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63" r:id="rId9"/>
    <p:sldId id="25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3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DE22C-1E31-4279-A4D1-E7F72B151687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57F8F-9C1E-4818-A497-70F032EE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57F8F-9C1E-4818-A497-70F032EE0D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3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57F8F-9C1E-4818-A497-70F032EE0D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9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https://docs.unity3d.com/Manual/AnimationStateMachines.html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57F8F-9C1E-4818-A497-70F032EE0D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056C-DC04-4AA9-95C9-D5D356067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4" y="4580312"/>
            <a:ext cx="11971712" cy="1043247"/>
          </a:xfrm>
        </p:spPr>
        <p:txBody>
          <a:bodyPr anchor="b"/>
          <a:lstStyle>
            <a:lvl1pPr algn="l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76C8A-E7B5-4AE4-A3E3-2C1589A79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44" y="5705158"/>
            <a:ext cx="11971712" cy="104324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1BFB-812F-49DC-8086-7211DA9B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1C20A-C9E9-42A8-9F84-4D4C8D229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90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4E767-7260-4FAC-8EE3-62991B6B3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B7C00-9F9F-4704-8F4E-F0A209D58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77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B7F2-E885-460F-95F0-740FC67A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BB45B-F944-4C3F-9E50-D98B33FF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11971712" cy="5499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01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ABC7-0739-46F7-9507-B8DDFAA0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C6A64-B082-4584-8700-BFBAE4E8B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72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EB44-DDF7-458D-960F-0C6BB4C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E8BB-BD93-44ED-9FD1-07EDAB936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144" y="1284634"/>
            <a:ext cx="5909656" cy="5436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EBCD8-3748-407F-BD18-B95DB1F95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84634"/>
            <a:ext cx="5909656" cy="5436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14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4E4B4-1464-43D9-AB3C-90A87F3E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69395"/>
            <a:ext cx="5887431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C9A1A-983A-4441-8929-86AD1DDD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44" y="1967664"/>
            <a:ext cx="5887431" cy="4753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8E47F-7F73-43FB-933C-D91F55976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95"/>
            <a:ext cx="5909656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EC98E-93F0-4FCF-ADCA-5EBDD8AE8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67664"/>
            <a:ext cx="5887430" cy="4753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09B39A-1CEA-4D20-9522-A752D053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3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6525-D0D8-42C1-BF7F-DA29C7DD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80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52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8A9F-66AF-4D47-ADD1-DF0D9612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6D2D-BA82-4C99-9433-AB498CEF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59604-64E3-491A-AD88-9FBC6A5F4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25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3184-872D-4E58-A789-02B6854C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AB77-25DF-457B-BDAC-9D7F39F02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8EDA-BB0F-4EAB-90CC-AD14E9978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4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AA808-96BD-43FF-8843-A6BB971D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C64B1-429D-4A1F-99C3-2F7273E12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21970"/>
            <a:ext cx="11971712" cy="5499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1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ion in Unity">
            <a:extLst>
              <a:ext uri="{FF2B5EF4-FFF2-40B4-BE49-F238E27FC236}">
                <a16:creationId xmlns:a16="http://schemas.microsoft.com/office/drawing/2014/main" id="{A9A05F09-FC5A-42A8-8900-A18A5146C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r="10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997626-0CEA-4C1A-A232-EE2D5ED6E05A}"/>
              </a:ext>
            </a:extLst>
          </p:cNvPr>
          <p:cNvSpPr/>
          <p:nvPr/>
        </p:nvSpPr>
        <p:spPr>
          <a:xfrm>
            <a:off x="0" y="3429000"/>
            <a:ext cx="4032504" cy="2523743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E1416-D911-49E4-A66F-F0AC7977C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168" y="4086118"/>
            <a:ext cx="3632800" cy="1043247"/>
          </a:xfrm>
        </p:spPr>
        <p:txBody>
          <a:bodyPr>
            <a:normAutofit fontScale="90000"/>
          </a:bodyPr>
          <a:lstStyle/>
          <a:p>
            <a:pPr algn="dist"/>
            <a:r>
              <a:rPr lang="en-US" dirty="0">
                <a:solidFill>
                  <a:schemeClr val="bg1"/>
                </a:solidFill>
              </a:rPr>
              <a:t>Animation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 Unity 3D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B1A73-82EA-42E8-AA53-930405018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168" y="5210965"/>
            <a:ext cx="3632800" cy="540194"/>
          </a:xfrm>
        </p:spPr>
        <p:txBody>
          <a:bodyPr/>
          <a:lstStyle/>
          <a:p>
            <a:pPr algn="dist"/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err="1">
                <a:solidFill>
                  <a:schemeClr val="bg1"/>
                </a:solidFill>
              </a:rPr>
              <a:t>project_vr_something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2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42AA-2960-4A0B-BBB8-7830764D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Third-party animation tools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F6F380-3605-43A5-9A93-20C4E8EA0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901" y="1222375"/>
            <a:ext cx="5986199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Unity - Manual: Creating a new Animation Clip">
            <a:extLst>
              <a:ext uri="{FF2B5EF4-FFF2-40B4-BE49-F238E27FC236}">
                <a16:creationId xmlns:a16="http://schemas.microsoft.com/office/drawing/2014/main" id="{EF102780-FC42-41C5-9E0F-82DACEE5B6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4" y="2342370"/>
            <a:ext cx="11972925" cy="43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3F0D5D-6E0D-43ED-A242-A867A774D6A2}"/>
              </a:ext>
            </a:extLst>
          </p:cNvPr>
          <p:cNvSpPr/>
          <p:nvPr/>
        </p:nvSpPr>
        <p:spPr>
          <a:xfrm>
            <a:off x="246888" y="1088968"/>
            <a:ext cx="4389120" cy="5567864"/>
          </a:xfrm>
          <a:prstGeom prst="roundRect">
            <a:avLst>
              <a:gd name="adj" fmla="val 7988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Animation clips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Short animation for a particular action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(e.g. walking, jumping, shooting, …)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C3DED-990B-46C1-8EB0-C8EE03A5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system in Unity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2EC280-E006-4FBA-A90D-7A8D3F73E279}"/>
              </a:ext>
            </a:extLst>
          </p:cNvPr>
          <p:cNvSpPr/>
          <p:nvPr/>
        </p:nvSpPr>
        <p:spPr>
          <a:xfrm>
            <a:off x="5001768" y="1088968"/>
            <a:ext cx="2734056" cy="5567864"/>
          </a:xfrm>
          <a:prstGeom prst="roundRect">
            <a:avLst>
              <a:gd name="adj" fmla="val 14008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Animator controllers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Set of clips describing the behavior of a character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(e.g. shooter, dog, …)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5CE104-262E-46D3-9A86-42F528DB9A44}"/>
              </a:ext>
            </a:extLst>
          </p:cNvPr>
          <p:cNvSpPr/>
          <p:nvPr/>
        </p:nvSpPr>
        <p:spPr>
          <a:xfrm>
            <a:off x="8101584" y="1088968"/>
            <a:ext cx="3843528" cy="5567864"/>
          </a:xfrm>
          <a:prstGeom prst="roundRect">
            <a:avLst>
              <a:gd name="adj" fmla="val 10843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Animator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Mapping from an animator controller to a particular model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 Shared controller for humanoids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2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F154-9A39-49CD-85FF-A27A58A1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clips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B9D08-EB8D-413B-B7D0-799748FE95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Created within Unity</a:t>
            </a:r>
          </a:p>
          <a:p>
            <a:pPr lvl="1"/>
            <a:r>
              <a:rPr lang="en-US" dirty="0"/>
              <a:t>Controls transformation + other properties (no rigs required)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38E1B6-D9F7-471A-A722-D5881BB5D9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Imported from external sources</a:t>
            </a:r>
          </a:p>
          <a:p>
            <a:pPr lvl="1"/>
            <a:r>
              <a:rPr lang="en-US" dirty="0"/>
              <a:t>Controls the skeleton in the model</a:t>
            </a:r>
          </a:p>
        </p:txBody>
      </p:sp>
      <p:pic>
        <p:nvPicPr>
          <p:cNvPr id="3074" name="Picture 2" descr="Watch This Stabby Robot Play the Knife Game With a Human Hand | Stabby,  Robot, Gif of the day">
            <a:extLst>
              <a:ext uri="{FF2B5EF4-FFF2-40B4-BE49-F238E27FC236}">
                <a16:creationId xmlns:a16="http://schemas.microsoft.com/office/drawing/2014/main" id="{261FAFE0-5B54-436F-95E1-329FA99CE0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3" y="2839242"/>
            <a:ext cx="3872276" cy="20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ocs.unity3d.com/uploads/Main/AnimationEditorShowsSelected.jpg">
            <a:extLst>
              <a:ext uri="{FF2B5EF4-FFF2-40B4-BE49-F238E27FC236}">
                <a16:creationId xmlns:a16="http://schemas.microsoft.com/office/drawing/2014/main" id="{0BAEA2A3-9EA8-452C-AC14-AB743EECE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4" y="5198620"/>
            <a:ext cx="5702315" cy="152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ckpack Kid GIFs | Tenor">
            <a:extLst>
              <a:ext uri="{FF2B5EF4-FFF2-40B4-BE49-F238E27FC236}">
                <a16:creationId xmlns:a16="http://schemas.microsoft.com/office/drawing/2014/main" id="{91FE840E-B6BE-40D4-AD53-4A362E8A7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627" y="2681351"/>
            <a:ext cx="23717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loss Fortnite GIF - Floss Flos Fortnite - Discover &amp; Share GIFs">
            <a:extLst>
              <a:ext uri="{FF2B5EF4-FFF2-40B4-BE49-F238E27FC236}">
                <a16:creationId xmlns:a16="http://schemas.microsoft.com/office/drawing/2014/main" id="{DF549A8C-F47B-418C-95BB-76B049D94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752" y="2680902"/>
            <a:ext cx="3143530" cy="22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6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E7D5-7168-4CA4-B323-8CB3A85C5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controllers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967813-80E3-4419-BBA6-831519FFF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Animation state machines</a:t>
            </a:r>
          </a:p>
          <a:p>
            <a:pPr lvl="1"/>
            <a:r>
              <a:rPr lang="en-US" dirty="0"/>
              <a:t>Models the behavior of a character in a directed graph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124" name="Picture 4" descr="https://docs.unity3d.com/uploads/Main/StateMachineDiagram.png">
            <a:extLst>
              <a:ext uri="{FF2B5EF4-FFF2-40B4-BE49-F238E27FC236}">
                <a16:creationId xmlns:a16="http://schemas.microsoft.com/office/drawing/2014/main" id="{3FCC984D-A6DB-47E9-8FB8-61A41BBE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28" y="3054668"/>
            <a:ext cx="47529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simple Animator Controller">
            <a:extLst>
              <a:ext uri="{FF2B5EF4-FFF2-40B4-BE49-F238E27FC236}">
                <a16:creationId xmlns:a16="http://schemas.microsoft.com/office/drawing/2014/main" id="{2A3858BD-D078-4984-8E14-23D5A142E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7"/>
          <a:stretch/>
        </p:blipFill>
        <p:spPr bwMode="auto">
          <a:xfrm>
            <a:off x="7042195" y="2789206"/>
            <a:ext cx="3498152" cy="25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384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CC0D-61B5-4488-A05D-E01D20D5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031E5-310F-4539-839C-A40D4CCCE0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Animation parameters</a:t>
            </a:r>
          </a:p>
          <a:p>
            <a:pPr lvl="1"/>
            <a:r>
              <a:rPr lang="en-US" dirty="0"/>
              <a:t>Parameterizes movements</a:t>
            </a:r>
          </a:p>
          <a:p>
            <a:pPr lvl="2"/>
            <a:r>
              <a:rPr lang="en-US" dirty="0"/>
              <a:t>E.g. walking/running speed, walking direction,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CE0E6-0D1A-45A8-9F57-AC228AF90E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Animation blending</a:t>
            </a:r>
          </a:p>
          <a:p>
            <a:pPr lvl="1"/>
            <a:r>
              <a:rPr lang="en-US" dirty="0"/>
              <a:t>Blend multiple animation clips </a:t>
            </a:r>
            <a:r>
              <a:rPr lang="en-US" dirty="0">
                <a:sym typeface="Wingdings" panose="05000000000000000000" pitchFamily="2" charset="2"/>
              </a:rPr>
              <a:t> Smooth transition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Examples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Walking  running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Walking forward  sideway</a:t>
            </a:r>
          </a:p>
          <a:p>
            <a:pPr lvl="2"/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6146" name="Picture 2" descr="Tutorial: How to adjust animation speed in Unity without code">
            <a:extLst>
              <a:ext uri="{FF2B5EF4-FFF2-40B4-BE49-F238E27FC236}">
                <a16:creationId xmlns:a16="http://schemas.microsoft.com/office/drawing/2014/main" id="{6104C1AC-3C05-455B-9393-D7ED196C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1" y="3738816"/>
            <a:ext cx="33337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Animator Window shows a graph of the entire Blend Tree. To the left is a Blend Tree with only the root Blend Node (no child nodes have been added yet). To the right is a Blend Tree with a root Blend Node and three Animation Clips as child nodes.">
            <a:extLst>
              <a:ext uri="{FF2B5EF4-FFF2-40B4-BE49-F238E27FC236}">
                <a16:creationId xmlns:a16="http://schemas.microsoft.com/office/drawing/2014/main" id="{FF80C571-1A30-4E71-8028-728EF7ED4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1"/>
          <a:stretch/>
        </p:blipFill>
        <p:spPr bwMode="auto">
          <a:xfrm>
            <a:off x="7132493" y="4618453"/>
            <a:ext cx="3989070" cy="169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 2D Blend Node with five Animation Clips.">
            <a:extLst>
              <a:ext uri="{FF2B5EF4-FFF2-40B4-BE49-F238E27FC236}">
                <a16:creationId xmlns:a16="http://schemas.microsoft.com/office/drawing/2014/main" id="{B04DDB43-BD6F-4082-BE03-CBBEC225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5" y="3163688"/>
            <a:ext cx="1815966" cy="369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1407A-59D7-4F0E-8F69-BBDB6135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controllers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26910C-7AE2-47AD-944E-B7FC07915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Animation layers</a:t>
            </a:r>
          </a:p>
          <a:p>
            <a:pPr lvl="1"/>
            <a:r>
              <a:rPr lang="en-US" dirty="0"/>
              <a:t>Allows (semi-)independent movements for different body parts</a:t>
            </a:r>
          </a:p>
          <a:p>
            <a:pPr lvl="2"/>
            <a:r>
              <a:rPr lang="en-US" dirty="0"/>
              <a:t>E.g. Lower body (idle, walking, jumping, …) + Upper (idle, throwing, grabbing, punching, …)</a:t>
            </a:r>
          </a:p>
          <a:p>
            <a:pPr lvl="1"/>
            <a:r>
              <a:rPr lang="en-US" dirty="0"/>
              <a:t>Avatar masks</a:t>
            </a:r>
          </a:p>
          <a:p>
            <a:pPr lvl="2"/>
            <a:r>
              <a:rPr lang="en-US" dirty="0"/>
              <a:t>Body parts where the layer affects</a:t>
            </a:r>
          </a:p>
        </p:txBody>
      </p:sp>
      <p:pic>
        <p:nvPicPr>
          <p:cNvPr id="7170" name="Picture 2" descr="using animation layers with 2d animation - Unity Forum">
            <a:extLst>
              <a:ext uri="{FF2B5EF4-FFF2-40B4-BE49-F238E27FC236}">
                <a16:creationId xmlns:a16="http://schemas.microsoft.com/office/drawing/2014/main" id="{8770C338-95F0-4FC1-A1D4-04A6D3F5A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7" y="3709185"/>
            <a:ext cx="6681597" cy="285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ity - Manual: Avatar Mask">
            <a:extLst>
              <a:ext uri="{FF2B5EF4-FFF2-40B4-BE49-F238E27FC236}">
                <a16:creationId xmlns:a16="http://schemas.microsoft.com/office/drawing/2014/main" id="{6839632B-4D84-41D3-9166-0315C194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886" y="3008375"/>
            <a:ext cx="2102669" cy="33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99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3D4C-89AF-44CC-B0C6-E6BFF513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036AB-4446-4CAE-BC10-08252F0C1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Inverse Kinematics (IK)</a:t>
            </a:r>
          </a:p>
          <a:p>
            <a:pPr lvl="1"/>
            <a:r>
              <a:rPr lang="en-US" dirty="0"/>
              <a:t>Automatically compute rig positions for given target</a:t>
            </a:r>
          </a:p>
          <a:p>
            <a:pPr lvl="1"/>
            <a:r>
              <a:rPr lang="en-US" dirty="0"/>
              <a:t>Simple management </a:t>
            </a:r>
            <a:r>
              <a:rPr lang="en-US" dirty="0">
                <a:sym typeface="Wingdings" panose="05000000000000000000" pitchFamily="2" charset="2"/>
              </a:rPr>
              <a:t> work efficiency</a:t>
            </a:r>
            <a:endParaRPr lang="en-US" dirty="0"/>
          </a:p>
          <a:p>
            <a:pPr lvl="1"/>
            <a:r>
              <a:rPr lang="en-US" dirty="0"/>
              <a:t>Adaptive to the environment </a:t>
            </a:r>
            <a:r>
              <a:rPr lang="en-US" dirty="0">
                <a:sym typeface="Wingdings" panose="05000000000000000000" pitchFamily="2" charset="2"/>
              </a:rPr>
              <a:t> procedural animation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E.g. VR controller tracking, walking up the stairs, grabbing weapon variants</a:t>
            </a:r>
          </a:p>
          <a:p>
            <a:pPr lvl="1"/>
            <a:endParaRPr lang="en-US" dirty="0"/>
          </a:p>
        </p:txBody>
      </p:sp>
      <p:pic>
        <p:nvPicPr>
          <p:cNvPr id="8194" name="Picture 2" descr="Characters - Game Creator">
            <a:extLst>
              <a:ext uri="{FF2B5EF4-FFF2-40B4-BE49-F238E27FC236}">
                <a16:creationId xmlns:a16="http://schemas.microsoft.com/office/drawing/2014/main" id="{FCA54753-271A-4050-83D5-8AA9A787F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4" y="3614231"/>
            <a:ext cx="2828040" cy="31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rendan Sullivan - Portfolio - [Halo Project WIP] Elevation-Based Feet IK">
            <a:extLst>
              <a:ext uri="{FF2B5EF4-FFF2-40B4-BE49-F238E27FC236}">
                <a16:creationId xmlns:a16="http://schemas.microsoft.com/office/drawing/2014/main" id="{542435AE-FB3E-4055-8450-D59BA1CBD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04" y="3614231"/>
            <a:ext cx="3107242" cy="31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hooter - How to align weapons [IK Adjust + 2020.1 Fix] | Invector">
            <a:extLst>
              <a:ext uri="{FF2B5EF4-FFF2-40B4-BE49-F238E27FC236}">
                <a16:creationId xmlns:a16="http://schemas.microsoft.com/office/drawing/2014/main" id="{FAB9E666-BA26-4801-BAE7-BC323DF12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66" y="3614230"/>
            <a:ext cx="5550663" cy="310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04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AA7A-3022-4BD2-8ECB-81DBB22F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18654-1805-4EA5-89FD-E4A7AD85E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11971712" cy="5499503"/>
          </a:xfrm>
        </p:spPr>
        <p:txBody>
          <a:bodyPr/>
          <a:lstStyle/>
          <a:p>
            <a:r>
              <a:rPr lang="en-US" dirty="0"/>
              <a:t>Retargeting</a:t>
            </a:r>
          </a:p>
          <a:p>
            <a:pPr lvl="1"/>
            <a:r>
              <a:rPr lang="en-US" dirty="0"/>
              <a:t>Humanoids only</a:t>
            </a:r>
          </a:p>
          <a:p>
            <a:pPr lvl="1"/>
            <a:r>
              <a:rPr lang="en-US" dirty="0"/>
              <a:t>Shared controller for different models (with similar rig structure)</a:t>
            </a:r>
          </a:p>
        </p:txBody>
      </p:sp>
      <p:pic>
        <p:nvPicPr>
          <p:cNvPr id="1026" name="Picture 2" descr="https://docs.unity3d.com/uploads/Main/MecanimRetargetingKyle.jpg">
            <a:extLst>
              <a:ext uri="{FF2B5EF4-FFF2-40B4-BE49-F238E27FC236}">
                <a16:creationId xmlns:a16="http://schemas.microsoft.com/office/drawing/2014/main" id="{71E2AFFA-0513-452D-83DA-1716409B0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82" y="3429000"/>
            <a:ext cx="37528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cs.unity3d.com/uploads/Main/MecanimRetargetingTed.jpg">
            <a:extLst>
              <a:ext uri="{FF2B5EF4-FFF2-40B4-BE49-F238E27FC236}">
                <a16:creationId xmlns:a16="http://schemas.microsoft.com/office/drawing/2014/main" id="{E63D22B6-35EF-41FB-9939-9B498752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20" y="3438525"/>
            <a:ext cx="37719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ocs.unity3d.com/uploads/Main/MecanimRetargetingModel.png">
            <a:extLst>
              <a:ext uri="{FF2B5EF4-FFF2-40B4-BE49-F238E27FC236}">
                <a16:creationId xmlns:a16="http://schemas.microsoft.com/office/drawing/2014/main" id="{677CB831-4504-412A-836D-B58CAD3B3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30953" r="553" b="41053"/>
          <a:stretch/>
        </p:blipFill>
        <p:spPr bwMode="auto">
          <a:xfrm>
            <a:off x="1028160" y="3295998"/>
            <a:ext cx="2448285" cy="8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ocs.unity3d.com/uploads/Main/MecanimRetargetingOtherModelCorrectController.png">
            <a:extLst>
              <a:ext uri="{FF2B5EF4-FFF2-40B4-BE49-F238E27FC236}">
                <a16:creationId xmlns:a16="http://schemas.microsoft.com/office/drawing/2014/main" id="{935AAD34-1DEA-4B64-884B-26BC5CA2F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90" y="3239804"/>
            <a:ext cx="26098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7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6043-B703-45EB-AD8D-7A22CC6E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workflow in Unity: Humanoid</a:t>
            </a:r>
          </a:p>
        </p:txBody>
      </p:sp>
      <p:pic>
        <p:nvPicPr>
          <p:cNvPr id="2050" name="Picture 2" descr="How the various parts of the animation system connect together">
            <a:extLst>
              <a:ext uri="{FF2B5EF4-FFF2-40B4-BE49-F238E27FC236}">
                <a16:creationId xmlns:a16="http://schemas.microsoft.com/office/drawing/2014/main" id="{A738EE61-51F5-45EA-9A2F-C0B3341B78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1166494"/>
            <a:ext cx="11109960" cy="555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79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C000"/>
      </a:accent2>
      <a:accent3>
        <a:srgbClr val="FFFF00"/>
      </a:accent3>
      <a:accent4>
        <a:srgbClr val="92D050"/>
      </a:accent4>
      <a:accent5>
        <a:srgbClr val="00B050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Noto Sans CJK KR Regular"/>
        <a:cs typeface=""/>
      </a:majorFont>
      <a:minorFont>
        <a:latin typeface="Arial"/>
        <a:ea typeface="Noto Sans CJK KR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unsooCompactTemplateNoFooter" id="{CCC6F7EC-1B95-47AD-B6EE-FAA54AC1F0EC}" vid="{EC043716-F11A-4A12-B868-2CDA52E525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HyunsooCompactTemplateNoFooter</Template>
  <TotalTime>119</TotalTime>
  <Words>277</Words>
  <Application>Microsoft Office PowerPoint</Application>
  <PresentationFormat>Widescreen</PresentationFormat>
  <Paragraphs>51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Noto Sans CJK KR Regular</vt:lpstr>
      <vt:lpstr>Arial</vt:lpstr>
      <vt:lpstr>Calibri</vt:lpstr>
      <vt:lpstr>Wingdings</vt:lpstr>
      <vt:lpstr>Office Theme</vt:lpstr>
      <vt:lpstr>Animation in Unity 3D</vt:lpstr>
      <vt:lpstr>Animation system in Unity</vt:lpstr>
      <vt:lpstr>Animation clips</vt:lpstr>
      <vt:lpstr>Animation controllers</vt:lpstr>
      <vt:lpstr>Animation controllers</vt:lpstr>
      <vt:lpstr>Animation controllers</vt:lpstr>
      <vt:lpstr>Animation controllers</vt:lpstr>
      <vt:lpstr>Animator</vt:lpstr>
      <vt:lpstr>Animation workflow in Unity: Humanoid</vt:lpstr>
      <vt:lpstr>Third-party animation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</dc:title>
  <dc:creator>Hyunsoo Kim</dc:creator>
  <cp:lastModifiedBy>Hyunsoo Kim</cp:lastModifiedBy>
  <cp:revision>13</cp:revision>
  <dcterms:created xsi:type="dcterms:W3CDTF">2020-11-14T05:05:47Z</dcterms:created>
  <dcterms:modified xsi:type="dcterms:W3CDTF">2020-11-14T07:11:28Z</dcterms:modified>
</cp:coreProperties>
</file>