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9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414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37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7911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6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263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5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12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8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2798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75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FC9CC91-6AEA-4996-A089-9731119B74F3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C02E176-8AD6-4C9F-BBD8-F944E8AED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7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AFCA1F-28B0-4CE1-8428-4ED2C9866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Rhythm Deck Building</a:t>
            </a:r>
            <a:br>
              <a:rPr lang="en-US" altLang="ko-KR" dirty="0"/>
            </a:br>
            <a:r>
              <a:rPr lang="ko-KR" altLang="en-US" dirty="0"/>
              <a:t>프로젝트안 발표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E6FBA0F-4517-43B8-B0A0-F3686D0DA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208" y="2834640"/>
            <a:ext cx="8583168" cy="59436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16 </a:t>
            </a:r>
            <a:r>
              <a:rPr lang="ko-KR" altLang="en-US" dirty="0"/>
              <a:t>정동원</a:t>
            </a:r>
            <a:endParaRPr lang="en-US" altLang="ko-KR" dirty="0"/>
          </a:p>
          <a:p>
            <a:r>
              <a:rPr lang="ko-KR" altLang="en-US" dirty="0" err="1"/>
              <a:t>슬랙</a:t>
            </a:r>
            <a:r>
              <a:rPr lang="ko-KR" altLang="en-US" dirty="0"/>
              <a:t> 채널 </a:t>
            </a:r>
            <a:r>
              <a:rPr lang="en-US" altLang="ko-KR" dirty="0"/>
              <a:t>: #</a:t>
            </a:r>
            <a:r>
              <a:rPr lang="en-US" altLang="ko-KR" dirty="0" err="1"/>
              <a:t>project_rhythm_deck_building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53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EE07D-C3FB-4BC1-8488-82F1CE0EA373}"/>
              </a:ext>
            </a:extLst>
          </p:cNvPr>
          <p:cNvSpPr txBox="1"/>
          <p:nvPr/>
        </p:nvSpPr>
        <p:spPr>
          <a:xfrm>
            <a:off x="8138239" y="883396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실제 개발 환경입니다</a:t>
            </a:r>
            <a:r>
              <a:rPr lang="en-US" altLang="ko-KR" dirty="0"/>
              <a:t>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70C0CD-ACFB-4AE8-8C89-E92AC255F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05" y="1445082"/>
            <a:ext cx="7808390" cy="43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4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F11B78-54C0-4B72-AEFB-A0159202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05" y="1445082"/>
            <a:ext cx="7808390" cy="43517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C21BF5-546C-41BA-95BD-55879630E213}"/>
              </a:ext>
            </a:extLst>
          </p:cNvPr>
          <p:cNvSpPr/>
          <p:nvPr/>
        </p:nvSpPr>
        <p:spPr>
          <a:xfrm>
            <a:off x="2714925" y="2879598"/>
            <a:ext cx="1482678" cy="1482678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AB0A0-5629-496D-9C35-7CDC1D934FB7}"/>
              </a:ext>
            </a:extLst>
          </p:cNvPr>
          <p:cNvSpPr txBox="1"/>
          <p:nvPr/>
        </p:nvSpPr>
        <p:spPr>
          <a:xfrm>
            <a:off x="3456264" y="2317912"/>
            <a:ext cx="315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캐릭터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캐릭터임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ㅇㅇ</a:t>
            </a: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3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F11B78-54C0-4B72-AEFB-A0159202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05" y="1445082"/>
            <a:ext cx="7808390" cy="43517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C21BF5-546C-41BA-95BD-55879630E213}"/>
              </a:ext>
            </a:extLst>
          </p:cNvPr>
          <p:cNvSpPr/>
          <p:nvPr/>
        </p:nvSpPr>
        <p:spPr>
          <a:xfrm>
            <a:off x="5860796" y="2619758"/>
            <a:ext cx="1482678" cy="1482678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AB0A0-5629-496D-9C35-7CDC1D934FB7}"/>
              </a:ext>
            </a:extLst>
          </p:cNvPr>
          <p:cNvSpPr txBox="1"/>
          <p:nvPr/>
        </p:nvSpPr>
        <p:spPr>
          <a:xfrm>
            <a:off x="6736360" y="1776741"/>
            <a:ext cx="315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적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다음 행동이 몇 박 뒤에</a:t>
            </a: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이루어지는지 표현</a:t>
            </a: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F11B78-54C0-4B72-AEFB-A0159202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05" y="1445082"/>
            <a:ext cx="7808390" cy="43517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AB0A0-5629-496D-9C35-7CDC1D934FB7}"/>
              </a:ext>
            </a:extLst>
          </p:cNvPr>
          <p:cNvSpPr txBox="1"/>
          <p:nvPr/>
        </p:nvSpPr>
        <p:spPr>
          <a:xfrm>
            <a:off x="3476310" y="1830759"/>
            <a:ext cx="52533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덱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6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장의 핸드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현재 고정된 핸드수로 기획됨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리듬게임처럼 </a:t>
            </a:r>
            <a:r>
              <a:rPr lang="en-US" altLang="ko-K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sdf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jkl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키 입력을 통해 카드사용 가능</a:t>
            </a: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카드의 리필은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space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등에 배정</a:t>
            </a:r>
            <a:b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D149DC3-F29A-47EB-8312-5631976404B8}"/>
              </a:ext>
            </a:extLst>
          </p:cNvPr>
          <p:cNvSpPr/>
          <p:nvPr/>
        </p:nvSpPr>
        <p:spPr>
          <a:xfrm>
            <a:off x="3204595" y="4288577"/>
            <a:ext cx="5796793" cy="145129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D1D3DE5-7CA4-4D5A-A53D-91E7DB4C2385}"/>
              </a:ext>
            </a:extLst>
          </p:cNvPr>
          <p:cNvCxnSpPr/>
          <p:nvPr/>
        </p:nvCxnSpPr>
        <p:spPr>
          <a:xfrm>
            <a:off x="5436066" y="2793534"/>
            <a:ext cx="0" cy="139257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D6D8BD-8620-4C17-81AC-D99F526517F9}"/>
              </a:ext>
            </a:extLst>
          </p:cNvPr>
          <p:cNvSpPr txBox="1"/>
          <p:nvPr/>
        </p:nvSpPr>
        <p:spPr>
          <a:xfrm>
            <a:off x="7395823" y="2505670"/>
            <a:ext cx="41264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카드 </a:t>
            </a:r>
            <a:r>
              <a:rPr lang="en-US" altLang="ko-KR" dirty="0"/>
              <a:t>: </a:t>
            </a:r>
            <a:r>
              <a:rPr lang="ko-KR" altLang="en-US" dirty="0"/>
              <a:t>리듬에 따라 사용해야 하므로</a:t>
            </a:r>
            <a:endParaRPr lang="en-US" altLang="ko-KR" dirty="0"/>
          </a:p>
          <a:p>
            <a:r>
              <a:rPr lang="ko-KR" altLang="en-US" dirty="0"/>
              <a:t>한눈에 보기 쉽도록 </a:t>
            </a:r>
            <a:r>
              <a:rPr lang="ko-KR" altLang="en-US" dirty="0" err="1"/>
              <a:t>픽토그램</a:t>
            </a:r>
            <a:r>
              <a:rPr lang="ko-KR" altLang="en-US" dirty="0"/>
              <a:t> 사용 필요</a:t>
            </a:r>
            <a:endParaRPr lang="en-US" altLang="ko-KR" dirty="0"/>
          </a:p>
          <a:p>
            <a:r>
              <a:rPr lang="ko-KR" altLang="en-US" dirty="0"/>
              <a:t>카드 효과는 최대한 단순하게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427B491-5AC7-45F8-8720-DC5969265BD8}"/>
              </a:ext>
            </a:extLst>
          </p:cNvPr>
          <p:cNvCxnSpPr>
            <a:cxnSpLocks/>
          </p:cNvCxnSpPr>
          <p:nvPr/>
        </p:nvCxnSpPr>
        <p:spPr>
          <a:xfrm flipH="1">
            <a:off x="8195417" y="3439865"/>
            <a:ext cx="516679" cy="133723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F11B78-54C0-4B72-AEFB-A0159202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05" y="1445082"/>
            <a:ext cx="7808390" cy="43517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C21BF5-546C-41BA-95BD-55879630E213}"/>
              </a:ext>
            </a:extLst>
          </p:cNvPr>
          <p:cNvSpPr/>
          <p:nvPr/>
        </p:nvSpPr>
        <p:spPr>
          <a:xfrm>
            <a:off x="2332139" y="2665601"/>
            <a:ext cx="872456" cy="872456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AB0A0-5629-496D-9C35-7CDC1D934FB7}"/>
              </a:ext>
            </a:extLst>
          </p:cNvPr>
          <p:cNvSpPr txBox="1"/>
          <p:nvPr/>
        </p:nvSpPr>
        <p:spPr>
          <a:xfrm>
            <a:off x="2768367" y="1923093"/>
            <a:ext cx="4703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에너지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카드를 사용하거나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덱을</a:t>
            </a: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리필하는데</a:t>
            </a: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사용되는 수치</a:t>
            </a:r>
          </a:p>
        </p:txBody>
      </p:sp>
    </p:spTree>
    <p:extLst>
      <p:ext uri="{BB962C8B-B14F-4D97-AF65-F5344CB8AC3E}">
        <p14:creationId xmlns:p14="http://schemas.microsoft.com/office/powerpoint/2010/main" val="414664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F11B78-54C0-4B72-AEFB-A0159202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5" y="2074630"/>
            <a:ext cx="5820776" cy="3243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C21BF5-546C-41BA-95BD-55879630E213}"/>
              </a:ext>
            </a:extLst>
          </p:cNvPr>
          <p:cNvSpPr/>
          <p:nvPr/>
        </p:nvSpPr>
        <p:spPr>
          <a:xfrm>
            <a:off x="227642" y="2992772"/>
            <a:ext cx="637564" cy="63756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9705C-FDC9-4B1C-BF1E-C34B4784A83E}"/>
              </a:ext>
            </a:extLst>
          </p:cNvPr>
          <p:cNvSpPr txBox="1"/>
          <p:nvPr/>
        </p:nvSpPr>
        <p:spPr>
          <a:xfrm>
            <a:off x="7797524" y="119112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에너지 메커니즘 기획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2B873-D25B-4778-8C64-E2FF22CEA6DC}"/>
              </a:ext>
            </a:extLst>
          </p:cNvPr>
          <p:cNvSpPr txBox="1"/>
          <p:nvPr/>
        </p:nvSpPr>
        <p:spPr>
          <a:xfrm>
            <a:off x="6320642" y="1792691"/>
            <a:ext cx="5449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에너지는 </a:t>
            </a:r>
            <a:r>
              <a:rPr lang="en-US" altLang="ko-KR" dirty="0"/>
              <a:t>[0, 18] </a:t>
            </a:r>
            <a:r>
              <a:rPr lang="ko-KR" altLang="en-US" dirty="0"/>
              <a:t>사이의 </a:t>
            </a:r>
            <a:r>
              <a:rPr lang="ko-KR" altLang="en-US" dirty="0" err="1"/>
              <a:t>정수값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r>
              <a:rPr lang="ko-KR" altLang="en-US" dirty="0"/>
              <a:t>리필 </a:t>
            </a:r>
            <a:r>
              <a:rPr lang="ko-KR" altLang="en-US" dirty="0" err="1"/>
              <a:t>요청시</a:t>
            </a:r>
            <a:r>
              <a:rPr lang="ko-KR" altLang="en-US" dirty="0"/>
              <a:t> 에너지에 따라 리필 장수가 다름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a. </a:t>
            </a:r>
            <a:r>
              <a:rPr lang="ko-KR" altLang="en-US" dirty="0"/>
              <a:t>에너지가 </a:t>
            </a:r>
            <a:r>
              <a:rPr lang="en-US" altLang="ko-KR" dirty="0"/>
              <a:t>12 </a:t>
            </a:r>
            <a:r>
              <a:rPr lang="ko-KR" altLang="en-US" dirty="0"/>
              <a:t>이상 </a:t>
            </a:r>
            <a:r>
              <a:rPr lang="ko-KR" altLang="en-US" dirty="0" err="1"/>
              <a:t>모여있다면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ko-KR" altLang="en-US" dirty="0"/>
              <a:t>현재 핸드를 전부 </a:t>
            </a:r>
            <a:r>
              <a:rPr lang="ko-KR" altLang="en-US" dirty="0" err="1"/>
              <a:t>버린뒤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	</a:t>
            </a:r>
            <a:r>
              <a:rPr lang="ko-KR" altLang="en-US" dirty="0"/>
              <a:t>에너지 </a:t>
            </a:r>
            <a:r>
              <a:rPr lang="en-US" altLang="ko-KR" dirty="0"/>
              <a:t>12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사용하고 카드 </a:t>
            </a:r>
            <a:r>
              <a:rPr lang="en-US" altLang="ko-KR" dirty="0"/>
              <a:t>6</a:t>
            </a:r>
            <a:r>
              <a:rPr lang="ko-KR" altLang="en-US" dirty="0"/>
              <a:t>장을 모두 리필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b. </a:t>
            </a:r>
            <a:r>
              <a:rPr lang="ko-KR" altLang="en-US" dirty="0"/>
              <a:t>에너지가 </a:t>
            </a:r>
            <a:r>
              <a:rPr lang="en-US" altLang="ko-KR" dirty="0"/>
              <a:t>12</a:t>
            </a:r>
            <a:r>
              <a:rPr lang="ko-KR" altLang="en-US" dirty="0"/>
              <a:t>보다 적다면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ko-KR" altLang="en-US" dirty="0"/>
              <a:t>리필은 핸드가 </a:t>
            </a:r>
            <a:r>
              <a:rPr lang="ko-KR" altLang="en-US" dirty="0" err="1"/>
              <a:t>비어있을때만</a:t>
            </a:r>
            <a:r>
              <a:rPr lang="ko-KR" altLang="en-US" dirty="0"/>
              <a:t> 사용 가능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ko-KR" altLang="en-US" dirty="0"/>
              <a:t>에너지를 사용하지 않고 카드 </a:t>
            </a:r>
            <a:r>
              <a:rPr lang="en-US" altLang="ko-KR" dirty="0"/>
              <a:t>3</a:t>
            </a:r>
            <a:r>
              <a:rPr lang="ko-KR" altLang="en-US" dirty="0"/>
              <a:t>장만 리필</a:t>
            </a:r>
            <a:endParaRPr lang="en-US" altLang="ko-KR" dirty="0"/>
          </a:p>
          <a:p>
            <a:br>
              <a:rPr lang="en-US" altLang="ko-KR" dirty="0"/>
            </a:br>
            <a:r>
              <a:rPr lang="ko-KR" altLang="en-US" dirty="0"/>
              <a:t>목적 </a:t>
            </a:r>
            <a:r>
              <a:rPr lang="en-US" altLang="ko-KR" dirty="0"/>
              <a:t>: </a:t>
            </a:r>
            <a:r>
              <a:rPr lang="ko-KR" altLang="en-US" dirty="0"/>
              <a:t>리필</a:t>
            </a:r>
            <a:r>
              <a:rPr lang="en-US" altLang="ko-KR" dirty="0"/>
              <a:t>(space) </a:t>
            </a:r>
            <a:r>
              <a:rPr lang="ko-KR" altLang="en-US" dirty="0"/>
              <a:t>누르는 것도 박자</a:t>
            </a:r>
            <a:r>
              <a:rPr lang="en-US" altLang="ko-KR" dirty="0"/>
              <a:t>(</a:t>
            </a:r>
            <a:r>
              <a:rPr lang="ko-KR" altLang="en-US" dirty="0"/>
              <a:t>턴</a:t>
            </a:r>
            <a:r>
              <a:rPr lang="en-US" altLang="ko-KR" dirty="0"/>
              <a:t>) </a:t>
            </a:r>
            <a:r>
              <a:rPr lang="ko-KR" altLang="en-US" dirty="0"/>
              <a:t>소모이므로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자주 누를수록 손해</a:t>
            </a:r>
            <a:r>
              <a:rPr lang="en-US" altLang="ko-KR" dirty="0"/>
              <a:t>. </a:t>
            </a:r>
            <a:r>
              <a:rPr lang="ko-KR" altLang="en-US" dirty="0"/>
              <a:t>에너지 관리를 통한 빌드 운용이 필요하도록 만듦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5226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F11B78-54C0-4B72-AEFB-A0159202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5" y="2074630"/>
            <a:ext cx="5820776" cy="3243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C21BF5-546C-41BA-95BD-55879630E213}"/>
              </a:ext>
            </a:extLst>
          </p:cNvPr>
          <p:cNvSpPr/>
          <p:nvPr/>
        </p:nvSpPr>
        <p:spPr>
          <a:xfrm>
            <a:off x="227642" y="2992772"/>
            <a:ext cx="637564" cy="63756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9705C-FDC9-4B1C-BF1E-C34B4784A83E}"/>
              </a:ext>
            </a:extLst>
          </p:cNvPr>
          <p:cNvSpPr txBox="1"/>
          <p:nvPr/>
        </p:nvSpPr>
        <p:spPr>
          <a:xfrm>
            <a:off x="7797524" y="119112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에너지 메커니즘 기획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2B873-D25B-4778-8C64-E2FF22CEA6DC}"/>
              </a:ext>
            </a:extLst>
          </p:cNvPr>
          <p:cNvSpPr txBox="1"/>
          <p:nvPr/>
        </p:nvSpPr>
        <p:spPr>
          <a:xfrm>
            <a:off x="6320642" y="1901748"/>
            <a:ext cx="5449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카드에 따라 에너지를 쓰거나 얻는 정도가 다름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어떤 카드는 강한 대신 에너지를 사용하는 대신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어떤 카드는 딜</a:t>
            </a:r>
            <a:r>
              <a:rPr lang="en-US" altLang="ko-KR" dirty="0"/>
              <a:t>, </a:t>
            </a:r>
            <a:r>
              <a:rPr lang="ko-KR" altLang="en-US" dirty="0"/>
              <a:t>방어를 하지 않지만 에너지를 빠르게 충전하거나</a:t>
            </a:r>
            <a:r>
              <a:rPr lang="en-US" altLang="ko-KR" dirty="0"/>
              <a:t>, </a:t>
            </a:r>
            <a:r>
              <a:rPr lang="ko-KR" altLang="en-US" dirty="0"/>
              <a:t>자체 드로우가 붙어 에너지 관리 부담을 줄임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Example card)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에너지 </a:t>
            </a:r>
            <a:r>
              <a:rPr lang="en-US" altLang="ko-KR" dirty="0"/>
              <a:t>3 </a:t>
            </a:r>
            <a:r>
              <a:rPr lang="ko-KR" altLang="en-US" dirty="0"/>
              <a:t>소모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적에게 높은 데미지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Example card)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체력 </a:t>
            </a:r>
            <a:r>
              <a:rPr lang="en-US" altLang="ko-KR" dirty="0"/>
              <a:t>2 </a:t>
            </a:r>
            <a:r>
              <a:rPr lang="ko-KR" altLang="en-US" dirty="0"/>
              <a:t>잃음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에너지 </a:t>
            </a:r>
            <a:r>
              <a:rPr lang="en-US" altLang="ko-KR" dirty="0"/>
              <a:t>4 </a:t>
            </a:r>
            <a:r>
              <a:rPr lang="ko-KR" altLang="en-US" dirty="0"/>
              <a:t>획득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8155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F11B78-54C0-4B72-AEFB-A0159202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5" y="2074630"/>
            <a:ext cx="5820776" cy="3243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F9CAF7-EAF0-4211-BB09-AB4718C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전투 방식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C21BF5-546C-41BA-95BD-55879630E213}"/>
              </a:ext>
            </a:extLst>
          </p:cNvPr>
          <p:cNvSpPr/>
          <p:nvPr/>
        </p:nvSpPr>
        <p:spPr>
          <a:xfrm>
            <a:off x="2876466" y="3049398"/>
            <a:ext cx="1010874" cy="101087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9705C-FDC9-4B1C-BF1E-C34B4784A83E}"/>
              </a:ext>
            </a:extLst>
          </p:cNvPr>
          <p:cNvSpPr txBox="1"/>
          <p:nvPr/>
        </p:nvSpPr>
        <p:spPr>
          <a:xfrm>
            <a:off x="7797524" y="119112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적 메커니즘 기획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2B873-D25B-4778-8C64-E2FF22CEA6DC}"/>
              </a:ext>
            </a:extLst>
          </p:cNvPr>
          <p:cNvSpPr txBox="1"/>
          <p:nvPr/>
        </p:nvSpPr>
        <p:spPr>
          <a:xfrm>
            <a:off x="6320642" y="1792691"/>
            <a:ext cx="5449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적의 행동은 </a:t>
            </a:r>
            <a:r>
              <a:rPr lang="en-US" altLang="ko-KR" dirty="0"/>
              <a:t>Finite State Machine</a:t>
            </a:r>
            <a:r>
              <a:rPr lang="ko-KR" altLang="en-US" dirty="0"/>
              <a:t>으로 기획 중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행동 </a:t>
            </a:r>
            <a:r>
              <a:rPr lang="en-US" altLang="ko-KR" dirty="0"/>
              <a:t>– </a:t>
            </a:r>
            <a:r>
              <a:rPr lang="ko-KR" altLang="en-US" dirty="0"/>
              <a:t>효과 </a:t>
            </a:r>
            <a:r>
              <a:rPr lang="en-US" altLang="ko-KR" dirty="0"/>
              <a:t>– </a:t>
            </a:r>
            <a:r>
              <a:rPr lang="ko-KR" altLang="en-US" dirty="0"/>
              <a:t>행동까지 턴 소요 형태로 놓을 예정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한정적이다 싶으면 그냥 하드코딩도 </a:t>
            </a:r>
            <a:r>
              <a:rPr lang="ko-KR" altLang="en-US" dirty="0" err="1"/>
              <a:t>생각중</a:t>
            </a:r>
            <a:r>
              <a:rPr lang="en-US" altLang="ko-KR" dirty="0"/>
              <a:t>…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DA9E49-441C-4CAC-BB4D-C865C1B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95" y="3395627"/>
            <a:ext cx="5129153" cy="28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5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014B2-E8A0-43A0-8276-564DC1ED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셀링</a:t>
            </a:r>
            <a:r>
              <a:rPr lang="ko-KR" altLang="en-US" dirty="0"/>
              <a:t> 포인트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BAFB0-6433-48D0-ABED-43E3F547C69F}"/>
              </a:ext>
            </a:extLst>
          </p:cNvPr>
          <p:cNvSpPr txBox="1"/>
          <p:nvPr/>
        </p:nvSpPr>
        <p:spPr>
          <a:xfrm>
            <a:off x="1880532" y="1436750"/>
            <a:ext cx="84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덱빌딩</a:t>
            </a:r>
            <a:r>
              <a:rPr lang="ko-KR" altLang="en-US" dirty="0"/>
              <a:t> </a:t>
            </a:r>
            <a:r>
              <a:rPr lang="en-US" altLang="ko-KR" dirty="0"/>
              <a:t>+ </a:t>
            </a:r>
            <a:r>
              <a:rPr lang="ko-KR" altLang="en-US" dirty="0"/>
              <a:t>리듬의 </a:t>
            </a:r>
            <a:r>
              <a:rPr lang="ko-KR" altLang="en-US" dirty="0" err="1"/>
              <a:t>타격감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36CBE-9FD3-4764-AC94-EE9F8AE7A5B6}"/>
              </a:ext>
            </a:extLst>
          </p:cNvPr>
          <p:cNvSpPr txBox="1"/>
          <p:nvPr/>
        </p:nvSpPr>
        <p:spPr>
          <a:xfrm>
            <a:off x="1821808" y="4001548"/>
            <a:ext cx="854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루즈한</a:t>
            </a:r>
            <a:r>
              <a:rPr lang="ko-KR" altLang="en-US" dirty="0"/>
              <a:t> 단점은 화려한 이펙트 </a:t>
            </a:r>
            <a:r>
              <a:rPr lang="en-US" altLang="ko-KR" dirty="0"/>
              <a:t>/ </a:t>
            </a:r>
            <a:r>
              <a:rPr lang="ko-KR" altLang="en-US" dirty="0"/>
              <a:t>애니메이션으로 대체 가능</a:t>
            </a:r>
            <a:endParaRPr lang="en-US" altLang="ko-KR" dirty="0"/>
          </a:p>
          <a:p>
            <a:pPr algn="ctr"/>
            <a:r>
              <a:rPr lang="ko-KR" altLang="en-US" dirty="0"/>
              <a:t>개발 후 </a:t>
            </a:r>
            <a:r>
              <a:rPr lang="ko-KR" altLang="en-US" dirty="0" err="1"/>
              <a:t>셰이더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애니메이션에 집중할 예정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카드의 시너지는 </a:t>
            </a:r>
            <a:r>
              <a:rPr lang="en-US" altLang="ko-KR" dirty="0" err="1"/>
              <a:t>StS</a:t>
            </a:r>
            <a:r>
              <a:rPr lang="en-US" altLang="ko-KR" dirty="0"/>
              <a:t> </a:t>
            </a:r>
            <a:r>
              <a:rPr lang="ko-KR" altLang="en-US" dirty="0"/>
              <a:t>급으로 복잡할 수 없기 때문에</a:t>
            </a:r>
            <a:r>
              <a:rPr lang="en-US" altLang="ko-KR" dirty="0"/>
              <a:t>, </a:t>
            </a:r>
            <a:r>
              <a:rPr lang="ko-KR" altLang="en-US" dirty="0"/>
              <a:t>간단한 효과</a:t>
            </a:r>
            <a:r>
              <a:rPr lang="en-US" altLang="ko-KR" dirty="0"/>
              <a:t> </a:t>
            </a:r>
            <a:r>
              <a:rPr lang="ko-KR" altLang="en-US" dirty="0"/>
              <a:t>위주로 넣을 예정</a:t>
            </a:r>
            <a:endParaRPr lang="en-US" altLang="ko-KR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DEEEFF6-3ABF-4187-9BE1-CDDE5BC52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44192"/>
              </p:ext>
            </p:extLst>
          </p:nvPr>
        </p:nvGraphicFramePr>
        <p:xfrm>
          <a:off x="2031999" y="2095151"/>
          <a:ext cx="8128000" cy="114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148000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8137407"/>
                    </a:ext>
                  </a:extLst>
                </a:gridCol>
              </a:tblGrid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장점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단점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08627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같은 몬스터 종류라도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BPM</a:t>
                      </a:r>
                      <a:r>
                        <a:rPr lang="ko-KR" altLang="en-US" dirty="0"/>
                        <a:t>에 따라 색다른 경험 가능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너무 느리면 </a:t>
                      </a:r>
                      <a:r>
                        <a:rPr lang="ko-KR" altLang="en-US" dirty="0" err="1"/>
                        <a:t>루즈하고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너무 빠르면 </a:t>
                      </a:r>
                      <a:r>
                        <a:rPr lang="ko-KR" altLang="en-US" dirty="0" err="1"/>
                        <a:t>망겜됨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44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B9FA-BB22-43C5-9B48-8ABA86C0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0EFE2-2876-4043-BA3A-FC142514DDEF}"/>
              </a:ext>
            </a:extLst>
          </p:cNvPr>
          <p:cNvSpPr txBox="1"/>
          <p:nvPr/>
        </p:nvSpPr>
        <p:spPr>
          <a:xfrm>
            <a:off x="1880532" y="1461917"/>
            <a:ext cx="84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디버깅용 데모 출시</a:t>
            </a:r>
            <a:r>
              <a:rPr lang="en-US" altLang="ko-KR" dirty="0"/>
              <a:t> (</a:t>
            </a:r>
            <a:r>
              <a:rPr lang="ko-KR" altLang="en-US" dirty="0"/>
              <a:t>아트 최소화된 버전</a:t>
            </a:r>
            <a:r>
              <a:rPr lang="en-US" altLang="ko-KR" dirty="0"/>
              <a:t>)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C7063A5-CC2F-4E67-87BF-E7062008B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25715"/>
              </p:ext>
            </p:extLst>
          </p:nvPr>
        </p:nvGraphicFramePr>
        <p:xfrm>
          <a:off x="2031999" y="2040438"/>
          <a:ext cx="8128000" cy="31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148000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8137407"/>
                    </a:ext>
                  </a:extLst>
                </a:gridCol>
              </a:tblGrid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목표치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808627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게임 볼륨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r>
                        <a:rPr lang="ko-KR" altLang="en-US" dirty="0"/>
                        <a:t>층</a:t>
                      </a:r>
                      <a:r>
                        <a:rPr lang="en-US" altLang="ko-KR" dirty="0"/>
                        <a:t> + </a:t>
                      </a:r>
                      <a:r>
                        <a:rPr lang="ko-KR" altLang="en-US" dirty="0"/>
                        <a:t>보스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449450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몬스터 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10+, </a:t>
                      </a:r>
                      <a:r>
                        <a:rPr lang="ko-KR" altLang="en-US" dirty="0"/>
                        <a:t>보스는 </a:t>
                      </a:r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종류만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227235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몬스터 아닌 방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이벤트</a:t>
                      </a:r>
                      <a:r>
                        <a:rPr lang="en-US" altLang="ko-KR" dirty="0"/>
                        <a:t>) </a:t>
                      </a:r>
                      <a:r>
                        <a:rPr lang="ko-KR" altLang="en-US" dirty="0"/>
                        <a:t>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3+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889284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카드 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25+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877026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음악 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5+</a:t>
                      </a:r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 err="1"/>
                        <a:t>네크로댄서</a:t>
                      </a:r>
                      <a:r>
                        <a:rPr lang="ko-KR" altLang="en-US" dirty="0"/>
                        <a:t> 음악 재사용 예정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5175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96D8D8-95BB-4A55-A3F9-96986AF13C73}"/>
              </a:ext>
            </a:extLst>
          </p:cNvPr>
          <p:cNvSpPr txBox="1"/>
          <p:nvPr/>
        </p:nvSpPr>
        <p:spPr>
          <a:xfrm>
            <a:off x="1880532" y="5484778"/>
            <a:ext cx="84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2024</a:t>
            </a:r>
            <a:r>
              <a:rPr lang="ko-KR" altLang="en-US" dirty="0"/>
              <a:t> </a:t>
            </a:r>
            <a:r>
              <a:rPr lang="en-US" altLang="ko-KR" dirty="0"/>
              <a:t>11</a:t>
            </a:r>
            <a:r>
              <a:rPr lang="ko-KR" altLang="en-US" dirty="0"/>
              <a:t>월까지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400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907A5E-7928-4895-9213-80CA945A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 소개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EE2C8-7749-48CF-834D-F06FF40476C8}"/>
              </a:ext>
            </a:extLst>
          </p:cNvPr>
          <p:cNvSpPr txBox="1"/>
          <p:nvPr/>
        </p:nvSpPr>
        <p:spPr>
          <a:xfrm>
            <a:off x="4015231" y="1645491"/>
            <a:ext cx="438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내가 생각한 </a:t>
            </a:r>
            <a:r>
              <a:rPr lang="ko-KR" altLang="en-US" sz="2400" dirty="0" err="1"/>
              <a:t>로그라이크의</a:t>
            </a:r>
            <a:r>
              <a:rPr lang="ko-KR" altLang="en-US" sz="2400" dirty="0"/>
              <a:t> 매력</a:t>
            </a:r>
            <a:endParaRPr lang="en-US" altLang="ko-KR" sz="24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91907D4-C1AA-47CE-B76C-79071AD7C4CA}"/>
              </a:ext>
            </a:extLst>
          </p:cNvPr>
          <p:cNvGrpSpPr/>
          <p:nvPr/>
        </p:nvGrpSpPr>
        <p:grpSpPr>
          <a:xfrm>
            <a:off x="3789026" y="2499919"/>
            <a:ext cx="4613945" cy="1113747"/>
            <a:chOff x="3789026" y="2499919"/>
            <a:chExt cx="4613945" cy="11137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4862BC-D454-4BFC-A49F-58B7794A763E}"/>
                </a:ext>
              </a:extLst>
            </p:cNvPr>
            <p:cNvSpPr txBox="1"/>
            <p:nvPr/>
          </p:nvSpPr>
          <p:spPr>
            <a:xfrm>
              <a:off x="3789026" y="2499919"/>
              <a:ext cx="461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여러 아이템들의 시너지</a:t>
              </a:r>
              <a:r>
                <a:rPr lang="en-US" altLang="ko-KR" dirty="0"/>
                <a:t>, </a:t>
              </a:r>
              <a:r>
                <a:rPr lang="ko-KR" altLang="en-US" dirty="0"/>
                <a:t>상호작용을 배워</a:t>
              </a:r>
              <a:endParaRPr lang="en-US" altLang="ko-KR" dirty="0"/>
            </a:p>
            <a:p>
              <a:r>
                <a:rPr lang="en-US" altLang="ko-KR" dirty="0"/>
                <a:t> </a:t>
              </a:r>
              <a:r>
                <a:rPr lang="ko-KR" altLang="en-US" dirty="0"/>
                <a:t>색다른 빌드를 사용해본다</a:t>
              </a:r>
              <a:endParaRPr lang="en-US" altLang="ko-K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91909-23E3-44AC-8FF6-455F93C19EBF}"/>
                </a:ext>
              </a:extLst>
            </p:cNvPr>
            <p:cNvSpPr txBox="1"/>
            <p:nvPr/>
          </p:nvSpPr>
          <p:spPr>
            <a:xfrm>
              <a:off x="4760600" y="3244334"/>
              <a:ext cx="289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 </a:t>
              </a:r>
              <a:r>
                <a:rPr lang="en-US" altLang="ko-KR" dirty="0"/>
                <a:t>= </a:t>
              </a:r>
              <a:r>
                <a:rPr lang="ko-KR" altLang="en-US" dirty="0"/>
                <a:t>리플레이성이 뛰어나다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47EFB2-4C6C-4556-B45F-2A2CF0D09701}"/>
              </a:ext>
            </a:extLst>
          </p:cNvPr>
          <p:cNvSpPr txBox="1"/>
          <p:nvPr/>
        </p:nvSpPr>
        <p:spPr>
          <a:xfrm>
            <a:off x="3718194" y="4230348"/>
            <a:ext cx="533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내 선택으로 나오는 결과물</a:t>
            </a:r>
            <a:endParaRPr lang="en-US" altLang="ko-KR" dirty="0"/>
          </a:p>
          <a:p>
            <a:r>
              <a:rPr lang="en-US" altLang="ko-KR" dirty="0"/>
              <a:t> - </a:t>
            </a:r>
            <a:r>
              <a:rPr lang="ko-KR" altLang="en-US" dirty="0" err="1"/>
              <a:t>억까를</a:t>
            </a:r>
            <a:r>
              <a:rPr lang="ko-KR" altLang="en-US" dirty="0"/>
              <a:t> 이겨내는 뿌듯함</a:t>
            </a:r>
            <a:endParaRPr lang="en-US" altLang="ko-KR" dirty="0"/>
          </a:p>
          <a:p>
            <a:r>
              <a:rPr lang="en-US" altLang="ko-KR" dirty="0"/>
              <a:t> - </a:t>
            </a:r>
            <a:r>
              <a:rPr lang="ko-KR" altLang="en-US" dirty="0"/>
              <a:t>갓 빌드를 쓰며 </a:t>
            </a:r>
            <a:r>
              <a:rPr lang="en-US" altLang="ko-KR" dirty="0" err="1"/>
              <a:t>Hack&amp;Slash</a:t>
            </a:r>
            <a:r>
              <a:rPr lang="ko-KR" altLang="en-US" dirty="0"/>
              <a:t>를 즐길 수도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171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39D20-41FB-4F25-B211-25460E5D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계획 세부사항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37DDA-FA8E-410B-AF5A-11E4EFDBF576}"/>
              </a:ext>
            </a:extLst>
          </p:cNvPr>
          <p:cNvSpPr txBox="1"/>
          <p:nvPr/>
        </p:nvSpPr>
        <p:spPr>
          <a:xfrm>
            <a:off x="2298583" y="212241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B825AC7-74B6-42FF-8A78-C908A5FD2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76576"/>
              </p:ext>
            </p:extLst>
          </p:nvPr>
        </p:nvGraphicFramePr>
        <p:xfrm>
          <a:off x="471647" y="1101726"/>
          <a:ext cx="11390385" cy="535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795">
                  <a:extLst>
                    <a:ext uri="{9D8B030D-6E8A-4147-A177-3AD203B41FA5}">
                      <a16:colId xmlns:a16="http://schemas.microsoft.com/office/drawing/2014/main" val="2714800019"/>
                    </a:ext>
                  </a:extLst>
                </a:gridCol>
                <a:gridCol w="3796795">
                  <a:extLst>
                    <a:ext uri="{9D8B030D-6E8A-4147-A177-3AD203B41FA5}">
                      <a16:colId xmlns:a16="http://schemas.microsoft.com/office/drawing/2014/main" val="2268137407"/>
                    </a:ext>
                  </a:extLst>
                </a:gridCol>
                <a:gridCol w="3796795">
                  <a:extLst>
                    <a:ext uri="{9D8B030D-6E8A-4147-A177-3AD203B41FA5}">
                      <a16:colId xmlns:a16="http://schemas.microsoft.com/office/drawing/2014/main" val="1591232964"/>
                    </a:ext>
                  </a:extLst>
                </a:gridCol>
              </a:tblGrid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월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희망사항 </a:t>
                      </a:r>
                      <a:r>
                        <a:rPr lang="ko-KR" altLang="en-US" dirty="0" err="1"/>
                        <a:t>ㅎ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기획 목표치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프로그래밍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808627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월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신입생들 중 관심 </a:t>
                      </a:r>
                      <a:r>
                        <a:rPr lang="ko-KR" altLang="en-US" dirty="0" err="1"/>
                        <a:t>있는분</a:t>
                      </a:r>
                      <a:r>
                        <a:rPr lang="ko-KR" altLang="en-US" dirty="0"/>
                        <a:t> 더 모집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이벤트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차별점</a:t>
                      </a:r>
                      <a:r>
                        <a:rPr lang="ko-KR" altLang="en-US" dirty="0"/>
                        <a:t> 추가 논의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몬스터에 들어갈 내용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테스트 몬스터 기획 </a:t>
                      </a:r>
                      <a:r>
                        <a:rPr lang="en-US" altLang="ko-KR" dirty="0"/>
                        <a:t>(2</a:t>
                      </a:r>
                      <a:r>
                        <a:rPr lang="ko-KR" altLang="en-US" dirty="0"/>
                        <a:t>마리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전투씬</a:t>
                      </a:r>
                      <a:r>
                        <a:rPr lang="ko-KR" altLang="en-US" dirty="0"/>
                        <a:t> 완성하기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맵과의</a:t>
                      </a:r>
                      <a:r>
                        <a:rPr lang="ko-KR" altLang="en-US" dirty="0"/>
                        <a:t> 상호작용 테스트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449450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월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중간고사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카드에 들어갈 내용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픽토그램</a:t>
                      </a:r>
                      <a:r>
                        <a:rPr lang="ko-KR" altLang="en-US" dirty="0"/>
                        <a:t> 선정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효과 기획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몬스터 기초 뼈대 제작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몬스터 기초 뼈대 제작 완료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227235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테스트 카드 기획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기본카드 제외 </a:t>
                      </a:r>
                      <a:r>
                        <a:rPr lang="en-US" altLang="ko-KR" dirty="0"/>
                        <a:t>5+ </a:t>
                      </a:r>
                      <a:r>
                        <a:rPr lang="ko-KR" altLang="en-US" dirty="0"/>
                        <a:t>장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기획 내용대로 몬스터 구현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테스트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카드 기초 뼈대 제작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877026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월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기말고사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테스트 몬스터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카드 종합 테스트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밸런싱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추가 카드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수정사안 논의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기본카드 구현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테스트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버그 </a:t>
                      </a:r>
                      <a:r>
                        <a:rPr lang="ko-KR" altLang="en-US" dirty="0" err="1"/>
                        <a:t>픽스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517582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월</a:t>
                      </a:r>
                      <a:endParaRPr lang="en-US" altLang="ko-K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몬스터 기획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카드 기획 </a:t>
                      </a:r>
                      <a:r>
                        <a:rPr lang="ko-KR" altLang="en-US" dirty="0" err="1"/>
                        <a:t>남은거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+</a:t>
                      </a:r>
                      <a:r>
                        <a:rPr lang="ko-KR" altLang="en-US" dirty="0" err="1"/>
                        <a:t>밸런싱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</a:t>
                      </a:r>
                      <a:r>
                        <a:rPr lang="ko-KR" altLang="en-US" b="1" dirty="0"/>
                        <a:t>차 결과물 </a:t>
                      </a:r>
                      <a:r>
                        <a:rPr lang="en-US" altLang="ko-KR" b="1" dirty="0"/>
                        <a:t>export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773555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월</a:t>
                      </a:r>
                      <a:endParaRPr lang="en-US" altLang="ko-K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기획된 부분 구현 및 버그 </a:t>
                      </a:r>
                      <a:r>
                        <a:rPr lang="ko-KR" altLang="en-US" dirty="0" err="1"/>
                        <a:t>픽스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057230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월</a:t>
                      </a:r>
                      <a:endParaRPr lang="en-US" altLang="ko-K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밸런싱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아트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이펙트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등 게임을 재미있게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만들 수 있는 방법이 무엇일지 논의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81927"/>
                  </a:ext>
                </a:extLst>
              </a:tr>
              <a:tr h="5047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월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중간고사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</a:t>
                      </a:r>
                      <a:r>
                        <a:rPr lang="ko-KR" altLang="en-US" b="1" dirty="0"/>
                        <a:t>차 결과물 </a:t>
                      </a:r>
                      <a:r>
                        <a:rPr lang="en-US" altLang="ko-KR" b="1" dirty="0"/>
                        <a:t>export</a:t>
                      </a:r>
                      <a:r>
                        <a:rPr lang="ko-KR" altLang="en-US" b="1" dirty="0"/>
                        <a:t> </a:t>
                      </a:r>
                      <a:r>
                        <a:rPr lang="ko-KR" altLang="en-US" dirty="0"/>
                        <a:t>및 발표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148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57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962EF-B0FD-47FA-ADC7-610458B6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현재 개발된 부분 시연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53579-2DBC-46D0-AC86-6731AC6D5B1E}"/>
              </a:ext>
            </a:extLst>
          </p:cNvPr>
          <p:cNvSpPr txBox="1"/>
          <p:nvPr/>
        </p:nvSpPr>
        <p:spPr>
          <a:xfrm>
            <a:off x="4457570" y="1252728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와</a:t>
            </a:r>
            <a:r>
              <a:rPr lang="en-US" altLang="ko-KR" dirty="0"/>
              <a:t>! </a:t>
            </a:r>
            <a:r>
              <a:rPr lang="ko-KR" altLang="en-US" dirty="0"/>
              <a:t>플레이테스트</a:t>
            </a:r>
            <a:r>
              <a:rPr lang="en-US" altLang="ko-KR" dirty="0"/>
              <a:t>! </a:t>
            </a:r>
            <a:r>
              <a:rPr lang="ko-KR" altLang="en-US" dirty="0" err="1"/>
              <a:t>허접한</a:t>
            </a:r>
            <a:r>
              <a:rPr lang="ko-KR" altLang="en-US" dirty="0"/>
              <a:t> 아트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576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4B2F7B-60A2-49FC-B4B8-FFC7299D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현재 상황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F1BF2-466A-4DE8-9D58-7D0D31B4622F}"/>
              </a:ext>
            </a:extLst>
          </p:cNvPr>
          <p:cNvSpPr txBox="1"/>
          <p:nvPr/>
        </p:nvSpPr>
        <p:spPr>
          <a:xfrm>
            <a:off x="5030644" y="1879134"/>
            <a:ext cx="2130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Map </a:t>
            </a:r>
            <a:r>
              <a:rPr lang="ko-KR" altLang="en-US" dirty="0"/>
              <a:t>구현 완료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err="1"/>
              <a:t>전투씬</a:t>
            </a:r>
            <a:r>
              <a:rPr lang="en-US" altLang="ko-KR" dirty="0"/>
              <a:t> </a:t>
            </a:r>
            <a:r>
              <a:rPr lang="ko-KR" altLang="en-US" dirty="0" err="1"/>
              <a:t>리팩토링</a:t>
            </a:r>
            <a:r>
              <a:rPr lang="ko-KR" altLang="en-US" dirty="0"/>
              <a:t> 중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카드기획 안됨</a:t>
            </a:r>
            <a:r>
              <a:rPr lang="en-US" altLang="ko-KR" dirty="0"/>
              <a:t>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77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A78AD3-B320-4173-99FF-09A79D34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이런 분 환영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59745-8D1A-48BD-9368-C726CAAC6F4D}"/>
              </a:ext>
            </a:extLst>
          </p:cNvPr>
          <p:cNvSpPr txBox="1"/>
          <p:nvPr/>
        </p:nvSpPr>
        <p:spPr>
          <a:xfrm>
            <a:off x="956345" y="1501629"/>
            <a:ext cx="102210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/>
              <a:t>Godot Engine</a:t>
            </a:r>
            <a:r>
              <a:rPr lang="ko-KR" altLang="en-US" dirty="0"/>
              <a:t> 관심 있으신 분 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또는 </a:t>
            </a:r>
            <a:r>
              <a:rPr lang="ko-KR" altLang="en-US" dirty="0" err="1">
                <a:solidFill>
                  <a:schemeClr val="bg1">
                    <a:lumMod val="75000"/>
                  </a:schemeClr>
                </a:solidFill>
              </a:rPr>
              <a:t>코딩초고수분들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bg1">
                    <a:lumMod val="75000"/>
                  </a:schemeClr>
                </a:solidFill>
              </a:rPr>
              <a:t>저좀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 살려주세요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)</a:t>
            </a:r>
            <a:br>
              <a:rPr lang="en-US" altLang="ko-KR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ko-KR" altLang="en-US" dirty="0"/>
              <a:t> 카드</a:t>
            </a:r>
            <a:r>
              <a:rPr lang="en-US" altLang="ko-KR" dirty="0"/>
              <a:t>, </a:t>
            </a:r>
            <a:r>
              <a:rPr lang="ko-KR" altLang="en-US" dirty="0" err="1"/>
              <a:t>몬스터들을</a:t>
            </a:r>
            <a:r>
              <a:rPr lang="ko-KR" altLang="en-US" dirty="0"/>
              <a:t> </a:t>
            </a:r>
            <a:r>
              <a:rPr lang="en-US" altLang="ko-KR" dirty="0"/>
              <a:t>Resource</a:t>
            </a:r>
            <a:r>
              <a:rPr lang="ko-KR" altLang="en-US" dirty="0"/>
              <a:t>화 해서 양산 가능한 모델로 만들고 싶습니다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Crypt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 err="1"/>
              <a:t>Necrodancer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Slay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Spire</a:t>
            </a:r>
            <a:r>
              <a:rPr lang="ko-KR" altLang="en-US" dirty="0"/>
              <a:t> 등 </a:t>
            </a:r>
            <a:r>
              <a:rPr lang="ko-KR" altLang="en-US" dirty="0" err="1"/>
              <a:t>로그라이크</a:t>
            </a:r>
            <a:r>
              <a:rPr lang="en-US" altLang="ko-KR" dirty="0"/>
              <a:t>, </a:t>
            </a:r>
            <a:r>
              <a:rPr lang="ko-KR" altLang="en-US" dirty="0" err="1"/>
              <a:t>덱빌딩</a:t>
            </a:r>
            <a:r>
              <a:rPr lang="ko-KR" altLang="en-US" dirty="0"/>
              <a:t> </a:t>
            </a:r>
            <a:r>
              <a:rPr lang="ko-KR" altLang="en-US" dirty="0" err="1"/>
              <a:t>로그라이크</a:t>
            </a:r>
            <a:r>
              <a:rPr lang="ko-KR" altLang="en-US" dirty="0"/>
              <a:t> 경험</a:t>
            </a:r>
            <a:r>
              <a:rPr lang="en-US" altLang="ko-KR" dirty="0"/>
              <a:t>, </a:t>
            </a:r>
            <a:r>
              <a:rPr lang="ko-KR" altLang="en-US" dirty="0"/>
              <a:t>관심이 많으신 분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 err="1"/>
              <a:t>로그라이크의</a:t>
            </a:r>
            <a:r>
              <a:rPr lang="ko-KR" altLang="en-US" dirty="0"/>
              <a:t> 정수인 </a:t>
            </a:r>
            <a:r>
              <a:rPr lang="ko-KR" altLang="en-US" dirty="0" err="1"/>
              <a:t>밸런싱</a:t>
            </a:r>
            <a:r>
              <a:rPr lang="en-US" altLang="ko-KR" dirty="0"/>
              <a:t>, </a:t>
            </a:r>
            <a:r>
              <a:rPr lang="ko-KR" altLang="en-US" dirty="0"/>
              <a:t>카드 기획을 맡고 싶으신 분</a:t>
            </a:r>
            <a:br>
              <a:rPr lang="en-US" altLang="ko-KR" dirty="0"/>
            </a:b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아트</a:t>
            </a:r>
            <a:r>
              <a:rPr lang="en-US" altLang="ko-KR" dirty="0"/>
              <a:t>, </a:t>
            </a:r>
            <a:r>
              <a:rPr lang="ko-KR" altLang="en-US" dirty="0"/>
              <a:t>애니메이션</a:t>
            </a:r>
            <a:r>
              <a:rPr lang="en-US" altLang="ko-KR" dirty="0"/>
              <a:t>, </a:t>
            </a:r>
            <a:r>
              <a:rPr lang="ko-KR" altLang="en-US" dirty="0" err="1"/>
              <a:t>셰이더</a:t>
            </a:r>
            <a:r>
              <a:rPr lang="ko-KR" altLang="en-US" dirty="0"/>
              <a:t> 프로그래밍을 </a:t>
            </a:r>
            <a:r>
              <a:rPr lang="ko-KR" altLang="en-US" dirty="0" err="1"/>
              <a:t>맛깔나게</a:t>
            </a:r>
            <a:r>
              <a:rPr lang="ko-KR" altLang="en-US" dirty="0"/>
              <a:t> </a:t>
            </a:r>
            <a:r>
              <a:rPr lang="ko-KR" altLang="en-US" dirty="0" err="1"/>
              <a:t>하고싶으신분</a:t>
            </a:r>
            <a:br>
              <a:rPr lang="en-US" altLang="ko-KR" dirty="0"/>
            </a:br>
            <a:r>
              <a:rPr lang="en-US" altLang="ko-KR" dirty="0"/>
              <a:t> (</a:t>
            </a:r>
            <a:r>
              <a:rPr lang="ko-KR" altLang="en-US" dirty="0" err="1"/>
              <a:t>셰이더</a:t>
            </a:r>
            <a:r>
              <a:rPr lang="ko-KR" altLang="en-US" dirty="0"/>
              <a:t> 같이 </a:t>
            </a:r>
            <a:r>
              <a:rPr lang="ko-KR" altLang="en-US" dirty="0" err="1"/>
              <a:t>공부할사람</a:t>
            </a:r>
            <a:r>
              <a:rPr lang="en-US" altLang="ko-KR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이외 게임 기획</a:t>
            </a:r>
            <a:r>
              <a:rPr lang="en-US" altLang="ko-KR" dirty="0"/>
              <a:t>, </a:t>
            </a:r>
            <a:r>
              <a:rPr lang="ko-KR" altLang="en-US" dirty="0"/>
              <a:t>컨텐츠 제작 에 관심있으신 분</a:t>
            </a:r>
            <a:br>
              <a:rPr lang="en-US" altLang="ko-KR" dirty="0"/>
            </a:br>
            <a:r>
              <a:rPr lang="en-US" altLang="ko-KR" dirty="0"/>
              <a:t> Slay the Spire</a:t>
            </a:r>
            <a:r>
              <a:rPr lang="ko-KR" altLang="en-US" dirty="0"/>
              <a:t>를 무조건적으로 따라하기는 양심이 없으니 컨텐츠 제작도 필요함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30A9C-3E6A-4BBB-ABC2-E5C61643E15E}"/>
              </a:ext>
            </a:extLst>
          </p:cNvPr>
          <p:cNvSpPr txBox="1"/>
          <p:nvPr/>
        </p:nvSpPr>
        <p:spPr>
          <a:xfrm>
            <a:off x="4445548" y="4889851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Slack</a:t>
            </a:r>
            <a:r>
              <a:rPr lang="ko-KR" altLang="en-US" dirty="0"/>
              <a:t> </a:t>
            </a:r>
            <a:r>
              <a:rPr lang="en-US" altLang="ko-KR" dirty="0"/>
              <a:t>: Shortcake Sweets</a:t>
            </a:r>
          </a:p>
          <a:p>
            <a:r>
              <a:rPr lang="en-US" altLang="ko-KR" dirty="0">
                <a:highlight>
                  <a:srgbClr val="00FFFF"/>
                </a:highlight>
              </a:rPr>
              <a:t>#</a:t>
            </a:r>
            <a:r>
              <a:rPr lang="en-US" altLang="ko-KR" dirty="0" err="1">
                <a:highlight>
                  <a:srgbClr val="00FFFF"/>
                </a:highlight>
              </a:rPr>
              <a:t>project_rhythm_deck_building</a:t>
            </a:r>
            <a:endParaRPr lang="en-US" altLang="ko-KR" dirty="0">
              <a:highlight>
                <a:srgbClr val="00FFFF"/>
              </a:highlight>
            </a:endParaRPr>
          </a:p>
          <a:p>
            <a:r>
              <a:rPr lang="en-US" altLang="ko-KR" dirty="0"/>
              <a:t>Discord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en-US" altLang="ko-KR" dirty="0" err="1"/>
              <a:t>shortcakesweets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3181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EC082-6A4E-445F-8408-AD26511B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 소개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DB4D2C1-4805-4EFA-B46E-14AC921D6D6F}"/>
              </a:ext>
            </a:extLst>
          </p:cNvPr>
          <p:cNvGrpSpPr/>
          <p:nvPr/>
        </p:nvGrpSpPr>
        <p:grpSpPr>
          <a:xfrm>
            <a:off x="469783" y="1600359"/>
            <a:ext cx="11046927" cy="4297102"/>
            <a:chOff x="469783" y="1600359"/>
            <a:chExt cx="11046927" cy="429710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DCA8E9A9-5649-4B10-8F7E-83FBD83A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784" y="1600359"/>
              <a:ext cx="7642371" cy="2077986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14FCCDA-B883-4F96-879C-A4398E66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9434" y="2004104"/>
              <a:ext cx="2991811" cy="1270495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0045E7D-886A-423C-93D0-C0F6CD0C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783" y="3892749"/>
              <a:ext cx="7642371" cy="200471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4B19C1E-10FA-476E-AD8D-C2CA43FEE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9433" y="4088933"/>
              <a:ext cx="3037277" cy="1270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7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2A9CA7-E616-495D-B108-318DC25C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 소개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FD54D-DB4D-4E91-BE3E-3CA0A0501E84}"/>
              </a:ext>
            </a:extLst>
          </p:cNvPr>
          <p:cNvSpPr txBox="1"/>
          <p:nvPr/>
        </p:nvSpPr>
        <p:spPr>
          <a:xfrm>
            <a:off x="4758935" y="1510018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두 장르를 합쳐보고 싶다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E0EEAEE-A245-46DB-AF79-B6B834914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40588"/>
              </p:ext>
            </p:extLst>
          </p:nvPr>
        </p:nvGraphicFramePr>
        <p:xfrm>
          <a:off x="1751210" y="2347586"/>
          <a:ext cx="87152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076">
                  <a:extLst>
                    <a:ext uri="{9D8B030D-6E8A-4147-A177-3AD203B41FA5}">
                      <a16:colId xmlns:a16="http://schemas.microsoft.com/office/drawing/2014/main" val="4243140740"/>
                    </a:ext>
                  </a:extLst>
                </a:gridCol>
                <a:gridCol w="2905076">
                  <a:extLst>
                    <a:ext uri="{9D8B030D-6E8A-4147-A177-3AD203B41FA5}">
                      <a16:colId xmlns:a16="http://schemas.microsoft.com/office/drawing/2014/main" val="2865793963"/>
                    </a:ext>
                  </a:extLst>
                </a:gridCol>
                <a:gridCol w="2905076">
                  <a:extLst>
                    <a:ext uri="{9D8B030D-6E8A-4147-A177-3AD203B41FA5}">
                      <a16:colId xmlns:a16="http://schemas.microsoft.com/office/drawing/2014/main" val="1476769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Crypt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of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The </a:t>
                      </a:r>
                      <a:r>
                        <a:rPr lang="en-US" altLang="ko-KR" dirty="0" err="1"/>
                        <a:t>Necrodancer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Slay the Spire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64129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메인 메커니즘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리듬에 맞는 인풋 </a:t>
                      </a:r>
                      <a:r>
                        <a:rPr lang="en-US" altLang="ko-KR" dirty="0"/>
                        <a:t>=&gt; </a:t>
                      </a:r>
                      <a:r>
                        <a:rPr lang="ko-KR" altLang="en-US" dirty="0"/>
                        <a:t>턴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생각할 시간에 제한을 둠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덱</a:t>
                      </a:r>
                      <a:r>
                        <a:rPr lang="ko-KR" altLang="en-US" dirty="0"/>
                        <a:t> 빌딩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 err="1"/>
                        <a:t>덱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유물간 시너지가 중요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3819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AF4F53-0A32-4AC3-9A29-7443D9BFF471}"/>
              </a:ext>
            </a:extLst>
          </p:cNvPr>
          <p:cNvSpPr txBox="1"/>
          <p:nvPr/>
        </p:nvSpPr>
        <p:spPr>
          <a:xfrm>
            <a:off x="3467716" y="4185632"/>
            <a:ext cx="5206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덱</a:t>
            </a:r>
            <a:r>
              <a:rPr lang="ko-KR" altLang="en-US" dirty="0"/>
              <a:t> 빌딩인데</a:t>
            </a:r>
            <a:r>
              <a:rPr lang="en-US" altLang="ko-KR" dirty="0"/>
              <a:t>, </a:t>
            </a:r>
            <a:r>
              <a:rPr lang="ko-KR" altLang="en-US" dirty="0"/>
              <a:t>카드를 리듬에 맞게 내야만 하는 게임</a:t>
            </a:r>
            <a:endParaRPr lang="en-US" altLang="ko-KR" dirty="0"/>
          </a:p>
          <a:p>
            <a:endParaRPr lang="en-US" altLang="ko-KR" dirty="0"/>
          </a:p>
          <a:p>
            <a:pPr algn="ctr"/>
            <a:r>
              <a:rPr lang="en-US" altLang="ko-KR" dirty="0"/>
              <a:t>-&gt; #</a:t>
            </a:r>
            <a:r>
              <a:rPr lang="en-US" altLang="ko-KR" dirty="0" err="1"/>
              <a:t>project_rhythm_deck_building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98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33F4EB-7ACE-4D42-B693-5A6615D7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 기획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91A9F-2637-488E-AB80-72F37CFD169E}"/>
              </a:ext>
            </a:extLst>
          </p:cNvPr>
          <p:cNvSpPr txBox="1"/>
          <p:nvPr/>
        </p:nvSpPr>
        <p:spPr>
          <a:xfrm>
            <a:off x="3658473" y="1937856"/>
            <a:ext cx="4875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혼자서 </a:t>
            </a:r>
            <a:r>
              <a:rPr lang="en-US" altLang="ko-KR" dirty="0"/>
              <a:t>2~3</a:t>
            </a:r>
            <a:r>
              <a:rPr lang="ko-KR" altLang="en-US" dirty="0"/>
              <a:t>개월동안 고민하면서 하던 프로젝트</a:t>
            </a:r>
            <a:endParaRPr lang="en-US" altLang="ko-KR" dirty="0"/>
          </a:p>
          <a:p>
            <a:endParaRPr lang="en-US" altLang="ko-KR" dirty="0"/>
          </a:p>
          <a:p>
            <a:pPr algn="ctr"/>
            <a:r>
              <a:rPr lang="ko-KR" altLang="en-US" dirty="0"/>
              <a:t>약간의 기획이 되어있어서 </a:t>
            </a:r>
            <a:r>
              <a:rPr lang="ko-KR" altLang="en-US" dirty="0" err="1"/>
              <a:t>소개하려함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134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783E31-1AF7-451C-84DD-2AE10F7B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 </a:t>
            </a:r>
            <a:r>
              <a:rPr lang="en-US" altLang="ko-KR" dirty="0"/>
              <a:t>flow chart</a:t>
            </a:r>
            <a:endParaRPr lang="ko-KR" altLang="en-US" dirty="0"/>
          </a:p>
        </p:txBody>
      </p:sp>
      <p:pic>
        <p:nvPicPr>
          <p:cNvPr id="1026" name="Picture 2" descr="example map from Slay the Spire">
            <a:extLst>
              <a:ext uri="{FF2B5EF4-FFF2-40B4-BE49-F238E27FC236}">
                <a16:creationId xmlns:a16="http://schemas.microsoft.com/office/drawing/2014/main" id="{3DAC38EA-E595-4681-82A7-4D9B428F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6618"/>
            <a:ext cx="2665313" cy="45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5E85A-CE81-41C3-B8F7-CCA756ED39A1}"/>
              </a:ext>
            </a:extLst>
          </p:cNvPr>
          <p:cNvSpPr txBox="1"/>
          <p:nvPr/>
        </p:nvSpPr>
        <p:spPr>
          <a:xfrm>
            <a:off x="7164198" y="14456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 방을 고른다</a:t>
            </a:r>
          </a:p>
        </p:txBody>
      </p:sp>
    </p:spTree>
    <p:extLst>
      <p:ext uri="{BB962C8B-B14F-4D97-AF65-F5344CB8AC3E}">
        <p14:creationId xmlns:p14="http://schemas.microsoft.com/office/powerpoint/2010/main" val="3601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783E31-1AF7-451C-84DD-2AE10F7B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 </a:t>
            </a:r>
            <a:r>
              <a:rPr lang="en-US" altLang="ko-KR" dirty="0"/>
              <a:t>flow chart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5E85A-CE81-41C3-B8F7-CCA756ED39A1}"/>
              </a:ext>
            </a:extLst>
          </p:cNvPr>
          <p:cNvSpPr txBox="1"/>
          <p:nvPr/>
        </p:nvSpPr>
        <p:spPr>
          <a:xfrm>
            <a:off x="7164198" y="14456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 방을 고른다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8D040-4D93-4862-9686-9FCE14B8F57F}"/>
              </a:ext>
            </a:extLst>
          </p:cNvPr>
          <p:cNvSpPr txBox="1"/>
          <p:nvPr/>
        </p:nvSpPr>
        <p:spPr>
          <a:xfrm>
            <a:off x="6412389" y="2319528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전투</a:t>
            </a:r>
            <a:r>
              <a:rPr lang="en-US" altLang="ko-KR" dirty="0"/>
              <a:t>, </a:t>
            </a:r>
            <a:r>
              <a:rPr lang="ko-KR" altLang="en-US" dirty="0"/>
              <a:t>상점</a:t>
            </a:r>
            <a:r>
              <a:rPr lang="en-US" altLang="ko-KR" dirty="0"/>
              <a:t>, </a:t>
            </a:r>
            <a:r>
              <a:rPr lang="ko-KR" altLang="en-US" dirty="0"/>
              <a:t>이벤트</a:t>
            </a:r>
            <a:r>
              <a:rPr lang="en-US" altLang="ko-KR" dirty="0"/>
              <a:t>, </a:t>
            </a:r>
            <a:r>
              <a:rPr lang="ko-KR" altLang="en-US" dirty="0"/>
              <a:t>휴식 등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방에 맞는 행동이 일어난다</a:t>
            </a:r>
          </a:p>
        </p:txBody>
      </p:sp>
      <p:pic>
        <p:nvPicPr>
          <p:cNvPr id="4098" name="Picture 2" descr="GAME ON: 'Slay the Spire' doesn't get old | The Arkansas Democrat-Gazette -  Arkansas' Best News Source">
            <a:extLst>
              <a:ext uri="{FF2B5EF4-FFF2-40B4-BE49-F238E27FC236}">
                <a16:creationId xmlns:a16="http://schemas.microsoft.com/office/drawing/2014/main" id="{2871E03E-C727-41E9-98EB-2DF7A232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59" y="2167841"/>
            <a:ext cx="4484121" cy="25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7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783E31-1AF7-451C-84DD-2AE10F7B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 </a:t>
            </a:r>
            <a:r>
              <a:rPr lang="en-US" altLang="ko-KR" dirty="0"/>
              <a:t>flow chart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5E85A-CE81-41C3-B8F7-CCA756ED39A1}"/>
              </a:ext>
            </a:extLst>
          </p:cNvPr>
          <p:cNvSpPr txBox="1"/>
          <p:nvPr/>
        </p:nvSpPr>
        <p:spPr>
          <a:xfrm>
            <a:off x="7164198" y="14456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 방을 고른다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8D040-4D93-4862-9686-9FCE14B8F57F}"/>
              </a:ext>
            </a:extLst>
          </p:cNvPr>
          <p:cNvSpPr txBox="1"/>
          <p:nvPr/>
        </p:nvSpPr>
        <p:spPr>
          <a:xfrm>
            <a:off x="6412389" y="2319528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전투</a:t>
            </a:r>
            <a:r>
              <a:rPr lang="en-US" altLang="ko-KR" dirty="0"/>
              <a:t>, </a:t>
            </a:r>
            <a:r>
              <a:rPr lang="ko-KR" altLang="en-US" dirty="0"/>
              <a:t>상점</a:t>
            </a:r>
            <a:r>
              <a:rPr lang="en-US" altLang="ko-KR" dirty="0"/>
              <a:t>, </a:t>
            </a:r>
            <a:r>
              <a:rPr lang="ko-KR" altLang="en-US" dirty="0"/>
              <a:t>이벤트</a:t>
            </a:r>
            <a:r>
              <a:rPr lang="en-US" altLang="ko-KR" dirty="0"/>
              <a:t>, </a:t>
            </a:r>
            <a:r>
              <a:rPr lang="ko-KR" altLang="en-US" dirty="0"/>
              <a:t>휴식 등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방에 맞는 행동이 일어난다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48B16-5D3E-4E32-9847-63F88F292A63}"/>
              </a:ext>
            </a:extLst>
          </p:cNvPr>
          <p:cNvSpPr txBox="1"/>
          <p:nvPr/>
        </p:nvSpPr>
        <p:spPr>
          <a:xfrm>
            <a:off x="5937098" y="3596067"/>
            <a:ext cx="4030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3-1. </a:t>
            </a:r>
            <a:r>
              <a:rPr lang="ko-KR" altLang="en-US" dirty="0"/>
              <a:t>행동 도중 이겼다면</a:t>
            </a:r>
            <a:r>
              <a:rPr lang="en-US" altLang="ko-KR" dirty="0"/>
              <a:t>, </a:t>
            </a:r>
            <a:r>
              <a:rPr lang="ko-KR" altLang="en-US" dirty="0" err="1"/>
              <a:t>맵을</a:t>
            </a:r>
            <a:r>
              <a:rPr lang="ko-KR" altLang="en-US" dirty="0"/>
              <a:t> 갱신하고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다음 방들 중 선택 가능하도록 한다</a:t>
            </a:r>
          </a:p>
        </p:txBody>
      </p:sp>
      <p:pic>
        <p:nvPicPr>
          <p:cNvPr id="8" name="Picture 2" descr="example map from Slay the Spire">
            <a:extLst>
              <a:ext uri="{FF2B5EF4-FFF2-40B4-BE49-F238E27FC236}">
                <a16:creationId xmlns:a16="http://schemas.microsoft.com/office/drawing/2014/main" id="{C07238EA-54E1-46D6-8FBC-BA920B88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6618"/>
            <a:ext cx="2665313" cy="45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5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783E31-1AF7-451C-84DD-2AE10F7B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 </a:t>
            </a:r>
            <a:r>
              <a:rPr lang="en-US" altLang="ko-KR" dirty="0"/>
              <a:t>flow chart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5E85A-CE81-41C3-B8F7-CCA756ED39A1}"/>
              </a:ext>
            </a:extLst>
          </p:cNvPr>
          <p:cNvSpPr txBox="1"/>
          <p:nvPr/>
        </p:nvSpPr>
        <p:spPr>
          <a:xfrm>
            <a:off x="7164198" y="14456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 방을 고른다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8D040-4D93-4862-9686-9FCE14B8F57F}"/>
              </a:ext>
            </a:extLst>
          </p:cNvPr>
          <p:cNvSpPr txBox="1"/>
          <p:nvPr/>
        </p:nvSpPr>
        <p:spPr>
          <a:xfrm>
            <a:off x="6412389" y="2319528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전투</a:t>
            </a:r>
            <a:r>
              <a:rPr lang="en-US" altLang="ko-KR" dirty="0"/>
              <a:t>, </a:t>
            </a:r>
            <a:r>
              <a:rPr lang="ko-KR" altLang="en-US" dirty="0"/>
              <a:t>상점</a:t>
            </a:r>
            <a:r>
              <a:rPr lang="en-US" altLang="ko-KR" dirty="0"/>
              <a:t>, </a:t>
            </a:r>
            <a:r>
              <a:rPr lang="ko-KR" altLang="en-US" dirty="0"/>
              <a:t>이벤트</a:t>
            </a:r>
            <a:r>
              <a:rPr lang="en-US" altLang="ko-KR" dirty="0"/>
              <a:t>, </a:t>
            </a:r>
            <a:r>
              <a:rPr lang="ko-KR" altLang="en-US" dirty="0"/>
              <a:t>휴식 등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방에 맞는 행동이 일어난다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48B16-5D3E-4E32-9847-63F88F292A63}"/>
              </a:ext>
            </a:extLst>
          </p:cNvPr>
          <p:cNvSpPr txBox="1"/>
          <p:nvPr/>
        </p:nvSpPr>
        <p:spPr>
          <a:xfrm>
            <a:off x="5937098" y="3596067"/>
            <a:ext cx="4030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3-1. </a:t>
            </a:r>
            <a:r>
              <a:rPr lang="ko-KR" altLang="en-US" dirty="0"/>
              <a:t>행동 도중 이겼다면</a:t>
            </a:r>
            <a:r>
              <a:rPr lang="en-US" altLang="ko-KR" dirty="0"/>
              <a:t>, </a:t>
            </a:r>
            <a:r>
              <a:rPr lang="ko-KR" altLang="en-US" dirty="0" err="1"/>
              <a:t>맵을</a:t>
            </a:r>
            <a:r>
              <a:rPr lang="ko-KR" altLang="en-US" dirty="0"/>
              <a:t> 갱신하고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다음 방들 중 선택 가능하도록 한다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7FE01-FC24-49D6-8E06-9C5E7EDB0895}"/>
              </a:ext>
            </a:extLst>
          </p:cNvPr>
          <p:cNvSpPr txBox="1"/>
          <p:nvPr/>
        </p:nvSpPr>
        <p:spPr>
          <a:xfrm>
            <a:off x="5937098" y="4765994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3-2. </a:t>
            </a:r>
            <a:r>
              <a:rPr lang="ko-KR" altLang="en-US" dirty="0"/>
              <a:t>행동 도중 졌다면</a:t>
            </a:r>
            <a:r>
              <a:rPr lang="en-US" altLang="ko-KR" dirty="0"/>
              <a:t> (HP=0), </a:t>
            </a:r>
            <a:r>
              <a:rPr lang="ko-KR" altLang="en-US" dirty="0"/>
              <a:t>패배 </a:t>
            </a:r>
            <a:r>
              <a:rPr lang="en-US" altLang="ko-KR" dirty="0"/>
              <a:t>UI</a:t>
            </a:r>
            <a:r>
              <a:rPr lang="ko-KR" altLang="en-US" dirty="0"/>
              <a:t>를 띄우고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메인 메뉴로 돌아간다</a:t>
            </a:r>
          </a:p>
        </p:txBody>
      </p:sp>
      <p:pic>
        <p:nvPicPr>
          <p:cNvPr id="2050" name="Picture 2" descr="Lose all Gold] Obtain a random rare Relic : r/slaythespire">
            <a:extLst>
              <a:ext uri="{FF2B5EF4-FFF2-40B4-BE49-F238E27FC236}">
                <a16:creationId xmlns:a16="http://schemas.microsoft.com/office/drawing/2014/main" id="{C7878B4D-51E5-4F6D-8480-1D85BD71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5" y="2214490"/>
            <a:ext cx="4374994" cy="27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4CB90-3FC7-4BCA-9183-4F881BBFC738}"/>
              </a:ext>
            </a:extLst>
          </p:cNvPr>
          <p:cNvSpPr txBox="1"/>
          <p:nvPr/>
        </p:nvSpPr>
        <p:spPr>
          <a:xfrm>
            <a:off x="2478448" y="180609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고래밥엔딩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5552802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테마</Template>
  <TotalTime>241</TotalTime>
  <Words>907</Words>
  <Application>Microsoft Office PowerPoint</Application>
  <PresentationFormat>와이드스크린</PresentationFormat>
  <Paragraphs>182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HY그래픽M</vt:lpstr>
      <vt:lpstr>맑은 고딕</vt:lpstr>
      <vt:lpstr>Arial</vt:lpstr>
      <vt:lpstr>Candara</vt:lpstr>
      <vt:lpstr>Corbel</vt:lpstr>
      <vt:lpstr>Wingdings 3</vt:lpstr>
      <vt:lpstr>New_Education02</vt:lpstr>
      <vt:lpstr>Rhythm Deck Building 프로젝트안 발표</vt:lpstr>
      <vt:lpstr>프로젝트 소개</vt:lpstr>
      <vt:lpstr>프로젝트 소개</vt:lpstr>
      <vt:lpstr>프로젝트 소개</vt:lpstr>
      <vt:lpstr>프로젝트 기획</vt:lpstr>
      <vt:lpstr>게임 flow chart</vt:lpstr>
      <vt:lpstr>게임 flow chart</vt:lpstr>
      <vt:lpstr>게임 flow chart</vt:lpstr>
      <vt:lpstr>게임 flow chart</vt:lpstr>
      <vt:lpstr>전투 방식</vt:lpstr>
      <vt:lpstr>전투 방식</vt:lpstr>
      <vt:lpstr>전투 방식</vt:lpstr>
      <vt:lpstr>전투 방식</vt:lpstr>
      <vt:lpstr>전투 방식</vt:lpstr>
      <vt:lpstr>전투 방식</vt:lpstr>
      <vt:lpstr>전투 방식</vt:lpstr>
      <vt:lpstr>전투 방식</vt:lpstr>
      <vt:lpstr>셀링 포인트</vt:lpstr>
      <vt:lpstr>계획</vt:lpstr>
      <vt:lpstr>계획 세부사항</vt:lpstr>
      <vt:lpstr>현재 개발된 부분 시연</vt:lpstr>
      <vt:lpstr>현재 상황</vt:lpstr>
      <vt:lpstr>이런 분 환영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 Deck Building 프로젝트안 발표</dc:title>
  <dc:creator>Shortcake</dc:creator>
  <cp:lastModifiedBy>Shortcake</cp:lastModifiedBy>
  <cp:revision>13</cp:revision>
  <dcterms:created xsi:type="dcterms:W3CDTF">2024-02-25T09:40:14Z</dcterms:created>
  <dcterms:modified xsi:type="dcterms:W3CDTF">2024-02-26T12:40:34Z</dcterms:modified>
</cp:coreProperties>
</file>