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58" r:id="rId9"/>
    <p:sldId id="259" r:id="rId10"/>
    <p:sldId id="260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FF3"/>
    <a:srgbClr val="2E5260"/>
    <a:srgbClr val="2D4F5D"/>
    <a:srgbClr val="315665"/>
    <a:srgbClr val="325968"/>
    <a:srgbClr val="2D4F5C"/>
    <a:srgbClr val="355D6D"/>
    <a:srgbClr val="284652"/>
    <a:srgbClr val="17313E"/>
    <a:srgbClr val="84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B0D9BD-01AC-4AB2-8AEC-FA6B1B032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A8D885D-AA51-49D3-AA98-C855EABB3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5B308C4-7958-429F-B522-E43871F66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4F19-D325-4F0D-AEA0-6ACF94157876}" type="datetimeFigureOut">
              <a:rPr lang="ko-KR" altLang="en-US" smtClean="0"/>
              <a:t>2023-04-03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1A09A38-DEEB-456C-9541-025E6F526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ABAF5F-78BB-4AC6-A99D-740970B4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DEF2-D5BE-4D48-9EF7-D9BD1D2448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8198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D4C841-8C39-41F1-939A-DF2A1DC3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2811833-D58D-46C0-A42D-B1CE16AEB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BBCC34-A2A0-4E14-A577-AD0C2FBA9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4F19-D325-4F0D-AEA0-6ACF94157876}" type="datetimeFigureOut">
              <a:rPr lang="ko-KR" altLang="en-US" smtClean="0"/>
              <a:t>2023-04-03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3502E2-5F6F-4703-A630-E5E0C187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00600B0-8C50-46F9-8EFC-8E0A20A4A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DEF2-D5BE-4D48-9EF7-D9BD1D2448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620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09D459-3181-454E-BC89-4F985F18D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AFE4AB2-EE22-49EE-ADBA-13AED8015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CD125B-305E-4AEE-B93D-BF1A04B6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4F19-D325-4F0D-AEA0-6ACF94157876}" type="datetimeFigureOut">
              <a:rPr lang="ko-KR" altLang="en-US" smtClean="0"/>
              <a:t>2023-04-03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6264606-923C-4C44-A5BD-0D68B487B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1D6883-B86F-4C78-AE8F-15F06380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DEF2-D5BE-4D48-9EF7-D9BD1D2448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646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D4778D-53E9-4401-B718-A969712D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4E312B4-4102-4F12-9F32-A84F99AAB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4F4002B-C729-48CF-A8D1-715A8059F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4F19-D325-4F0D-AEA0-6ACF94157876}" type="datetimeFigureOut">
              <a:rPr lang="ko-KR" altLang="en-US" smtClean="0"/>
              <a:t>2023-04-03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B0693F-0831-4B0A-B98E-4D5EE04FC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75836B-2B32-4831-BBA4-F6ED83A7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DEF2-D5BE-4D48-9EF7-D9BD1D2448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32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2E5787-18BC-4F37-AA6D-92F6BCDF7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94BAE86-2337-4020-B802-73E08EF18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3F996AB-C2F1-4F01-BE67-4AC279D3E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4F19-D325-4F0D-AEA0-6ACF94157876}" type="datetimeFigureOut">
              <a:rPr lang="ko-KR" altLang="en-US" smtClean="0"/>
              <a:t>2023-04-03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B50BBA-8DDD-49E6-9543-83E4CFD32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68EEE65-95FB-436B-9DA6-BF2D50BE6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DEF2-D5BE-4D48-9EF7-D9BD1D2448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433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B7C3EE-A620-401D-8B92-AA0CDCE75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F31738-156E-4CE7-B32A-0BE6D18F4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48CC819-9F0F-424E-BBB3-8F7B79F82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7901F40-FB64-4FD2-9A46-F32CFE071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4F19-D325-4F0D-AEA0-6ACF94157876}" type="datetimeFigureOut">
              <a:rPr lang="ko-KR" altLang="en-US" smtClean="0"/>
              <a:t>2023-04-03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9444EF0-8BE2-4C88-8E91-E7E2685D9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328CD3B-920E-4B4D-8603-F9ED1590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DEF2-D5BE-4D48-9EF7-D9BD1D2448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465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68D0D3-1917-49E0-8B6D-D43D9FA4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06B1740-C6EF-4B5E-8AFC-4E688B771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4D68AA1-A4BF-47AC-9B89-BF1903222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1672EE4-1C3F-4002-BD2B-BAFBB3C8CC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5051605-ED78-4CDE-A379-5443AD74EF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7601298-DA06-41E8-9439-27C66B35B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4F19-D325-4F0D-AEA0-6ACF94157876}" type="datetimeFigureOut">
              <a:rPr lang="ko-KR" altLang="en-US" smtClean="0"/>
              <a:t>2023-04-03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72341C3-275C-48CF-B5C7-0A6096FCA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A81DDCD-B8A4-4E40-832A-93F23D18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DEF2-D5BE-4D48-9EF7-D9BD1D2448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10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D6CA19-3F0A-44CE-9ED2-8F2C4DE7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D8A616A-D485-4ABD-9F4A-68729B2CD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4F19-D325-4F0D-AEA0-6ACF94157876}" type="datetimeFigureOut">
              <a:rPr lang="ko-KR" altLang="en-US" smtClean="0"/>
              <a:t>2023-04-03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1C86FB3-C8CB-49FB-B36B-C696A7918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9C4FB0E-A88F-4166-B637-1BC2F7989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DEF2-D5BE-4D48-9EF7-D9BD1D2448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637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10665D4-D8B7-4A38-BF4F-3C8DA6B85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4F19-D325-4F0D-AEA0-6ACF94157876}" type="datetimeFigureOut">
              <a:rPr lang="ko-KR" altLang="en-US" smtClean="0"/>
              <a:t>2023-04-03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D82EA19-0DDC-4C6F-BD2C-6DFF55762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8B5E103-5BE7-44C0-934A-6D739C6A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DEF2-D5BE-4D48-9EF7-D9BD1D2448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1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D0F68F-5F2A-47D3-B717-061CB78A3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21F491-8060-4B6F-814D-D78E39BB8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A994A1D-08C6-4FC9-9964-1CF01DF34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12128D0-C4F3-4451-BF94-4B10BD745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4F19-D325-4F0D-AEA0-6ACF94157876}" type="datetimeFigureOut">
              <a:rPr lang="ko-KR" altLang="en-US" smtClean="0"/>
              <a:t>2023-04-03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ECFF438-0816-4736-9CA6-77D35541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D510F3C-7342-476F-8D45-BFB23812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DEF2-D5BE-4D48-9EF7-D9BD1D2448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081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354859-8AEB-4347-9700-A099E78B4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234ECDA-9506-4CE3-A97E-120A1135A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F6CEC2B-80C0-4594-8434-5081F07BC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96F05D5-744B-4927-8C80-5547AD813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4F19-D325-4F0D-AEA0-6ACF94157876}" type="datetimeFigureOut">
              <a:rPr lang="ko-KR" altLang="en-US" smtClean="0"/>
              <a:t>2023-04-03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62C9192-AC77-45C2-AD98-FCD5BF75D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2685884-68AC-4296-86F6-9FE367283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DEF2-D5BE-4D48-9EF7-D9BD1D2448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693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C731D8D-2746-4528-A016-5E04DF432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308DB8-3089-4F64-95DF-B2874C1C5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DBB04F-962D-4FB2-BEFF-C85C672D3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94F19-D325-4F0D-AEA0-6ACF94157876}" type="datetimeFigureOut">
              <a:rPr lang="ko-KR" altLang="en-US" smtClean="0"/>
              <a:t>2023-04-03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BA92EF-DF03-437E-B9A3-6075681B1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33C039-CA7B-4FD2-9ECB-8FC54BDD3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5DEF2-D5BE-4D48-9EF7-D9BD1D2448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05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그룹 42">
            <a:extLst>
              <a:ext uri="{FF2B5EF4-FFF2-40B4-BE49-F238E27FC236}">
                <a16:creationId xmlns:a16="http://schemas.microsoft.com/office/drawing/2014/main" id="{797A0953-2CE4-4A3D-8506-B1FBA3F18592}"/>
              </a:ext>
            </a:extLst>
          </p:cNvPr>
          <p:cNvGrpSpPr/>
          <p:nvPr/>
        </p:nvGrpSpPr>
        <p:grpSpPr>
          <a:xfrm>
            <a:off x="0" y="0"/>
            <a:ext cx="12192000" cy="6860586"/>
            <a:chOff x="0" y="-2586"/>
            <a:chExt cx="12192000" cy="6860586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B18F8890-C419-4E9D-A025-DFCD62A44031}"/>
                </a:ext>
              </a:extLst>
            </p:cNvPr>
            <p:cNvSpPr/>
            <p:nvPr/>
          </p:nvSpPr>
          <p:spPr>
            <a:xfrm>
              <a:off x="0" y="0"/>
              <a:ext cx="12192000" cy="763398"/>
            </a:xfrm>
            <a:prstGeom prst="rect">
              <a:avLst/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28" name="Picture 4" descr="https://app.monopro.org/pixel/static/results/7c34daca2e97556bef63fb333398c9e5.png">
              <a:extLst>
                <a:ext uri="{FF2B5EF4-FFF2-40B4-BE49-F238E27FC236}">
                  <a16:creationId xmlns:a16="http://schemas.microsoft.com/office/drawing/2014/main" id="{DAC01687-8706-4577-8C19-5EB82458FE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" y="763398"/>
              <a:ext cx="12189204" cy="6094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357336A6-28FB-4F22-B8FA-0D347BDC6A0F}"/>
                </a:ext>
              </a:extLst>
            </p:cNvPr>
            <p:cNvSpPr/>
            <p:nvPr/>
          </p:nvSpPr>
          <p:spPr>
            <a:xfrm>
              <a:off x="7896430" y="1"/>
              <a:ext cx="4295570" cy="763398"/>
            </a:xfrm>
            <a:prstGeom prst="rect">
              <a:avLst/>
            </a:prstGeom>
            <a:solidFill>
              <a:srgbClr val="2D4F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36D726CD-E08C-4E94-B011-DD2248C45315}"/>
                </a:ext>
              </a:extLst>
            </p:cNvPr>
            <p:cNvSpPr/>
            <p:nvPr/>
          </p:nvSpPr>
          <p:spPr>
            <a:xfrm>
              <a:off x="5191127" y="-1"/>
              <a:ext cx="2874168" cy="1061792"/>
            </a:xfrm>
            <a:custGeom>
              <a:avLst/>
              <a:gdLst>
                <a:gd name="connsiteX0" fmla="*/ 283368 w 2874168"/>
                <a:gd name="connsiteY0" fmla="*/ 0 h 1061792"/>
                <a:gd name="connsiteX1" fmla="*/ 1223370 w 2874168"/>
                <a:gd name="connsiteY1" fmla="*/ 0 h 1061792"/>
                <a:gd name="connsiteX2" fmla="*/ 1223370 w 2874168"/>
                <a:gd name="connsiteY2" fmla="*/ 0 h 1061792"/>
                <a:gd name="connsiteX3" fmla="*/ 2874168 w 2874168"/>
                <a:gd name="connsiteY3" fmla="*/ 0 h 1061792"/>
                <a:gd name="connsiteX4" fmla="*/ 2874168 w 2874168"/>
                <a:gd name="connsiteY4" fmla="*/ 376239 h 1061792"/>
                <a:gd name="connsiteX5" fmla="*/ 2826542 w 2874168"/>
                <a:gd name="connsiteY5" fmla="*/ 376239 h 1061792"/>
                <a:gd name="connsiteX6" fmla="*/ 2826542 w 2874168"/>
                <a:gd name="connsiteY6" fmla="*/ 581025 h 1061792"/>
                <a:gd name="connsiteX7" fmla="*/ 2738436 w 2874168"/>
                <a:gd name="connsiteY7" fmla="*/ 581025 h 1061792"/>
                <a:gd name="connsiteX8" fmla="*/ 2738436 w 2874168"/>
                <a:gd name="connsiteY8" fmla="*/ 763398 h 1061792"/>
                <a:gd name="connsiteX9" fmla="*/ 1223370 w 2874168"/>
                <a:gd name="connsiteY9" fmla="*/ 763398 h 1061792"/>
                <a:gd name="connsiteX10" fmla="*/ 1223370 w 2874168"/>
                <a:gd name="connsiteY10" fmla="*/ 870063 h 1061792"/>
                <a:gd name="connsiteX11" fmla="*/ 1084180 w 2874168"/>
                <a:gd name="connsiteY11" fmla="*/ 870063 h 1061792"/>
                <a:gd name="connsiteX12" fmla="*/ 1084180 w 2874168"/>
                <a:gd name="connsiteY12" fmla="*/ 1061792 h 1061792"/>
                <a:gd name="connsiteX13" fmla="*/ 144178 w 2874168"/>
                <a:gd name="connsiteY13" fmla="*/ 1061792 h 1061792"/>
                <a:gd name="connsiteX14" fmla="*/ 144178 w 2874168"/>
                <a:gd name="connsiteY14" fmla="*/ 989903 h 1061792"/>
                <a:gd name="connsiteX15" fmla="*/ 0 w 2874168"/>
                <a:gd name="connsiteY15" fmla="*/ 989903 h 1061792"/>
                <a:gd name="connsiteX16" fmla="*/ 0 w 2874168"/>
                <a:gd name="connsiteY16" fmla="*/ 376239 h 1061792"/>
                <a:gd name="connsiteX17" fmla="*/ 48814 w 2874168"/>
                <a:gd name="connsiteY17" fmla="*/ 376239 h 1061792"/>
                <a:gd name="connsiteX18" fmla="*/ 48814 w 2874168"/>
                <a:gd name="connsiteY18" fmla="*/ 332107 h 1061792"/>
                <a:gd name="connsiteX19" fmla="*/ 96440 w 2874168"/>
                <a:gd name="connsiteY19" fmla="*/ 332107 h 1061792"/>
                <a:gd name="connsiteX20" fmla="*/ 96440 w 2874168"/>
                <a:gd name="connsiteY20" fmla="*/ 241205 h 1061792"/>
                <a:gd name="connsiteX21" fmla="*/ 144178 w 2874168"/>
                <a:gd name="connsiteY21" fmla="*/ 241205 h 1061792"/>
                <a:gd name="connsiteX22" fmla="*/ 144178 w 2874168"/>
                <a:gd name="connsiteY22" fmla="*/ 191729 h 1061792"/>
                <a:gd name="connsiteX23" fmla="*/ 194072 w 2874168"/>
                <a:gd name="connsiteY23" fmla="*/ 191729 h 1061792"/>
                <a:gd name="connsiteX24" fmla="*/ 194072 w 2874168"/>
                <a:gd name="connsiteY24" fmla="*/ 149734 h 1061792"/>
                <a:gd name="connsiteX25" fmla="*/ 238724 w 2874168"/>
                <a:gd name="connsiteY25" fmla="*/ 149734 h 1061792"/>
                <a:gd name="connsiteX26" fmla="*/ 238724 w 2874168"/>
                <a:gd name="connsiteY26" fmla="*/ 103999 h 1061792"/>
                <a:gd name="connsiteX27" fmla="*/ 283368 w 2874168"/>
                <a:gd name="connsiteY27" fmla="*/ 103999 h 1061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74168" h="1061792">
                  <a:moveTo>
                    <a:pt x="283368" y="0"/>
                  </a:moveTo>
                  <a:lnTo>
                    <a:pt x="1223370" y="0"/>
                  </a:lnTo>
                  <a:lnTo>
                    <a:pt x="1223370" y="0"/>
                  </a:lnTo>
                  <a:lnTo>
                    <a:pt x="2874168" y="0"/>
                  </a:lnTo>
                  <a:lnTo>
                    <a:pt x="2874168" y="376239"/>
                  </a:lnTo>
                  <a:lnTo>
                    <a:pt x="2826542" y="376239"/>
                  </a:lnTo>
                  <a:lnTo>
                    <a:pt x="2826542" y="581025"/>
                  </a:lnTo>
                  <a:lnTo>
                    <a:pt x="2738436" y="581025"/>
                  </a:lnTo>
                  <a:lnTo>
                    <a:pt x="2738436" y="763398"/>
                  </a:lnTo>
                  <a:lnTo>
                    <a:pt x="1223370" y="763398"/>
                  </a:lnTo>
                  <a:lnTo>
                    <a:pt x="1223370" y="870063"/>
                  </a:lnTo>
                  <a:lnTo>
                    <a:pt x="1084180" y="870063"/>
                  </a:lnTo>
                  <a:lnTo>
                    <a:pt x="1084180" y="1061792"/>
                  </a:lnTo>
                  <a:lnTo>
                    <a:pt x="144178" y="1061792"/>
                  </a:lnTo>
                  <a:lnTo>
                    <a:pt x="144178" y="989903"/>
                  </a:lnTo>
                  <a:lnTo>
                    <a:pt x="0" y="989903"/>
                  </a:lnTo>
                  <a:lnTo>
                    <a:pt x="0" y="376239"/>
                  </a:lnTo>
                  <a:lnTo>
                    <a:pt x="48814" y="376239"/>
                  </a:lnTo>
                  <a:lnTo>
                    <a:pt x="48814" y="332107"/>
                  </a:lnTo>
                  <a:lnTo>
                    <a:pt x="96440" y="332107"/>
                  </a:lnTo>
                  <a:lnTo>
                    <a:pt x="96440" y="241205"/>
                  </a:lnTo>
                  <a:lnTo>
                    <a:pt x="144178" y="241205"/>
                  </a:lnTo>
                  <a:lnTo>
                    <a:pt x="144178" y="191729"/>
                  </a:lnTo>
                  <a:lnTo>
                    <a:pt x="194072" y="191729"/>
                  </a:lnTo>
                  <a:lnTo>
                    <a:pt x="194072" y="149734"/>
                  </a:lnTo>
                  <a:lnTo>
                    <a:pt x="238724" y="149734"/>
                  </a:lnTo>
                  <a:lnTo>
                    <a:pt x="238724" y="103999"/>
                  </a:lnTo>
                  <a:lnTo>
                    <a:pt x="283368" y="103999"/>
                  </a:lnTo>
                  <a:close/>
                </a:path>
              </a:pathLst>
            </a:custGeom>
            <a:solidFill>
              <a:srgbClr val="2D4F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EFAB8749-C10F-460D-8FA9-9EF5EA8AAE22}"/>
                </a:ext>
              </a:extLst>
            </p:cNvPr>
            <p:cNvSpPr/>
            <p:nvPr/>
          </p:nvSpPr>
          <p:spPr>
            <a:xfrm>
              <a:off x="1417739" y="548037"/>
              <a:ext cx="2541690" cy="763398"/>
            </a:xfrm>
            <a:prstGeom prst="rect">
              <a:avLst/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10968054-A720-4730-ADC3-31A6796C926B}"/>
                </a:ext>
              </a:extLst>
            </p:cNvPr>
            <p:cNvSpPr/>
            <p:nvPr/>
          </p:nvSpPr>
          <p:spPr>
            <a:xfrm>
              <a:off x="9187068" y="0"/>
              <a:ext cx="3004932" cy="763398"/>
            </a:xfrm>
            <a:prstGeom prst="rect">
              <a:avLst/>
            </a:prstGeom>
            <a:solidFill>
              <a:srgbClr val="5A7B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BE155376-7E6A-46F5-B1F4-273198A27F86}"/>
                </a:ext>
              </a:extLst>
            </p:cNvPr>
            <p:cNvSpPr/>
            <p:nvPr/>
          </p:nvSpPr>
          <p:spPr>
            <a:xfrm>
              <a:off x="7872254" y="-2586"/>
              <a:ext cx="1581895" cy="857454"/>
            </a:xfrm>
            <a:custGeom>
              <a:avLst/>
              <a:gdLst>
                <a:gd name="connsiteX0" fmla="*/ 879267 w 1581895"/>
                <a:gd name="connsiteY0" fmla="*/ 0 h 857454"/>
                <a:gd name="connsiteX1" fmla="*/ 1581895 w 1581895"/>
                <a:gd name="connsiteY1" fmla="*/ 0 h 857454"/>
                <a:gd name="connsiteX2" fmla="*/ 1581895 w 1581895"/>
                <a:gd name="connsiteY2" fmla="*/ 257084 h 857454"/>
                <a:gd name="connsiteX3" fmla="*/ 1539242 w 1581895"/>
                <a:gd name="connsiteY3" fmla="*/ 257084 h 857454"/>
                <a:gd name="connsiteX4" fmla="*/ 1539242 w 1581895"/>
                <a:gd name="connsiteY4" fmla="*/ 385354 h 857454"/>
                <a:gd name="connsiteX5" fmla="*/ 1489663 w 1581895"/>
                <a:gd name="connsiteY5" fmla="*/ 385354 h 857454"/>
                <a:gd name="connsiteX6" fmla="*/ 1489663 w 1581895"/>
                <a:gd name="connsiteY6" fmla="*/ 564976 h 857454"/>
                <a:gd name="connsiteX7" fmla="*/ 1452242 w 1581895"/>
                <a:gd name="connsiteY7" fmla="*/ 564976 h 857454"/>
                <a:gd name="connsiteX8" fmla="*/ 1452242 w 1581895"/>
                <a:gd name="connsiteY8" fmla="*/ 650320 h 857454"/>
                <a:gd name="connsiteX9" fmla="*/ 1414120 w 1581895"/>
                <a:gd name="connsiteY9" fmla="*/ 650320 h 857454"/>
                <a:gd name="connsiteX10" fmla="*/ 1414120 w 1581895"/>
                <a:gd name="connsiteY10" fmla="*/ 695676 h 857454"/>
                <a:gd name="connsiteX11" fmla="*/ 1379140 w 1581895"/>
                <a:gd name="connsiteY11" fmla="*/ 695676 h 857454"/>
                <a:gd name="connsiteX12" fmla="*/ 1379140 w 1581895"/>
                <a:gd name="connsiteY12" fmla="*/ 765983 h 857454"/>
                <a:gd name="connsiteX13" fmla="*/ 1027933 w 1581895"/>
                <a:gd name="connsiteY13" fmla="*/ 765983 h 857454"/>
                <a:gd name="connsiteX14" fmla="*/ 1027933 w 1581895"/>
                <a:gd name="connsiteY14" fmla="*/ 846681 h 857454"/>
                <a:gd name="connsiteX15" fmla="*/ 702628 w 1581895"/>
                <a:gd name="connsiteY15" fmla="*/ 846681 h 857454"/>
                <a:gd name="connsiteX16" fmla="*/ 702628 w 1581895"/>
                <a:gd name="connsiteY16" fmla="*/ 857454 h 857454"/>
                <a:gd name="connsiteX17" fmla="*/ 0 w 1581895"/>
                <a:gd name="connsiteY17" fmla="*/ 857454 h 857454"/>
                <a:gd name="connsiteX18" fmla="*/ 0 w 1581895"/>
                <a:gd name="connsiteY18" fmla="*/ 609971 h 857454"/>
                <a:gd name="connsiteX19" fmla="*/ 56810 w 1581895"/>
                <a:gd name="connsiteY19" fmla="*/ 609971 h 857454"/>
                <a:gd name="connsiteX20" fmla="*/ 56810 w 1581895"/>
                <a:gd name="connsiteY20" fmla="*/ 480843 h 857454"/>
                <a:gd name="connsiteX21" fmla="*/ 121242 w 1581895"/>
                <a:gd name="connsiteY21" fmla="*/ 480843 h 857454"/>
                <a:gd name="connsiteX22" fmla="*/ 121242 w 1581895"/>
                <a:gd name="connsiteY22" fmla="*/ 418571 h 857454"/>
                <a:gd name="connsiteX23" fmla="*/ 166731 w 1581895"/>
                <a:gd name="connsiteY23" fmla="*/ 418571 h 857454"/>
                <a:gd name="connsiteX24" fmla="*/ 166731 w 1581895"/>
                <a:gd name="connsiteY24" fmla="*/ 215879 h 857454"/>
                <a:gd name="connsiteX25" fmla="*/ 208935 w 1581895"/>
                <a:gd name="connsiteY25" fmla="*/ 215879 h 857454"/>
                <a:gd name="connsiteX26" fmla="*/ 208935 w 1581895"/>
                <a:gd name="connsiteY26" fmla="*/ 124035 h 857454"/>
                <a:gd name="connsiteX27" fmla="*/ 372586 w 1581895"/>
                <a:gd name="connsiteY27" fmla="*/ 124035 h 857454"/>
                <a:gd name="connsiteX28" fmla="*/ 372586 w 1581895"/>
                <a:gd name="connsiteY28" fmla="*/ 79042 h 857454"/>
                <a:gd name="connsiteX29" fmla="*/ 424610 w 1581895"/>
                <a:gd name="connsiteY29" fmla="*/ 79042 h 857454"/>
                <a:gd name="connsiteX30" fmla="*/ 424610 w 1581895"/>
                <a:gd name="connsiteY30" fmla="*/ 2585 h 857454"/>
                <a:gd name="connsiteX31" fmla="*/ 836614 w 1581895"/>
                <a:gd name="connsiteY31" fmla="*/ 2585 h 857454"/>
                <a:gd name="connsiteX32" fmla="*/ 879267 w 1581895"/>
                <a:gd name="connsiteY32" fmla="*/ 2585 h 85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81895" h="857454">
                  <a:moveTo>
                    <a:pt x="879267" y="0"/>
                  </a:moveTo>
                  <a:lnTo>
                    <a:pt x="1581895" y="0"/>
                  </a:lnTo>
                  <a:lnTo>
                    <a:pt x="1581895" y="257084"/>
                  </a:lnTo>
                  <a:lnTo>
                    <a:pt x="1539242" y="257084"/>
                  </a:lnTo>
                  <a:lnTo>
                    <a:pt x="1539242" y="385354"/>
                  </a:lnTo>
                  <a:lnTo>
                    <a:pt x="1489663" y="385354"/>
                  </a:lnTo>
                  <a:lnTo>
                    <a:pt x="1489663" y="564976"/>
                  </a:lnTo>
                  <a:lnTo>
                    <a:pt x="1452242" y="564976"/>
                  </a:lnTo>
                  <a:lnTo>
                    <a:pt x="1452242" y="650320"/>
                  </a:lnTo>
                  <a:lnTo>
                    <a:pt x="1414120" y="650320"/>
                  </a:lnTo>
                  <a:lnTo>
                    <a:pt x="1414120" y="695676"/>
                  </a:lnTo>
                  <a:lnTo>
                    <a:pt x="1379140" y="695676"/>
                  </a:lnTo>
                  <a:lnTo>
                    <a:pt x="1379140" y="765983"/>
                  </a:lnTo>
                  <a:lnTo>
                    <a:pt x="1027933" y="765983"/>
                  </a:lnTo>
                  <a:lnTo>
                    <a:pt x="1027933" y="846681"/>
                  </a:lnTo>
                  <a:lnTo>
                    <a:pt x="702628" y="846681"/>
                  </a:lnTo>
                  <a:lnTo>
                    <a:pt x="702628" y="857454"/>
                  </a:lnTo>
                  <a:lnTo>
                    <a:pt x="0" y="857454"/>
                  </a:lnTo>
                  <a:lnTo>
                    <a:pt x="0" y="609971"/>
                  </a:lnTo>
                  <a:lnTo>
                    <a:pt x="56810" y="609971"/>
                  </a:lnTo>
                  <a:lnTo>
                    <a:pt x="56810" y="480843"/>
                  </a:lnTo>
                  <a:lnTo>
                    <a:pt x="121242" y="480843"/>
                  </a:lnTo>
                  <a:lnTo>
                    <a:pt x="121242" y="418571"/>
                  </a:lnTo>
                  <a:lnTo>
                    <a:pt x="166731" y="418571"/>
                  </a:lnTo>
                  <a:lnTo>
                    <a:pt x="166731" y="215879"/>
                  </a:lnTo>
                  <a:lnTo>
                    <a:pt x="208935" y="215879"/>
                  </a:lnTo>
                  <a:lnTo>
                    <a:pt x="208935" y="124035"/>
                  </a:lnTo>
                  <a:lnTo>
                    <a:pt x="372586" y="124035"/>
                  </a:lnTo>
                  <a:lnTo>
                    <a:pt x="372586" y="79042"/>
                  </a:lnTo>
                  <a:lnTo>
                    <a:pt x="424610" y="79042"/>
                  </a:lnTo>
                  <a:lnTo>
                    <a:pt x="424610" y="2585"/>
                  </a:lnTo>
                  <a:lnTo>
                    <a:pt x="836614" y="2585"/>
                  </a:lnTo>
                  <a:lnTo>
                    <a:pt x="879267" y="2585"/>
                  </a:lnTo>
                  <a:close/>
                </a:path>
              </a:pathLst>
            </a:custGeom>
            <a:solidFill>
              <a:srgbClr val="476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9C4BAE3B-7073-4CAE-B86B-4FA9C28CBF37}"/>
                </a:ext>
              </a:extLst>
            </p:cNvPr>
            <p:cNvSpPr/>
            <p:nvPr/>
          </p:nvSpPr>
          <p:spPr>
            <a:xfrm>
              <a:off x="9815806" y="510158"/>
              <a:ext cx="2088063" cy="253239"/>
            </a:xfrm>
            <a:custGeom>
              <a:avLst/>
              <a:gdLst>
                <a:gd name="connsiteX0" fmla="*/ 0 w 2088063"/>
                <a:gd name="connsiteY0" fmla="*/ 189930 h 253239"/>
                <a:gd name="connsiteX1" fmla="*/ 2088063 w 2088063"/>
                <a:gd name="connsiteY1" fmla="*/ 189930 h 253239"/>
                <a:gd name="connsiteX2" fmla="*/ 2088063 w 2088063"/>
                <a:gd name="connsiteY2" fmla="*/ 253239 h 253239"/>
                <a:gd name="connsiteX3" fmla="*/ 0 w 2088063"/>
                <a:gd name="connsiteY3" fmla="*/ 253239 h 253239"/>
                <a:gd name="connsiteX4" fmla="*/ 137579 w 2088063"/>
                <a:gd name="connsiteY4" fmla="*/ 126620 h 253239"/>
                <a:gd name="connsiteX5" fmla="*/ 1861845 w 2088063"/>
                <a:gd name="connsiteY5" fmla="*/ 126620 h 253239"/>
                <a:gd name="connsiteX6" fmla="*/ 1861845 w 2088063"/>
                <a:gd name="connsiteY6" fmla="*/ 189929 h 253239"/>
                <a:gd name="connsiteX7" fmla="*/ 137579 w 2088063"/>
                <a:gd name="connsiteY7" fmla="*/ 189929 h 253239"/>
                <a:gd name="connsiteX8" fmla="*/ 250688 w 2088063"/>
                <a:gd name="connsiteY8" fmla="*/ 63310 h 253239"/>
                <a:gd name="connsiteX9" fmla="*/ 1671344 w 2088063"/>
                <a:gd name="connsiteY9" fmla="*/ 63310 h 253239"/>
                <a:gd name="connsiteX10" fmla="*/ 1671344 w 2088063"/>
                <a:gd name="connsiteY10" fmla="*/ 126619 h 253239"/>
                <a:gd name="connsiteX11" fmla="*/ 250688 w 2088063"/>
                <a:gd name="connsiteY11" fmla="*/ 126619 h 253239"/>
                <a:gd name="connsiteX12" fmla="*/ 422421 w 2088063"/>
                <a:gd name="connsiteY12" fmla="*/ 0 h 253239"/>
                <a:gd name="connsiteX13" fmla="*/ 1359684 w 2088063"/>
                <a:gd name="connsiteY13" fmla="*/ 0 h 253239"/>
                <a:gd name="connsiteX14" fmla="*/ 1359684 w 2088063"/>
                <a:gd name="connsiteY14" fmla="*/ 63309 h 253239"/>
                <a:gd name="connsiteX15" fmla="*/ 422421 w 2088063"/>
                <a:gd name="connsiteY15" fmla="*/ 63309 h 253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8063" h="253239">
                  <a:moveTo>
                    <a:pt x="0" y="189930"/>
                  </a:moveTo>
                  <a:lnTo>
                    <a:pt x="2088063" y="189930"/>
                  </a:lnTo>
                  <a:lnTo>
                    <a:pt x="2088063" y="253239"/>
                  </a:lnTo>
                  <a:lnTo>
                    <a:pt x="0" y="253239"/>
                  </a:lnTo>
                  <a:close/>
                  <a:moveTo>
                    <a:pt x="137579" y="126620"/>
                  </a:moveTo>
                  <a:lnTo>
                    <a:pt x="1861845" y="126620"/>
                  </a:lnTo>
                  <a:lnTo>
                    <a:pt x="1861845" y="189929"/>
                  </a:lnTo>
                  <a:lnTo>
                    <a:pt x="137579" y="189929"/>
                  </a:lnTo>
                  <a:close/>
                  <a:moveTo>
                    <a:pt x="250688" y="63310"/>
                  </a:moveTo>
                  <a:lnTo>
                    <a:pt x="1671344" y="63310"/>
                  </a:lnTo>
                  <a:lnTo>
                    <a:pt x="1671344" y="126619"/>
                  </a:lnTo>
                  <a:lnTo>
                    <a:pt x="250688" y="126619"/>
                  </a:lnTo>
                  <a:close/>
                  <a:moveTo>
                    <a:pt x="422421" y="0"/>
                  </a:moveTo>
                  <a:lnTo>
                    <a:pt x="1359684" y="0"/>
                  </a:lnTo>
                  <a:lnTo>
                    <a:pt x="1359684" y="63309"/>
                  </a:lnTo>
                  <a:lnTo>
                    <a:pt x="422421" y="63309"/>
                  </a:lnTo>
                  <a:close/>
                </a:path>
              </a:pathLst>
            </a:custGeom>
            <a:solidFill>
              <a:srgbClr val="849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DC86F2F5-AC41-4EAC-9D49-399677487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58" y="4428754"/>
            <a:ext cx="1062604" cy="1062604"/>
          </a:xfrm>
          <a:prstGeom prst="rect">
            <a:avLst/>
          </a:prstGeom>
        </p:spPr>
      </p:pic>
      <p:grpSp>
        <p:nvGrpSpPr>
          <p:cNvPr id="52" name="그룹 51">
            <a:extLst>
              <a:ext uri="{FF2B5EF4-FFF2-40B4-BE49-F238E27FC236}">
                <a16:creationId xmlns:a16="http://schemas.microsoft.com/office/drawing/2014/main" id="{42171F29-63D8-4953-8B90-A2B1C26E6AE9}"/>
              </a:ext>
            </a:extLst>
          </p:cNvPr>
          <p:cNvGrpSpPr/>
          <p:nvPr/>
        </p:nvGrpSpPr>
        <p:grpSpPr>
          <a:xfrm>
            <a:off x="1637747" y="785686"/>
            <a:ext cx="5364000" cy="1440000"/>
            <a:chOff x="3015216" y="1481193"/>
            <a:chExt cx="5364000" cy="1440000"/>
          </a:xfrm>
        </p:grpSpPr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B71AFFFC-0756-4A89-82E7-740DAEA64A2D}"/>
                </a:ext>
              </a:extLst>
            </p:cNvPr>
            <p:cNvSpPr/>
            <p:nvPr/>
          </p:nvSpPr>
          <p:spPr>
            <a:xfrm>
              <a:off x="3177216" y="1481193"/>
              <a:ext cx="5040000" cy="14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8DDCB42A-B540-4C97-885C-B0028F4FAD21}"/>
                </a:ext>
              </a:extLst>
            </p:cNvPr>
            <p:cNvSpPr/>
            <p:nvPr/>
          </p:nvSpPr>
          <p:spPr>
            <a:xfrm>
              <a:off x="3123216" y="1535193"/>
              <a:ext cx="5148000" cy="13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32529AF2-ED71-4AD4-8FF2-99F864F887F1}"/>
                </a:ext>
              </a:extLst>
            </p:cNvPr>
            <p:cNvSpPr/>
            <p:nvPr/>
          </p:nvSpPr>
          <p:spPr>
            <a:xfrm>
              <a:off x="3069216" y="1589193"/>
              <a:ext cx="5256000" cy="12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8D91784F-7E23-493A-95DB-D8D96166AC0A}"/>
                </a:ext>
              </a:extLst>
            </p:cNvPr>
            <p:cNvSpPr/>
            <p:nvPr/>
          </p:nvSpPr>
          <p:spPr>
            <a:xfrm>
              <a:off x="3015216" y="1643193"/>
              <a:ext cx="5364000" cy="11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38DD9D0A-952F-42FE-A1D7-D06B950E397D}"/>
              </a:ext>
            </a:extLst>
          </p:cNvPr>
          <p:cNvSpPr txBox="1"/>
          <p:nvPr/>
        </p:nvSpPr>
        <p:spPr>
          <a:xfrm>
            <a:off x="1803162" y="947685"/>
            <a:ext cx="3427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>
                <a:latin typeface="PF스타더스트 Bold" panose="03050601020101020101" pitchFamily="66" charset="-127"/>
                <a:ea typeface="PF스타더스트 Bold" panose="03050601020101020101" pitchFamily="66" charset="-127"/>
              </a:rPr>
              <a:t>도트 아트 세미나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3CD0161-BE1A-4022-B464-0C6DAFEC0F49}"/>
              </a:ext>
            </a:extLst>
          </p:cNvPr>
          <p:cNvSpPr txBox="1"/>
          <p:nvPr/>
        </p:nvSpPr>
        <p:spPr>
          <a:xfrm>
            <a:off x="2147326" y="1656021"/>
            <a:ext cx="348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>
                <a:latin typeface="PF스타더스트 Bold" panose="03050601020101020101" pitchFamily="66" charset="-127"/>
                <a:ea typeface="PF스타더스트 Bold" panose="03050601020101020101" pitchFamily="66" charset="-127"/>
              </a:rPr>
              <a:t>#3. </a:t>
            </a:r>
            <a:r>
              <a:rPr lang="ko-KR" altLang="en-US" sz="2400">
                <a:latin typeface="PF스타더스트 Bold" panose="03050601020101020101" pitchFamily="66" charset="-127"/>
                <a:ea typeface="PF스타더스트 Bold" panose="03050601020101020101" pitchFamily="66" charset="-127"/>
              </a:rPr>
              <a:t>도트 기본 </a:t>
            </a:r>
            <a:r>
              <a:rPr lang="en-US" altLang="ko-KR" sz="2400">
                <a:latin typeface="PF스타더스트 Bold" panose="03050601020101020101" pitchFamily="66" charset="-127"/>
                <a:ea typeface="PF스타더스트 Bold" panose="03050601020101020101" pitchFamily="66" charset="-127"/>
              </a:rPr>
              <a:t>: </a:t>
            </a:r>
            <a:r>
              <a:rPr lang="ko-KR" altLang="en-US" sz="2400">
                <a:latin typeface="PF스타더스트 Bold" panose="03050601020101020101" pitchFamily="66" charset="-127"/>
                <a:ea typeface="PF스타더스트 Bold" panose="03050601020101020101" pitchFamily="66" charset="-127"/>
              </a:rPr>
              <a:t>색</a:t>
            </a:r>
            <a:r>
              <a:rPr lang="en-US" altLang="ko-KR" sz="2400">
                <a:latin typeface="PF스타더스트 Bold" panose="03050601020101020101" pitchFamily="66" charset="-127"/>
                <a:ea typeface="PF스타더스트 Bold" panose="03050601020101020101" pitchFamily="66" charset="-127"/>
              </a:rPr>
              <a:t>, </a:t>
            </a:r>
            <a:r>
              <a:rPr lang="ko-KR" altLang="en-US" sz="2400">
                <a:latin typeface="PF스타더스트 Bold" panose="03050601020101020101" pitchFamily="66" charset="-127"/>
                <a:ea typeface="PF스타더스트 Bold" panose="03050601020101020101" pitchFamily="66" charset="-127"/>
              </a:rPr>
              <a:t>빛</a:t>
            </a:r>
            <a:r>
              <a:rPr lang="en-US" altLang="ko-KR" sz="2400">
                <a:latin typeface="PF스타더스트 Bold" panose="03050601020101020101" pitchFamily="66" charset="-127"/>
                <a:ea typeface="PF스타더스트 Bold" panose="03050601020101020101" pitchFamily="66" charset="-127"/>
              </a:rPr>
              <a:t>, </a:t>
            </a:r>
            <a:r>
              <a:rPr lang="ko-KR" altLang="en-US" sz="2400">
                <a:latin typeface="PF스타더스트 Bold" panose="03050601020101020101" pitchFamily="66" charset="-127"/>
                <a:ea typeface="PF스타더스트 Bold" panose="03050601020101020101" pitchFamily="66" charset="-127"/>
              </a:rPr>
              <a:t>원근법</a:t>
            </a: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9FE38029-3D88-4FA6-9BD7-8821612BE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71" y="4147025"/>
            <a:ext cx="1156505" cy="1156505"/>
          </a:xfrm>
          <a:prstGeom prst="rect">
            <a:avLst/>
          </a:prstGeom>
        </p:spPr>
      </p:pic>
      <p:pic>
        <p:nvPicPr>
          <p:cNvPr id="1025" name="그림 1024">
            <a:extLst>
              <a:ext uri="{FF2B5EF4-FFF2-40B4-BE49-F238E27FC236}">
                <a16:creationId xmlns:a16="http://schemas.microsoft.com/office/drawing/2014/main" id="{40438A61-7C9B-4E67-88E8-624A3B04D6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27" b="91468" l="8899" r="89930">
                        <a14:foregroundMark x1="32319" y1="9524" x2="48946" y2="9127"/>
                        <a14:foregroundMark x1="48946" y1="9127" x2="53396" y2="9524"/>
                        <a14:foregroundMark x1="9133" y1="32937" x2="9133" y2="35119"/>
                        <a14:foregroundMark x1="35831" y1="34921" x2="39813" y2="38492"/>
                        <a14:foregroundMark x1="60890" y1="35913" x2="61124" y2="39087"/>
                        <a14:foregroundMark x1="32084" y1="91468" x2="36534" y2="91468"/>
                        <a14:foregroundMark x1="62529" y1="91071" x2="67213" y2="91071"/>
                        <a14:foregroundMark x1="9133" y1="34921" x2="9133" y2="34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107" y="4428754"/>
            <a:ext cx="1062604" cy="1254221"/>
          </a:xfrm>
          <a:prstGeom prst="rect">
            <a:avLst/>
          </a:prstGeom>
        </p:spPr>
      </p:pic>
      <p:pic>
        <p:nvPicPr>
          <p:cNvPr id="1027" name="그림 1026">
            <a:extLst>
              <a:ext uri="{FF2B5EF4-FFF2-40B4-BE49-F238E27FC236}">
                <a16:creationId xmlns:a16="http://schemas.microsoft.com/office/drawing/2014/main" id="{E394B47A-A5E6-403D-AF73-A9CAC65E37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49" y="4286266"/>
            <a:ext cx="1219200" cy="121920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7DFB78EB-82DE-43BC-9EDF-15311243B1E7}"/>
              </a:ext>
            </a:extLst>
          </p:cNvPr>
          <p:cNvGrpSpPr/>
          <p:nvPr/>
        </p:nvGrpSpPr>
        <p:grpSpPr>
          <a:xfrm>
            <a:off x="2418176" y="2351867"/>
            <a:ext cx="4972525" cy="542601"/>
            <a:chOff x="2418176" y="2351867"/>
            <a:chExt cx="4591803" cy="542601"/>
          </a:xfrm>
        </p:grpSpPr>
        <p:grpSp>
          <p:nvGrpSpPr>
            <p:cNvPr id="1032" name="그룹 1031">
              <a:extLst>
                <a:ext uri="{FF2B5EF4-FFF2-40B4-BE49-F238E27FC236}">
                  <a16:creationId xmlns:a16="http://schemas.microsoft.com/office/drawing/2014/main" id="{CA3724E0-D928-452C-8BD9-5E112FE371B3}"/>
                </a:ext>
              </a:extLst>
            </p:cNvPr>
            <p:cNvGrpSpPr/>
            <p:nvPr/>
          </p:nvGrpSpPr>
          <p:grpSpPr>
            <a:xfrm>
              <a:off x="2418176" y="2354468"/>
              <a:ext cx="338377" cy="540000"/>
              <a:chOff x="2051429" y="2889130"/>
              <a:chExt cx="338377" cy="540000"/>
            </a:xfrm>
          </p:grpSpPr>
          <p:sp>
            <p:nvSpPr>
              <p:cNvPr id="1029" name="직사각형 1028">
                <a:extLst>
                  <a:ext uri="{FF2B5EF4-FFF2-40B4-BE49-F238E27FC236}">
                    <a16:creationId xmlns:a16="http://schemas.microsoft.com/office/drawing/2014/main" id="{F30A5DE3-B160-4278-A503-4AB87B1998AA}"/>
                  </a:ext>
                </a:extLst>
              </p:cNvPr>
              <p:cNvSpPr/>
              <p:nvPr/>
            </p:nvSpPr>
            <p:spPr>
              <a:xfrm>
                <a:off x="2159429" y="2889130"/>
                <a:ext cx="230377" cy="54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9823C7D1-2DD2-4912-AC3A-01F3D1C9AED4}"/>
                  </a:ext>
                </a:extLst>
              </p:cNvPr>
              <p:cNvSpPr/>
              <p:nvPr/>
            </p:nvSpPr>
            <p:spPr>
              <a:xfrm>
                <a:off x="2105429" y="2943130"/>
                <a:ext cx="284377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직사각형 75">
                <a:extLst>
                  <a:ext uri="{FF2B5EF4-FFF2-40B4-BE49-F238E27FC236}">
                    <a16:creationId xmlns:a16="http://schemas.microsoft.com/office/drawing/2014/main" id="{4028594D-B1F4-4A2D-807A-F23BF66E5FA4}"/>
                  </a:ext>
                </a:extLst>
              </p:cNvPr>
              <p:cNvSpPr/>
              <p:nvPr/>
            </p:nvSpPr>
            <p:spPr>
              <a:xfrm>
                <a:off x="2051429" y="2997130"/>
                <a:ext cx="230377" cy="32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4" name="그룹 83">
              <a:extLst>
                <a:ext uri="{FF2B5EF4-FFF2-40B4-BE49-F238E27FC236}">
                  <a16:creationId xmlns:a16="http://schemas.microsoft.com/office/drawing/2014/main" id="{C6276E9F-D063-44E4-8FBB-6B64BA3398D7}"/>
                </a:ext>
              </a:extLst>
            </p:cNvPr>
            <p:cNvGrpSpPr/>
            <p:nvPr/>
          </p:nvGrpSpPr>
          <p:grpSpPr>
            <a:xfrm flipH="1">
              <a:off x="6671602" y="2351867"/>
              <a:ext cx="338377" cy="540000"/>
              <a:chOff x="2051429" y="2889130"/>
              <a:chExt cx="338377" cy="540000"/>
            </a:xfrm>
          </p:grpSpPr>
          <p:sp>
            <p:nvSpPr>
              <p:cNvPr id="85" name="직사각형 84">
                <a:extLst>
                  <a:ext uri="{FF2B5EF4-FFF2-40B4-BE49-F238E27FC236}">
                    <a16:creationId xmlns:a16="http://schemas.microsoft.com/office/drawing/2014/main" id="{0A0D9CE6-1B3A-42AD-BE37-A6E6F265925B}"/>
                  </a:ext>
                </a:extLst>
              </p:cNvPr>
              <p:cNvSpPr/>
              <p:nvPr/>
            </p:nvSpPr>
            <p:spPr>
              <a:xfrm>
                <a:off x="2159429" y="2889130"/>
                <a:ext cx="230377" cy="54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6" name="직사각형 85">
                <a:extLst>
                  <a:ext uri="{FF2B5EF4-FFF2-40B4-BE49-F238E27FC236}">
                    <a16:creationId xmlns:a16="http://schemas.microsoft.com/office/drawing/2014/main" id="{58939DEF-3525-4215-91F0-D5BF3A80C3FC}"/>
                  </a:ext>
                </a:extLst>
              </p:cNvPr>
              <p:cNvSpPr/>
              <p:nvPr/>
            </p:nvSpPr>
            <p:spPr>
              <a:xfrm>
                <a:off x="2105429" y="2943130"/>
                <a:ext cx="284377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직사각형 86">
                <a:extLst>
                  <a:ext uri="{FF2B5EF4-FFF2-40B4-BE49-F238E27FC236}">
                    <a16:creationId xmlns:a16="http://schemas.microsoft.com/office/drawing/2014/main" id="{0BF977C1-D51C-48C6-B67C-76BAE91688F0}"/>
                  </a:ext>
                </a:extLst>
              </p:cNvPr>
              <p:cNvSpPr/>
              <p:nvPr/>
            </p:nvSpPr>
            <p:spPr>
              <a:xfrm>
                <a:off x="2051429" y="2997130"/>
                <a:ext cx="230377" cy="32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69BA24BF-18B2-444E-BE62-48A99854BE58}"/>
                </a:ext>
              </a:extLst>
            </p:cNvPr>
            <p:cNvSpPr/>
            <p:nvPr/>
          </p:nvSpPr>
          <p:spPr>
            <a:xfrm>
              <a:off x="2756553" y="2351867"/>
              <a:ext cx="3965551" cy="5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31" name="TextBox 1030">
            <a:extLst>
              <a:ext uri="{FF2B5EF4-FFF2-40B4-BE49-F238E27FC236}">
                <a16:creationId xmlns:a16="http://schemas.microsoft.com/office/drawing/2014/main" id="{09F8F391-985F-4E91-B5F7-10286EB075A1}"/>
              </a:ext>
            </a:extLst>
          </p:cNvPr>
          <p:cNvSpPr txBox="1"/>
          <p:nvPr/>
        </p:nvSpPr>
        <p:spPr>
          <a:xfrm>
            <a:off x="2648553" y="2437760"/>
            <a:ext cx="4073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PF스타더스트" panose="03050601020101020101" pitchFamily="66" charset="-127"/>
                <a:ea typeface="PF스타더스트" panose="03050601020101020101" pitchFamily="66" charset="-127"/>
              </a:rPr>
              <a:t>22” </a:t>
            </a:r>
            <a:r>
              <a:rPr lang="ko-KR" altLang="en-US" dirty="0" err="1">
                <a:latin typeface="PF스타더스트" panose="03050601020101020101" pitchFamily="66" charset="-127"/>
                <a:ea typeface="PF스타더스트" panose="03050601020101020101" pitchFamily="66" charset="-127"/>
              </a:rPr>
              <a:t>임자영</a:t>
            </a:r>
            <a:r>
              <a:rPr lang="ko-KR" altLang="en-US" dirty="0">
                <a:latin typeface="PF스타더스트" panose="03050601020101020101" pitchFamily="66" charset="-127"/>
                <a:ea typeface="PF스타더스트" panose="03050601020101020101" pitchFamily="66" charset="-127"/>
              </a:rPr>
              <a:t> </a:t>
            </a:r>
            <a:r>
              <a:rPr lang="en-US" altLang="ko-KR" dirty="0">
                <a:latin typeface="PF스타더스트" panose="03050601020101020101" pitchFamily="66" charset="-127"/>
                <a:ea typeface="PF스타더스트" panose="03050601020101020101" pitchFamily="66" charset="-127"/>
              </a:rPr>
              <a:t>(@M. </a:t>
            </a:r>
            <a:r>
              <a:rPr lang="ko-KR" altLang="en-US" dirty="0" err="1">
                <a:latin typeface="PF스타더스트" panose="03050601020101020101" pitchFamily="66" charset="-127"/>
                <a:ea typeface="PF스타더스트" panose="03050601020101020101" pitchFamily="66" charset="-127"/>
              </a:rPr>
              <a:t>곰치</a:t>
            </a:r>
            <a:r>
              <a:rPr lang="en-US" altLang="ko-KR" dirty="0">
                <a:latin typeface="PF스타더스트" panose="03050601020101020101" pitchFamily="66" charset="-127"/>
                <a:ea typeface="PF스타더스트" panose="03050601020101020101" pitchFamily="66" charset="-127"/>
              </a:rPr>
              <a:t>), 22” </a:t>
            </a:r>
            <a:r>
              <a:rPr lang="ko-KR" altLang="en-US" dirty="0">
                <a:latin typeface="PF스타더스트" panose="03050601020101020101" pitchFamily="66" charset="-127"/>
                <a:ea typeface="PF스타더스트" panose="03050601020101020101" pitchFamily="66" charset="-127"/>
              </a:rPr>
              <a:t>김지원 </a:t>
            </a:r>
            <a:r>
              <a:rPr lang="en-US" altLang="ko-KR" dirty="0">
                <a:latin typeface="PF스타더스트" panose="03050601020101020101" pitchFamily="66" charset="-127"/>
                <a:ea typeface="PF스타더스트" panose="03050601020101020101" pitchFamily="66" charset="-127"/>
              </a:rPr>
              <a:t>(@</a:t>
            </a:r>
            <a:r>
              <a:rPr lang="ko-KR" altLang="en-US" dirty="0">
                <a:latin typeface="PF스타더스트" panose="03050601020101020101" pitchFamily="66" charset="-127"/>
                <a:ea typeface="PF스타더스트" panose="03050601020101020101" pitchFamily="66" charset="-127"/>
              </a:rPr>
              <a:t>레이</a:t>
            </a:r>
            <a:r>
              <a:rPr lang="en-US" altLang="ko-KR" dirty="0">
                <a:latin typeface="PF스타더스트" panose="03050601020101020101" pitchFamily="66" charset="-127"/>
                <a:ea typeface="PF스타더스트" panose="03050601020101020101" pitchFamily="66" charset="-127"/>
              </a:rPr>
              <a:t>)</a:t>
            </a:r>
            <a:endParaRPr lang="ko-KR" altLang="en-US" dirty="0">
              <a:latin typeface="PF스타더스트" panose="03050601020101020101" pitchFamily="66" charset="-127"/>
              <a:ea typeface="PF스타더스트" panose="03050601020101020101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011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46546C49-27F2-42CE-9F3F-679589A02F90}"/>
              </a:ext>
            </a:extLst>
          </p:cNvPr>
          <p:cNvSpPr/>
          <p:nvPr/>
        </p:nvSpPr>
        <p:spPr>
          <a:xfrm>
            <a:off x="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343774 h 6858000"/>
              <a:gd name="connsiteX3" fmla="*/ 345696 w 3048000"/>
              <a:gd name="connsiteY3" fmla="*/ 343774 h 6858000"/>
              <a:gd name="connsiteX4" fmla="*/ 345696 w 3048000"/>
              <a:gd name="connsiteY4" fmla="*/ 6514226 h 6858000"/>
              <a:gd name="connsiteX5" fmla="*/ 3048000 w 3048000"/>
              <a:gd name="connsiteY5" fmla="*/ 6514226 h 6858000"/>
              <a:gd name="connsiteX6" fmla="*/ 3048000 w 3048000"/>
              <a:gd name="connsiteY6" fmla="*/ 6858000 h 6858000"/>
              <a:gd name="connsiteX7" fmla="*/ 0 w 3048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345696" y="343774"/>
                </a:lnTo>
                <a:lnTo>
                  <a:pt x="345696" y="6514226"/>
                </a:ln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4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B6BCF423-BE4B-44D8-BF00-1760D8BBCF5B}"/>
              </a:ext>
            </a:extLst>
          </p:cNvPr>
          <p:cNvSpPr/>
          <p:nvPr/>
        </p:nvSpPr>
        <p:spPr>
          <a:xfrm>
            <a:off x="3048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2E5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8F9A2A6D-81AF-4C6F-9BED-679BF7CC2E51}"/>
              </a:ext>
            </a:extLst>
          </p:cNvPr>
          <p:cNvSpPr/>
          <p:nvPr/>
        </p:nvSpPr>
        <p:spPr>
          <a:xfrm>
            <a:off x="6096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15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F10B4D6F-DBC5-45B2-9F74-18A214632615}"/>
              </a:ext>
            </a:extLst>
          </p:cNvPr>
          <p:cNvSpPr/>
          <p:nvPr/>
        </p:nvSpPr>
        <p:spPr>
          <a:xfrm>
            <a:off x="9144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6514226 h 6858000"/>
              <a:gd name="connsiteX5" fmla="*/ 2702304 w 3048000"/>
              <a:gd name="connsiteY5" fmla="*/ 6514226 h 6858000"/>
              <a:gd name="connsiteX6" fmla="*/ 2702304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lnTo>
                  <a:pt x="0" y="6514226"/>
                </a:lnTo>
                <a:lnTo>
                  <a:pt x="2702304" y="6514226"/>
                </a:lnTo>
                <a:lnTo>
                  <a:pt x="2702304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ED65FC-C7E3-47FF-B67E-4B7E0FA582EE}"/>
              </a:ext>
            </a:extLst>
          </p:cNvPr>
          <p:cNvSpPr txBox="1"/>
          <p:nvPr/>
        </p:nvSpPr>
        <p:spPr>
          <a:xfrm>
            <a:off x="911460" y="771787"/>
            <a:ext cx="30059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색의 조합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907EE77-6066-43E7-8CB0-B1DD3EF78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435" y="2145968"/>
            <a:ext cx="7302929" cy="394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64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46546C49-27F2-42CE-9F3F-679589A02F90}"/>
              </a:ext>
            </a:extLst>
          </p:cNvPr>
          <p:cNvSpPr/>
          <p:nvPr/>
        </p:nvSpPr>
        <p:spPr>
          <a:xfrm>
            <a:off x="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343774 h 6858000"/>
              <a:gd name="connsiteX3" fmla="*/ 345696 w 3048000"/>
              <a:gd name="connsiteY3" fmla="*/ 343774 h 6858000"/>
              <a:gd name="connsiteX4" fmla="*/ 345696 w 3048000"/>
              <a:gd name="connsiteY4" fmla="*/ 6514226 h 6858000"/>
              <a:gd name="connsiteX5" fmla="*/ 3048000 w 3048000"/>
              <a:gd name="connsiteY5" fmla="*/ 6514226 h 6858000"/>
              <a:gd name="connsiteX6" fmla="*/ 3048000 w 3048000"/>
              <a:gd name="connsiteY6" fmla="*/ 6858000 h 6858000"/>
              <a:gd name="connsiteX7" fmla="*/ 0 w 3048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345696" y="343774"/>
                </a:lnTo>
                <a:lnTo>
                  <a:pt x="345696" y="6514226"/>
                </a:ln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4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B6BCF423-BE4B-44D8-BF00-1760D8BBCF5B}"/>
              </a:ext>
            </a:extLst>
          </p:cNvPr>
          <p:cNvSpPr/>
          <p:nvPr/>
        </p:nvSpPr>
        <p:spPr>
          <a:xfrm>
            <a:off x="3048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2E5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8F9A2A6D-81AF-4C6F-9BED-679BF7CC2E51}"/>
              </a:ext>
            </a:extLst>
          </p:cNvPr>
          <p:cNvSpPr/>
          <p:nvPr/>
        </p:nvSpPr>
        <p:spPr>
          <a:xfrm>
            <a:off x="6096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15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F10B4D6F-DBC5-45B2-9F74-18A214632615}"/>
              </a:ext>
            </a:extLst>
          </p:cNvPr>
          <p:cNvSpPr/>
          <p:nvPr/>
        </p:nvSpPr>
        <p:spPr>
          <a:xfrm>
            <a:off x="9144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6514226 h 6858000"/>
              <a:gd name="connsiteX5" fmla="*/ 2702304 w 3048000"/>
              <a:gd name="connsiteY5" fmla="*/ 6514226 h 6858000"/>
              <a:gd name="connsiteX6" fmla="*/ 2702304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lnTo>
                  <a:pt x="0" y="6514226"/>
                </a:lnTo>
                <a:lnTo>
                  <a:pt x="2702304" y="6514226"/>
                </a:lnTo>
                <a:lnTo>
                  <a:pt x="2702304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ED65FC-C7E3-47FF-B67E-4B7E0FA582EE}"/>
              </a:ext>
            </a:extLst>
          </p:cNvPr>
          <p:cNvSpPr txBox="1"/>
          <p:nvPr/>
        </p:nvSpPr>
        <p:spPr>
          <a:xfrm>
            <a:off x="911460" y="771787"/>
            <a:ext cx="30059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색의 조합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827A9FD-B6FB-4906-9597-736112ECD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60" y="2287061"/>
            <a:ext cx="2516295" cy="25162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4BED5E-90B1-4F59-A53A-1EEB19718238}"/>
              </a:ext>
            </a:extLst>
          </p:cNvPr>
          <p:cNvSpPr txBox="1"/>
          <p:nvPr/>
        </p:nvSpPr>
        <p:spPr>
          <a:xfrm>
            <a:off x="911460" y="5117741"/>
            <a:ext cx="30524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단색 배색</a:t>
            </a:r>
            <a:endParaRPr lang="en-US" altLang="ko-KR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  <a:p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(Monochromatic)</a:t>
            </a:r>
            <a:endParaRPr lang="ko-KR" altLang="en-US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ABC2D4-3849-4AE8-965D-E6A904FBBDF4}"/>
              </a:ext>
            </a:extLst>
          </p:cNvPr>
          <p:cNvSpPr txBox="1"/>
          <p:nvPr/>
        </p:nvSpPr>
        <p:spPr>
          <a:xfrm>
            <a:off x="4431103" y="2154407"/>
            <a:ext cx="36503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분위기</a:t>
            </a:r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 </a:t>
            </a: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조성이 좋음</a:t>
            </a:r>
            <a:endParaRPr lang="en-US" altLang="ko-KR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  <a:p>
            <a:pPr marL="457200" indent="-457200">
              <a:buFontTx/>
              <a:buChar char="-"/>
            </a:pP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주제 강조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C8F8425-068C-4191-A716-242A94277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438" y="3432323"/>
            <a:ext cx="5277587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71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46546C49-27F2-42CE-9F3F-679589A02F90}"/>
              </a:ext>
            </a:extLst>
          </p:cNvPr>
          <p:cNvSpPr/>
          <p:nvPr/>
        </p:nvSpPr>
        <p:spPr>
          <a:xfrm>
            <a:off x="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343774 h 6858000"/>
              <a:gd name="connsiteX3" fmla="*/ 345696 w 3048000"/>
              <a:gd name="connsiteY3" fmla="*/ 343774 h 6858000"/>
              <a:gd name="connsiteX4" fmla="*/ 345696 w 3048000"/>
              <a:gd name="connsiteY4" fmla="*/ 6514226 h 6858000"/>
              <a:gd name="connsiteX5" fmla="*/ 3048000 w 3048000"/>
              <a:gd name="connsiteY5" fmla="*/ 6514226 h 6858000"/>
              <a:gd name="connsiteX6" fmla="*/ 3048000 w 3048000"/>
              <a:gd name="connsiteY6" fmla="*/ 6858000 h 6858000"/>
              <a:gd name="connsiteX7" fmla="*/ 0 w 3048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345696" y="343774"/>
                </a:lnTo>
                <a:lnTo>
                  <a:pt x="345696" y="6514226"/>
                </a:ln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4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B6BCF423-BE4B-44D8-BF00-1760D8BBCF5B}"/>
              </a:ext>
            </a:extLst>
          </p:cNvPr>
          <p:cNvSpPr/>
          <p:nvPr/>
        </p:nvSpPr>
        <p:spPr>
          <a:xfrm>
            <a:off x="3048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2E5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8F9A2A6D-81AF-4C6F-9BED-679BF7CC2E51}"/>
              </a:ext>
            </a:extLst>
          </p:cNvPr>
          <p:cNvSpPr/>
          <p:nvPr/>
        </p:nvSpPr>
        <p:spPr>
          <a:xfrm>
            <a:off x="6096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15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F10B4D6F-DBC5-45B2-9F74-18A214632615}"/>
              </a:ext>
            </a:extLst>
          </p:cNvPr>
          <p:cNvSpPr/>
          <p:nvPr/>
        </p:nvSpPr>
        <p:spPr>
          <a:xfrm>
            <a:off x="9144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6514226 h 6858000"/>
              <a:gd name="connsiteX5" fmla="*/ 2702304 w 3048000"/>
              <a:gd name="connsiteY5" fmla="*/ 6514226 h 6858000"/>
              <a:gd name="connsiteX6" fmla="*/ 2702304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lnTo>
                  <a:pt x="0" y="6514226"/>
                </a:lnTo>
                <a:lnTo>
                  <a:pt x="2702304" y="6514226"/>
                </a:lnTo>
                <a:lnTo>
                  <a:pt x="2702304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ED65FC-C7E3-47FF-B67E-4B7E0FA582EE}"/>
              </a:ext>
            </a:extLst>
          </p:cNvPr>
          <p:cNvSpPr txBox="1"/>
          <p:nvPr/>
        </p:nvSpPr>
        <p:spPr>
          <a:xfrm>
            <a:off x="911460" y="771787"/>
            <a:ext cx="30059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색의 조합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4BED5E-90B1-4F59-A53A-1EEB19718238}"/>
              </a:ext>
            </a:extLst>
          </p:cNvPr>
          <p:cNvSpPr txBox="1"/>
          <p:nvPr/>
        </p:nvSpPr>
        <p:spPr>
          <a:xfrm>
            <a:off x="911460" y="5117741"/>
            <a:ext cx="22797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유사색 배색</a:t>
            </a:r>
            <a:endParaRPr lang="en-US" altLang="ko-KR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  <a:p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(Analogous)</a:t>
            </a:r>
            <a:endParaRPr lang="ko-KR" altLang="en-US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ABC2D4-3849-4AE8-965D-E6A904FBBDF4}"/>
              </a:ext>
            </a:extLst>
          </p:cNvPr>
          <p:cNvSpPr txBox="1"/>
          <p:nvPr/>
        </p:nvSpPr>
        <p:spPr>
          <a:xfrm>
            <a:off x="4431103" y="2154407"/>
            <a:ext cx="26949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자연스러워짐</a:t>
            </a:r>
            <a:endParaRPr lang="en-US" altLang="ko-KR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  <a:p>
            <a:pPr marL="457200" indent="-457200">
              <a:buFontTx/>
              <a:buChar char="-"/>
            </a:pP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안정감 </a:t>
            </a:r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up</a:t>
            </a:r>
            <a:endParaRPr lang="ko-KR" altLang="en-US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43B2FFC-C37A-4F8E-A708-D841E4D93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45" y="2223374"/>
            <a:ext cx="2575229" cy="26181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10EAC80-9718-408D-B361-646606F19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577" y="3231625"/>
            <a:ext cx="5116468" cy="296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05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46546C49-27F2-42CE-9F3F-679589A02F90}"/>
              </a:ext>
            </a:extLst>
          </p:cNvPr>
          <p:cNvSpPr/>
          <p:nvPr/>
        </p:nvSpPr>
        <p:spPr>
          <a:xfrm>
            <a:off x="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343774 h 6858000"/>
              <a:gd name="connsiteX3" fmla="*/ 345696 w 3048000"/>
              <a:gd name="connsiteY3" fmla="*/ 343774 h 6858000"/>
              <a:gd name="connsiteX4" fmla="*/ 345696 w 3048000"/>
              <a:gd name="connsiteY4" fmla="*/ 6514226 h 6858000"/>
              <a:gd name="connsiteX5" fmla="*/ 3048000 w 3048000"/>
              <a:gd name="connsiteY5" fmla="*/ 6514226 h 6858000"/>
              <a:gd name="connsiteX6" fmla="*/ 3048000 w 3048000"/>
              <a:gd name="connsiteY6" fmla="*/ 6858000 h 6858000"/>
              <a:gd name="connsiteX7" fmla="*/ 0 w 3048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345696" y="343774"/>
                </a:lnTo>
                <a:lnTo>
                  <a:pt x="345696" y="6514226"/>
                </a:ln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4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B6BCF423-BE4B-44D8-BF00-1760D8BBCF5B}"/>
              </a:ext>
            </a:extLst>
          </p:cNvPr>
          <p:cNvSpPr/>
          <p:nvPr/>
        </p:nvSpPr>
        <p:spPr>
          <a:xfrm>
            <a:off x="3048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2E5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8F9A2A6D-81AF-4C6F-9BED-679BF7CC2E51}"/>
              </a:ext>
            </a:extLst>
          </p:cNvPr>
          <p:cNvSpPr/>
          <p:nvPr/>
        </p:nvSpPr>
        <p:spPr>
          <a:xfrm>
            <a:off x="6096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15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F10B4D6F-DBC5-45B2-9F74-18A214632615}"/>
              </a:ext>
            </a:extLst>
          </p:cNvPr>
          <p:cNvSpPr/>
          <p:nvPr/>
        </p:nvSpPr>
        <p:spPr>
          <a:xfrm>
            <a:off x="9144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6514226 h 6858000"/>
              <a:gd name="connsiteX5" fmla="*/ 2702304 w 3048000"/>
              <a:gd name="connsiteY5" fmla="*/ 6514226 h 6858000"/>
              <a:gd name="connsiteX6" fmla="*/ 2702304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lnTo>
                  <a:pt x="0" y="6514226"/>
                </a:lnTo>
                <a:lnTo>
                  <a:pt x="2702304" y="6514226"/>
                </a:lnTo>
                <a:lnTo>
                  <a:pt x="2702304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ED65FC-C7E3-47FF-B67E-4B7E0FA582EE}"/>
              </a:ext>
            </a:extLst>
          </p:cNvPr>
          <p:cNvSpPr txBox="1"/>
          <p:nvPr/>
        </p:nvSpPr>
        <p:spPr>
          <a:xfrm>
            <a:off x="911460" y="771787"/>
            <a:ext cx="30059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색의 조합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4BED5E-90B1-4F59-A53A-1EEB19718238}"/>
              </a:ext>
            </a:extLst>
          </p:cNvPr>
          <p:cNvSpPr txBox="1"/>
          <p:nvPr/>
        </p:nvSpPr>
        <p:spPr>
          <a:xfrm>
            <a:off x="911460" y="5117741"/>
            <a:ext cx="16866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삼색 배색</a:t>
            </a:r>
            <a:endParaRPr lang="en-US" altLang="ko-KR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  <a:p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(Triadic)</a:t>
            </a:r>
            <a:endParaRPr lang="ko-KR" altLang="en-US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ABC2D4-3849-4AE8-965D-E6A904FBBDF4}"/>
              </a:ext>
            </a:extLst>
          </p:cNvPr>
          <p:cNvSpPr txBox="1"/>
          <p:nvPr/>
        </p:nvSpPr>
        <p:spPr>
          <a:xfrm>
            <a:off x="4431103" y="2154407"/>
            <a:ext cx="4241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초현실적 그림</a:t>
            </a:r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, </a:t>
            </a: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만화 등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4D38E51-4977-414A-A352-B24A4B857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49" y="2288890"/>
            <a:ext cx="2287791" cy="230029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73209D4-64F8-454E-AC8C-D47E5B3D6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813" y="2847928"/>
            <a:ext cx="2852047" cy="334703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B27E2AF-E326-4659-98FD-0FDE0CFBD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010" y="3369158"/>
            <a:ext cx="4903979" cy="281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18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46546C49-27F2-42CE-9F3F-679589A02F90}"/>
              </a:ext>
            </a:extLst>
          </p:cNvPr>
          <p:cNvSpPr/>
          <p:nvPr/>
        </p:nvSpPr>
        <p:spPr>
          <a:xfrm>
            <a:off x="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343774 h 6858000"/>
              <a:gd name="connsiteX3" fmla="*/ 345696 w 3048000"/>
              <a:gd name="connsiteY3" fmla="*/ 343774 h 6858000"/>
              <a:gd name="connsiteX4" fmla="*/ 345696 w 3048000"/>
              <a:gd name="connsiteY4" fmla="*/ 6514226 h 6858000"/>
              <a:gd name="connsiteX5" fmla="*/ 3048000 w 3048000"/>
              <a:gd name="connsiteY5" fmla="*/ 6514226 h 6858000"/>
              <a:gd name="connsiteX6" fmla="*/ 3048000 w 3048000"/>
              <a:gd name="connsiteY6" fmla="*/ 6858000 h 6858000"/>
              <a:gd name="connsiteX7" fmla="*/ 0 w 3048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345696" y="343774"/>
                </a:lnTo>
                <a:lnTo>
                  <a:pt x="345696" y="6514226"/>
                </a:ln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4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B6BCF423-BE4B-44D8-BF00-1760D8BBCF5B}"/>
              </a:ext>
            </a:extLst>
          </p:cNvPr>
          <p:cNvSpPr/>
          <p:nvPr/>
        </p:nvSpPr>
        <p:spPr>
          <a:xfrm>
            <a:off x="3048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2E5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8F9A2A6D-81AF-4C6F-9BED-679BF7CC2E51}"/>
              </a:ext>
            </a:extLst>
          </p:cNvPr>
          <p:cNvSpPr/>
          <p:nvPr/>
        </p:nvSpPr>
        <p:spPr>
          <a:xfrm>
            <a:off x="6096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15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F10B4D6F-DBC5-45B2-9F74-18A214632615}"/>
              </a:ext>
            </a:extLst>
          </p:cNvPr>
          <p:cNvSpPr/>
          <p:nvPr/>
        </p:nvSpPr>
        <p:spPr>
          <a:xfrm>
            <a:off x="9144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6514226 h 6858000"/>
              <a:gd name="connsiteX5" fmla="*/ 2702304 w 3048000"/>
              <a:gd name="connsiteY5" fmla="*/ 6514226 h 6858000"/>
              <a:gd name="connsiteX6" fmla="*/ 2702304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lnTo>
                  <a:pt x="0" y="6514226"/>
                </a:lnTo>
                <a:lnTo>
                  <a:pt x="2702304" y="6514226"/>
                </a:lnTo>
                <a:lnTo>
                  <a:pt x="2702304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ED65FC-C7E3-47FF-B67E-4B7E0FA582EE}"/>
              </a:ext>
            </a:extLst>
          </p:cNvPr>
          <p:cNvSpPr txBox="1"/>
          <p:nvPr/>
        </p:nvSpPr>
        <p:spPr>
          <a:xfrm>
            <a:off x="911460" y="771787"/>
            <a:ext cx="30059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색의 조합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4BED5E-90B1-4F59-A53A-1EEB19718238}"/>
              </a:ext>
            </a:extLst>
          </p:cNvPr>
          <p:cNvSpPr txBox="1"/>
          <p:nvPr/>
        </p:nvSpPr>
        <p:spPr>
          <a:xfrm>
            <a:off x="911460" y="5117741"/>
            <a:ext cx="30748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보색 배색</a:t>
            </a:r>
            <a:endParaRPr lang="en-US" altLang="ko-KR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  <a:p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(Complementary)</a:t>
            </a:r>
            <a:endParaRPr lang="ko-KR" altLang="en-US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ABC2D4-3849-4AE8-965D-E6A904FBBDF4}"/>
              </a:ext>
            </a:extLst>
          </p:cNvPr>
          <p:cNvSpPr txBox="1"/>
          <p:nvPr/>
        </p:nvSpPr>
        <p:spPr>
          <a:xfrm>
            <a:off x="4431103" y="2154407"/>
            <a:ext cx="7245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그리기 쉽고</a:t>
            </a:r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, </a:t>
            </a: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대립하는 강렬한 이미지 생성</a:t>
            </a:r>
            <a:endParaRPr lang="en-US" altLang="ko-KR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  <a:p>
            <a:pPr marL="457200" indent="-457200">
              <a:buFontTx/>
              <a:buChar char="-"/>
            </a:pPr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50 : 50 </a:t>
            </a: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배합 </a:t>
            </a:r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X (</a:t>
            </a: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주도색이 있어야 함</a:t>
            </a:r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)</a:t>
            </a:r>
            <a:endParaRPr lang="ko-KR" altLang="en-US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4561885-8CF1-4504-8052-74C266439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77" y="2345252"/>
            <a:ext cx="2536126" cy="253612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B38CDDC-044B-4E5B-B216-1A11920C3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888" y="3231625"/>
            <a:ext cx="5182323" cy="3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30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4F7FB4A-8CA5-4440-90A1-842A37295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540" y="3034235"/>
            <a:ext cx="4189013" cy="3160724"/>
          </a:xfrm>
          <a:prstGeom prst="rect">
            <a:avLst/>
          </a:prstGeom>
        </p:spPr>
      </p:pic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46546C49-27F2-42CE-9F3F-679589A02F90}"/>
              </a:ext>
            </a:extLst>
          </p:cNvPr>
          <p:cNvSpPr/>
          <p:nvPr/>
        </p:nvSpPr>
        <p:spPr>
          <a:xfrm>
            <a:off x="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343774 h 6858000"/>
              <a:gd name="connsiteX3" fmla="*/ 345696 w 3048000"/>
              <a:gd name="connsiteY3" fmla="*/ 343774 h 6858000"/>
              <a:gd name="connsiteX4" fmla="*/ 345696 w 3048000"/>
              <a:gd name="connsiteY4" fmla="*/ 6514226 h 6858000"/>
              <a:gd name="connsiteX5" fmla="*/ 3048000 w 3048000"/>
              <a:gd name="connsiteY5" fmla="*/ 6514226 h 6858000"/>
              <a:gd name="connsiteX6" fmla="*/ 3048000 w 3048000"/>
              <a:gd name="connsiteY6" fmla="*/ 6858000 h 6858000"/>
              <a:gd name="connsiteX7" fmla="*/ 0 w 3048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345696" y="343774"/>
                </a:lnTo>
                <a:lnTo>
                  <a:pt x="345696" y="6514226"/>
                </a:ln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4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B6BCF423-BE4B-44D8-BF00-1760D8BBCF5B}"/>
              </a:ext>
            </a:extLst>
          </p:cNvPr>
          <p:cNvSpPr/>
          <p:nvPr/>
        </p:nvSpPr>
        <p:spPr>
          <a:xfrm>
            <a:off x="3048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2E5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8F9A2A6D-81AF-4C6F-9BED-679BF7CC2E51}"/>
              </a:ext>
            </a:extLst>
          </p:cNvPr>
          <p:cNvSpPr/>
          <p:nvPr/>
        </p:nvSpPr>
        <p:spPr>
          <a:xfrm>
            <a:off x="6096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15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F10B4D6F-DBC5-45B2-9F74-18A214632615}"/>
              </a:ext>
            </a:extLst>
          </p:cNvPr>
          <p:cNvSpPr/>
          <p:nvPr/>
        </p:nvSpPr>
        <p:spPr>
          <a:xfrm>
            <a:off x="9144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6514226 h 6858000"/>
              <a:gd name="connsiteX5" fmla="*/ 2702304 w 3048000"/>
              <a:gd name="connsiteY5" fmla="*/ 6514226 h 6858000"/>
              <a:gd name="connsiteX6" fmla="*/ 2702304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lnTo>
                  <a:pt x="0" y="6514226"/>
                </a:lnTo>
                <a:lnTo>
                  <a:pt x="2702304" y="6514226"/>
                </a:lnTo>
                <a:lnTo>
                  <a:pt x="2702304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ED65FC-C7E3-47FF-B67E-4B7E0FA582EE}"/>
              </a:ext>
            </a:extLst>
          </p:cNvPr>
          <p:cNvSpPr txBox="1"/>
          <p:nvPr/>
        </p:nvSpPr>
        <p:spPr>
          <a:xfrm>
            <a:off x="911460" y="771787"/>
            <a:ext cx="30059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색의 조합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4BED5E-90B1-4F59-A53A-1EEB19718238}"/>
              </a:ext>
            </a:extLst>
          </p:cNvPr>
          <p:cNvSpPr txBox="1"/>
          <p:nvPr/>
        </p:nvSpPr>
        <p:spPr>
          <a:xfrm>
            <a:off x="911460" y="5117741"/>
            <a:ext cx="25731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분열 보색 배색</a:t>
            </a:r>
            <a:endParaRPr lang="en-US" altLang="ko-KR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  <a:p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(Split Compl.)</a:t>
            </a:r>
            <a:endParaRPr lang="ko-KR" altLang="en-US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ABC2D4-3849-4AE8-965D-E6A904FBBDF4}"/>
              </a:ext>
            </a:extLst>
          </p:cNvPr>
          <p:cNvSpPr txBox="1"/>
          <p:nvPr/>
        </p:nvSpPr>
        <p:spPr>
          <a:xfrm>
            <a:off x="4431103" y="2154407"/>
            <a:ext cx="56525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보색과 비슷</a:t>
            </a:r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 but </a:t>
            </a: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색의 자유 증가</a:t>
            </a:r>
            <a:endParaRPr lang="en-US" altLang="ko-KR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  <a:p>
            <a:pPr marL="457200" indent="-457200">
              <a:buFontTx/>
              <a:buChar char="-"/>
            </a:pP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풍부한 느낌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CD21C49-4454-4C1F-87AD-B4A63FF21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60" y="2559237"/>
            <a:ext cx="2525503" cy="251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8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46546C49-27F2-42CE-9F3F-679589A02F90}"/>
              </a:ext>
            </a:extLst>
          </p:cNvPr>
          <p:cNvSpPr/>
          <p:nvPr/>
        </p:nvSpPr>
        <p:spPr>
          <a:xfrm>
            <a:off x="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343774 h 6858000"/>
              <a:gd name="connsiteX3" fmla="*/ 345696 w 3048000"/>
              <a:gd name="connsiteY3" fmla="*/ 343774 h 6858000"/>
              <a:gd name="connsiteX4" fmla="*/ 345696 w 3048000"/>
              <a:gd name="connsiteY4" fmla="*/ 6514226 h 6858000"/>
              <a:gd name="connsiteX5" fmla="*/ 3048000 w 3048000"/>
              <a:gd name="connsiteY5" fmla="*/ 6514226 h 6858000"/>
              <a:gd name="connsiteX6" fmla="*/ 3048000 w 3048000"/>
              <a:gd name="connsiteY6" fmla="*/ 6858000 h 6858000"/>
              <a:gd name="connsiteX7" fmla="*/ 0 w 3048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345696" y="343774"/>
                </a:lnTo>
                <a:lnTo>
                  <a:pt x="345696" y="6514226"/>
                </a:ln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4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B6BCF423-BE4B-44D8-BF00-1760D8BBCF5B}"/>
              </a:ext>
            </a:extLst>
          </p:cNvPr>
          <p:cNvSpPr/>
          <p:nvPr/>
        </p:nvSpPr>
        <p:spPr>
          <a:xfrm>
            <a:off x="3048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2E5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8F9A2A6D-81AF-4C6F-9BED-679BF7CC2E51}"/>
              </a:ext>
            </a:extLst>
          </p:cNvPr>
          <p:cNvSpPr/>
          <p:nvPr/>
        </p:nvSpPr>
        <p:spPr>
          <a:xfrm>
            <a:off x="6096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15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F10B4D6F-DBC5-45B2-9F74-18A214632615}"/>
              </a:ext>
            </a:extLst>
          </p:cNvPr>
          <p:cNvSpPr/>
          <p:nvPr/>
        </p:nvSpPr>
        <p:spPr>
          <a:xfrm>
            <a:off x="9144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6514226 h 6858000"/>
              <a:gd name="connsiteX5" fmla="*/ 2702304 w 3048000"/>
              <a:gd name="connsiteY5" fmla="*/ 6514226 h 6858000"/>
              <a:gd name="connsiteX6" fmla="*/ 2702304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lnTo>
                  <a:pt x="0" y="6514226"/>
                </a:lnTo>
                <a:lnTo>
                  <a:pt x="2702304" y="6514226"/>
                </a:lnTo>
                <a:lnTo>
                  <a:pt x="2702304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ED65FC-C7E3-47FF-B67E-4B7E0FA582EE}"/>
              </a:ext>
            </a:extLst>
          </p:cNvPr>
          <p:cNvSpPr txBox="1"/>
          <p:nvPr/>
        </p:nvSpPr>
        <p:spPr>
          <a:xfrm>
            <a:off x="911460" y="771787"/>
            <a:ext cx="30059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색의 조합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4BED5E-90B1-4F59-A53A-1EEB19718238}"/>
              </a:ext>
            </a:extLst>
          </p:cNvPr>
          <p:cNvSpPr txBox="1"/>
          <p:nvPr/>
        </p:nvSpPr>
        <p:spPr>
          <a:xfrm>
            <a:off x="911460" y="5117741"/>
            <a:ext cx="3393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이중 보색</a:t>
            </a:r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/</a:t>
            </a: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사중 배색</a:t>
            </a:r>
            <a:endParaRPr lang="en-US" altLang="ko-KR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  <a:p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(Tetradic)</a:t>
            </a:r>
            <a:endParaRPr lang="ko-KR" altLang="en-US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ABC2D4-3849-4AE8-965D-E6A904FBBDF4}"/>
              </a:ext>
            </a:extLst>
          </p:cNvPr>
          <p:cNvSpPr txBox="1"/>
          <p:nvPr/>
        </p:nvSpPr>
        <p:spPr>
          <a:xfrm>
            <a:off x="4431103" y="2154407"/>
            <a:ext cx="45592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배경 그리기에 아주 좋음</a:t>
            </a:r>
            <a:endParaRPr lang="en-US" altLang="ko-KR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  <a:p>
            <a:pPr marL="457200" indent="-457200">
              <a:buFontTx/>
              <a:buChar char="-"/>
            </a:pPr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25 : 25 : 25 : 25 </a:t>
            </a: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금지</a:t>
            </a:r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!</a:t>
            </a:r>
            <a:endParaRPr lang="ko-KR" altLang="en-US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BD8A52D-63BD-43CC-B6A8-F60235DF8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75" y="2350439"/>
            <a:ext cx="2608116" cy="259409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CAA1E89-EB36-4FE5-877D-3B01F3855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959" y="3626376"/>
            <a:ext cx="3803025" cy="259953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48BD01B-3FD3-46BA-80DF-210E4DE56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3826" y="3231625"/>
            <a:ext cx="2474380" cy="299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69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46546C49-27F2-42CE-9F3F-679589A02F90}"/>
              </a:ext>
            </a:extLst>
          </p:cNvPr>
          <p:cNvSpPr/>
          <p:nvPr/>
        </p:nvSpPr>
        <p:spPr>
          <a:xfrm>
            <a:off x="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343774 h 6858000"/>
              <a:gd name="connsiteX3" fmla="*/ 345696 w 3048000"/>
              <a:gd name="connsiteY3" fmla="*/ 343774 h 6858000"/>
              <a:gd name="connsiteX4" fmla="*/ 345696 w 3048000"/>
              <a:gd name="connsiteY4" fmla="*/ 6514226 h 6858000"/>
              <a:gd name="connsiteX5" fmla="*/ 3048000 w 3048000"/>
              <a:gd name="connsiteY5" fmla="*/ 6514226 h 6858000"/>
              <a:gd name="connsiteX6" fmla="*/ 3048000 w 3048000"/>
              <a:gd name="connsiteY6" fmla="*/ 6858000 h 6858000"/>
              <a:gd name="connsiteX7" fmla="*/ 0 w 3048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345696" y="343774"/>
                </a:lnTo>
                <a:lnTo>
                  <a:pt x="345696" y="6514226"/>
                </a:ln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4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B6BCF423-BE4B-44D8-BF00-1760D8BBCF5B}"/>
              </a:ext>
            </a:extLst>
          </p:cNvPr>
          <p:cNvSpPr/>
          <p:nvPr/>
        </p:nvSpPr>
        <p:spPr>
          <a:xfrm>
            <a:off x="3048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2E5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8F9A2A6D-81AF-4C6F-9BED-679BF7CC2E51}"/>
              </a:ext>
            </a:extLst>
          </p:cNvPr>
          <p:cNvSpPr/>
          <p:nvPr/>
        </p:nvSpPr>
        <p:spPr>
          <a:xfrm>
            <a:off x="6096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15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F10B4D6F-DBC5-45B2-9F74-18A214632615}"/>
              </a:ext>
            </a:extLst>
          </p:cNvPr>
          <p:cNvSpPr/>
          <p:nvPr/>
        </p:nvSpPr>
        <p:spPr>
          <a:xfrm>
            <a:off x="9144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6514226 h 6858000"/>
              <a:gd name="connsiteX5" fmla="*/ 2702304 w 3048000"/>
              <a:gd name="connsiteY5" fmla="*/ 6514226 h 6858000"/>
              <a:gd name="connsiteX6" fmla="*/ 2702304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lnTo>
                  <a:pt x="0" y="6514226"/>
                </a:lnTo>
                <a:lnTo>
                  <a:pt x="2702304" y="6514226"/>
                </a:lnTo>
                <a:lnTo>
                  <a:pt x="2702304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ED65FC-C7E3-47FF-B67E-4B7E0FA582EE}"/>
              </a:ext>
            </a:extLst>
          </p:cNvPr>
          <p:cNvSpPr txBox="1"/>
          <p:nvPr/>
        </p:nvSpPr>
        <p:spPr>
          <a:xfrm>
            <a:off x="911460" y="771787"/>
            <a:ext cx="2108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투시법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3FDD47-8869-4175-9EAE-755FB402DBF0}"/>
              </a:ext>
            </a:extLst>
          </p:cNvPr>
          <p:cNvSpPr txBox="1"/>
          <p:nvPr/>
        </p:nvSpPr>
        <p:spPr>
          <a:xfrm>
            <a:off x="1130538" y="1787450"/>
            <a:ext cx="99309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원근법에서 실제로 평행한 선을 축소의 원리에 의해 그릴 때</a:t>
            </a:r>
            <a:b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</a:b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그 선이 만나는 점 </a:t>
            </a:r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-&gt; </a:t>
            </a: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소실점</a:t>
            </a:r>
            <a:endParaRPr lang="en-US" altLang="ko-KR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2C88A2F-AC58-4324-A1B1-9EDA3239F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52" y="3395890"/>
            <a:ext cx="9326896" cy="251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7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46546C49-27F2-42CE-9F3F-679589A02F90}"/>
              </a:ext>
            </a:extLst>
          </p:cNvPr>
          <p:cNvSpPr/>
          <p:nvPr/>
        </p:nvSpPr>
        <p:spPr>
          <a:xfrm>
            <a:off x="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343774 h 6858000"/>
              <a:gd name="connsiteX3" fmla="*/ 345696 w 3048000"/>
              <a:gd name="connsiteY3" fmla="*/ 343774 h 6858000"/>
              <a:gd name="connsiteX4" fmla="*/ 345696 w 3048000"/>
              <a:gd name="connsiteY4" fmla="*/ 6514226 h 6858000"/>
              <a:gd name="connsiteX5" fmla="*/ 3048000 w 3048000"/>
              <a:gd name="connsiteY5" fmla="*/ 6514226 h 6858000"/>
              <a:gd name="connsiteX6" fmla="*/ 3048000 w 3048000"/>
              <a:gd name="connsiteY6" fmla="*/ 6858000 h 6858000"/>
              <a:gd name="connsiteX7" fmla="*/ 0 w 3048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345696" y="343774"/>
                </a:lnTo>
                <a:lnTo>
                  <a:pt x="345696" y="6514226"/>
                </a:ln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4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B6BCF423-BE4B-44D8-BF00-1760D8BBCF5B}"/>
              </a:ext>
            </a:extLst>
          </p:cNvPr>
          <p:cNvSpPr/>
          <p:nvPr/>
        </p:nvSpPr>
        <p:spPr>
          <a:xfrm>
            <a:off x="3048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2E5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8F9A2A6D-81AF-4C6F-9BED-679BF7CC2E51}"/>
              </a:ext>
            </a:extLst>
          </p:cNvPr>
          <p:cNvSpPr/>
          <p:nvPr/>
        </p:nvSpPr>
        <p:spPr>
          <a:xfrm>
            <a:off x="6096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15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F10B4D6F-DBC5-45B2-9F74-18A214632615}"/>
              </a:ext>
            </a:extLst>
          </p:cNvPr>
          <p:cNvSpPr/>
          <p:nvPr/>
        </p:nvSpPr>
        <p:spPr>
          <a:xfrm>
            <a:off x="9144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6514226 h 6858000"/>
              <a:gd name="connsiteX5" fmla="*/ 2702304 w 3048000"/>
              <a:gd name="connsiteY5" fmla="*/ 6514226 h 6858000"/>
              <a:gd name="connsiteX6" fmla="*/ 2702304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lnTo>
                  <a:pt x="0" y="6514226"/>
                </a:lnTo>
                <a:lnTo>
                  <a:pt x="2702304" y="6514226"/>
                </a:lnTo>
                <a:lnTo>
                  <a:pt x="2702304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ED65FC-C7E3-47FF-B67E-4B7E0FA582EE}"/>
              </a:ext>
            </a:extLst>
          </p:cNvPr>
          <p:cNvSpPr txBox="1"/>
          <p:nvPr/>
        </p:nvSpPr>
        <p:spPr>
          <a:xfrm>
            <a:off x="911460" y="771787"/>
            <a:ext cx="2108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투시법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3FDD47-8869-4175-9EAE-755FB402DBF0}"/>
              </a:ext>
            </a:extLst>
          </p:cNvPr>
          <p:cNvSpPr txBox="1"/>
          <p:nvPr/>
        </p:nvSpPr>
        <p:spPr>
          <a:xfrm>
            <a:off x="1130538" y="1787450"/>
            <a:ext cx="99309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원근법에서 실제로 평행한 선을 축소의 원리에 의해 그릴 때</a:t>
            </a:r>
            <a:b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</a:b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그 선이 만나는 점 </a:t>
            </a:r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-&gt; </a:t>
            </a: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소실점</a:t>
            </a:r>
            <a:endParaRPr lang="en-US" altLang="ko-KR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1D0C99A-1CD7-4AC6-A868-B3583B2CE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64668"/>
            <a:ext cx="4572000" cy="342592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9447636-7239-481D-B4B0-A83E17231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656" y="3090273"/>
            <a:ext cx="5142387" cy="320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52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46546C49-27F2-42CE-9F3F-679589A02F90}"/>
              </a:ext>
            </a:extLst>
          </p:cNvPr>
          <p:cNvSpPr/>
          <p:nvPr/>
        </p:nvSpPr>
        <p:spPr>
          <a:xfrm>
            <a:off x="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343774 h 6858000"/>
              <a:gd name="connsiteX3" fmla="*/ 345696 w 3048000"/>
              <a:gd name="connsiteY3" fmla="*/ 343774 h 6858000"/>
              <a:gd name="connsiteX4" fmla="*/ 345696 w 3048000"/>
              <a:gd name="connsiteY4" fmla="*/ 6514226 h 6858000"/>
              <a:gd name="connsiteX5" fmla="*/ 3048000 w 3048000"/>
              <a:gd name="connsiteY5" fmla="*/ 6514226 h 6858000"/>
              <a:gd name="connsiteX6" fmla="*/ 3048000 w 3048000"/>
              <a:gd name="connsiteY6" fmla="*/ 6858000 h 6858000"/>
              <a:gd name="connsiteX7" fmla="*/ 0 w 3048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345696" y="343774"/>
                </a:lnTo>
                <a:lnTo>
                  <a:pt x="345696" y="6514226"/>
                </a:ln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4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B6BCF423-BE4B-44D8-BF00-1760D8BBCF5B}"/>
              </a:ext>
            </a:extLst>
          </p:cNvPr>
          <p:cNvSpPr/>
          <p:nvPr/>
        </p:nvSpPr>
        <p:spPr>
          <a:xfrm>
            <a:off x="3048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2E5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8F9A2A6D-81AF-4C6F-9BED-679BF7CC2E51}"/>
              </a:ext>
            </a:extLst>
          </p:cNvPr>
          <p:cNvSpPr/>
          <p:nvPr/>
        </p:nvSpPr>
        <p:spPr>
          <a:xfrm>
            <a:off x="6096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15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F10B4D6F-DBC5-45B2-9F74-18A214632615}"/>
              </a:ext>
            </a:extLst>
          </p:cNvPr>
          <p:cNvSpPr/>
          <p:nvPr/>
        </p:nvSpPr>
        <p:spPr>
          <a:xfrm>
            <a:off x="9144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6514226 h 6858000"/>
              <a:gd name="connsiteX5" fmla="*/ 2702304 w 3048000"/>
              <a:gd name="connsiteY5" fmla="*/ 6514226 h 6858000"/>
              <a:gd name="connsiteX6" fmla="*/ 2702304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lnTo>
                  <a:pt x="0" y="6514226"/>
                </a:lnTo>
                <a:lnTo>
                  <a:pt x="2702304" y="6514226"/>
                </a:lnTo>
                <a:lnTo>
                  <a:pt x="2702304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ED65FC-C7E3-47FF-B67E-4B7E0FA582EE}"/>
              </a:ext>
            </a:extLst>
          </p:cNvPr>
          <p:cNvSpPr txBox="1"/>
          <p:nvPr/>
        </p:nvSpPr>
        <p:spPr>
          <a:xfrm>
            <a:off x="911460" y="771787"/>
            <a:ext cx="2108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투시법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3FDD47-8869-4175-9EAE-755FB402DBF0}"/>
              </a:ext>
            </a:extLst>
          </p:cNvPr>
          <p:cNvSpPr txBox="1"/>
          <p:nvPr/>
        </p:nvSpPr>
        <p:spPr>
          <a:xfrm>
            <a:off x="1130538" y="1787450"/>
            <a:ext cx="1943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1</a:t>
            </a: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점 투시</a:t>
            </a:r>
            <a:endParaRPr lang="en-US" altLang="ko-KR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578D63F-492D-42EA-B25F-6EF2F7314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68729"/>
            <a:ext cx="4912875" cy="335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33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6CB27F5-1525-4EFE-AC9D-77CA3236C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189" y="1973020"/>
            <a:ext cx="4596144" cy="3136645"/>
          </a:xfrm>
          <a:prstGeom prst="rect">
            <a:avLst/>
          </a:prstGeom>
        </p:spPr>
      </p:pic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46546C49-27F2-42CE-9F3F-679589A02F90}"/>
              </a:ext>
            </a:extLst>
          </p:cNvPr>
          <p:cNvSpPr/>
          <p:nvPr/>
        </p:nvSpPr>
        <p:spPr>
          <a:xfrm>
            <a:off x="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343774 h 6858000"/>
              <a:gd name="connsiteX3" fmla="*/ 345696 w 3048000"/>
              <a:gd name="connsiteY3" fmla="*/ 343774 h 6858000"/>
              <a:gd name="connsiteX4" fmla="*/ 345696 w 3048000"/>
              <a:gd name="connsiteY4" fmla="*/ 6514226 h 6858000"/>
              <a:gd name="connsiteX5" fmla="*/ 3048000 w 3048000"/>
              <a:gd name="connsiteY5" fmla="*/ 6514226 h 6858000"/>
              <a:gd name="connsiteX6" fmla="*/ 3048000 w 3048000"/>
              <a:gd name="connsiteY6" fmla="*/ 6858000 h 6858000"/>
              <a:gd name="connsiteX7" fmla="*/ 0 w 3048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345696" y="343774"/>
                </a:lnTo>
                <a:lnTo>
                  <a:pt x="345696" y="6514226"/>
                </a:ln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4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B6BCF423-BE4B-44D8-BF00-1760D8BBCF5B}"/>
              </a:ext>
            </a:extLst>
          </p:cNvPr>
          <p:cNvSpPr/>
          <p:nvPr/>
        </p:nvSpPr>
        <p:spPr>
          <a:xfrm>
            <a:off x="3048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2E5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8F9A2A6D-81AF-4C6F-9BED-679BF7CC2E51}"/>
              </a:ext>
            </a:extLst>
          </p:cNvPr>
          <p:cNvSpPr/>
          <p:nvPr/>
        </p:nvSpPr>
        <p:spPr>
          <a:xfrm>
            <a:off x="6096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15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F10B4D6F-DBC5-45B2-9F74-18A214632615}"/>
              </a:ext>
            </a:extLst>
          </p:cNvPr>
          <p:cNvSpPr/>
          <p:nvPr/>
        </p:nvSpPr>
        <p:spPr>
          <a:xfrm>
            <a:off x="9144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6514226 h 6858000"/>
              <a:gd name="connsiteX5" fmla="*/ 2702304 w 3048000"/>
              <a:gd name="connsiteY5" fmla="*/ 6514226 h 6858000"/>
              <a:gd name="connsiteX6" fmla="*/ 2702304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lnTo>
                  <a:pt x="0" y="6514226"/>
                </a:lnTo>
                <a:lnTo>
                  <a:pt x="2702304" y="6514226"/>
                </a:lnTo>
                <a:lnTo>
                  <a:pt x="2702304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ED65FC-C7E3-47FF-B67E-4B7E0FA582EE}"/>
              </a:ext>
            </a:extLst>
          </p:cNvPr>
          <p:cNvSpPr txBox="1"/>
          <p:nvPr/>
        </p:nvSpPr>
        <p:spPr>
          <a:xfrm>
            <a:off x="911460" y="771787"/>
            <a:ext cx="825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빛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A8E7E6-DC0A-4219-8EA7-E1600A15060E}"/>
              </a:ext>
            </a:extLst>
          </p:cNvPr>
          <p:cNvSpPr txBox="1"/>
          <p:nvPr/>
        </p:nvSpPr>
        <p:spPr>
          <a:xfrm>
            <a:off x="1524000" y="2128725"/>
            <a:ext cx="3802644" cy="293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빛을 직접 볼 수는 없음</a:t>
            </a:r>
            <a:endParaRPr lang="en-US" altLang="ko-KR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Therefore</a:t>
            </a:r>
          </a:p>
          <a:p>
            <a:pPr>
              <a:lnSpc>
                <a:spcPct val="150000"/>
              </a:lnSpc>
            </a:pP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그림자 이야기를</a:t>
            </a:r>
            <a:endParaRPr lang="en-US" altLang="ko-KR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할 예정입니다</a:t>
            </a:r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.</a:t>
            </a:r>
            <a:endParaRPr lang="ko-KR" altLang="en-US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59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46546C49-27F2-42CE-9F3F-679589A02F90}"/>
              </a:ext>
            </a:extLst>
          </p:cNvPr>
          <p:cNvSpPr/>
          <p:nvPr/>
        </p:nvSpPr>
        <p:spPr>
          <a:xfrm>
            <a:off x="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343774 h 6858000"/>
              <a:gd name="connsiteX3" fmla="*/ 345696 w 3048000"/>
              <a:gd name="connsiteY3" fmla="*/ 343774 h 6858000"/>
              <a:gd name="connsiteX4" fmla="*/ 345696 w 3048000"/>
              <a:gd name="connsiteY4" fmla="*/ 6514226 h 6858000"/>
              <a:gd name="connsiteX5" fmla="*/ 3048000 w 3048000"/>
              <a:gd name="connsiteY5" fmla="*/ 6514226 h 6858000"/>
              <a:gd name="connsiteX6" fmla="*/ 3048000 w 3048000"/>
              <a:gd name="connsiteY6" fmla="*/ 6858000 h 6858000"/>
              <a:gd name="connsiteX7" fmla="*/ 0 w 3048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345696" y="343774"/>
                </a:lnTo>
                <a:lnTo>
                  <a:pt x="345696" y="6514226"/>
                </a:ln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4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B6BCF423-BE4B-44D8-BF00-1760D8BBCF5B}"/>
              </a:ext>
            </a:extLst>
          </p:cNvPr>
          <p:cNvSpPr/>
          <p:nvPr/>
        </p:nvSpPr>
        <p:spPr>
          <a:xfrm>
            <a:off x="3048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2E5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8F9A2A6D-81AF-4C6F-9BED-679BF7CC2E51}"/>
              </a:ext>
            </a:extLst>
          </p:cNvPr>
          <p:cNvSpPr/>
          <p:nvPr/>
        </p:nvSpPr>
        <p:spPr>
          <a:xfrm>
            <a:off x="6096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15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F10B4D6F-DBC5-45B2-9F74-18A214632615}"/>
              </a:ext>
            </a:extLst>
          </p:cNvPr>
          <p:cNvSpPr/>
          <p:nvPr/>
        </p:nvSpPr>
        <p:spPr>
          <a:xfrm>
            <a:off x="9144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6514226 h 6858000"/>
              <a:gd name="connsiteX5" fmla="*/ 2702304 w 3048000"/>
              <a:gd name="connsiteY5" fmla="*/ 6514226 h 6858000"/>
              <a:gd name="connsiteX6" fmla="*/ 2702304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lnTo>
                  <a:pt x="0" y="6514226"/>
                </a:lnTo>
                <a:lnTo>
                  <a:pt x="2702304" y="6514226"/>
                </a:lnTo>
                <a:lnTo>
                  <a:pt x="2702304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ED65FC-C7E3-47FF-B67E-4B7E0FA582EE}"/>
              </a:ext>
            </a:extLst>
          </p:cNvPr>
          <p:cNvSpPr txBox="1"/>
          <p:nvPr/>
        </p:nvSpPr>
        <p:spPr>
          <a:xfrm>
            <a:off x="911460" y="771787"/>
            <a:ext cx="2108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투시법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3FDD47-8869-4175-9EAE-755FB402DBF0}"/>
              </a:ext>
            </a:extLst>
          </p:cNvPr>
          <p:cNvSpPr txBox="1"/>
          <p:nvPr/>
        </p:nvSpPr>
        <p:spPr>
          <a:xfrm>
            <a:off x="1130538" y="1787450"/>
            <a:ext cx="2034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2</a:t>
            </a: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점 투시</a:t>
            </a:r>
            <a:endParaRPr lang="en-US" altLang="ko-KR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9790CA0-7936-4E82-B50A-ED6629276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004" y="2559237"/>
            <a:ext cx="5924811" cy="352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05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46546C49-27F2-42CE-9F3F-679589A02F90}"/>
              </a:ext>
            </a:extLst>
          </p:cNvPr>
          <p:cNvSpPr/>
          <p:nvPr/>
        </p:nvSpPr>
        <p:spPr>
          <a:xfrm>
            <a:off x="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343774 h 6858000"/>
              <a:gd name="connsiteX3" fmla="*/ 345696 w 3048000"/>
              <a:gd name="connsiteY3" fmla="*/ 343774 h 6858000"/>
              <a:gd name="connsiteX4" fmla="*/ 345696 w 3048000"/>
              <a:gd name="connsiteY4" fmla="*/ 6514226 h 6858000"/>
              <a:gd name="connsiteX5" fmla="*/ 3048000 w 3048000"/>
              <a:gd name="connsiteY5" fmla="*/ 6514226 h 6858000"/>
              <a:gd name="connsiteX6" fmla="*/ 3048000 w 3048000"/>
              <a:gd name="connsiteY6" fmla="*/ 6858000 h 6858000"/>
              <a:gd name="connsiteX7" fmla="*/ 0 w 3048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345696" y="343774"/>
                </a:lnTo>
                <a:lnTo>
                  <a:pt x="345696" y="6514226"/>
                </a:ln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4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B6BCF423-BE4B-44D8-BF00-1760D8BBCF5B}"/>
              </a:ext>
            </a:extLst>
          </p:cNvPr>
          <p:cNvSpPr/>
          <p:nvPr/>
        </p:nvSpPr>
        <p:spPr>
          <a:xfrm>
            <a:off x="3048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2E5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8F9A2A6D-81AF-4C6F-9BED-679BF7CC2E51}"/>
              </a:ext>
            </a:extLst>
          </p:cNvPr>
          <p:cNvSpPr/>
          <p:nvPr/>
        </p:nvSpPr>
        <p:spPr>
          <a:xfrm>
            <a:off x="6096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15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F10B4D6F-DBC5-45B2-9F74-18A214632615}"/>
              </a:ext>
            </a:extLst>
          </p:cNvPr>
          <p:cNvSpPr/>
          <p:nvPr/>
        </p:nvSpPr>
        <p:spPr>
          <a:xfrm>
            <a:off x="9144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6514226 h 6858000"/>
              <a:gd name="connsiteX5" fmla="*/ 2702304 w 3048000"/>
              <a:gd name="connsiteY5" fmla="*/ 6514226 h 6858000"/>
              <a:gd name="connsiteX6" fmla="*/ 2702304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lnTo>
                  <a:pt x="0" y="6514226"/>
                </a:lnTo>
                <a:lnTo>
                  <a:pt x="2702304" y="6514226"/>
                </a:lnTo>
                <a:lnTo>
                  <a:pt x="2702304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ED65FC-C7E3-47FF-B67E-4B7E0FA582EE}"/>
              </a:ext>
            </a:extLst>
          </p:cNvPr>
          <p:cNvSpPr txBox="1"/>
          <p:nvPr/>
        </p:nvSpPr>
        <p:spPr>
          <a:xfrm>
            <a:off x="911460" y="771787"/>
            <a:ext cx="2108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투시법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3FDD47-8869-4175-9EAE-755FB402DBF0}"/>
              </a:ext>
            </a:extLst>
          </p:cNvPr>
          <p:cNvSpPr txBox="1"/>
          <p:nvPr/>
        </p:nvSpPr>
        <p:spPr>
          <a:xfrm>
            <a:off x="1130538" y="1787450"/>
            <a:ext cx="2034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3</a:t>
            </a: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점 투시</a:t>
            </a:r>
            <a:endParaRPr lang="en-US" altLang="ko-KR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92CC3EF-8C8E-4B1F-B812-A8E9E91D0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10861"/>
            <a:ext cx="8270488" cy="382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08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46546C49-27F2-42CE-9F3F-679589A02F90}"/>
              </a:ext>
            </a:extLst>
          </p:cNvPr>
          <p:cNvSpPr/>
          <p:nvPr/>
        </p:nvSpPr>
        <p:spPr>
          <a:xfrm>
            <a:off x="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343774 h 6858000"/>
              <a:gd name="connsiteX3" fmla="*/ 345696 w 3048000"/>
              <a:gd name="connsiteY3" fmla="*/ 343774 h 6858000"/>
              <a:gd name="connsiteX4" fmla="*/ 345696 w 3048000"/>
              <a:gd name="connsiteY4" fmla="*/ 6514226 h 6858000"/>
              <a:gd name="connsiteX5" fmla="*/ 3048000 w 3048000"/>
              <a:gd name="connsiteY5" fmla="*/ 6514226 h 6858000"/>
              <a:gd name="connsiteX6" fmla="*/ 3048000 w 3048000"/>
              <a:gd name="connsiteY6" fmla="*/ 6858000 h 6858000"/>
              <a:gd name="connsiteX7" fmla="*/ 0 w 3048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345696" y="343774"/>
                </a:lnTo>
                <a:lnTo>
                  <a:pt x="345696" y="6514226"/>
                </a:ln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4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B6BCF423-BE4B-44D8-BF00-1760D8BBCF5B}"/>
              </a:ext>
            </a:extLst>
          </p:cNvPr>
          <p:cNvSpPr/>
          <p:nvPr/>
        </p:nvSpPr>
        <p:spPr>
          <a:xfrm>
            <a:off x="3048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2E5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8F9A2A6D-81AF-4C6F-9BED-679BF7CC2E51}"/>
              </a:ext>
            </a:extLst>
          </p:cNvPr>
          <p:cNvSpPr/>
          <p:nvPr/>
        </p:nvSpPr>
        <p:spPr>
          <a:xfrm>
            <a:off x="6096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15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F10B4D6F-DBC5-45B2-9F74-18A214632615}"/>
              </a:ext>
            </a:extLst>
          </p:cNvPr>
          <p:cNvSpPr/>
          <p:nvPr/>
        </p:nvSpPr>
        <p:spPr>
          <a:xfrm>
            <a:off x="9144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6514226 h 6858000"/>
              <a:gd name="connsiteX5" fmla="*/ 2702304 w 3048000"/>
              <a:gd name="connsiteY5" fmla="*/ 6514226 h 6858000"/>
              <a:gd name="connsiteX6" fmla="*/ 2702304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lnTo>
                  <a:pt x="0" y="6514226"/>
                </a:lnTo>
                <a:lnTo>
                  <a:pt x="2702304" y="6514226"/>
                </a:lnTo>
                <a:lnTo>
                  <a:pt x="2702304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ED65FC-C7E3-47FF-B67E-4B7E0FA582EE}"/>
              </a:ext>
            </a:extLst>
          </p:cNvPr>
          <p:cNvSpPr txBox="1"/>
          <p:nvPr/>
        </p:nvSpPr>
        <p:spPr>
          <a:xfrm>
            <a:off x="911460" y="771787"/>
            <a:ext cx="8265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연습 </a:t>
            </a:r>
            <a:r>
              <a:rPr lang="en-US" altLang="ko-KR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: 2</a:t>
            </a:r>
            <a:r>
              <a:rPr lang="ko-KR" altLang="en-US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점 투시 시도해보기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62BFD5-8E8D-4E9A-828F-7FFFD750EC75}"/>
              </a:ext>
            </a:extLst>
          </p:cNvPr>
          <p:cNvSpPr txBox="1"/>
          <p:nvPr/>
        </p:nvSpPr>
        <p:spPr>
          <a:xfrm>
            <a:off x="980389" y="1968235"/>
            <a:ext cx="81964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소실점을 멀리 잡음 </a:t>
            </a:r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=&gt; </a:t>
            </a: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그리기 편하나 공간감 </a:t>
            </a:r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down</a:t>
            </a:r>
          </a:p>
          <a:p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소실점을 잡고</a:t>
            </a:r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, </a:t>
            </a: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지평선을 표시하기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30AFE0E-048A-482E-9DDC-844109E04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611" y="3194919"/>
            <a:ext cx="3048000" cy="307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53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46546C49-27F2-42CE-9F3F-679589A02F90}"/>
              </a:ext>
            </a:extLst>
          </p:cNvPr>
          <p:cNvSpPr/>
          <p:nvPr/>
        </p:nvSpPr>
        <p:spPr>
          <a:xfrm>
            <a:off x="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343774 h 6858000"/>
              <a:gd name="connsiteX3" fmla="*/ 345696 w 3048000"/>
              <a:gd name="connsiteY3" fmla="*/ 343774 h 6858000"/>
              <a:gd name="connsiteX4" fmla="*/ 345696 w 3048000"/>
              <a:gd name="connsiteY4" fmla="*/ 6514226 h 6858000"/>
              <a:gd name="connsiteX5" fmla="*/ 3048000 w 3048000"/>
              <a:gd name="connsiteY5" fmla="*/ 6514226 h 6858000"/>
              <a:gd name="connsiteX6" fmla="*/ 3048000 w 3048000"/>
              <a:gd name="connsiteY6" fmla="*/ 6858000 h 6858000"/>
              <a:gd name="connsiteX7" fmla="*/ 0 w 3048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345696" y="343774"/>
                </a:lnTo>
                <a:lnTo>
                  <a:pt x="345696" y="6514226"/>
                </a:ln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4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B6BCF423-BE4B-44D8-BF00-1760D8BBCF5B}"/>
              </a:ext>
            </a:extLst>
          </p:cNvPr>
          <p:cNvSpPr/>
          <p:nvPr/>
        </p:nvSpPr>
        <p:spPr>
          <a:xfrm>
            <a:off x="3048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2E5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8F9A2A6D-81AF-4C6F-9BED-679BF7CC2E51}"/>
              </a:ext>
            </a:extLst>
          </p:cNvPr>
          <p:cNvSpPr/>
          <p:nvPr/>
        </p:nvSpPr>
        <p:spPr>
          <a:xfrm>
            <a:off x="6096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15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F10B4D6F-DBC5-45B2-9F74-18A214632615}"/>
              </a:ext>
            </a:extLst>
          </p:cNvPr>
          <p:cNvSpPr/>
          <p:nvPr/>
        </p:nvSpPr>
        <p:spPr>
          <a:xfrm>
            <a:off x="9144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6514226 h 6858000"/>
              <a:gd name="connsiteX5" fmla="*/ 2702304 w 3048000"/>
              <a:gd name="connsiteY5" fmla="*/ 6514226 h 6858000"/>
              <a:gd name="connsiteX6" fmla="*/ 2702304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lnTo>
                  <a:pt x="0" y="6514226"/>
                </a:lnTo>
                <a:lnTo>
                  <a:pt x="2702304" y="6514226"/>
                </a:lnTo>
                <a:lnTo>
                  <a:pt x="2702304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ED65FC-C7E3-47FF-B67E-4B7E0FA582EE}"/>
              </a:ext>
            </a:extLst>
          </p:cNvPr>
          <p:cNvSpPr txBox="1"/>
          <p:nvPr/>
        </p:nvSpPr>
        <p:spPr>
          <a:xfrm>
            <a:off x="911460" y="771787"/>
            <a:ext cx="65550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실습 </a:t>
            </a:r>
            <a:r>
              <a:rPr lang="en-US" altLang="ko-KR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: </a:t>
            </a:r>
            <a:r>
              <a:rPr lang="ko-KR" altLang="en-US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자유 창작 과제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690E3C-E85D-4402-98D5-301F1CC60BFD}"/>
              </a:ext>
            </a:extLst>
          </p:cNvPr>
          <p:cNvSpPr txBox="1"/>
          <p:nvPr/>
        </p:nvSpPr>
        <p:spPr>
          <a:xfrm>
            <a:off x="911460" y="2146840"/>
            <a:ext cx="990367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atin typeface="Galmuri14 Regular" panose="020B0503020202000000" pitchFamily="50" charset="-127"/>
                <a:ea typeface="Galmuri14 Regular" panose="020B0503020202000000" pitchFamily="50" charset="-127"/>
              </a:rPr>
              <a:t>[</a:t>
            </a:r>
            <a:r>
              <a:rPr lang="ko-KR" altLang="en-US" sz="3200" dirty="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조건</a:t>
            </a:r>
            <a:r>
              <a:rPr lang="en-US" altLang="ko-KR" sz="3200" dirty="0">
                <a:latin typeface="Galmuri14 Regular" panose="020B0503020202000000" pitchFamily="50" charset="-127"/>
                <a:ea typeface="Galmuri14 Regular" panose="020B0503020202000000" pitchFamily="50" charset="-127"/>
              </a:rPr>
              <a:t>]</a:t>
            </a:r>
          </a:p>
          <a:p>
            <a:pPr marL="571500" indent="-571500">
              <a:buFontTx/>
              <a:buChar char="-"/>
            </a:pPr>
            <a:r>
              <a:rPr lang="en-US" altLang="ko-KR" sz="3200" dirty="0">
                <a:latin typeface="Galmuri14 Regular" panose="020B0503020202000000" pitchFamily="50" charset="-127"/>
                <a:ea typeface="Galmuri14 Regular" panose="020B0503020202000000" pitchFamily="50" charset="-127"/>
              </a:rPr>
              <a:t> 64 64</a:t>
            </a:r>
            <a:r>
              <a:rPr lang="ko-KR" altLang="en-US" sz="3200" dirty="0">
                <a:latin typeface="Galmuri14 Regular" panose="020B0503020202000000" pitchFamily="50" charset="-127"/>
                <a:ea typeface="Galmuri14 Regular" panose="020B0503020202000000" pitchFamily="50" charset="-127"/>
              </a:rPr>
              <a:t>보다 큰 크기</a:t>
            </a:r>
            <a:endParaRPr lang="en-US" altLang="ko-KR" sz="3200" dirty="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  <a:p>
            <a:pPr marL="571500" indent="-571500">
              <a:buFontTx/>
              <a:buChar char="-"/>
            </a:pPr>
            <a:r>
              <a:rPr lang="ko-KR" altLang="en-US" sz="3200" dirty="0">
                <a:latin typeface="Galmuri14 Regular" panose="020B0503020202000000" pitchFamily="50" charset="-127"/>
                <a:ea typeface="Galmuri14 Regular" panose="020B0503020202000000" pitchFamily="50" charset="-127"/>
              </a:rPr>
              <a:t> </a:t>
            </a:r>
            <a:r>
              <a:rPr lang="ko-KR" altLang="en-US" sz="3200" dirty="0">
                <a:solidFill>
                  <a:srgbClr val="FF0000"/>
                </a:solidFill>
                <a:latin typeface="Galmuri14 Regular" panose="020B0503020202000000" pitchFamily="50" charset="-127"/>
                <a:ea typeface="Galmuri14 Regular" panose="020B0503020202000000" pitchFamily="50" charset="-127"/>
              </a:rPr>
              <a:t>보색 배색</a:t>
            </a:r>
            <a:r>
              <a:rPr lang="ko-KR" altLang="en-US" sz="3200" dirty="0">
                <a:latin typeface="Galmuri14 Regular" panose="020B0503020202000000" pitchFamily="50" charset="-127"/>
                <a:ea typeface="Galmuri14 Regular" panose="020B0503020202000000" pitchFamily="50" charset="-127"/>
              </a:rPr>
              <a:t> </a:t>
            </a:r>
            <a:r>
              <a:rPr lang="en-US" altLang="ko-KR" sz="3200" dirty="0">
                <a:latin typeface="Galmuri14 Regular" panose="020B0503020202000000" pitchFamily="50" charset="-127"/>
                <a:ea typeface="Galmuri14 Regular" panose="020B0503020202000000" pitchFamily="50" charset="-127"/>
              </a:rPr>
              <a:t>or </a:t>
            </a:r>
            <a:r>
              <a:rPr lang="ko-KR" altLang="en-US" sz="3200" dirty="0">
                <a:solidFill>
                  <a:srgbClr val="FF0000"/>
                </a:solidFill>
                <a:latin typeface="Galmuri14 Regular" panose="020B0503020202000000" pitchFamily="50" charset="-127"/>
                <a:ea typeface="Galmuri14 Regular" panose="020B0503020202000000" pitchFamily="50" charset="-127"/>
              </a:rPr>
              <a:t>유사색</a:t>
            </a:r>
            <a:r>
              <a:rPr lang="ko-KR" altLang="en-US" sz="3200" dirty="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의 색 조합</a:t>
            </a:r>
            <a:endParaRPr lang="en-US" altLang="ko-KR" sz="3200" dirty="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  <a:p>
            <a:pPr marL="571500" indent="-571500">
              <a:buFontTx/>
              <a:buChar char="-"/>
            </a:pPr>
            <a:r>
              <a:rPr lang="ko-KR" altLang="en-US" sz="3200" dirty="0">
                <a:latin typeface="Galmuri14 Regular" panose="020B0503020202000000" pitchFamily="50" charset="-127"/>
                <a:ea typeface="Galmuri14 Regular" panose="020B0503020202000000" pitchFamily="50" charset="-127"/>
              </a:rPr>
              <a:t> </a:t>
            </a:r>
            <a:r>
              <a:rPr lang="en-US" altLang="ko-KR" sz="3200" dirty="0">
                <a:latin typeface="Galmuri14 Regular" panose="020B0503020202000000" pitchFamily="50" charset="-127"/>
                <a:ea typeface="Galmuri14 Regular" panose="020B0503020202000000" pitchFamily="50" charset="-127"/>
              </a:rPr>
              <a:t>1</a:t>
            </a:r>
            <a:r>
              <a:rPr lang="ko-KR" altLang="en-US" sz="3200" dirty="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점</a:t>
            </a:r>
            <a:r>
              <a:rPr lang="en-US" altLang="ko-KR" sz="3200" dirty="0">
                <a:latin typeface="Galmuri14 Regular" panose="020B0503020202000000" pitchFamily="50" charset="-127"/>
                <a:ea typeface="Galmuri14 Regular" panose="020B0503020202000000" pitchFamily="50" charset="-127"/>
              </a:rPr>
              <a:t>+ </a:t>
            </a:r>
            <a:r>
              <a:rPr lang="ko-KR" altLang="en-US" sz="3200" dirty="0">
                <a:latin typeface="Galmuri14 Regular" panose="020B0503020202000000" pitchFamily="50" charset="-127"/>
                <a:ea typeface="Galmuri14 Regular" panose="020B0503020202000000" pitchFamily="50" charset="-127"/>
              </a:rPr>
              <a:t>투시</a:t>
            </a:r>
            <a:endParaRPr lang="en-US" altLang="ko-KR" sz="3200" dirty="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  <a:p>
            <a:pPr marL="571500" indent="-571500">
              <a:buFontTx/>
              <a:buChar char="-"/>
            </a:pPr>
            <a:r>
              <a:rPr lang="en-US" altLang="ko-KR" sz="3200" dirty="0">
                <a:latin typeface="Galmuri14 Regular" panose="020B0503020202000000" pitchFamily="50" charset="-127"/>
                <a:ea typeface="Galmuri14 Regular" panose="020B0503020202000000" pitchFamily="50" charset="-127"/>
              </a:rPr>
              <a:t> </a:t>
            </a:r>
            <a:r>
              <a:rPr lang="ko-KR" altLang="en-US" sz="3200" dirty="0">
                <a:latin typeface="Galmuri14 Regular" panose="020B0503020202000000" pitchFamily="50" charset="-127"/>
                <a:ea typeface="Galmuri14 Regular" panose="020B0503020202000000" pitchFamily="50" charset="-127"/>
              </a:rPr>
              <a:t>메인 오브젝트 </a:t>
            </a:r>
            <a:r>
              <a:rPr lang="en-US" altLang="ko-KR" sz="3200" dirty="0">
                <a:latin typeface="Galmuri14 Regular" panose="020B0503020202000000" pitchFamily="50" charset="-127"/>
                <a:ea typeface="Galmuri14 Regular" panose="020B0503020202000000" pitchFamily="50" charset="-127"/>
              </a:rPr>
              <a:t>1</a:t>
            </a:r>
            <a:r>
              <a:rPr lang="ko-KR" altLang="en-US" sz="3200" dirty="0">
                <a:latin typeface="Galmuri14 Regular" panose="020B0503020202000000" pitchFamily="50" charset="-127"/>
                <a:ea typeface="Galmuri14 Regular" panose="020B0503020202000000" pitchFamily="50" charset="-127"/>
              </a:rPr>
              <a:t>개 이상</a:t>
            </a:r>
            <a:endParaRPr lang="en-US" altLang="ko-KR" sz="3200" dirty="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  <a:p>
            <a:pPr marL="571500" indent="-571500">
              <a:buFontTx/>
              <a:buChar char="-"/>
            </a:pPr>
            <a:r>
              <a:rPr lang="ko-KR" altLang="en-US" sz="3200" dirty="0">
                <a:latin typeface="Galmuri14 Regular" panose="020B0503020202000000" pitchFamily="50" charset="-127"/>
                <a:ea typeface="Galmuri14 Regular" panose="020B0503020202000000" pitchFamily="50" charset="-127"/>
              </a:rPr>
              <a:t> 광원</a:t>
            </a:r>
            <a:r>
              <a:rPr lang="en-US" altLang="ko-KR" sz="3200" dirty="0">
                <a:latin typeface="Galmuri14 Regular" panose="020B0503020202000000" pitchFamily="50" charset="-127"/>
                <a:ea typeface="Galmuri14 Regular" panose="020B0503020202000000" pitchFamily="50" charset="-127"/>
              </a:rPr>
              <a:t>, </a:t>
            </a:r>
            <a:r>
              <a:rPr lang="ko-KR" altLang="en-US" sz="3200" dirty="0">
                <a:latin typeface="Galmuri14 Regular" panose="020B0503020202000000" pitchFamily="50" charset="-127"/>
                <a:ea typeface="Galmuri14 Regular" panose="020B0503020202000000" pitchFamily="50" charset="-127"/>
              </a:rPr>
              <a:t>빛의 방향</a:t>
            </a:r>
            <a:r>
              <a:rPr lang="en-US" altLang="ko-KR" sz="3200" dirty="0">
                <a:latin typeface="Galmuri14 Regular" panose="020B0503020202000000" pitchFamily="50" charset="-127"/>
                <a:ea typeface="Galmuri14 Regular" panose="020B0503020202000000" pitchFamily="50" charset="-127"/>
              </a:rPr>
              <a:t>, </a:t>
            </a:r>
            <a:r>
              <a:rPr lang="ko-KR" altLang="en-US" sz="3200" dirty="0">
                <a:latin typeface="Galmuri14 Regular" panose="020B0503020202000000" pitchFamily="50" charset="-127"/>
                <a:ea typeface="Galmuri14 Regular" panose="020B0503020202000000" pitchFamily="50" charset="-127"/>
              </a:rPr>
              <a:t>그림자의 생성 방향 중 하나는 명확하게</a:t>
            </a:r>
            <a:endParaRPr lang="en-US" altLang="ko-KR" sz="3200" dirty="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  <a:p>
            <a:endParaRPr lang="en-US" altLang="ko-KR" sz="3200" dirty="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  <a:p>
            <a:r>
              <a:rPr lang="ko-KR" altLang="en-US" sz="3200" dirty="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완성된 결과물은 </a:t>
            </a:r>
            <a:r>
              <a:rPr lang="en-US" altLang="ko-KR" sz="3200" dirty="0">
                <a:latin typeface="Galmuri14 Regular" panose="020B0503020202000000" pitchFamily="50" charset="-127"/>
                <a:ea typeface="Galmuri14 Regular" panose="020B0503020202000000" pitchFamily="50" charset="-127"/>
              </a:rPr>
              <a:t>.</a:t>
            </a:r>
            <a:r>
              <a:rPr lang="en-US" altLang="ko-KR" sz="3200" dirty="0" err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piskel</a:t>
            </a:r>
            <a:r>
              <a:rPr lang="en-US" altLang="ko-KR" sz="3200" dirty="0">
                <a:latin typeface="Galmuri14 Regular" panose="020B0503020202000000" pitchFamily="50" charset="-127"/>
                <a:ea typeface="Galmuri14 Regular" panose="020B0503020202000000" pitchFamily="50" charset="-127"/>
              </a:rPr>
              <a:t>, .</a:t>
            </a:r>
            <a:r>
              <a:rPr lang="en-US" altLang="ko-KR" sz="3200" dirty="0" err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png</a:t>
            </a:r>
            <a:r>
              <a:rPr lang="en-US" altLang="ko-KR" sz="3200" dirty="0">
                <a:latin typeface="Galmuri14 Regular" panose="020B0503020202000000" pitchFamily="50" charset="-127"/>
                <a:ea typeface="Galmuri14 Regular" panose="020B0503020202000000" pitchFamily="50" charset="-127"/>
              </a:rPr>
              <a:t> </a:t>
            </a:r>
            <a:r>
              <a:rPr lang="ko-KR" altLang="en-US" sz="3200" dirty="0">
                <a:latin typeface="Galmuri14 Regular" panose="020B0503020202000000" pitchFamily="50" charset="-127"/>
                <a:ea typeface="Galmuri14 Regular" panose="020B0503020202000000" pitchFamily="50" charset="-127"/>
              </a:rPr>
              <a:t>모두 </a:t>
            </a:r>
            <a:r>
              <a:rPr lang="en-US" altLang="ko-KR" sz="3200" dirty="0">
                <a:latin typeface="Galmuri14 Regular" panose="020B0503020202000000" pitchFamily="50" charset="-127"/>
                <a:ea typeface="Galmuri14 Regular" panose="020B0503020202000000" pitchFamily="50" charset="-127"/>
              </a:rPr>
              <a:t>#</a:t>
            </a:r>
            <a:r>
              <a:rPr lang="en-US" altLang="ko-KR" sz="3200" dirty="0" err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seminar_dot</a:t>
            </a:r>
            <a:r>
              <a:rPr lang="ko-KR" altLang="en-US" sz="3200" dirty="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에 올리기</a:t>
            </a:r>
          </a:p>
        </p:txBody>
      </p:sp>
    </p:spTree>
    <p:extLst>
      <p:ext uri="{BB962C8B-B14F-4D97-AF65-F5344CB8AC3E}">
        <p14:creationId xmlns:p14="http://schemas.microsoft.com/office/powerpoint/2010/main" val="209278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46546C49-27F2-42CE-9F3F-679589A02F90}"/>
              </a:ext>
            </a:extLst>
          </p:cNvPr>
          <p:cNvSpPr/>
          <p:nvPr/>
        </p:nvSpPr>
        <p:spPr>
          <a:xfrm>
            <a:off x="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343774 h 6858000"/>
              <a:gd name="connsiteX3" fmla="*/ 345696 w 3048000"/>
              <a:gd name="connsiteY3" fmla="*/ 343774 h 6858000"/>
              <a:gd name="connsiteX4" fmla="*/ 345696 w 3048000"/>
              <a:gd name="connsiteY4" fmla="*/ 6514226 h 6858000"/>
              <a:gd name="connsiteX5" fmla="*/ 3048000 w 3048000"/>
              <a:gd name="connsiteY5" fmla="*/ 6514226 h 6858000"/>
              <a:gd name="connsiteX6" fmla="*/ 3048000 w 3048000"/>
              <a:gd name="connsiteY6" fmla="*/ 6858000 h 6858000"/>
              <a:gd name="connsiteX7" fmla="*/ 0 w 3048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345696" y="343774"/>
                </a:lnTo>
                <a:lnTo>
                  <a:pt x="345696" y="6514226"/>
                </a:ln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4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B6BCF423-BE4B-44D8-BF00-1760D8BBCF5B}"/>
              </a:ext>
            </a:extLst>
          </p:cNvPr>
          <p:cNvSpPr/>
          <p:nvPr/>
        </p:nvSpPr>
        <p:spPr>
          <a:xfrm>
            <a:off x="3048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2E5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8F9A2A6D-81AF-4C6F-9BED-679BF7CC2E51}"/>
              </a:ext>
            </a:extLst>
          </p:cNvPr>
          <p:cNvSpPr/>
          <p:nvPr/>
        </p:nvSpPr>
        <p:spPr>
          <a:xfrm>
            <a:off x="6096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15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F10B4D6F-DBC5-45B2-9F74-18A214632615}"/>
              </a:ext>
            </a:extLst>
          </p:cNvPr>
          <p:cNvSpPr/>
          <p:nvPr/>
        </p:nvSpPr>
        <p:spPr>
          <a:xfrm>
            <a:off x="9144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6514226 h 6858000"/>
              <a:gd name="connsiteX5" fmla="*/ 2702304 w 3048000"/>
              <a:gd name="connsiteY5" fmla="*/ 6514226 h 6858000"/>
              <a:gd name="connsiteX6" fmla="*/ 2702304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lnTo>
                  <a:pt x="0" y="6514226"/>
                </a:lnTo>
                <a:lnTo>
                  <a:pt x="2702304" y="6514226"/>
                </a:lnTo>
                <a:lnTo>
                  <a:pt x="2702304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ED65FC-C7E3-47FF-B67E-4B7E0FA582EE}"/>
              </a:ext>
            </a:extLst>
          </p:cNvPr>
          <p:cNvSpPr txBox="1"/>
          <p:nvPr/>
        </p:nvSpPr>
        <p:spPr>
          <a:xfrm>
            <a:off x="911460" y="771787"/>
            <a:ext cx="825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빛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A8E7E6-DC0A-4219-8EA7-E1600A15060E}"/>
              </a:ext>
            </a:extLst>
          </p:cNvPr>
          <p:cNvSpPr txBox="1"/>
          <p:nvPr/>
        </p:nvSpPr>
        <p:spPr>
          <a:xfrm>
            <a:off x="1324393" y="1842566"/>
            <a:ext cx="4349268" cy="716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실제 그림자는 많이 복잡함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FE1ABBF-1D73-4129-A0F3-10F5D2276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760" y="2877590"/>
            <a:ext cx="4124901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6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46546C49-27F2-42CE-9F3F-679589A02F90}"/>
              </a:ext>
            </a:extLst>
          </p:cNvPr>
          <p:cNvSpPr/>
          <p:nvPr/>
        </p:nvSpPr>
        <p:spPr>
          <a:xfrm>
            <a:off x="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343774 h 6858000"/>
              <a:gd name="connsiteX3" fmla="*/ 345696 w 3048000"/>
              <a:gd name="connsiteY3" fmla="*/ 343774 h 6858000"/>
              <a:gd name="connsiteX4" fmla="*/ 345696 w 3048000"/>
              <a:gd name="connsiteY4" fmla="*/ 6514226 h 6858000"/>
              <a:gd name="connsiteX5" fmla="*/ 3048000 w 3048000"/>
              <a:gd name="connsiteY5" fmla="*/ 6514226 h 6858000"/>
              <a:gd name="connsiteX6" fmla="*/ 3048000 w 3048000"/>
              <a:gd name="connsiteY6" fmla="*/ 6858000 h 6858000"/>
              <a:gd name="connsiteX7" fmla="*/ 0 w 3048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345696" y="343774"/>
                </a:lnTo>
                <a:lnTo>
                  <a:pt x="345696" y="6514226"/>
                </a:ln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4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B6BCF423-BE4B-44D8-BF00-1760D8BBCF5B}"/>
              </a:ext>
            </a:extLst>
          </p:cNvPr>
          <p:cNvSpPr/>
          <p:nvPr/>
        </p:nvSpPr>
        <p:spPr>
          <a:xfrm>
            <a:off x="3048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2E5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8F9A2A6D-81AF-4C6F-9BED-679BF7CC2E51}"/>
              </a:ext>
            </a:extLst>
          </p:cNvPr>
          <p:cNvSpPr/>
          <p:nvPr/>
        </p:nvSpPr>
        <p:spPr>
          <a:xfrm>
            <a:off x="6096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15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F10B4D6F-DBC5-45B2-9F74-18A214632615}"/>
              </a:ext>
            </a:extLst>
          </p:cNvPr>
          <p:cNvSpPr/>
          <p:nvPr/>
        </p:nvSpPr>
        <p:spPr>
          <a:xfrm>
            <a:off x="9144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6514226 h 6858000"/>
              <a:gd name="connsiteX5" fmla="*/ 2702304 w 3048000"/>
              <a:gd name="connsiteY5" fmla="*/ 6514226 h 6858000"/>
              <a:gd name="connsiteX6" fmla="*/ 2702304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lnTo>
                  <a:pt x="0" y="6514226"/>
                </a:lnTo>
                <a:lnTo>
                  <a:pt x="2702304" y="6514226"/>
                </a:lnTo>
                <a:lnTo>
                  <a:pt x="2702304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ED65FC-C7E3-47FF-B67E-4B7E0FA582EE}"/>
              </a:ext>
            </a:extLst>
          </p:cNvPr>
          <p:cNvSpPr txBox="1"/>
          <p:nvPr/>
        </p:nvSpPr>
        <p:spPr>
          <a:xfrm>
            <a:off x="911460" y="771787"/>
            <a:ext cx="825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빛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A8E7E6-DC0A-4219-8EA7-E1600A15060E}"/>
              </a:ext>
            </a:extLst>
          </p:cNvPr>
          <p:cNvSpPr txBox="1"/>
          <p:nvPr/>
        </p:nvSpPr>
        <p:spPr>
          <a:xfrm>
            <a:off x="1324393" y="1842566"/>
            <a:ext cx="3621504" cy="716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슬라임으로 돌아와서</a:t>
            </a:r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..</a:t>
            </a:r>
            <a:endParaRPr lang="ko-KR" altLang="en-US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2D91BD8-8ED5-4417-82C5-283DE1088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026" y="2683645"/>
            <a:ext cx="3436315" cy="3436315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1E1EE61D-25B0-4205-9660-C7B68393D53D}"/>
              </a:ext>
            </a:extLst>
          </p:cNvPr>
          <p:cNvCxnSpPr>
            <a:cxnSpLocks/>
          </p:cNvCxnSpPr>
          <p:nvPr/>
        </p:nvCxnSpPr>
        <p:spPr>
          <a:xfrm flipH="1">
            <a:off x="4039890" y="3096074"/>
            <a:ext cx="2494059" cy="8832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962E789-5D14-4D4D-8B43-E87CE10C7D28}"/>
              </a:ext>
            </a:extLst>
          </p:cNvPr>
          <p:cNvSpPr txBox="1"/>
          <p:nvPr/>
        </p:nvSpPr>
        <p:spPr>
          <a:xfrm>
            <a:off x="6785014" y="2614353"/>
            <a:ext cx="3871573" cy="716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밝은 부분의 그라데이션</a:t>
            </a:r>
            <a:endParaRPr lang="en-US" altLang="ko-KR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216C8674-6AE4-4AA6-9344-89478EA1B918}"/>
              </a:ext>
            </a:extLst>
          </p:cNvPr>
          <p:cNvCxnSpPr>
            <a:cxnSpLocks/>
          </p:cNvCxnSpPr>
          <p:nvPr/>
        </p:nvCxnSpPr>
        <p:spPr>
          <a:xfrm flipH="1">
            <a:off x="4216319" y="3863535"/>
            <a:ext cx="2408125" cy="3896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2EC5664-1B67-42CE-9145-B493D22FE26D}"/>
              </a:ext>
            </a:extLst>
          </p:cNvPr>
          <p:cNvSpPr txBox="1"/>
          <p:nvPr/>
        </p:nvSpPr>
        <p:spPr>
          <a:xfrm>
            <a:off x="6825412" y="3429000"/>
            <a:ext cx="3074881" cy="716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다크 라인 </a:t>
            </a:r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(</a:t>
            </a: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경계선</a:t>
            </a:r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)</a:t>
            </a: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83B7FB4F-ECBC-47CC-8CED-3A48686C7A7A}"/>
              </a:ext>
            </a:extLst>
          </p:cNvPr>
          <p:cNvCxnSpPr>
            <a:cxnSpLocks/>
          </p:cNvCxnSpPr>
          <p:nvPr/>
        </p:nvCxnSpPr>
        <p:spPr>
          <a:xfrm flipH="1">
            <a:off x="4572000" y="5020674"/>
            <a:ext cx="2408125" cy="3896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FBA884D-1503-4C95-948E-81B4E9F568C5}"/>
              </a:ext>
            </a:extLst>
          </p:cNvPr>
          <p:cNvSpPr txBox="1"/>
          <p:nvPr/>
        </p:nvSpPr>
        <p:spPr>
          <a:xfrm>
            <a:off x="7105974" y="4512780"/>
            <a:ext cx="1208985" cy="716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그림자</a:t>
            </a:r>
            <a:endParaRPr lang="en-US" altLang="ko-KR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380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46546C49-27F2-42CE-9F3F-679589A02F90}"/>
              </a:ext>
            </a:extLst>
          </p:cNvPr>
          <p:cNvSpPr/>
          <p:nvPr/>
        </p:nvSpPr>
        <p:spPr>
          <a:xfrm>
            <a:off x="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343774 h 6858000"/>
              <a:gd name="connsiteX3" fmla="*/ 345696 w 3048000"/>
              <a:gd name="connsiteY3" fmla="*/ 343774 h 6858000"/>
              <a:gd name="connsiteX4" fmla="*/ 345696 w 3048000"/>
              <a:gd name="connsiteY4" fmla="*/ 6514226 h 6858000"/>
              <a:gd name="connsiteX5" fmla="*/ 3048000 w 3048000"/>
              <a:gd name="connsiteY5" fmla="*/ 6514226 h 6858000"/>
              <a:gd name="connsiteX6" fmla="*/ 3048000 w 3048000"/>
              <a:gd name="connsiteY6" fmla="*/ 6858000 h 6858000"/>
              <a:gd name="connsiteX7" fmla="*/ 0 w 3048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345696" y="343774"/>
                </a:lnTo>
                <a:lnTo>
                  <a:pt x="345696" y="6514226"/>
                </a:ln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4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B6BCF423-BE4B-44D8-BF00-1760D8BBCF5B}"/>
              </a:ext>
            </a:extLst>
          </p:cNvPr>
          <p:cNvSpPr/>
          <p:nvPr/>
        </p:nvSpPr>
        <p:spPr>
          <a:xfrm>
            <a:off x="3048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2E5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8F9A2A6D-81AF-4C6F-9BED-679BF7CC2E51}"/>
              </a:ext>
            </a:extLst>
          </p:cNvPr>
          <p:cNvSpPr/>
          <p:nvPr/>
        </p:nvSpPr>
        <p:spPr>
          <a:xfrm>
            <a:off x="6096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15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F10B4D6F-DBC5-45B2-9F74-18A214632615}"/>
              </a:ext>
            </a:extLst>
          </p:cNvPr>
          <p:cNvSpPr/>
          <p:nvPr/>
        </p:nvSpPr>
        <p:spPr>
          <a:xfrm>
            <a:off x="9144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6514226 h 6858000"/>
              <a:gd name="connsiteX5" fmla="*/ 2702304 w 3048000"/>
              <a:gd name="connsiteY5" fmla="*/ 6514226 h 6858000"/>
              <a:gd name="connsiteX6" fmla="*/ 2702304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lnTo>
                  <a:pt x="0" y="6514226"/>
                </a:lnTo>
                <a:lnTo>
                  <a:pt x="2702304" y="6514226"/>
                </a:lnTo>
                <a:lnTo>
                  <a:pt x="2702304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ED65FC-C7E3-47FF-B67E-4B7E0FA582EE}"/>
              </a:ext>
            </a:extLst>
          </p:cNvPr>
          <p:cNvSpPr txBox="1"/>
          <p:nvPr/>
        </p:nvSpPr>
        <p:spPr>
          <a:xfrm>
            <a:off x="911460" y="771787"/>
            <a:ext cx="71962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연습 </a:t>
            </a:r>
            <a:r>
              <a:rPr lang="en-US" altLang="ko-KR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: </a:t>
            </a:r>
            <a:r>
              <a:rPr lang="ko-KR" altLang="en-US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도트로 구 그리기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A8E7E6-DC0A-4219-8EA7-E1600A15060E}"/>
              </a:ext>
            </a:extLst>
          </p:cNvPr>
          <p:cNvSpPr txBox="1"/>
          <p:nvPr/>
        </p:nvSpPr>
        <p:spPr>
          <a:xfrm>
            <a:off x="1324393" y="1842566"/>
            <a:ext cx="4849404" cy="716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1. </a:t>
            </a: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원을 그린 후 사영시킵니다</a:t>
            </a:r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.</a:t>
            </a:r>
            <a:endParaRPr lang="ko-KR" altLang="en-US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FD94F84-F46D-4B34-88DB-611C31F20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661" y="2925271"/>
            <a:ext cx="3734321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89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46546C49-27F2-42CE-9F3F-679589A02F90}"/>
              </a:ext>
            </a:extLst>
          </p:cNvPr>
          <p:cNvSpPr/>
          <p:nvPr/>
        </p:nvSpPr>
        <p:spPr>
          <a:xfrm>
            <a:off x="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343774 h 6858000"/>
              <a:gd name="connsiteX3" fmla="*/ 345696 w 3048000"/>
              <a:gd name="connsiteY3" fmla="*/ 343774 h 6858000"/>
              <a:gd name="connsiteX4" fmla="*/ 345696 w 3048000"/>
              <a:gd name="connsiteY4" fmla="*/ 6514226 h 6858000"/>
              <a:gd name="connsiteX5" fmla="*/ 3048000 w 3048000"/>
              <a:gd name="connsiteY5" fmla="*/ 6514226 h 6858000"/>
              <a:gd name="connsiteX6" fmla="*/ 3048000 w 3048000"/>
              <a:gd name="connsiteY6" fmla="*/ 6858000 h 6858000"/>
              <a:gd name="connsiteX7" fmla="*/ 0 w 3048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345696" y="343774"/>
                </a:lnTo>
                <a:lnTo>
                  <a:pt x="345696" y="6514226"/>
                </a:ln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4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B6BCF423-BE4B-44D8-BF00-1760D8BBCF5B}"/>
              </a:ext>
            </a:extLst>
          </p:cNvPr>
          <p:cNvSpPr/>
          <p:nvPr/>
        </p:nvSpPr>
        <p:spPr>
          <a:xfrm>
            <a:off x="3048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2E5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8F9A2A6D-81AF-4C6F-9BED-679BF7CC2E51}"/>
              </a:ext>
            </a:extLst>
          </p:cNvPr>
          <p:cNvSpPr/>
          <p:nvPr/>
        </p:nvSpPr>
        <p:spPr>
          <a:xfrm>
            <a:off x="6096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15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F10B4D6F-DBC5-45B2-9F74-18A214632615}"/>
              </a:ext>
            </a:extLst>
          </p:cNvPr>
          <p:cNvSpPr/>
          <p:nvPr/>
        </p:nvSpPr>
        <p:spPr>
          <a:xfrm>
            <a:off x="9144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6514226 h 6858000"/>
              <a:gd name="connsiteX5" fmla="*/ 2702304 w 3048000"/>
              <a:gd name="connsiteY5" fmla="*/ 6514226 h 6858000"/>
              <a:gd name="connsiteX6" fmla="*/ 2702304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lnTo>
                  <a:pt x="0" y="6514226"/>
                </a:lnTo>
                <a:lnTo>
                  <a:pt x="2702304" y="6514226"/>
                </a:lnTo>
                <a:lnTo>
                  <a:pt x="2702304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ED65FC-C7E3-47FF-B67E-4B7E0FA582EE}"/>
              </a:ext>
            </a:extLst>
          </p:cNvPr>
          <p:cNvSpPr txBox="1"/>
          <p:nvPr/>
        </p:nvSpPr>
        <p:spPr>
          <a:xfrm>
            <a:off x="911460" y="771787"/>
            <a:ext cx="71962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연습 </a:t>
            </a:r>
            <a:r>
              <a:rPr lang="en-US" altLang="ko-KR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: </a:t>
            </a:r>
            <a:r>
              <a:rPr lang="ko-KR" altLang="en-US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도트로 구 그리기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A8E7E6-DC0A-4219-8EA7-E1600A15060E}"/>
              </a:ext>
            </a:extLst>
          </p:cNvPr>
          <p:cNvSpPr txBox="1"/>
          <p:nvPr/>
        </p:nvSpPr>
        <p:spPr>
          <a:xfrm>
            <a:off x="1324393" y="1842566"/>
            <a:ext cx="9924512" cy="716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2. </a:t>
            </a: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밝은 부분의 그라데이션</a:t>
            </a:r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, </a:t>
            </a: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다크 라인</a:t>
            </a:r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, </a:t>
            </a: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그림자를 고려해줍시다</a:t>
            </a:r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.</a:t>
            </a:r>
            <a:endParaRPr lang="ko-KR" altLang="en-US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E997968-DD1D-42F5-AB80-52AC2105D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073" y="2942524"/>
            <a:ext cx="7725853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39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46546C49-27F2-42CE-9F3F-679589A02F90}"/>
              </a:ext>
            </a:extLst>
          </p:cNvPr>
          <p:cNvSpPr/>
          <p:nvPr/>
        </p:nvSpPr>
        <p:spPr>
          <a:xfrm>
            <a:off x="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343774 h 6858000"/>
              <a:gd name="connsiteX3" fmla="*/ 345696 w 3048000"/>
              <a:gd name="connsiteY3" fmla="*/ 343774 h 6858000"/>
              <a:gd name="connsiteX4" fmla="*/ 345696 w 3048000"/>
              <a:gd name="connsiteY4" fmla="*/ 6514226 h 6858000"/>
              <a:gd name="connsiteX5" fmla="*/ 3048000 w 3048000"/>
              <a:gd name="connsiteY5" fmla="*/ 6514226 h 6858000"/>
              <a:gd name="connsiteX6" fmla="*/ 3048000 w 3048000"/>
              <a:gd name="connsiteY6" fmla="*/ 6858000 h 6858000"/>
              <a:gd name="connsiteX7" fmla="*/ 0 w 3048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345696" y="343774"/>
                </a:lnTo>
                <a:lnTo>
                  <a:pt x="345696" y="6514226"/>
                </a:ln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4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B6BCF423-BE4B-44D8-BF00-1760D8BBCF5B}"/>
              </a:ext>
            </a:extLst>
          </p:cNvPr>
          <p:cNvSpPr/>
          <p:nvPr/>
        </p:nvSpPr>
        <p:spPr>
          <a:xfrm>
            <a:off x="3048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2E5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8F9A2A6D-81AF-4C6F-9BED-679BF7CC2E51}"/>
              </a:ext>
            </a:extLst>
          </p:cNvPr>
          <p:cNvSpPr/>
          <p:nvPr/>
        </p:nvSpPr>
        <p:spPr>
          <a:xfrm>
            <a:off x="6096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15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F10B4D6F-DBC5-45B2-9F74-18A214632615}"/>
              </a:ext>
            </a:extLst>
          </p:cNvPr>
          <p:cNvSpPr/>
          <p:nvPr/>
        </p:nvSpPr>
        <p:spPr>
          <a:xfrm>
            <a:off x="9144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6514226 h 6858000"/>
              <a:gd name="connsiteX5" fmla="*/ 2702304 w 3048000"/>
              <a:gd name="connsiteY5" fmla="*/ 6514226 h 6858000"/>
              <a:gd name="connsiteX6" fmla="*/ 2702304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lnTo>
                  <a:pt x="0" y="6514226"/>
                </a:lnTo>
                <a:lnTo>
                  <a:pt x="2702304" y="6514226"/>
                </a:lnTo>
                <a:lnTo>
                  <a:pt x="2702304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ED65FC-C7E3-47FF-B67E-4B7E0FA582EE}"/>
              </a:ext>
            </a:extLst>
          </p:cNvPr>
          <p:cNvSpPr txBox="1"/>
          <p:nvPr/>
        </p:nvSpPr>
        <p:spPr>
          <a:xfrm>
            <a:off x="911460" y="771787"/>
            <a:ext cx="71962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연습 </a:t>
            </a:r>
            <a:r>
              <a:rPr lang="en-US" altLang="ko-KR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: </a:t>
            </a:r>
            <a:r>
              <a:rPr lang="ko-KR" altLang="en-US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도트로 구 그리기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A8E7E6-DC0A-4219-8EA7-E1600A15060E}"/>
              </a:ext>
            </a:extLst>
          </p:cNvPr>
          <p:cNvSpPr txBox="1"/>
          <p:nvPr/>
        </p:nvSpPr>
        <p:spPr>
          <a:xfrm>
            <a:off x="1324393" y="1842566"/>
            <a:ext cx="68980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Tip : </a:t>
            </a: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반사광 </a:t>
            </a:r>
            <a:r>
              <a:rPr lang="en-US" altLang="ko-KR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/ </a:t>
            </a: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그라데이션을 조정함으로써</a:t>
            </a:r>
            <a:endParaRPr lang="en-US" altLang="ko-KR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  <a:p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재질을 바꿔 줄 수 있음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7F145DD-1F69-4B9B-ADDE-146710F94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049" y="3083266"/>
            <a:ext cx="5972740" cy="33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4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46546C49-27F2-42CE-9F3F-679589A02F90}"/>
              </a:ext>
            </a:extLst>
          </p:cNvPr>
          <p:cNvSpPr/>
          <p:nvPr/>
        </p:nvSpPr>
        <p:spPr>
          <a:xfrm>
            <a:off x="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343774 h 6858000"/>
              <a:gd name="connsiteX3" fmla="*/ 345696 w 3048000"/>
              <a:gd name="connsiteY3" fmla="*/ 343774 h 6858000"/>
              <a:gd name="connsiteX4" fmla="*/ 345696 w 3048000"/>
              <a:gd name="connsiteY4" fmla="*/ 6514226 h 6858000"/>
              <a:gd name="connsiteX5" fmla="*/ 3048000 w 3048000"/>
              <a:gd name="connsiteY5" fmla="*/ 6514226 h 6858000"/>
              <a:gd name="connsiteX6" fmla="*/ 3048000 w 3048000"/>
              <a:gd name="connsiteY6" fmla="*/ 6858000 h 6858000"/>
              <a:gd name="connsiteX7" fmla="*/ 0 w 3048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345696" y="343774"/>
                </a:lnTo>
                <a:lnTo>
                  <a:pt x="345696" y="6514226"/>
                </a:ln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4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B6BCF423-BE4B-44D8-BF00-1760D8BBCF5B}"/>
              </a:ext>
            </a:extLst>
          </p:cNvPr>
          <p:cNvSpPr/>
          <p:nvPr/>
        </p:nvSpPr>
        <p:spPr>
          <a:xfrm>
            <a:off x="3048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2E5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8F9A2A6D-81AF-4C6F-9BED-679BF7CC2E51}"/>
              </a:ext>
            </a:extLst>
          </p:cNvPr>
          <p:cNvSpPr/>
          <p:nvPr/>
        </p:nvSpPr>
        <p:spPr>
          <a:xfrm>
            <a:off x="6096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15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F10B4D6F-DBC5-45B2-9F74-18A214632615}"/>
              </a:ext>
            </a:extLst>
          </p:cNvPr>
          <p:cNvSpPr/>
          <p:nvPr/>
        </p:nvSpPr>
        <p:spPr>
          <a:xfrm>
            <a:off x="9144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6514226 h 6858000"/>
              <a:gd name="connsiteX5" fmla="*/ 2702304 w 3048000"/>
              <a:gd name="connsiteY5" fmla="*/ 6514226 h 6858000"/>
              <a:gd name="connsiteX6" fmla="*/ 2702304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lnTo>
                  <a:pt x="0" y="6514226"/>
                </a:lnTo>
                <a:lnTo>
                  <a:pt x="2702304" y="6514226"/>
                </a:lnTo>
                <a:lnTo>
                  <a:pt x="2702304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ED65FC-C7E3-47FF-B67E-4B7E0FA582EE}"/>
              </a:ext>
            </a:extLst>
          </p:cNvPr>
          <p:cNvSpPr txBox="1"/>
          <p:nvPr/>
        </p:nvSpPr>
        <p:spPr>
          <a:xfrm>
            <a:off x="911460" y="771787"/>
            <a:ext cx="825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색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A8E7E6-DC0A-4219-8EA7-E1600A15060E}"/>
              </a:ext>
            </a:extLst>
          </p:cNvPr>
          <p:cNvSpPr txBox="1"/>
          <p:nvPr/>
        </p:nvSpPr>
        <p:spPr>
          <a:xfrm>
            <a:off x="1457983" y="2177128"/>
            <a:ext cx="867545" cy="3671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색감</a:t>
            </a:r>
            <a:endParaRPr lang="en-US" altLang="ko-KR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명도</a:t>
            </a:r>
            <a:endParaRPr lang="en-US" altLang="ko-KR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3200">
              <a:latin typeface="Galmuri14 Regular" panose="020B0503020202000000" pitchFamily="50" charset="-127"/>
              <a:ea typeface="Galmuri14 Regular" panose="020B0503020202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200">
                <a:latin typeface="Galmuri14 Regular" panose="020B0503020202000000" pitchFamily="50" charset="-127"/>
                <a:ea typeface="Galmuri14 Regular" panose="020B0503020202000000" pitchFamily="50" charset="-127"/>
              </a:rPr>
              <a:t>채도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105C0D6-80F7-41DC-B6AA-9EB9612CC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748" y="1806145"/>
            <a:ext cx="6113148" cy="42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85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46546C49-27F2-42CE-9F3F-679589A02F90}"/>
              </a:ext>
            </a:extLst>
          </p:cNvPr>
          <p:cNvSpPr/>
          <p:nvPr/>
        </p:nvSpPr>
        <p:spPr>
          <a:xfrm>
            <a:off x="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343774 h 6858000"/>
              <a:gd name="connsiteX3" fmla="*/ 345696 w 3048000"/>
              <a:gd name="connsiteY3" fmla="*/ 343774 h 6858000"/>
              <a:gd name="connsiteX4" fmla="*/ 345696 w 3048000"/>
              <a:gd name="connsiteY4" fmla="*/ 6514226 h 6858000"/>
              <a:gd name="connsiteX5" fmla="*/ 3048000 w 3048000"/>
              <a:gd name="connsiteY5" fmla="*/ 6514226 h 6858000"/>
              <a:gd name="connsiteX6" fmla="*/ 3048000 w 3048000"/>
              <a:gd name="connsiteY6" fmla="*/ 6858000 h 6858000"/>
              <a:gd name="connsiteX7" fmla="*/ 0 w 3048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345696" y="343774"/>
                </a:lnTo>
                <a:lnTo>
                  <a:pt x="345696" y="6514226"/>
                </a:ln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4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B6BCF423-BE4B-44D8-BF00-1760D8BBCF5B}"/>
              </a:ext>
            </a:extLst>
          </p:cNvPr>
          <p:cNvSpPr/>
          <p:nvPr/>
        </p:nvSpPr>
        <p:spPr>
          <a:xfrm>
            <a:off x="3048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2E5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8F9A2A6D-81AF-4C6F-9BED-679BF7CC2E51}"/>
              </a:ext>
            </a:extLst>
          </p:cNvPr>
          <p:cNvSpPr/>
          <p:nvPr/>
        </p:nvSpPr>
        <p:spPr>
          <a:xfrm>
            <a:off x="6096000" y="0"/>
            <a:ext cx="3048000" cy="6858000"/>
          </a:xfrm>
          <a:custGeom>
            <a:avLst/>
            <a:gdLst>
              <a:gd name="connsiteX0" fmla="*/ 0 w 3048000"/>
              <a:gd name="connsiteY0" fmla="*/ 6514226 h 6858000"/>
              <a:gd name="connsiteX1" fmla="*/ 3048000 w 3048000"/>
              <a:gd name="connsiteY1" fmla="*/ 6514226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5" fmla="*/ 3048000 w 3048000"/>
              <a:gd name="connsiteY5" fmla="*/ 0 h 6858000"/>
              <a:gd name="connsiteX6" fmla="*/ 3048000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6514226"/>
                </a:moveTo>
                <a:lnTo>
                  <a:pt x="3048000" y="6514226"/>
                </a:lnTo>
                <a:lnTo>
                  <a:pt x="3048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15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F10B4D6F-DBC5-45B2-9F74-18A214632615}"/>
              </a:ext>
            </a:extLst>
          </p:cNvPr>
          <p:cNvSpPr/>
          <p:nvPr/>
        </p:nvSpPr>
        <p:spPr>
          <a:xfrm>
            <a:off x="9144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6514226 h 6858000"/>
              <a:gd name="connsiteX5" fmla="*/ 2702304 w 3048000"/>
              <a:gd name="connsiteY5" fmla="*/ 6514226 h 6858000"/>
              <a:gd name="connsiteX6" fmla="*/ 2702304 w 3048000"/>
              <a:gd name="connsiteY6" fmla="*/ 343774 h 6858000"/>
              <a:gd name="connsiteX7" fmla="*/ 0 w 3048000"/>
              <a:gd name="connsiteY7" fmla="*/ 343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lnTo>
                  <a:pt x="0" y="6514226"/>
                </a:lnTo>
                <a:lnTo>
                  <a:pt x="2702304" y="6514226"/>
                </a:lnTo>
                <a:lnTo>
                  <a:pt x="2702304" y="343774"/>
                </a:lnTo>
                <a:lnTo>
                  <a:pt x="0" y="343774"/>
                </a:lnTo>
                <a:close/>
              </a:path>
            </a:pathLst>
          </a:custGeom>
          <a:solidFill>
            <a:srgbClr val="3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ED65FC-C7E3-47FF-B67E-4B7E0FA582EE}"/>
              </a:ext>
            </a:extLst>
          </p:cNvPr>
          <p:cNvSpPr txBox="1"/>
          <p:nvPr/>
        </p:nvSpPr>
        <p:spPr>
          <a:xfrm>
            <a:off x="911460" y="771787"/>
            <a:ext cx="825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>
                <a:latin typeface="Galmuri14 Regular" panose="020B0503020202000000" pitchFamily="50" charset="-127"/>
                <a:ea typeface="Galmuri14 Regular" panose="020B0503020202000000" pitchFamily="50" charset="-127"/>
              </a:rPr>
              <a:t>색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7FB9495-FF9D-4DC8-9234-6509861B7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60" y="1844643"/>
            <a:ext cx="3447213" cy="424157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5F431F4-9468-488D-8992-FB066F126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200" y="2457200"/>
            <a:ext cx="3702012" cy="3016455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05636CCD-03CC-414A-9878-DAD1ACEA61A6}"/>
              </a:ext>
            </a:extLst>
          </p:cNvPr>
          <p:cNvCxnSpPr/>
          <p:nvPr/>
        </p:nvCxnSpPr>
        <p:spPr>
          <a:xfrm flipH="1" flipV="1">
            <a:off x="6252540" y="2974827"/>
            <a:ext cx="1980000" cy="19812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E4F07A7-2C97-4C20-B62A-B682A87E339D}"/>
              </a:ext>
            </a:extLst>
          </p:cNvPr>
          <p:cNvCxnSpPr>
            <a:cxnSpLocks/>
          </p:cNvCxnSpPr>
          <p:nvPr/>
        </p:nvCxnSpPr>
        <p:spPr>
          <a:xfrm flipH="1">
            <a:off x="6252540" y="2976027"/>
            <a:ext cx="1980000" cy="19800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7B04788B-926E-4F33-81E2-F1AC729957E4}"/>
              </a:ext>
            </a:extLst>
          </p:cNvPr>
          <p:cNvCxnSpPr>
            <a:cxnSpLocks/>
          </p:cNvCxnSpPr>
          <p:nvPr/>
        </p:nvCxnSpPr>
        <p:spPr>
          <a:xfrm>
            <a:off x="8994540" y="2792813"/>
            <a:ext cx="4140" cy="234522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577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331</Words>
  <Application>Microsoft Office PowerPoint</Application>
  <PresentationFormat>와이드스크린</PresentationFormat>
  <Paragraphs>81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9" baseType="lpstr">
      <vt:lpstr>Galmuri14 Regular</vt:lpstr>
      <vt:lpstr>PF스타더스트</vt:lpstr>
      <vt:lpstr>PF스타더스트 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[P1]지원</dc:creator>
  <cp:lastModifiedBy>DiceyDuel</cp:lastModifiedBy>
  <cp:revision>19</cp:revision>
  <dcterms:created xsi:type="dcterms:W3CDTF">2023-02-14T19:44:11Z</dcterms:created>
  <dcterms:modified xsi:type="dcterms:W3CDTF">2023-04-03T07:13:33Z</dcterms:modified>
</cp:coreProperties>
</file>