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7" r:id="rId5"/>
    <p:sldId id="260" r:id="rId6"/>
    <p:sldId id="267" r:id="rId7"/>
    <p:sldId id="263" r:id="rId8"/>
    <p:sldId id="264" r:id="rId9"/>
    <p:sldId id="265" r:id="rId10"/>
    <p:sldId id="266" r:id="rId11"/>
    <p:sldId id="268" r:id="rId12"/>
    <p:sldId id="274" r:id="rId13"/>
    <p:sldId id="275" r:id="rId14"/>
    <p:sldId id="270" r:id="rId15"/>
    <p:sldId id="276" r:id="rId16"/>
    <p:sldId id="271" r:id="rId17"/>
    <p:sldId id="277" r:id="rId18"/>
    <p:sldId id="272" r:id="rId19"/>
    <p:sldId id="284" r:id="rId20"/>
    <p:sldId id="273" r:id="rId21"/>
    <p:sldId id="280" r:id="rId22"/>
    <p:sldId id="281" r:id="rId23"/>
    <p:sldId id="285" r:id="rId24"/>
    <p:sldId id="282" r:id="rId25"/>
    <p:sldId id="283" r:id="rId26"/>
    <p:sldId id="286" r:id="rId27"/>
    <p:sldId id="287" r:id="rId28"/>
    <p:sldId id="291" r:id="rId29"/>
    <p:sldId id="292" r:id="rId30"/>
    <p:sldId id="294" r:id="rId31"/>
    <p:sldId id="293" r:id="rId32"/>
    <p:sldId id="295" r:id="rId33"/>
    <p:sldId id="296" r:id="rId34"/>
    <p:sldId id="289" r:id="rId35"/>
    <p:sldId id="290" r:id="rId36"/>
    <p:sldId id="300" r:id="rId37"/>
    <p:sldId id="297" r:id="rId38"/>
    <p:sldId id="298" r:id="rId39"/>
    <p:sldId id="299" r:id="rId4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3D56A5-42D3-401E-B271-F4375EE20E7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E85A81F-CC72-4890-B889-36C3D52B2969}">
      <dgm:prSet custT="1"/>
      <dgm:spPr/>
      <dgm:t>
        <a:bodyPr/>
        <a:lstStyle/>
        <a:p>
          <a:pPr latinLnBrk="1"/>
          <a:r>
            <a:rPr lang="ko-KR" sz="2400" dirty="0"/>
            <a:t>개</a:t>
          </a:r>
          <a:r>
            <a:rPr lang="en-US" sz="2400" b="0" i="0" dirty="0"/>
            <a:t>·</a:t>
          </a:r>
          <a:r>
            <a:rPr lang="ko-KR" sz="2400" dirty="0"/>
            <a:t>종강 파티</a:t>
          </a:r>
        </a:p>
      </dgm:t>
    </dgm:pt>
    <dgm:pt modelId="{AF2544CE-4B35-4D5E-A408-967018E15FE4}" type="parTrans" cxnId="{3FA5D4A5-C3F6-4DB9-834C-118A8FF6364E}">
      <dgm:prSet/>
      <dgm:spPr/>
      <dgm:t>
        <a:bodyPr/>
        <a:lstStyle/>
        <a:p>
          <a:pPr latinLnBrk="1"/>
          <a:endParaRPr lang="ko-KR" altLang="en-US"/>
        </a:p>
      </dgm:t>
    </dgm:pt>
    <dgm:pt modelId="{5F8FCCB1-425B-4CD5-B022-D9C9E53ABCB2}" type="sibTrans" cxnId="{3FA5D4A5-C3F6-4DB9-834C-118A8FF6364E}">
      <dgm:prSet/>
      <dgm:spPr/>
      <dgm:t>
        <a:bodyPr/>
        <a:lstStyle/>
        <a:p>
          <a:pPr latinLnBrk="1"/>
          <a:endParaRPr lang="ko-KR" altLang="en-US"/>
        </a:p>
      </dgm:t>
    </dgm:pt>
    <dgm:pt modelId="{158F60A1-FE56-4269-9384-100E83378EE5}">
      <dgm:prSet custT="1"/>
      <dgm:spPr/>
      <dgm:t>
        <a:bodyPr/>
        <a:lstStyle/>
        <a:p>
          <a:pPr latinLnBrk="1"/>
          <a:r>
            <a:rPr lang="ko-KR" altLang="en-US" sz="2400"/>
            <a:t>딸기 파티</a:t>
          </a:r>
        </a:p>
      </dgm:t>
    </dgm:pt>
    <dgm:pt modelId="{8163DF56-D88F-41D1-97DD-63DF55B1BBA3}" type="parTrans" cxnId="{09F7F9C5-D242-4098-B207-CF0516F7C9FA}">
      <dgm:prSet/>
      <dgm:spPr/>
      <dgm:t>
        <a:bodyPr/>
        <a:lstStyle/>
        <a:p>
          <a:pPr latinLnBrk="1"/>
          <a:endParaRPr lang="ko-KR" altLang="en-US"/>
        </a:p>
      </dgm:t>
    </dgm:pt>
    <dgm:pt modelId="{5DD88592-C6FA-4888-9D83-0CE4D1B426D4}" type="sibTrans" cxnId="{09F7F9C5-D242-4098-B207-CF0516F7C9FA}">
      <dgm:prSet/>
      <dgm:spPr/>
      <dgm:t>
        <a:bodyPr/>
        <a:lstStyle/>
        <a:p>
          <a:pPr latinLnBrk="1"/>
          <a:endParaRPr lang="ko-KR" altLang="en-US"/>
        </a:p>
      </dgm:t>
    </dgm:pt>
    <dgm:pt modelId="{E549606D-26CE-49AD-AAE0-DA009B46E286}">
      <dgm:prSet custT="1"/>
      <dgm:spPr/>
      <dgm:t>
        <a:bodyPr/>
        <a:lstStyle/>
        <a:p>
          <a:pPr latinLnBrk="1"/>
          <a:r>
            <a:rPr lang="en-US" sz="2000" dirty="0"/>
            <a:t>KAIST</a:t>
          </a:r>
          <a:r>
            <a:rPr lang="ko-KR" sz="2000" dirty="0"/>
            <a:t>의 전통 봄</a:t>
          </a:r>
          <a:r>
            <a:rPr lang="en-US" sz="2000" dirty="0"/>
            <a:t> </a:t>
          </a:r>
          <a:r>
            <a:rPr lang="ko-KR" sz="2000" dirty="0"/>
            <a:t>딸기 소풍</a:t>
          </a:r>
        </a:p>
      </dgm:t>
    </dgm:pt>
    <dgm:pt modelId="{B861CE9C-5E70-4FEC-9516-896D5F008D79}" type="parTrans" cxnId="{AD8FD898-0A8F-47FB-9D9A-41DDA7E7128F}">
      <dgm:prSet/>
      <dgm:spPr/>
      <dgm:t>
        <a:bodyPr/>
        <a:lstStyle/>
        <a:p>
          <a:pPr latinLnBrk="1"/>
          <a:endParaRPr lang="ko-KR" altLang="en-US"/>
        </a:p>
      </dgm:t>
    </dgm:pt>
    <dgm:pt modelId="{6983D139-E22B-46F6-98D0-33F232F6DF49}" type="sibTrans" cxnId="{AD8FD898-0A8F-47FB-9D9A-41DDA7E7128F}">
      <dgm:prSet/>
      <dgm:spPr/>
      <dgm:t>
        <a:bodyPr/>
        <a:lstStyle/>
        <a:p>
          <a:pPr latinLnBrk="1"/>
          <a:endParaRPr lang="ko-KR" altLang="en-US"/>
        </a:p>
      </dgm:t>
    </dgm:pt>
    <dgm:pt modelId="{00057F3B-48F7-47BD-B5AB-A90FE2088E8D}">
      <dgm:prSet/>
      <dgm:spPr/>
      <dgm:t>
        <a:bodyPr/>
        <a:lstStyle/>
        <a:p>
          <a:pPr latinLnBrk="1"/>
          <a:r>
            <a:rPr lang="ko-KR" dirty="0"/>
            <a:t>기초 세미나</a:t>
          </a:r>
          <a:endParaRPr lang="en-US" altLang="ko-KR" dirty="0"/>
        </a:p>
        <a:p>
          <a:pPr latinLnBrk="1"/>
          <a:r>
            <a:rPr lang="en-US" dirty="0"/>
            <a:t>(</a:t>
          </a:r>
          <a:r>
            <a:rPr lang="ko-KR" dirty="0"/>
            <a:t>프로그래밍</a:t>
          </a:r>
          <a:r>
            <a:rPr lang="en-US" dirty="0"/>
            <a:t>/</a:t>
          </a:r>
          <a:r>
            <a:rPr lang="ko-KR" dirty="0"/>
            <a:t>기획</a:t>
          </a:r>
          <a:r>
            <a:rPr lang="en-US" dirty="0"/>
            <a:t>/</a:t>
          </a:r>
          <a:r>
            <a:rPr lang="ko-KR" dirty="0"/>
            <a:t>도트 아트</a:t>
          </a:r>
          <a:r>
            <a:rPr lang="en-US" dirty="0"/>
            <a:t>)</a:t>
          </a:r>
          <a:endParaRPr lang="ko-KR" dirty="0"/>
        </a:p>
      </dgm:t>
    </dgm:pt>
    <dgm:pt modelId="{42386AD9-7A2E-45C7-A007-5CD6FABC02A5}" type="parTrans" cxnId="{56D46667-8D73-4667-9311-43A521197108}">
      <dgm:prSet/>
      <dgm:spPr/>
      <dgm:t>
        <a:bodyPr/>
        <a:lstStyle/>
        <a:p>
          <a:pPr latinLnBrk="1"/>
          <a:endParaRPr lang="ko-KR" altLang="en-US"/>
        </a:p>
      </dgm:t>
    </dgm:pt>
    <dgm:pt modelId="{47585201-4940-40F2-A565-0A626B10A9C2}" type="sibTrans" cxnId="{56D46667-8D73-4667-9311-43A521197108}">
      <dgm:prSet/>
      <dgm:spPr/>
      <dgm:t>
        <a:bodyPr/>
        <a:lstStyle/>
        <a:p>
          <a:pPr latinLnBrk="1"/>
          <a:endParaRPr lang="ko-KR" altLang="en-US"/>
        </a:p>
      </dgm:t>
    </dgm:pt>
    <dgm:pt modelId="{9B59B54C-9E27-453E-B541-849D26DF73E5}">
      <dgm:prSet custT="1"/>
      <dgm:spPr/>
      <dgm:t>
        <a:bodyPr/>
        <a:lstStyle/>
        <a:p>
          <a:pPr latinLnBrk="1"/>
          <a:r>
            <a:rPr lang="ko-KR" altLang="en-US" sz="2400"/>
            <a:t>봄 게임잼</a:t>
          </a:r>
        </a:p>
      </dgm:t>
    </dgm:pt>
    <dgm:pt modelId="{615A50F5-2DF7-42D8-A5A5-A5CEA6BA062E}" type="parTrans" cxnId="{8483B4BD-CB85-4A1D-865A-8D0F9D821ADC}">
      <dgm:prSet/>
      <dgm:spPr/>
      <dgm:t>
        <a:bodyPr/>
        <a:lstStyle/>
        <a:p>
          <a:pPr latinLnBrk="1"/>
          <a:endParaRPr lang="ko-KR" altLang="en-US"/>
        </a:p>
      </dgm:t>
    </dgm:pt>
    <dgm:pt modelId="{F18E1459-286C-4F48-A531-2C7E7784E997}" type="sibTrans" cxnId="{8483B4BD-CB85-4A1D-865A-8D0F9D821ADC}">
      <dgm:prSet/>
      <dgm:spPr/>
      <dgm:t>
        <a:bodyPr/>
        <a:lstStyle/>
        <a:p>
          <a:pPr latinLnBrk="1"/>
          <a:endParaRPr lang="ko-KR" altLang="en-US"/>
        </a:p>
      </dgm:t>
    </dgm:pt>
    <dgm:pt modelId="{37CE9118-2756-450E-BB09-64F8211331D0}">
      <dgm:prSet custT="1"/>
      <dgm:spPr/>
      <dgm:t>
        <a:bodyPr/>
        <a:lstStyle/>
        <a:p>
          <a:pPr latinLnBrk="1"/>
          <a:r>
            <a:rPr lang="en-US" sz="2000"/>
            <a:t>48</a:t>
          </a:r>
          <a:r>
            <a:rPr lang="ko-KR" sz="2000"/>
            <a:t>시간 동안 게임을 만드는 챌린지</a:t>
          </a:r>
        </a:p>
      </dgm:t>
    </dgm:pt>
    <dgm:pt modelId="{8C99E613-EAE7-4ADF-A27A-7B5FDFD66392}" type="parTrans" cxnId="{DCDF7B38-4BF6-4F1B-817E-6C101B812ABB}">
      <dgm:prSet/>
      <dgm:spPr/>
      <dgm:t>
        <a:bodyPr/>
        <a:lstStyle/>
        <a:p>
          <a:pPr latinLnBrk="1"/>
          <a:endParaRPr lang="ko-KR" altLang="en-US"/>
        </a:p>
      </dgm:t>
    </dgm:pt>
    <dgm:pt modelId="{049AC126-6CAF-4AF3-A9AE-F6B12049D2B7}" type="sibTrans" cxnId="{DCDF7B38-4BF6-4F1B-817E-6C101B812ABB}">
      <dgm:prSet/>
      <dgm:spPr/>
      <dgm:t>
        <a:bodyPr/>
        <a:lstStyle/>
        <a:p>
          <a:pPr latinLnBrk="1"/>
          <a:endParaRPr lang="ko-KR" altLang="en-US"/>
        </a:p>
      </dgm:t>
    </dgm:pt>
    <dgm:pt modelId="{0E66B3A0-EC70-4DA0-8D40-4B0A6ACC282D}">
      <dgm:prSet custT="1"/>
      <dgm:spPr/>
      <dgm:t>
        <a:bodyPr/>
        <a:lstStyle/>
        <a:p>
          <a:pPr latinLnBrk="1"/>
          <a:r>
            <a:rPr lang="ko-KR" altLang="en-US" sz="2000" dirty="0"/>
            <a:t>개강</a:t>
          </a:r>
          <a:r>
            <a:rPr lang="en-US" altLang="ko-KR" sz="2000" b="0" i="0" dirty="0"/>
            <a:t>·</a:t>
          </a:r>
          <a:r>
            <a:rPr lang="ko-KR" altLang="en-US" sz="2000" b="0" i="0" dirty="0"/>
            <a:t>종강 기념 모임</a:t>
          </a:r>
          <a:endParaRPr lang="ko-KR" altLang="en-US" sz="2000" dirty="0"/>
        </a:p>
      </dgm:t>
    </dgm:pt>
    <dgm:pt modelId="{51995839-88FE-4354-BD2D-20DB122DD19F}" type="parTrans" cxnId="{57068D84-A738-4028-970A-EEF7585C1765}">
      <dgm:prSet/>
      <dgm:spPr/>
      <dgm:t>
        <a:bodyPr/>
        <a:lstStyle/>
        <a:p>
          <a:pPr latinLnBrk="1"/>
          <a:endParaRPr lang="ko-KR" altLang="en-US"/>
        </a:p>
      </dgm:t>
    </dgm:pt>
    <dgm:pt modelId="{15A2D89D-96D8-4CEB-BDD8-301B8F73FD22}" type="sibTrans" cxnId="{57068D84-A738-4028-970A-EEF7585C1765}">
      <dgm:prSet/>
      <dgm:spPr/>
      <dgm:t>
        <a:bodyPr/>
        <a:lstStyle/>
        <a:p>
          <a:pPr latinLnBrk="1"/>
          <a:endParaRPr lang="ko-KR" altLang="en-US"/>
        </a:p>
      </dgm:t>
    </dgm:pt>
    <dgm:pt modelId="{3EC14AA6-C20B-4E62-BADD-FA5E5554584C}">
      <dgm:prSet custT="1"/>
      <dgm:spPr/>
      <dgm:t>
        <a:bodyPr/>
        <a:lstStyle/>
        <a:p>
          <a:pPr latinLnBrk="1"/>
          <a:r>
            <a:rPr lang="ko-KR" altLang="en-US" sz="2000" dirty="0"/>
            <a:t>신입 부원 대상 기초 게임 제작 세미나</a:t>
          </a:r>
        </a:p>
      </dgm:t>
    </dgm:pt>
    <dgm:pt modelId="{70455609-12F8-4D8E-BB25-400DA8090C2D}" type="parTrans" cxnId="{1586C8BA-9AE0-426B-8306-624646342835}">
      <dgm:prSet/>
      <dgm:spPr/>
      <dgm:t>
        <a:bodyPr/>
        <a:lstStyle/>
        <a:p>
          <a:pPr latinLnBrk="1"/>
          <a:endParaRPr lang="ko-KR" altLang="en-US"/>
        </a:p>
      </dgm:t>
    </dgm:pt>
    <dgm:pt modelId="{C8B72CB7-04CF-4AE4-B46E-A4BF9EB31FC7}" type="sibTrans" cxnId="{1586C8BA-9AE0-426B-8306-624646342835}">
      <dgm:prSet/>
      <dgm:spPr/>
      <dgm:t>
        <a:bodyPr/>
        <a:lstStyle/>
        <a:p>
          <a:pPr latinLnBrk="1"/>
          <a:endParaRPr lang="ko-KR" altLang="en-US"/>
        </a:p>
      </dgm:t>
    </dgm:pt>
    <dgm:pt modelId="{905404E9-171A-4A89-996D-2B5BF3E650F5}" type="pres">
      <dgm:prSet presAssocID="{983D56A5-42D3-401E-B271-F4375EE20E76}" presName="Name0" presStyleCnt="0">
        <dgm:presLayoutVars>
          <dgm:dir/>
          <dgm:animLvl val="lvl"/>
          <dgm:resizeHandles val="exact"/>
        </dgm:presLayoutVars>
      </dgm:prSet>
      <dgm:spPr/>
    </dgm:pt>
    <dgm:pt modelId="{B65AFCE8-6FF3-46E7-B966-7C655AA297B7}" type="pres">
      <dgm:prSet presAssocID="{DE85A81F-CC72-4890-B889-36C3D52B2969}" presName="linNode" presStyleCnt="0"/>
      <dgm:spPr/>
    </dgm:pt>
    <dgm:pt modelId="{70994493-7C49-433D-9D38-6737FE8416C7}" type="pres">
      <dgm:prSet presAssocID="{DE85A81F-CC72-4890-B889-36C3D52B2969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242C1773-DA5F-4064-98C8-5F4AA7A2D3EC}" type="pres">
      <dgm:prSet presAssocID="{DE85A81F-CC72-4890-B889-36C3D52B2969}" presName="descendantText" presStyleLbl="alignAccFollowNode1" presStyleIdx="0" presStyleCnt="4">
        <dgm:presLayoutVars>
          <dgm:bulletEnabled val="1"/>
        </dgm:presLayoutVars>
      </dgm:prSet>
      <dgm:spPr/>
    </dgm:pt>
    <dgm:pt modelId="{7472E50C-6E51-400B-A610-C600DF0D9B60}" type="pres">
      <dgm:prSet presAssocID="{5F8FCCB1-425B-4CD5-B022-D9C9E53ABCB2}" presName="sp" presStyleCnt="0"/>
      <dgm:spPr/>
    </dgm:pt>
    <dgm:pt modelId="{B28096AD-B4A2-4169-98B6-AE82033B1BA4}" type="pres">
      <dgm:prSet presAssocID="{158F60A1-FE56-4269-9384-100E83378EE5}" presName="linNode" presStyleCnt="0"/>
      <dgm:spPr/>
    </dgm:pt>
    <dgm:pt modelId="{6D3C2868-9021-476C-8F3C-A9E30693EB6A}" type="pres">
      <dgm:prSet presAssocID="{158F60A1-FE56-4269-9384-100E83378EE5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73C113E5-8DEE-47ED-966D-E552145F93B9}" type="pres">
      <dgm:prSet presAssocID="{158F60A1-FE56-4269-9384-100E83378EE5}" presName="descendantText" presStyleLbl="alignAccFollowNode1" presStyleIdx="1" presStyleCnt="4">
        <dgm:presLayoutVars>
          <dgm:bulletEnabled val="1"/>
        </dgm:presLayoutVars>
      </dgm:prSet>
      <dgm:spPr/>
    </dgm:pt>
    <dgm:pt modelId="{5E15D4CF-2A4A-407F-8486-39BCD78F1BB2}" type="pres">
      <dgm:prSet presAssocID="{5DD88592-C6FA-4888-9D83-0CE4D1B426D4}" presName="sp" presStyleCnt="0"/>
      <dgm:spPr/>
    </dgm:pt>
    <dgm:pt modelId="{866B8B3E-F4B1-486D-8B70-103C33024C31}" type="pres">
      <dgm:prSet presAssocID="{00057F3B-48F7-47BD-B5AB-A90FE2088E8D}" presName="linNode" presStyleCnt="0"/>
      <dgm:spPr/>
    </dgm:pt>
    <dgm:pt modelId="{C3E80232-9124-4255-BEE8-7F9D7EAC290F}" type="pres">
      <dgm:prSet presAssocID="{00057F3B-48F7-47BD-B5AB-A90FE2088E8D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5A43EC1F-0A07-4022-A5F4-48CDB0F1D41B}" type="pres">
      <dgm:prSet presAssocID="{00057F3B-48F7-47BD-B5AB-A90FE2088E8D}" presName="descendantText" presStyleLbl="alignAccFollowNode1" presStyleIdx="2" presStyleCnt="4">
        <dgm:presLayoutVars>
          <dgm:bulletEnabled val="1"/>
        </dgm:presLayoutVars>
      </dgm:prSet>
      <dgm:spPr/>
    </dgm:pt>
    <dgm:pt modelId="{D1EE3AD9-E8A6-450F-8AF9-3B5D171C321A}" type="pres">
      <dgm:prSet presAssocID="{47585201-4940-40F2-A565-0A626B10A9C2}" presName="sp" presStyleCnt="0"/>
      <dgm:spPr/>
    </dgm:pt>
    <dgm:pt modelId="{2C38F630-F4CE-46E6-BBF4-DB588AE606C8}" type="pres">
      <dgm:prSet presAssocID="{9B59B54C-9E27-453E-B541-849D26DF73E5}" presName="linNode" presStyleCnt="0"/>
      <dgm:spPr/>
    </dgm:pt>
    <dgm:pt modelId="{AC9197D8-8A2B-42F9-939D-8B858BF6FAD3}" type="pres">
      <dgm:prSet presAssocID="{9B59B54C-9E27-453E-B541-849D26DF73E5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05325D0F-C2F3-4A74-835C-3EB7961D4A97}" type="pres">
      <dgm:prSet presAssocID="{9B59B54C-9E27-453E-B541-849D26DF73E5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E6ABBD0E-34D7-4676-965C-416E666BE181}" type="presOf" srcId="{9B59B54C-9E27-453E-B541-849D26DF73E5}" destId="{AC9197D8-8A2B-42F9-939D-8B858BF6FAD3}" srcOrd="0" destOrd="0" presId="urn:microsoft.com/office/officeart/2005/8/layout/vList5"/>
    <dgm:cxn modelId="{DCDF7B38-4BF6-4F1B-817E-6C101B812ABB}" srcId="{9B59B54C-9E27-453E-B541-849D26DF73E5}" destId="{37CE9118-2756-450E-BB09-64F8211331D0}" srcOrd="0" destOrd="0" parTransId="{8C99E613-EAE7-4ADF-A27A-7B5FDFD66392}" sibTransId="{049AC126-6CAF-4AF3-A9AE-F6B12049D2B7}"/>
    <dgm:cxn modelId="{CB90BA3A-EEEF-4487-A821-7E00181B3815}" type="presOf" srcId="{37CE9118-2756-450E-BB09-64F8211331D0}" destId="{05325D0F-C2F3-4A74-835C-3EB7961D4A97}" srcOrd="0" destOrd="0" presId="urn:microsoft.com/office/officeart/2005/8/layout/vList5"/>
    <dgm:cxn modelId="{183F3444-7537-4244-AB2D-400757A0DE62}" type="presOf" srcId="{00057F3B-48F7-47BD-B5AB-A90FE2088E8D}" destId="{C3E80232-9124-4255-BEE8-7F9D7EAC290F}" srcOrd="0" destOrd="0" presId="urn:microsoft.com/office/officeart/2005/8/layout/vList5"/>
    <dgm:cxn modelId="{56D46667-8D73-4667-9311-43A521197108}" srcId="{983D56A5-42D3-401E-B271-F4375EE20E76}" destId="{00057F3B-48F7-47BD-B5AB-A90FE2088E8D}" srcOrd="2" destOrd="0" parTransId="{42386AD9-7A2E-45C7-A007-5CD6FABC02A5}" sibTransId="{47585201-4940-40F2-A565-0A626B10A9C2}"/>
    <dgm:cxn modelId="{0828B869-3556-42E1-858F-AF1A94BC7B5B}" type="presOf" srcId="{0E66B3A0-EC70-4DA0-8D40-4B0A6ACC282D}" destId="{242C1773-DA5F-4064-98C8-5F4AA7A2D3EC}" srcOrd="0" destOrd="0" presId="urn:microsoft.com/office/officeart/2005/8/layout/vList5"/>
    <dgm:cxn modelId="{BF390D79-CB86-4028-B8AE-51247659998D}" type="presOf" srcId="{983D56A5-42D3-401E-B271-F4375EE20E76}" destId="{905404E9-171A-4A89-996D-2B5BF3E650F5}" srcOrd="0" destOrd="0" presId="urn:microsoft.com/office/officeart/2005/8/layout/vList5"/>
    <dgm:cxn modelId="{57068D84-A738-4028-970A-EEF7585C1765}" srcId="{DE85A81F-CC72-4890-B889-36C3D52B2969}" destId="{0E66B3A0-EC70-4DA0-8D40-4B0A6ACC282D}" srcOrd="0" destOrd="0" parTransId="{51995839-88FE-4354-BD2D-20DB122DD19F}" sibTransId="{15A2D89D-96D8-4CEB-BDD8-301B8F73FD22}"/>
    <dgm:cxn modelId="{F7B3758B-23DF-4072-933E-8AADA71F9F03}" type="presOf" srcId="{158F60A1-FE56-4269-9384-100E83378EE5}" destId="{6D3C2868-9021-476C-8F3C-A9E30693EB6A}" srcOrd="0" destOrd="0" presId="urn:microsoft.com/office/officeart/2005/8/layout/vList5"/>
    <dgm:cxn modelId="{AD8FD898-0A8F-47FB-9D9A-41DDA7E7128F}" srcId="{158F60A1-FE56-4269-9384-100E83378EE5}" destId="{E549606D-26CE-49AD-AAE0-DA009B46E286}" srcOrd="0" destOrd="0" parTransId="{B861CE9C-5E70-4FEC-9516-896D5F008D79}" sibTransId="{6983D139-E22B-46F6-98D0-33F232F6DF49}"/>
    <dgm:cxn modelId="{3FA5D4A5-C3F6-4DB9-834C-118A8FF6364E}" srcId="{983D56A5-42D3-401E-B271-F4375EE20E76}" destId="{DE85A81F-CC72-4890-B889-36C3D52B2969}" srcOrd="0" destOrd="0" parTransId="{AF2544CE-4B35-4D5E-A408-967018E15FE4}" sibTransId="{5F8FCCB1-425B-4CD5-B022-D9C9E53ABCB2}"/>
    <dgm:cxn modelId="{BFC8FDAE-948C-42A0-B2F7-2D520A5FCA3F}" type="presOf" srcId="{DE85A81F-CC72-4890-B889-36C3D52B2969}" destId="{70994493-7C49-433D-9D38-6737FE8416C7}" srcOrd="0" destOrd="0" presId="urn:microsoft.com/office/officeart/2005/8/layout/vList5"/>
    <dgm:cxn modelId="{1586C8BA-9AE0-426B-8306-624646342835}" srcId="{00057F3B-48F7-47BD-B5AB-A90FE2088E8D}" destId="{3EC14AA6-C20B-4E62-BADD-FA5E5554584C}" srcOrd="0" destOrd="0" parTransId="{70455609-12F8-4D8E-BB25-400DA8090C2D}" sibTransId="{C8B72CB7-04CF-4AE4-B46E-A4BF9EB31FC7}"/>
    <dgm:cxn modelId="{8483B4BD-CB85-4A1D-865A-8D0F9D821ADC}" srcId="{983D56A5-42D3-401E-B271-F4375EE20E76}" destId="{9B59B54C-9E27-453E-B541-849D26DF73E5}" srcOrd="3" destOrd="0" parTransId="{615A50F5-2DF7-42D8-A5A5-A5CEA6BA062E}" sibTransId="{F18E1459-286C-4F48-A531-2C7E7784E997}"/>
    <dgm:cxn modelId="{09F7F9C5-D242-4098-B207-CF0516F7C9FA}" srcId="{983D56A5-42D3-401E-B271-F4375EE20E76}" destId="{158F60A1-FE56-4269-9384-100E83378EE5}" srcOrd="1" destOrd="0" parTransId="{8163DF56-D88F-41D1-97DD-63DF55B1BBA3}" sibTransId="{5DD88592-C6FA-4888-9D83-0CE4D1B426D4}"/>
    <dgm:cxn modelId="{7079D5D9-878E-4F45-8F25-1E9B51A2E021}" type="presOf" srcId="{E549606D-26CE-49AD-AAE0-DA009B46E286}" destId="{73C113E5-8DEE-47ED-966D-E552145F93B9}" srcOrd="0" destOrd="0" presId="urn:microsoft.com/office/officeart/2005/8/layout/vList5"/>
    <dgm:cxn modelId="{BCDBF8EB-DBB0-4FD6-BED0-88318CA0B872}" type="presOf" srcId="{3EC14AA6-C20B-4E62-BADD-FA5E5554584C}" destId="{5A43EC1F-0A07-4022-A5F4-48CDB0F1D41B}" srcOrd="0" destOrd="0" presId="urn:microsoft.com/office/officeart/2005/8/layout/vList5"/>
    <dgm:cxn modelId="{10C3FA12-BDC8-4FA6-9080-4BB1F4B53ADF}" type="presParOf" srcId="{905404E9-171A-4A89-996D-2B5BF3E650F5}" destId="{B65AFCE8-6FF3-46E7-B966-7C655AA297B7}" srcOrd="0" destOrd="0" presId="urn:microsoft.com/office/officeart/2005/8/layout/vList5"/>
    <dgm:cxn modelId="{9D13893E-659D-46AB-B986-D538843C1E2E}" type="presParOf" srcId="{B65AFCE8-6FF3-46E7-B966-7C655AA297B7}" destId="{70994493-7C49-433D-9D38-6737FE8416C7}" srcOrd="0" destOrd="0" presId="urn:microsoft.com/office/officeart/2005/8/layout/vList5"/>
    <dgm:cxn modelId="{889B419E-7792-414F-B992-668D12517891}" type="presParOf" srcId="{B65AFCE8-6FF3-46E7-B966-7C655AA297B7}" destId="{242C1773-DA5F-4064-98C8-5F4AA7A2D3EC}" srcOrd="1" destOrd="0" presId="urn:microsoft.com/office/officeart/2005/8/layout/vList5"/>
    <dgm:cxn modelId="{48BE2C0C-156F-4E5B-BA01-724875A6DFBE}" type="presParOf" srcId="{905404E9-171A-4A89-996D-2B5BF3E650F5}" destId="{7472E50C-6E51-400B-A610-C600DF0D9B60}" srcOrd="1" destOrd="0" presId="urn:microsoft.com/office/officeart/2005/8/layout/vList5"/>
    <dgm:cxn modelId="{F959746A-B340-4CA8-9EB3-2AA603EF38BE}" type="presParOf" srcId="{905404E9-171A-4A89-996D-2B5BF3E650F5}" destId="{B28096AD-B4A2-4169-98B6-AE82033B1BA4}" srcOrd="2" destOrd="0" presId="urn:microsoft.com/office/officeart/2005/8/layout/vList5"/>
    <dgm:cxn modelId="{0D789E59-7DC1-4C4A-9998-6214F8DE1FAC}" type="presParOf" srcId="{B28096AD-B4A2-4169-98B6-AE82033B1BA4}" destId="{6D3C2868-9021-476C-8F3C-A9E30693EB6A}" srcOrd="0" destOrd="0" presId="urn:microsoft.com/office/officeart/2005/8/layout/vList5"/>
    <dgm:cxn modelId="{BFF34D13-888D-4993-B2A0-C1E504F927C4}" type="presParOf" srcId="{B28096AD-B4A2-4169-98B6-AE82033B1BA4}" destId="{73C113E5-8DEE-47ED-966D-E552145F93B9}" srcOrd="1" destOrd="0" presId="urn:microsoft.com/office/officeart/2005/8/layout/vList5"/>
    <dgm:cxn modelId="{10F6BC4B-B446-43E4-AD44-8E5E48F3DDB7}" type="presParOf" srcId="{905404E9-171A-4A89-996D-2B5BF3E650F5}" destId="{5E15D4CF-2A4A-407F-8486-39BCD78F1BB2}" srcOrd="3" destOrd="0" presId="urn:microsoft.com/office/officeart/2005/8/layout/vList5"/>
    <dgm:cxn modelId="{2901BEBB-B7F2-4120-B199-DC7B171880D3}" type="presParOf" srcId="{905404E9-171A-4A89-996D-2B5BF3E650F5}" destId="{866B8B3E-F4B1-486D-8B70-103C33024C31}" srcOrd="4" destOrd="0" presId="urn:microsoft.com/office/officeart/2005/8/layout/vList5"/>
    <dgm:cxn modelId="{104B993B-34BA-47EF-9214-5D09E8C0D288}" type="presParOf" srcId="{866B8B3E-F4B1-486D-8B70-103C33024C31}" destId="{C3E80232-9124-4255-BEE8-7F9D7EAC290F}" srcOrd="0" destOrd="0" presId="urn:microsoft.com/office/officeart/2005/8/layout/vList5"/>
    <dgm:cxn modelId="{5711FAC6-0594-49FE-B332-356F81D2F979}" type="presParOf" srcId="{866B8B3E-F4B1-486D-8B70-103C33024C31}" destId="{5A43EC1F-0A07-4022-A5F4-48CDB0F1D41B}" srcOrd="1" destOrd="0" presId="urn:microsoft.com/office/officeart/2005/8/layout/vList5"/>
    <dgm:cxn modelId="{A31C60BF-8EAB-42F6-9E17-476D0D262C43}" type="presParOf" srcId="{905404E9-171A-4A89-996D-2B5BF3E650F5}" destId="{D1EE3AD9-E8A6-450F-8AF9-3B5D171C321A}" srcOrd="5" destOrd="0" presId="urn:microsoft.com/office/officeart/2005/8/layout/vList5"/>
    <dgm:cxn modelId="{AE9B7E0F-9568-4BAC-9629-E93A733C565F}" type="presParOf" srcId="{905404E9-171A-4A89-996D-2B5BF3E650F5}" destId="{2C38F630-F4CE-46E6-BBF4-DB588AE606C8}" srcOrd="6" destOrd="0" presId="urn:microsoft.com/office/officeart/2005/8/layout/vList5"/>
    <dgm:cxn modelId="{D2C53504-8385-49CC-A5F3-E24247CF313B}" type="presParOf" srcId="{2C38F630-F4CE-46E6-BBF4-DB588AE606C8}" destId="{AC9197D8-8A2B-42F9-939D-8B858BF6FAD3}" srcOrd="0" destOrd="0" presId="urn:microsoft.com/office/officeart/2005/8/layout/vList5"/>
    <dgm:cxn modelId="{BBC134E1-108E-4CB6-A1F8-8FD040128DAC}" type="presParOf" srcId="{2C38F630-F4CE-46E6-BBF4-DB588AE606C8}" destId="{05325D0F-C2F3-4A74-835C-3EB7961D4A9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A959FD-B493-461C-A107-7B54BF68A0B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AA0008E-A83E-407B-90A4-7010BDE60FF2}">
      <dgm:prSet custT="1"/>
      <dgm:spPr/>
      <dgm:t>
        <a:bodyPr/>
        <a:lstStyle/>
        <a:p>
          <a:pPr latinLnBrk="1"/>
          <a:r>
            <a:rPr lang="ko-KR" altLang="en-US" sz="2800"/>
            <a:t>홈커밍</a:t>
          </a:r>
        </a:p>
      </dgm:t>
    </dgm:pt>
    <dgm:pt modelId="{592321DE-9EA6-479C-8198-CED721290587}" type="parTrans" cxnId="{4BDC1FF5-52C7-4B45-BFDA-F3F6C02CC872}">
      <dgm:prSet/>
      <dgm:spPr/>
      <dgm:t>
        <a:bodyPr/>
        <a:lstStyle/>
        <a:p>
          <a:pPr latinLnBrk="1"/>
          <a:endParaRPr lang="ko-KR" altLang="en-US"/>
        </a:p>
      </dgm:t>
    </dgm:pt>
    <dgm:pt modelId="{DA8ADF15-7142-446B-9EAC-04CC0DCC083E}" type="sibTrans" cxnId="{4BDC1FF5-52C7-4B45-BFDA-F3F6C02CC872}">
      <dgm:prSet/>
      <dgm:spPr/>
      <dgm:t>
        <a:bodyPr/>
        <a:lstStyle/>
        <a:p>
          <a:pPr latinLnBrk="1"/>
          <a:endParaRPr lang="ko-KR" altLang="en-US"/>
        </a:p>
      </dgm:t>
    </dgm:pt>
    <dgm:pt modelId="{AB5B22DC-8CE6-49B7-81DE-A04E5D640F08}">
      <dgm:prSet custT="1"/>
      <dgm:spPr/>
      <dgm:t>
        <a:bodyPr/>
        <a:lstStyle/>
        <a:p>
          <a:pPr latinLnBrk="1"/>
          <a:r>
            <a:rPr lang="ko-KR" sz="2000" dirty="0"/>
            <a:t>하제 출신 </a:t>
          </a:r>
          <a:r>
            <a:rPr lang="ko-KR" sz="2000" dirty="0" err="1"/>
            <a:t>선배들과의</a:t>
          </a:r>
          <a:r>
            <a:rPr lang="ko-KR" sz="2000" dirty="0"/>
            <a:t> </a:t>
          </a:r>
          <a:r>
            <a:rPr lang="en-US" sz="2000" dirty="0"/>
            <a:t>1</a:t>
          </a:r>
          <a:r>
            <a:rPr lang="ko-KR" sz="2000" dirty="0"/>
            <a:t>박 </a:t>
          </a:r>
          <a:r>
            <a:rPr lang="en-US" sz="2000" dirty="0"/>
            <a:t>2</a:t>
          </a:r>
          <a:r>
            <a:rPr lang="ko-KR" sz="2000" dirty="0"/>
            <a:t>일 교류 행사</a:t>
          </a:r>
        </a:p>
      </dgm:t>
    </dgm:pt>
    <dgm:pt modelId="{06C3ACBF-B971-4948-B22B-75252FE2557A}" type="parTrans" cxnId="{78506984-1781-4F22-9008-35C74BFD2637}">
      <dgm:prSet/>
      <dgm:spPr/>
      <dgm:t>
        <a:bodyPr/>
        <a:lstStyle/>
        <a:p>
          <a:pPr latinLnBrk="1"/>
          <a:endParaRPr lang="ko-KR" altLang="en-US"/>
        </a:p>
      </dgm:t>
    </dgm:pt>
    <dgm:pt modelId="{CBCF7ABA-9F2E-46CB-A30B-C7042A5DAC7B}" type="sibTrans" cxnId="{78506984-1781-4F22-9008-35C74BFD2637}">
      <dgm:prSet/>
      <dgm:spPr/>
      <dgm:t>
        <a:bodyPr/>
        <a:lstStyle/>
        <a:p>
          <a:pPr latinLnBrk="1"/>
          <a:endParaRPr lang="ko-KR" altLang="en-US"/>
        </a:p>
      </dgm:t>
    </dgm:pt>
    <dgm:pt modelId="{E295CD48-FD56-4491-801B-9B8EE3D8F65B}">
      <dgm:prSet custT="1"/>
      <dgm:spPr/>
      <dgm:t>
        <a:bodyPr/>
        <a:lstStyle/>
        <a:p>
          <a:pPr latinLnBrk="1"/>
          <a:r>
            <a:rPr lang="ko-KR" altLang="en-US" sz="2800" dirty="0"/>
            <a:t>넥슨 </a:t>
          </a:r>
          <a:r>
            <a:rPr lang="ko-KR" altLang="en-US" sz="2800" dirty="0" err="1"/>
            <a:t>게임잼</a:t>
          </a:r>
          <a:endParaRPr lang="ko-KR" sz="2800" dirty="0"/>
        </a:p>
      </dgm:t>
    </dgm:pt>
    <dgm:pt modelId="{B75ACEE7-001C-4140-AAD8-78C72F0716EC}" type="parTrans" cxnId="{4F919EA1-E7B2-4EC8-9E20-7DB80B1B6F6A}">
      <dgm:prSet/>
      <dgm:spPr/>
      <dgm:t>
        <a:bodyPr/>
        <a:lstStyle/>
        <a:p>
          <a:pPr latinLnBrk="1"/>
          <a:endParaRPr lang="ko-KR" altLang="en-US"/>
        </a:p>
      </dgm:t>
    </dgm:pt>
    <dgm:pt modelId="{921D2D94-00E3-4E6F-A175-F29D7C2A17ED}" type="sibTrans" cxnId="{4F919EA1-E7B2-4EC8-9E20-7DB80B1B6F6A}">
      <dgm:prSet/>
      <dgm:spPr/>
      <dgm:t>
        <a:bodyPr/>
        <a:lstStyle/>
        <a:p>
          <a:pPr latinLnBrk="1"/>
          <a:endParaRPr lang="ko-KR" altLang="en-US"/>
        </a:p>
      </dgm:t>
    </dgm:pt>
    <dgm:pt modelId="{96C6EB82-CBE7-4559-A923-C5D25FEA8E87}">
      <dgm:prSet custT="1"/>
      <dgm:spPr/>
      <dgm:t>
        <a:bodyPr/>
        <a:lstStyle/>
        <a:p>
          <a:pPr latinLnBrk="1"/>
          <a:r>
            <a:rPr lang="ko-KR" altLang="en-US" sz="2000" dirty="0"/>
            <a:t>넥슨 주관 </a:t>
          </a:r>
          <a:r>
            <a:rPr lang="ko-KR" altLang="en-US" sz="2000" dirty="0" err="1"/>
            <a:t>게임잼</a:t>
          </a:r>
          <a:endParaRPr lang="ko-KR" altLang="en-US" sz="2000" dirty="0"/>
        </a:p>
      </dgm:t>
    </dgm:pt>
    <dgm:pt modelId="{1A1C2F28-7EDC-4BE8-8F5D-73FF2D53973C}" type="parTrans" cxnId="{08658376-D32B-494D-B61B-E4369EEBE123}">
      <dgm:prSet/>
      <dgm:spPr/>
      <dgm:t>
        <a:bodyPr/>
        <a:lstStyle/>
        <a:p>
          <a:pPr latinLnBrk="1"/>
          <a:endParaRPr lang="ko-KR" altLang="en-US"/>
        </a:p>
      </dgm:t>
    </dgm:pt>
    <dgm:pt modelId="{48267C51-6C6F-4609-A284-456CD9078BE6}" type="sibTrans" cxnId="{08658376-D32B-494D-B61B-E4369EEBE123}">
      <dgm:prSet/>
      <dgm:spPr/>
      <dgm:t>
        <a:bodyPr/>
        <a:lstStyle/>
        <a:p>
          <a:pPr latinLnBrk="1"/>
          <a:endParaRPr lang="ko-KR" altLang="en-US"/>
        </a:p>
      </dgm:t>
    </dgm:pt>
    <dgm:pt modelId="{9E7CF5AE-298B-4F2B-8660-7E8C8CC7E815}" type="pres">
      <dgm:prSet presAssocID="{0DA959FD-B493-461C-A107-7B54BF68A0BF}" presName="Name0" presStyleCnt="0">
        <dgm:presLayoutVars>
          <dgm:dir/>
          <dgm:animLvl val="lvl"/>
          <dgm:resizeHandles val="exact"/>
        </dgm:presLayoutVars>
      </dgm:prSet>
      <dgm:spPr/>
    </dgm:pt>
    <dgm:pt modelId="{69A84BCD-C405-4615-8ADD-FD8CDA708C07}" type="pres">
      <dgm:prSet presAssocID="{8AA0008E-A83E-407B-90A4-7010BDE60FF2}" presName="linNode" presStyleCnt="0"/>
      <dgm:spPr/>
    </dgm:pt>
    <dgm:pt modelId="{ECFDA395-E6E9-4943-B8D5-4054404A190C}" type="pres">
      <dgm:prSet presAssocID="{8AA0008E-A83E-407B-90A4-7010BDE60FF2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B62169E1-65CB-4000-BDA3-21971466BECA}" type="pres">
      <dgm:prSet presAssocID="{8AA0008E-A83E-407B-90A4-7010BDE60FF2}" presName="descendantText" presStyleLbl="alignAccFollowNode1" presStyleIdx="0" presStyleCnt="2">
        <dgm:presLayoutVars>
          <dgm:bulletEnabled val="1"/>
        </dgm:presLayoutVars>
      </dgm:prSet>
      <dgm:spPr/>
    </dgm:pt>
    <dgm:pt modelId="{5B8BC899-091A-43C1-A37F-4881416150FF}" type="pres">
      <dgm:prSet presAssocID="{DA8ADF15-7142-446B-9EAC-04CC0DCC083E}" presName="sp" presStyleCnt="0"/>
      <dgm:spPr/>
    </dgm:pt>
    <dgm:pt modelId="{3D788F3D-EAEA-420C-9281-849C826FC15F}" type="pres">
      <dgm:prSet presAssocID="{E295CD48-FD56-4491-801B-9B8EE3D8F65B}" presName="linNode" presStyleCnt="0"/>
      <dgm:spPr/>
    </dgm:pt>
    <dgm:pt modelId="{47E640E7-35C2-46FD-B9CA-B28A5F6DC5C3}" type="pres">
      <dgm:prSet presAssocID="{E295CD48-FD56-4491-801B-9B8EE3D8F65B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2171C88F-3E38-4FF2-9876-B4608E8D9E3E}" type="pres">
      <dgm:prSet presAssocID="{E295CD48-FD56-4491-801B-9B8EE3D8F65B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97AB066B-42A1-4803-A4CE-362C20C791FB}" type="presOf" srcId="{AB5B22DC-8CE6-49B7-81DE-A04E5D640F08}" destId="{B62169E1-65CB-4000-BDA3-21971466BECA}" srcOrd="0" destOrd="0" presId="urn:microsoft.com/office/officeart/2005/8/layout/vList5"/>
    <dgm:cxn modelId="{08658376-D32B-494D-B61B-E4369EEBE123}" srcId="{E295CD48-FD56-4491-801B-9B8EE3D8F65B}" destId="{96C6EB82-CBE7-4559-A923-C5D25FEA8E87}" srcOrd="0" destOrd="0" parTransId="{1A1C2F28-7EDC-4BE8-8F5D-73FF2D53973C}" sibTransId="{48267C51-6C6F-4609-A284-456CD9078BE6}"/>
    <dgm:cxn modelId="{78506984-1781-4F22-9008-35C74BFD2637}" srcId="{8AA0008E-A83E-407B-90A4-7010BDE60FF2}" destId="{AB5B22DC-8CE6-49B7-81DE-A04E5D640F08}" srcOrd="0" destOrd="0" parTransId="{06C3ACBF-B971-4948-B22B-75252FE2557A}" sibTransId="{CBCF7ABA-9F2E-46CB-A30B-C7042A5DAC7B}"/>
    <dgm:cxn modelId="{AA1162A0-5D46-4386-85B1-ECD1FC59407C}" type="presOf" srcId="{E295CD48-FD56-4491-801B-9B8EE3D8F65B}" destId="{47E640E7-35C2-46FD-B9CA-B28A5F6DC5C3}" srcOrd="0" destOrd="0" presId="urn:microsoft.com/office/officeart/2005/8/layout/vList5"/>
    <dgm:cxn modelId="{4F919EA1-E7B2-4EC8-9E20-7DB80B1B6F6A}" srcId="{0DA959FD-B493-461C-A107-7B54BF68A0BF}" destId="{E295CD48-FD56-4491-801B-9B8EE3D8F65B}" srcOrd="1" destOrd="0" parTransId="{B75ACEE7-001C-4140-AAD8-78C72F0716EC}" sibTransId="{921D2D94-00E3-4E6F-A175-F29D7C2A17ED}"/>
    <dgm:cxn modelId="{256E90DB-E8CA-4B54-9D59-CBC90A8EF286}" type="presOf" srcId="{8AA0008E-A83E-407B-90A4-7010BDE60FF2}" destId="{ECFDA395-E6E9-4943-B8D5-4054404A190C}" srcOrd="0" destOrd="0" presId="urn:microsoft.com/office/officeart/2005/8/layout/vList5"/>
    <dgm:cxn modelId="{63D8E9E1-22FF-4D42-932B-85988BC98A60}" type="presOf" srcId="{0DA959FD-B493-461C-A107-7B54BF68A0BF}" destId="{9E7CF5AE-298B-4F2B-8660-7E8C8CC7E815}" srcOrd="0" destOrd="0" presId="urn:microsoft.com/office/officeart/2005/8/layout/vList5"/>
    <dgm:cxn modelId="{4BDC1FF5-52C7-4B45-BFDA-F3F6C02CC872}" srcId="{0DA959FD-B493-461C-A107-7B54BF68A0BF}" destId="{8AA0008E-A83E-407B-90A4-7010BDE60FF2}" srcOrd="0" destOrd="0" parTransId="{592321DE-9EA6-479C-8198-CED721290587}" sibTransId="{DA8ADF15-7142-446B-9EAC-04CC0DCC083E}"/>
    <dgm:cxn modelId="{256771F9-E9B0-4BEA-BD2C-96D6DEB6B7E1}" type="presOf" srcId="{96C6EB82-CBE7-4559-A923-C5D25FEA8E87}" destId="{2171C88F-3E38-4FF2-9876-B4608E8D9E3E}" srcOrd="0" destOrd="0" presId="urn:microsoft.com/office/officeart/2005/8/layout/vList5"/>
    <dgm:cxn modelId="{0A719FC0-85FF-46BE-821D-7442B6E8B529}" type="presParOf" srcId="{9E7CF5AE-298B-4F2B-8660-7E8C8CC7E815}" destId="{69A84BCD-C405-4615-8ADD-FD8CDA708C07}" srcOrd="0" destOrd="0" presId="urn:microsoft.com/office/officeart/2005/8/layout/vList5"/>
    <dgm:cxn modelId="{07C1F52E-FE87-4583-832A-D4DC9469DE1E}" type="presParOf" srcId="{69A84BCD-C405-4615-8ADD-FD8CDA708C07}" destId="{ECFDA395-E6E9-4943-B8D5-4054404A190C}" srcOrd="0" destOrd="0" presId="urn:microsoft.com/office/officeart/2005/8/layout/vList5"/>
    <dgm:cxn modelId="{66C7EF8E-25EF-4C54-94AA-FFC1426BE671}" type="presParOf" srcId="{69A84BCD-C405-4615-8ADD-FD8CDA708C07}" destId="{B62169E1-65CB-4000-BDA3-21971466BECA}" srcOrd="1" destOrd="0" presId="urn:microsoft.com/office/officeart/2005/8/layout/vList5"/>
    <dgm:cxn modelId="{352B1FC1-EDA7-458B-8472-86858C9B966B}" type="presParOf" srcId="{9E7CF5AE-298B-4F2B-8660-7E8C8CC7E815}" destId="{5B8BC899-091A-43C1-A37F-4881416150FF}" srcOrd="1" destOrd="0" presId="urn:microsoft.com/office/officeart/2005/8/layout/vList5"/>
    <dgm:cxn modelId="{96938C1E-F070-4556-9C78-A8E7B52B5766}" type="presParOf" srcId="{9E7CF5AE-298B-4F2B-8660-7E8C8CC7E815}" destId="{3D788F3D-EAEA-420C-9281-849C826FC15F}" srcOrd="2" destOrd="0" presId="urn:microsoft.com/office/officeart/2005/8/layout/vList5"/>
    <dgm:cxn modelId="{C9CA8748-9116-4694-A413-EA17404D6F16}" type="presParOf" srcId="{3D788F3D-EAEA-420C-9281-849C826FC15F}" destId="{47E640E7-35C2-46FD-B9CA-B28A5F6DC5C3}" srcOrd="0" destOrd="0" presId="urn:microsoft.com/office/officeart/2005/8/layout/vList5"/>
    <dgm:cxn modelId="{F0D0DBCC-3AA6-4AF8-BD17-0FEFD75310A5}" type="presParOf" srcId="{3D788F3D-EAEA-420C-9281-849C826FC15F}" destId="{2171C88F-3E38-4FF2-9876-B4608E8D9E3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E2EEA2-C642-447F-854A-3AC137128FC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C680BF1-86E7-40EE-991A-D1B468E6DEA3}">
      <dgm:prSet custT="1"/>
      <dgm:spPr/>
      <dgm:t>
        <a:bodyPr/>
        <a:lstStyle/>
        <a:p>
          <a:pPr latinLnBrk="1"/>
          <a:r>
            <a:rPr lang="ko-KR" sz="2800" dirty="0"/>
            <a:t>개</a:t>
          </a:r>
          <a:r>
            <a:rPr lang="en-US" sz="2800" b="0" i="0" dirty="0"/>
            <a:t>·</a:t>
          </a:r>
          <a:r>
            <a:rPr lang="ko-KR" sz="2800" b="0" i="0" dirty="0"/>
            <a:t>종</a:t>
          </a:r>
          <a:r>
            <a:rPr lang="ko-KR" sz="2800" dirty="0"/>
            <a:t>강 파티</a:t>
          </a:r>
        </a:p>
      </dgm:t>
    </dgm:pt>
    <dgm:pt modelId="{AE9C25CB-CFC9-4602-B482-DB23AAD6F81A}" type="parTrans" cxnId="{099CA66C-3BA7-4CEF-A68F-DBFAA334CC8E}">
      <dgm:prSet/>
      <dgm:spPr/>
      <dgm:t>
        <a:bodyPr/>
        <a:lstStyle/>
        <a:p>
          <a:pPr latinLnBrk="1"/>
          <a:endParaRPr lang="ko-KR" altLang="en-US"/>
        </a:p>
      </dgm:t>
    </dgm:pt>
    <dgm:pt modelId="{BC1DF4F1-383F-4C9D-A23C-32FEE91D2C79}" type="sibTrans" cxnId="{099CA66C-3BA7-4CEF-A68F-DBFAA334CC8E}">
      <dgm:prSet/>
      <dgm:spPr/>
      <dgm:t>
        <a:bodyPr/>
        <a:lstStyle/>
        <a:p>
          <a:pPr latinLnBrk="1"/>
          <a:endParaRPr lang="ko-KR" altLang="en-US"/>
        </a:p>
      </dgm:t>
    </dgm:pt>
    <dgm:pt modelId="{8E0ED7B8-2F68-40E1-BC6B-04A7C5A888D4}">
      <dgm:prSet custT="1"/>
      <dgm:spPr/>
      <dgm:t>
        <a:bodyPr/>
        <a:lstStyle/>
        <a:p>
          <a:pPr latinLnBrk="1"/>
          <a:r>
            <a:rPr lang="ko-KR" altLang="en-US" sz="2800" dirty="0" err="1"/>
            <a:t>명랑하제</a:t>
          </a:r>
          <a:endParaRPr lang="ko-KR" altLang="en-US" sz="2800" dirty="0"/>
        </a:p>
      </dgm:t>
    </dgm:pt>
    <dgm:pt modelId="{322DF926-D9BE-4BE4-8675-3F9C71E615D8}" type="parTrans" cxnId="{7BF3639E-B56A-4FD5-8926-F14F09122D5E}">
      <dgm:prSet/>
      <dgm:spPr/>
      <dgm:t>
        <a:bodyPr/>
        <a:lstStyle/>
        <a:p>
          <a:pPr latinLnBrk="1"/>
          <a:endParaRPr lang="ko-KR" altLang="en-US"/>
        </a:p>
      </dgm:t>
    </dgm:pt>
    <dgm:pt modelId="{9E90285D-2B15-450A-BB79-652216FF4537}" type="sibTrans" cxnId="{7BF3639E-B56A-4FD5-8926-F14F09122D5E}">
      <dgm:prSet/>
      <dgm:spPr/>
      <dgm:t>
        <a:bodyPr/>
        <a:lstStyle/>
        <a:p>
          <a:pPr latinLnBrk="1"/>
          <a:endParaRPr lang="ko-KR" altLang="en-US"/>
        </a:p>
      </dgm:t>
    </dgm:pt>
    <dgm:pt modelId="{C51BB67E-2760-426B-ABE3-DD74A381A8BB}">
      <dgm:prSet custT="1"/>
      <dgm:spPr/>
      <dgm:t>
        <a:bodyPr/>
        <a:lstStyle/>
        <a:p>
          <a:pPr latinLnBrk="1"/>
          <a:r>
            <a:rPr lang="ko-KR" sz="2000" dirty="0"/>
            <a:t>신입 부원 대상</a:t>
          </a:r>
          <a:r>
            <a:rPr lang="en-US" sz="2000" dirty="0"/>
            <a:t>, </a:t>
          </a:r>
          <a:r>
            <a:rPr lang="ko-KR" sz="2000" dirty="0"/>
            <a:t>한 학기간 게임 만들기</a:t>
          </a:r>
        </a:p>
      </dgm:t>
    </dgm:pt>
    <dgm:pt modelId="{FC796DC8-EE15-4214-ACBF-0F4BD03074E1}" type="parTrans" cxnId="{4A957C42-7222-4B67-A448-816C5AA160B6}">
      <dgm:prSet/>
      <dgm:spPr/>
      <dgm:t>
        <a:bodyPr/>
        <a:lstStyle/>
        <a:p>
          <a:pPr latinLnBrk="1"/>
          <a:endParaRPr lang="ko-KR" altLang="en-US"/>
        </a:p>
      </dgm:t>
    </dgm:pt>
    <dgm:pt modelId="{1F368335-7120-4DCB-91A6-63F62BFBE5DC}" type="sibTrans" cxnId="{4A957C42-7222-4B67-A448-816C5AA160B6}">
      <dgm:prSet/>
      <dgm:spPr/>
      <dgm:t>
        <a:bodyPr/>
        <a:lstStyle/>
        <a:p>
          <a:pPr latinLnBrk="1"/>
          <a:endParaRPr lang="ko-KR" altLang="en-US"/>
        </a:p>
      </dgm:t>
    </dgm:pt>
    <dgm:pt modelId="{7B1C5603-6F00-4A1F-B55F-DD08EE364AB5}">
      <dgm:prSet custT="1"/>
      <dgm:spPr/>
      <dgm:t>
        <a:bodyPr/>
        <a:lstStyle/>
        <a:p>
          <a:pPr latinLnBrk="1"/>
          <a:r>
            <a:rPr lang="ko-KR" altLang="en-US" sz="2800" dirty="0"/>
            <a:t>가을 </a:t>
          </a:r>
          <a:r>
            <a:rPr lang="ko-KR" altLang="en-US" sz="2800" dirty="0" err="1"/>
            <a:t>게임잼</a:t>
          </a:r>
          <a:endParaRPr lang="ko-KR" altLang="en-US" sz="2800" dirty="0"/>
        </a:p>
      </dgm:t>
    </dgm:pt>
    <dgm:pt modelId="{C04ADE9B-C36F-42D2-A48B-DACA2A8C9CF3}" type="parTrans" cxnId="{16DB57A3-7D3F-4DFA-8D3C-22630C584F8D}">
      <dgm:prSet/>
      <dgm:spPr/>
      <dgm:t>
        <a:bodyPr/>
        <a:lstStyle/>
        <a:p>
          <a:pPr latinLnBrk="1"/>
          <a:endParaRPr lang="ko-KR" altLang="en-US"/>
        </a:p>
      </dgm:t>
    </dgm:pt>
    <dgm:pt modelId="{BD242B5E-492D-4945-A76A-011F55403FA3}" type="sibTrans" cxnId="{16DB57A3-7D3F-4DFA-8D3C-22630C584F8D}">
      <dgm:prSet/>
      <dgm:spPr/>
      <dgm:t>
        <a:bodyPr/>
        <a:lstStyle/>
        <a:p>
          <a:pPr latinLnBrk="1"/>
          <a:endParaRPr lang="ko-KR" altLang="en-US"/>
        </a:p>
      </dgm:t>
    </dgm:pt>
    <dgm:pt modelId="{F65F0E83-2D1C-4EB8-99E8-D8E7ABD94BFB}">
      <dgm:prSet custT="1"/>
      <dgm:spPr/>
      <dgm:t>
        <a:bodyPr/>
        <a:lstStyle/>
        <a:p>
          <a:pPr latinLnBrk="1"/>
          <a:r>
            <a:rPr lang="en-US" sz="2800"/>
            <a:t>Open KAIST (</a:t>
          </a:r>
          <a:r>
            <a:rPr lang="ko-KR" sz="2800"/>
            <a:t>격년</a:t>
          </a:r>
          <a:r>
            <a:rPr lang="en-US" sz="2800"/>
            <a:t>)</a:t>
          </a:r>
          <a:endParaRPr lang="ko-KR" sz="2800"/>
        </a:p>
      </dgm:t>
    </dgm:pt>
    <dgm:pt modelId="{E81A99CD-35E8-4B01-863F-478E9500FE42}" type="parTrans" cxnId="{D1A16E6D-735E-4EF9-B501-F3DCDB0E555C}">
      <dgm:prSet/>
      <dgm:spPr/>
      <dgm:t>
        <a:bodyPr/>
        <a:lstStyle/>
        <a:p>
          <a:pPr latinLnBrk="1"/>
          <a:endParaRPr lang="ko-KR" altLang="en-US"/>
        </a:p>
      </dgm:t>
    </dgm:pt>
    <dgm:pt modelId="{52AE1C2E-3F6F-4E11-AF07-B3B7D0B33119}" type="sibTrans" cxnId="{D1A16E6D-735E-4EF9-B501-F3DCDB0E555C}">
      <dgm:prSet/>
      <dgm:spPr/>
      <dgm:t>
        <a:bodyPr/>
        <a:lstStyle/>
        <a:p>
          <a:pPr latinLnBrk="1"/>
          <a:endParaRPr lang="ko-KR" altLang="en-US"/>
        </a:p>
      </dgm:t>
    </dgm:pt>
    <dgm:pt modelId="{D0F744E6-6496-41C0-ADFF-D1721EB0B06E}">
      <dgm:prSet custT="1"/>
      <dgm:spPr/>
      <dgm:t>
        <a:bodyPr/>
        <a:lstStyle/>
        <a:p>
          <a:pPr latinLnBrk="1"/>
          <a:r>
            <a:rPr lang="ko-KR" sz="2000"/>
            <a:t>외부인</a:t>
          </a:r>
          <a:r>
            <a:rPr lang="en-US" sz="2000"/>
            <a:t>(</a:t>
          </a:r>
          <a:r>
            <a:rPr lang="ko-KR" sz="2000"/>
            <a:t>중학생</a:t>
          </a:r>
          <a:r>
            <a:rPr lang="en-US" sz="2000"/>
            <a:t>) </a:t>
          </a:r>
          <a:r>
            <a:rPr lang="ko-KR" sz="2000"/>
            <a:t>대상 동아리 전시</a:t>
          </a:r>
        </a:p>
      </dgm:t>
    </dgm:pt>
    <dgm:pt modelId="{38855A36-F975-453F-88E7-3D1F3FD0E1DA}" type="parTrans" cxnId="{97E1997E-FAFD-48AF-8F5E-25736BB56539}">
      <dgm:prSet/>
      <dgm:spPr/>
      <dgm:t>
        <a:bodyPr/>
        <a:lstStyle/>
        <a:p>
          <a:pPr latinLnBrk="1"/>
          <a:endParaRPr lang="ko-KR" altLang="en-US"/>
        </a:p>
      </dgm:t>
    </dgm:pt>
    <dgm:pt modelId="{B38CD793-EAD0-4DE6-A8E9-6E511BD12C34}" type="sibTrans" cxnId="{97E1997E-FAFD-48AF-8F5E-25736BB56539}">
      <dgm:prSet/>
      <dgm:spPr/>
      <dgm:t>
        <a:bodyPr/>
        <a:lstStyle/>
        <a:p>
          <a:pPr latinLnBrk="1"/>
          <a:endParaRPr lang="ko-KR" altLang="en-US"/>
        </a:p>
      </dgm:t>
    </dgm:pt>
    <dgm:pt modelId="{5D34057B-5FD9-4E36-87E5-D7B290E2498D}">
      <dgm:prSet custT="1"/>
      <dgm:spPr/>
      <dgm:t>
        <a:bodyPr/>
        <a:lstStyle/>
        <a:p>
          <a:pPr latinLnBrk="1"/>
          <a:r>
            <a:rPr lang="ko-KR" altLang="en-US" sz="2000" dirty="0"/>
            <a:t>봄과 동일</a:t>
          </a:r>
        </a:p>
      </dgm:t>
    </dgm:pt>
    <dgm:pt modelId="{B8B913EC-D194-4BDA-9B55-4E8F440D0A26}" type="parTrans" cxnId="{9E25018B-5715-425B-96F2-AF8217AD3D3F}">
      <dgm:prSet/>
      <dgm:spPr/>
      <dgm:t>
        <a:bodyPr/>
        <a:lstStyle/>
        <a:p>
          <a:pPr latinLnBrk="1"/>
          <a:endParaRPr lang="ko-KR" altLang="en-US"/>
        </a:p>
      </dgm:t>
    </dgm:pt>
    <dgm:pt modelId="{527DF148-020B-4231-B945-020C2B9ED10C}" type="sibTrans" cxnId="{9E25018B-5715-425B-96F2-AF8217AD3D3F}">
      <dgm:prSet/>
      <dgm:spPr/>
      <dgm:t>
        <a:bodyPr/>
        <a:lstStyle/>
        <a:p>
          <a:pPr latinLnBrk="1"/>
          <a:endParaRPr lang="ko-KR" altLang="en-US"/>
        </a:p>
      </dgm:t>
    </dgm:pt>
    <dgm:pt modelId="{92EC7803-B780-4CCA-933E-F9D0995A2AC4}">
      <dgm:prSet custT="1"/>
      <dgm:spPr/>
      <dgm:t>
        <a:bodyPr/>
        <a:lstStyle/>
        <a:p>
          <a:pPr latinLnBrk="1"/>
          <a:r>
            <a:rPr lang="ko-KR" altLang="en-US" sz="2000" dirty="0"/>
            <a:t>봄과 동일</a:t>
          </a:r>
        </a:p>
      </dgm:t>
    </dgm:pt>
    <dgm:pt modelId="{413EDFF0-C828-43C3-8E38-0AA74A3EA761}" type="parTrans" cxnId="{2B2AC073-7424-45C2-8787-48F8B038FD27}">
      <dgm:prSet/>
      <dgm:spPr/>
      <dgm:t>
        <a:bodyPr/>
        <a:lstStyle/>
        <a:p>
          <a:pPr latinLnBrk="1"/>
          <a:endParaRPr lang="ko-KR" altLang="en-US"/>
        </a:p>
      </dgm:t>
    </dgm:pt>
    <dgm:pt modelId="{348F29B1-4546-4466-8297-7D6291847E5D}" type="sibTrans" cxnId="{2B2AC073-7424-45C2-8787-48F8B038FD27}">
      <dgm:prSet/>
      <dgm:spPr/>
      <dgm:t>
        <a:bodyPr/>
        <a:lstStyle/>
        <a:p>
          <a:pPr latinLnBrk="1"/>
          <a:endParaRPr lang="ko-KR" altLang="en-US"/>
        </a:p>
      </dgm:t>
    </dgm:pt>
    <dgm:pt modelId="{80DDDCCB-2B11-4703-8F37-F7B97A0D8FA5}" type="pres">
      <dgm:prSet presAssocID="{82E2EEA2-C642-447F-854A-3AC137128FCF}" presName="Name0" presStyleCnt="0">
        <dgm:presLayoutVars>
          <dgm:dir/>
          <dgm:animLvl val="lvl"/>
          <dgm:resizeHandles val="exact"/>
        </dgm:presLayoutVars>
      </dgm:prSet>
      <dgm:spPr/>
    </dgm:pt>
    <dgm:pt modelId="{D54D4048-A811-4153-A6BC-4B7916B88800}" type="pres">
      <dgm:prSet presAssocID="{9C680BF1-86E7-40EE-991A-D1B468E6DEA3}" presName="linNode" presStyleCnt="0"/>
      <dgm:spPr/>
    </dgm:pt>
    <dgm:pt modelId="{18EEF7F5-4648-4E28-B496-09DEB919C2A0}" type="pres">
      <dgm:prSet presAssocID="{9C680BF1-86E7-40EE-991A-D1B468E6DEA3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D1A1692A-9E22-4517-8089-5834BE2AEA97}" type="pres">
      <dgm:prSet presAssocID="{9C680BF1-86E7-40EE-991A-D1B468E6DEA3}" presName="descendantText" presStyleLbl="alignAccFollowNode1" presStyleIdx="0" presStyleCnt="4">
        <dgm:presLayoutVars>
          <dgm:bulletEnabled val="1"/>
        </dgm:presLayoutVars>
      </dgm:prSet>
      <dgm:spPr/>
    </dgm:pt>
    <dgm:pt modelId="{B8123ED3-C8ED-40B2-AD62-597E4F4E347C}" type="pres">
      <dgm:prSet presAssocID="{BC1DF4F1-383F-4C9D-A23C-32FEE91D2C79}" presName="sp" presStyleCnt="0"/>
      <dgm:spPr/>
    </dgm:pt>
    <dgm:pt modelId="{A60D5EE8-C043-4491-A327-1750EBA3D8CD}" type="pres">
      <dgm:prSet presAssocID="{8E0ED7B8-2F68-40E1-BC6B-04A7C5A888D4}" presName="linNode" presStyleCnt="0"/>
      <dgm:spPr/>
    </dgm:pt>
    <dgm:pt modelId="{2DAE3158-BE10-412D-96D1-72AD059B096E}" type="pres">
      <dgm:prSet presAssocID="{8E0ED7B8-2F68-40E1-BC6B-04A7C5A888D4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E1CA93EC-3475-464B-A83E-A5E979F89F29}" type="pres">
      <dgm:prSet presAssocID="{8E0ED7B8-2F68-40E1-BC6B-04A7C5A888D4}" presName="descendantText" presStyleLbl="alignAccFollowNode1" presStyleIdx="1" presStyleCnt="4">
        <dgm:presLayoutVars>
          <dgm:bulletEnabled val="1"/>
        </dgm:presLayoutVars>
      </dgm:prSet>
      <dgm:spPr/>
    </dgm:pt>
    <dgm:pt modelId="{102C7C7C-F7D6-41C3-B944-EE02232736C8}" type="pres">
      <dgm:prSet presAssocID="{9E90285D-2B15-450A-BB79-652216FF4537}" presName="sp" presStyleCnt="0"/>
      <dgm:spPr/>
    </dgm:pt>
    <dgm:pt modelId="{EB114E58-59FC-4AA4-96C1-B07CEE9CE66B}" type="pres">
      <dgm:prSet presAssocID="{7B1C5603-6F00-4A1F-B55F-DD08EE364AB5}" presName="linNode" presStyleCnt="0"/>
      <dgm:spPr/>
    </dgm:pt>
    <dgm:pt modelId="{7D9477A0-A495-49F0-AA0F-37AAAE3BD6A7}" type="pres">
      <dgm:prSet presAssocID="{7B1C5603-6F00-4A1F-B55F-DD08EE364AB5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5CA7EE0B-E15F-498F-A13E-18B2C3720599}" type="pres">
      <dgm:prSet presAssocID="{7B1C5603-6F00-4A1F-B55F-DD08EE364AB5}" presName="descendantText" presStyleLbl="alignAccFollowNode1" presStyleIdx="2" presStyleCnt="4">
        <dgm:presLayoutVars>
          <dgm:bulletEnabled val="1"/>
        </dgm:presLayoutVars>
      </dgm:prSet>
      <dgm:spPr/>
    </dgm:pt>
    <dgm:pt modelId="{3B694DB5-6D13-4C66-93E3-B9BE8D3D084D}" type="pres">
      <dgm:prSet presAssocID="{BD242B5E-492D-4945-A76A-011F55403FA3}" presName="sp" presStyleCnt="0"/>
      <dgm:spPr/>
    </dgm:pt>
    <dgm:pt modelId="{178D4EEF-AE3D-477D-A5E6-69046B2F05A3}" type="pres">
      <dgm:prSet presAssocID="{F65F0E83-2D1C-4EB8-99E8-D8E7ABD94BFB}" presName="linNode" presStyleCnt="0"/>
      <dgm:spPr/>
    </dgm:pt>
    <dgm:pt modelId="{8C31E6E6-1855-47E9-91C4-F1595252148D}" type="pres">
      <dgm:prSet presAssocID="{F65F0E83-2D1C-4EB8-99E8-D8E7ABD94BFB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248A837A-947E-4BE8-92F4-D44D6F90085C}" type="pres">
      <dgm:prSet presAssocID="{F65F0E83-2D1C-4EB8-99E8-D8E7ABD94BFB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33AE0A1B-12FA-4292-B319-1AAF66C58C3B}" type="presOf" srcId="{C51BB67E-2760-426B-ABE3-DD74A381A8BB}" destId="{E1CA93EC-3475-464B-A83E-A5E979F89F29}" srcOrd="0" destOrd="0" presId="urn:microsoft.com/office/officeart/2005/8/layout/vList5"/>
    <dgm:cxn modelId="{7CA66F2C-41EA-4FF1-863E-9FC2CD64120E}" type="presOf" srcId="{F65F0E83-2D1C-4EB8-99E8-D8E7ABD94BFB}" destId="{8C31E6E6-1855-47E9-91C4-F1595252148D}" srcOrd="0" destOrd="0" presId="urn:microsoft.com/office/officeart/2005/8/layout/vList5"/>
    <dgm:cxn modelId="{DD0F722E-FDDA-4008-981C-035F300EF70C}" type="presOf" srcId="{D0F744E6-6496-41C0-ADFF-D1721EB0B06E}" destId="{248A837A-947E-4BE8-92F4-D44D6F90085C}" srcOrd="0" destOrd="0" presId="urn:microsoft.com/office/officeart/2005/8/layout/vList5"/>
    <dgm:cxn modelId="{4A957C42-7222-4B67-A448-816C5AA160B6}" srcId="{8E0ED7B8-2F68-40E1-BC6B-04A7C5A888D4}" destId="{C51BB67E-2760-426B-ABE3-DD74A381A8BB}" srcOrd="0" destOrd="0" parTransId="{FC796DC8-EE15-4214-ACBF-0F4BD03074E1}" sibTransId="{1F368335-7120-4DCB-91A6-63F62BFBE5DC}"/>
    <dgm:cxn modelId="{099CA66C-3BA7-4CEF-A68F-DBFAA334CC8E}" srcId="{82E2EEA2-C642-447F-854A-3AC137128FCF}" destId="{9C680BF1-86E7-40EE-991A-D1B468E6DEA3}" srcOrd="0" destOrd="0" parTransId="{AE9C25CB-CFC9-4602-B482-DB23AAD6F81A}" sibTransId="{BC1DF4F1-383F-4C9D-A23C-32FEE91D2C79}"/>
    <dgm:cxn modelId="{D1A16E6D-735E-4EF9-B501-F3DCDB0E555C}" srcId="{82E2EEA2-C642-447F-854A-3AC137128FCF}" destId="{F65F0E83-2D1C-4EB8-99E8-D8E7ABD94BFB}" srcOrd="3" destOrd="0" parTransId="{E81A99CD-35E8-4B01-863F-478E9500FE42}" sibTransId="{52AE1C2E-3F6F-4E11-AF07-B3B7D0B33119}"/>
    <dgm:cxn modelId="{3FF42151-C830-4F52-A23C-57F2483906D7}" type="presOf" srcId="{9C680BF1-86E7-40EE-991A-D1B468E6DEA3}" destId="{18EEF7F5-4648-4E28-B496-09DEB919C2A0}" srcOrd="0" destOrd="0" presId="urn:microsoft.com/office/officeart/2005/8/layout/vList5"/>
    <dgm:cxn modelId="{49F77252-03D9-41DA-B273-06AB78777DEA}" type="presOf" srcId="{8E0ED7B8-2F68-40E1-BC6B-04A7C5A888D4}" destId="{2DAE3158-BE10-412D-96D1-72AD059B096E}" srcOrd="0" destOrd="0" presId="urn:microsoft.com/office/officeart/2005/8/layout/vList5"/>
    <dgm:cxn modelId="{2B2AC073-7424-45C2-8787-48F8B038FD27}" srcId="{7B1C5603-6F00-4A1F-B55F-DD08EE364AB5}" destId="{92EC7803-B780-4CCA-933E-F9D0995A2AC4}" srcOrd="0" destOrd="0" parTransId="{413EDFF0-C828-43C3-8E38-0AA74A3EA761}" sibTransId="{348F29B1-4546-4466-8297-7D6291847E5D}"/>
    <dgm:cxn modelId="{048DFC7D-FB18-476C-98F1-380486A22B91}" type="presOf" srcId="{7B1C5603-6F00-4A1F-B55F-DD08EE364AB5}" destId="{7D9477A0-A495-49F0-AA0F-37AAAE3BD6A7}" srcOrd="0" destOrd="0" presId="urn:microsoft.com/office/officeart/2005/8/layout/vList5"/>
    <dgm:cxn modelId="{97E1997E-FAFD-48AF-8F5E-25736BB56539}" srcId="{F65F0E83-2D1C-4EB8-99E8-D8E7ABD94BFB}" destId="{D0F744E6-6496-41C0-ADFF-D1721EB0B06E}" srcOrd="0" destOrd="0" parTransId="{38855A36-F975-453F-88E7-3D1F3FD0E1DA}" sibTransId="{B38CD793-EAD0-4DE6-A8E9-6E511BD12C34}"/>
    <dgm:cxn modelId="{903D8381-DAD6-4BE7-BB33-7637601EC016}" type="presOf" srcId="{5D34057B-5FD9-4E36-87E5-D7B290E2498D}" destId="{D1A1692A-9E22-4517-8089-5834BE2AEA97}" srcOrd="0" destOrd="0" presId="urn:microsoft.com/office/officeart/2005/8/layout/vList5"/>
    <dgm:cxn modelId="{9E25018B-5715-425B-96F2-AF8217AD3D3F}" srcId="{9C680BF1-86E7-40EE-991A-D1B468E6DEA3}" destId="{5D34057B-5FD9-4E36-87E5-D7B290E2498D}" srcOrd="0" destOrd="0" parTransId="{B8B913EC-D194-4BDA-9B55-4E8F440D0A26}" sibTransId="{527DF148-020B-4231-B945-020C2B9ED10C}"/>
    <dgm:cxn modelId="{7BF3639E-B56A-4FD5-8926-F14F09122D5E}" srcId="{82E2EEA2-C642-447F-854A-3AC137128FCF}" destId="{8E0ED7B8-2F68-40E1-BC6B-04A7C5A888D4}" srcOrd="1" destOrd="0" parTransId="{322DF926-D9BE-4BE4-8675-3F9C71E615D8}" sibTransId="{9E90285D-2B15-450A-BB79-652216FF4537}"/>
    <dgm:cxn modelId="{16DB57A3-7D3F-4DFA-8D3C-22630C584F8D}" srcId="{82E2EEA2-C642-447F-854A-3AC137128FCF}" destId="{7B1C5603-6F00-4A1F-B55F-DD08EE364AB5}" srcOrd="2" destOrd="0" parTransId="{C04ADE9B-C36F-42D2-A48B-DACA2A8C9CF3}" sibTransId="{BD242B5E-492D-4945-A76A-011F55403FA3}"/>
    <dgm:cxn modelId="{861161E5-43E2-4DC9-8E71-4800E5DF0688}" type="presOf" srcId="{92EC7803-B780-4CCA-933E-F9D0995A2AC4}" destId="{5CA7EE0B-E15F-498F-A13E-18B2C3720599}" srcOrd="0" destOrd="0" presId="urn:microsoft.com/office/officeart/2005/8/layout/vList5"/>
    <dgm:cxn modelId="{9C65B8EB-D734-4743-B7F0-D303F05F2EFF}" type="presOf" srcId="{82E2EEA2-C642-447F-854A-3AC137128FCF}" destId="{80DDDCCB-2B11-4703-8F37-F7B97A0D8FA5}" srcOrd="0" destOrd="0" presId="urn:microsoft.com/office/officeart/2005/8/layout/vList5"/>
    <dgm:cxn modelId="{5DA2646C-EF5E-4C59-863C-A5AE75754392}" type="presParOf" srcId="{80DDDCCB-2B11-4703-8F37-F7B97A0D8FA5}" destId="{D54D4048-A811-4153-A6BC-4B7916B88800}" srcOrd="0" destOrd="0" presId="urn:microsoft.com/office/officeart/2005/8/layout/vList5"/>
    <dgm:cxn modelId="{D0215749-F7E2-4C75-AE52-61DB342CDD47}" type="presParOf" srcId="{D54D4048-A811-4153-A6BC-4B7916B88800}" destId="{18EEF7F5-4648-4E28-B496-09DEB919C2A0}" srcOrd="0" destOrd="0" presId="urn:microsoft.com/office/officeart/2005/8/layout/vList5"/>
    <dgm:cxn modelId="{8067336D-35C4-4847-9D48-98EEDD7024FC}" type="presParOf" srcId="{D54D4048-A811-4153-A6BC-4B7916B88800}" destId="{D1A1692A-9E22-4517-8089-5834BE2AEA97}" srcOrd="1" destOrd="0" presId="urn:microsoft.com/office/officeart/2005/8/layout/vList5"/>
    <dgm:cxn modelId="{4524A8B7-D160-4593-8D45-832BC52E6587}" type="presParOf" srcId="{80DDDCCB-2B11-4703-8F37-F7B97A0D8FA5}" destId="{B8123ED3-C8ED-40B2-AD62-597E4F4E347C}" srcOrd="1" destOrd="0" presId="urn:microsoft.com/office/officeart/2005/8/layout/vList5"/>
    <dgm:cxn modelId="{D43BA888-2E74-47AF-B9EF-226CD8F53222}" type="presParOf" srcId="{80DDDCCB-2B11-4703-8F37-F7B97A0D8FA5}" destId="{A60D5EE8-C043-4491-A327-1750EBA3D8CD}" srcOrd="2" destOrd="0" presId="urn:microsoft.com/office/officeart/2005/8/layout/vList5"/>
    <dgm:cxn modelId="{65D4A1EB-D4A3-4286-9F3B-C398A248B58E}" type="presParOf" srcId="{A60D5EE8-C043-4491-A327-1750EBA3D8CD}" destId="{2DAE3158-BE10-412D-96D1-72AD059B096E}" srcOrd="0" destOrd="0" presId="urn:microsoft.com/office/officeart/2005/8/layout/vList5"/>
    <dgm:cxn modelId="{D2727013-131E-40D4-AA14-9F55C1EFC2E4}" type="presParOf" srcId="{A60D5EE8-C043-4491-A327-1750EBA3D8CD}" destId="{E1CA93EC-3475-464B-A83E-A5E979F89F29}" srcOrd="1" destOrd="0" presId="urn:microsoft.com/office/officeart/2005/8/layout/vList5"/>
    <dgm:cxn modelId="{B9995EED-0542-44F7-9960-18BDA626C53B}" type="presParOf" srcId="{80DDDCCB-2B11-4703-8F37-F7B97A0D8FA5}" destId="{102C7C7C-F7D6-41C3-B944-EE02232736C8}" srcOrd="3" destOrd="0" presId="urn:microsoft.com/office/officeart/2005/8/layout/vList5"/>
    <dgm:cxn modelId="{DE661EA1-2BD5-4D98-A8A5-E7450DB39B7E}" type="presParOf" srcId="{80DDDCCB-2B11-4703-8F37-F7B97A0D8FA5}" destId="{EB114E58-59FC-4AA4-96C1-B07CEE9CE66B}" srcOrd="4" destOrd="0" presId="urn:microsoft.com/office/officeart/2005/8/layout/vList5"/>
    <dgm:cxn modelId="{208B1120-880B-475C-A61A-775A854AB6FD}" type="presParOf" srcId="{EB114E58-59FC-4AA4-96C1-B07CEE9CE66B}" destId="{7D9477A0-A495-49F0-AA0F-37AAAE3BD6A7}" srcOrd="0" destOrd="0" presId="urn:microsoft.com/office/officeart/2005/8/layout/vList5"/>
    <dgm:cxn modelId="{A843C44F-1E92-4BD8-9079-E084497266D3}" type="presParOf" srcId="{EB114E58-59FC-4AA4-96C1-B07CEE9CE66B}" destId="{5CA7EE0B-E15F-498F-A13E-18B2C3720599}" srcOrd="1" destOrd="0" presId="urn:microsoft.com/office/officeart/2005/8/layout/vList5"/>
    <dgm:cxn modelId="{214D7446-6859-4E9E-B90E-1FA9D9A51792}" type="presParOf" srcId="{80DDDCCB-2B11-4703-8F37-F7B97A0D8FA5}" destId="{3B694DB5-6D13-4C66-93E3-B9BE8D3D084D}" srcOrd="5" destOrd="0" presId="urn:microsoft.com/office/officeart/2005/8/layout/vList5"/>
    <dgm:cxn modelId="{C269724E-E30B-4B86-9176-29F784FBE843}" type="presParOf" srcId="{80DDDCCB-2B11-4703-8F37-F7B97A0D8FA5}" destId="{178D4EEF-AE3D-477D-A5E6-69046B2F05A3}" srcOrd="6" destOrd="0" presId="urn:microsoft.com/office/officeart/2005/8/layout/vList5"/>
    <dgm:cxn modelId="{B0D3A6F2-4376-4D98-B056-682ECBFCCC86}" type="presParOf" srcId="{178D4EEF-AE3D-477D-A5E6-69046B2F05A3}" destId="{8C31E6E6-1855-47E9-91C4-F1595252148D}" srcOrd="0" destOrd="0" presId="urn:microsoft.com/office/officeart/2005/8/layout/vList5"/>
    <dgm:cxn modelId="{43A4C3DA-F42B-40FA-8364-99961C543EA7}" type="presParOf" srcId="{178D4EEF-AE3D-477D-A5E6-69046B2F05A3}" destId="{248A837A-947E-4BE8-92F4-D44D6F90085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6AA5A9-AE01-4450-893D-1CA4C3CE78F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D6F1BF4-677B-43C4-876E-99800C8B93E8}">
      <dgm:prSet custT="1"/>
      <dgm:spPr/>
      <dgm:t>
        <a:bodyPr/>
        <a:lstStyle/>
        <a:p>
          <a:pPr latinLnBrk="1"/>
          <a:r>
            <a:rPr lang="ko-KR" altLang="en-US" sz="2800"/>
            <a:t>게임대잔치</a:t>
          </a:r>
        </a:p>
      </dgm:t>
    </dgm:pt>
    <dgm:pt modelId="{563DA993-54E1-4D9E-9AD4-F2EC6041B613}" type="parTrans" cxnId="{E5B85D8C-F5E0-41A3-857B-FFA14403269B}">
      <dgm:prSet/>
      <dgm:spPr/>
      <dgm:t>
        <a:bodyPr/>
        <a:lstStyle/>
        <a:p>
          <a:pPr latinLnBrk="1"/>
          <a:endParaRPr lang="ko-KR" altLang="en-US"/>
        </a:p>
      </dgm:t>
    </dgm:pt>
    <dgm:pt modelId="{CBFEA4ED-FE04-417A-ADF1-EFE5120E2411}" type="sibTrans" cxnId="{E5B85D8C-F5E0-41A3-857B-FFA14403269B}">
      <dgm:prSet/>
      <dgm:spPr/>
      <dgm:t>
        <a:bodyPr/>
        <a:lstStyle/>
        <a:p>
          <a:pPr latinLnBrk="1"/>
          <a:endParaRPr lang="ko-KR" altLang="en-US"/>
        </a:p>
      </dgm:t>
    </dgm:pt>
    <dgm:pt modelId="{CC825E03-F338-429E-BD9D-AFB03ACDD3ED}">
      <dgm:prSet custT="1"/>
      <dgm:spPr/>
      <dgm:t>
        <a:bodyPr/>
        <a:lstStyle/>
        <a:p>
          <a:pPr latinLnBrk="1"/>
          <a:r>
            <a:rPr lang="ko-KR" altLang="en-US" sz="2000" dirty="0"/>
            <a:t>하제 출신 </a:t>
          </a:r>
          <a:r>
            <a:rPr lang="ko-KR" altLang="en-US" sz="2000" dirty="0" err="1"/>
            <a:t>선배들과의</a:t>
          </a:r>
          <a:r>
            <a:rPr lang="ko-KR" altLang="en-US" sz="2000" dirty="0"/>
            <a:t> 게임 한 판</a:t>
          </a:r>
        </a:p>
      </dgm:t>
    </dgm:pt>
    <dgm:pt modelId="{C57B4010-DDF6-4B9B-BB9A-DF6566E5D6CE}" type="parTrans" cxnId="{5E6A554A-9761-455A-818B-0B3F9A84F05F}">
      <dgm:prSet/>
      <dgm:spPr/>
      <dgm:t>
        <a:bodyPr/>
        <a:lstStyle/>
        <a:p>
          <a:pPr latinLnBrk="1"/>
          <a:endParaRPr lang="ko-KR" altLang="en-US"/>
        </a:p>
      </dgm:t>
    </dgm:pt>
    <dgm:pt modelId="{0E5E8CCF-52EB-48AA-BA37-BA16474D8D52}" type="sibTrans" cxnId="{5E6A554A-9761-455A-818B-0B3F9A84F05F}">
      <dgm:prSet/>
      <dgm:spPr/>
      <dgm:t>
        <a:bodyPr/>
        <a:lstStyle/>
        <a:p>
          <a:pPr latinLnBrk="1"/>
          <a:endParaRPr lang="ko-KR" altLang="en-US"/>
        </a:p>
      </dgm:t>
    </dgm:pt>
    <dgm:pt modelId="{2EE60595-94C6-4C74-B0FC-3C659CE5DE90}">
      <dgm:prSet custT="1"/>
      <dgm:spPr/>
      <dgm:t>
        <a:bodyPr/>
        <a:lstStyle/>
        <a:p>
          <a:pPr latinLnBrk="1"/>
          <a:r>
            <a:rPr lang="en-US" sz="2800"/>
            <a:t>NDM</a:t>
          </a:r>
          <a:endParaRPr lang="ko-KR" sz="2800"/>
        </a:p>
      </dgm:t>
    </dgm:pt>
    <dgm:pt modelId="{D0AD3E7D-863F-4229-B17F-F3790C5C32AF}" type="parTrans" cxnId="{909E472F-B458-43B1-8413-743CFD81FCF9}">
      <dgm:prSet/>
      <dgm:spPr/>
      <dgm:t>
        <a:bodyPr/>
        <a:lstStyle/>
        <a:p>
          <a:pPr latinLnBrk="1"/>
          <a:endParaRPr lang="ko-KR" altLang="en-US"/>
        </a:p>
      </dgm:t>
    </dgm:pt>
    <dgm:pt modelId="{08B567EA-ED18-46C0-9189-A04B9B4D1E3F}" type="sibTrans" cxnId="{909E472F-B458-43B1-8413-743CFD81FCF9}">
      <dgm:prSet/>
      <dgm:spPr/>
      <dgm:t>
        <a:bodyPr/>
        <a:lstStyle/>
        <a:p>
          <a:pPr latinLnBrk="1"/>
          <a:endParaRPr lang="ko-KR" altLang="en-US"/>
        </a:p>
      </dgm:t>
    </dgm:pt>
    <dgm:pt modelId="{B4BB0355-14B3-474B-8E87-059577E748F5}">
      <dgm:prSet custT="1"/>
      <dgm:spPr/>
      <dgm:t>
        <a:bodyPr/>
        <a:lstStyle/>
        <a:p>
          <a:pPr latinLnBrk="1"/>
          <a:r>
            <a:rPr lang="ko-KR" altLang="en-US" sz="2000" dirty="0"/>
            <a:t>넥슨 주최의 대학생 동아리 게임제작발표회</a:t>
          </a:r>
        </a:p>
      </dgm:t>
    </dgm:pt>
    <dgm:pt modelId="{F9E29821-4D5D-496B-8E71-73CCAF2AC39F}" type="parTrans" cxnId="{4F1B93C1-C335-45F6-843E-1CFADD8E0A66}">
      <dgm:prSet/>
      <dgm:spPr/>
      <dgm:t>
        <a:bodyPr/>
        <a:lstStyle/>
        <a:p>
          <a:pPr latinLnBrk="1"/>
          <a:endParaRPr lang="ko-KR" altLang="en-US"/>
        </a:p>
      </dgm:t>
    </dgm:pt>
    <dgm:pt modelId="{E7C8889E-D7EF-4B31-BA96-E0066BB834FF}" type="sibTrans" cxnId="{4F1B93C1-C335-45F6-843E-1CFADD8E0A66}">
      <dgm:prSet/>
      <dgm:spPr/>
      <dgm:t>
        <a:bodyPr/>
        <a:lstStyle/>
        <a:p>
          <a:pPr latinLnBrk="1"/>
          <a:endParaRPr lang="ko-KR" altLang="en-US"/>
        </a:p>
      </dgm:t>
    </dgm:pt>
    <dgm:pt modelId="{9B37AEAE-9EBA-4232-9C00-30382023DCA6}">
      <dgm:prSet custT="1"/>
      <dgm:spPr/>
      <dgm:t>
        <a:bodyPr/>
        <a:lstStyle/>
        <a:p>
          <a:pPr latinLnBrk="1"/>
          <a:r>
            <a:rPr lang="en-US" sz="2800" dirty="0"/>
            <a:t>UNIJAM</a:t>
          </a:r>
          <a:endParaRPr lang="ko-KR" sz="2800" dirty="0"/>
        </a:p>
      </dgm:t>
    </dgm:pt>
    <dgm:pt modelId="{AD2A7524-B425-48C4-99EA-A54190B70F8E}" type="parTrans" cxnId="{C15DDB10-3939-4480-A514-D9E4FDAD9D6B}">
      <dgm:prSet/>
      <dgm:spPr/>
      <dgm:t>
        <a:bodyPr/>
        <a:lstStyle/>
        <a:p>
          <a:pPr latinLnBrk="1"/>
          <a:endParaRPr lang="ko-KR" altLang="en-US"/>
        </a:p>
      </dgm:t>
    </dgm:pt>
    <dgm:pt modelId="{FC0B793E-42E6-490D-97DB-E30C7F9B392C}" type="sibTrans" cxnId="{C15DDB10-3939-4480-A514-D9E4FDAD9D6B}">
      <dgm:prSet/>
      <dgm:spPr/>
      <dgm:t>
        <a:bodyPr/>
        <a:lstStyle/>
        <a:p>
          <a:pPr latinLnBrk="1"/>
          <a:endParaRPr lang="ko-KR" altLang="en-US"/>
        </a:p>
      </dgm:t>
    </dgm:pt>
    <dgm:pt modelId="{5B414144-2F3E-4207-A2C9-267FA176C0FB}">
      <dgm:prSet custT="1"/>
      <dgm:spPr/>
      <dgm:t>
        <a:bodyPr/>
        <a:lstStyle/>
        <a:p>
          <a:pPr latinLnBrk="1"/>
          <a:r>
            <a:rPr lang="ko-KR" altLang="en-US" sz="2800"/>
            <a:t>동아리 박람회</a:t>
          </a:r>
        </a:p>
      </dgm:t>
    </dgm:pt>
    <dgm:pt modelId="{67321D9E-D860-42F4-B027-15860A3152E6}" type="parTrans" cxnId="{D7D5963E-2804-42CD-8167-68934B5414BC}">
      <dgm:prSet/>
      <dgm:spPr/>
      <dgm:t>
        <a:bodyPr/>
        <a:lstStyle/>
        <a:p>
          <a:pPr latinLnBrk="1"/>
          <a:endParaRPr lang="ko-KR" altLang="en-US"/>
        </a:p>
      </dgm:t>
    </dgm:pt>
    <dgm:pt modelId="{0935354E-CE68-4856-BA9B-D99D97888498}" type="sibTrans" cxnId="{D7D5963E-2804-42CD-8167-68934B5414BC}">
      <dgm:prSet/>
      <dgm:spPr/>
      <dgm:t>
        <a:bodyPr/>
        <a:lstStyle/>
        <a:p>
          <a:pPr latinLnBrk="1"/>
          <a:endParaRPr lang="ko-KR" altLang="en-US"/>
        </a:p>
      </dgm:t>
    </dgm:pt>
    <dgm:pt modelId="{C5ADAC0C-062D-4A7E-BA05-5F40A1892477}">
      <dgm:prSet custT="1"/>
      <dgm:spPr/>
      <dgm:t>
        <a:bodyPr/>
        <a:lstStyle/>
        <a:p>
          <a:pPr latinLnBrk="1"/>
          <a:r>
            <a:rPr lang="ko-KR" altLang="en-US" sz="2000"/>
            <a:t>새내기 대상 동아리 전시</a:t>
          </a:r>
        </a:p>
      </dgm:t>
    </dgm:pt>
    <dgm:pt modelId="{CA24847B-E0AA-4D2C-84F7-0D469C0CA6CB}" type="parTrans" cxnId="{A3307590-B4D6-40D3-B9F5-3747B00577BC}">
      <dgm:prSet/>
      <dgm:spPr/>
      <dgm:t>
        <a:bodyPr/>
        <a:lstStyle/>
        <a:p>
          <a:pPr latinLnBrk="1"/>
          <a:endParaRPr lang="ko-KR" altLang="en-US"/>
        </a:p>
      </dgm:t>
    </dgm:pt>
    <dgm:pt modelId="{C8396A5F-8087-4BFE-BD06-A86F1AA58CFD}" type="sibTrans" cxnId="{A3307590-B4D6-40D3-B9F5-3747B00577BC}">
      <dgm:prSet/>
      <dgm:spPr/>
      <dgm:t>
        <a:bodyPr/>
        <a:lstStyle/>
        <a:p>
          <a:pPr latinLnBrk="1"/>
          <a:endParaRPr lang="ko-KR" altLang="en-US"/>
        </a:p>
      </dgm:t>
    </dgm:pt>
    <dgm:pt modelId="{ADE7870D-5402-46C1-B48F-7E58D28D1247}">
      <dgm:prSet custT="1"/>
      <dgm:spPr/>
      <dgm:t>
        <a:bodyPr/>
        <a:lstStyle/>
        <a:p>
          <a:pPr latinLnBrk="1"/>
          <a:r>
            <a:rPr lang="ko-KR" sz="2000" dirty="0"/>
            <a:t>전국 게임 제작 연합 동아리 </a:t>
          </a:r>
          <a:r>
            <a:rPr lang="en-US" sz="2000" dirty="0"/>
            <a:t>UNIDEV </a:t>
          </a:r>
          <a:r>
            <a:rPr lang="ko-KR" sz="2000" dirty="0"/>
            <a:t>주최 </a:t>
          </a:r>
          <a:r>
            <a:rPr lang="ko-KR" sz="2000" dirty="0" err="1"/>
            <a:t>게임잼</a:t>
          </a:r>
          <a:endParaRPr lang="ko-KR" altLang="en-US" sz="2000" dirty="0"/>
        </a:p>
      </dgm:t>
    </dgm:pt>
    <dgm:pt modelId="{DBE842EF-21C0-4AFA-B53E-66D9836C8259}" type="parTrans" cxnId="{79CDF3BF-B62E-421A-AD85-493450520C24}">
      <dgm:prSet/>
      <dgm:spPr/>
      <dgm:t>
        <a:bodyPr/>
        <a:lstStyle/>
        <a:p>
          <a:pPr latinLnBrk="1"/>
          <a:endParaRPr lang="ko-KR" altLang="en-US"/>
        </a:p>
      </dgm:t>
    </dgm:pt>
    <dgm:pt modelId="{1BD812DE-40EB-4047-BA8F-6C45609797CE}" type="sibTrans" cxnId="{79CDF3BF-B62E-421A-AD85-493450520C24}">
      <dgm:prSet/>
      <dgm:spPr/>
      <dgm:t>
        <a:bodyPr/>
        <a:lstStyle/>
        <a:p>
          <a:pPr latinLnBrk="1"/>
          <a:endParaRPr lang="ko-KR" altLang="en-US"/>
        </a:p>
      </dgm:t>
    </dgm:pt>
    <dgm:pt modelId="{B31D8AFA-00B7-4C50-8644-49C5949D3E1A}" type="pres">
      <dgm:prSet presAssocID="{936AA5A9-AE01-4450-893D-1CA4C3CE78FF}" presName="Name0" presStyleCnt="0">
        <dgm:presLayoutVars>
          <dgm:dir/>
          <dgm:animLvl val="lvl"/>
          <dgm:resizeHandles val="exact"/>
        </dgm:presLayoutVars>
      </dgm:prSet>
      <dgm:spPr/>
    </dgm:pt>
    <dgm:pt modelId="{C157FB5C-71EE-412D-BA0C-B7AEE6BC28EE}" type="pres">
      <dgm:prSet presAssocID="{8D6F1BF4-677B-43C4-876E-99800C8B93E8}" presName="linNode" presStyleCnt="0"/>
      <dgm:spPr/>
    </dgm:pt>
    <dgm:pt modelId="{CC34BD18-460B-4242-9504-2E16D6148ED1}" type="pres">
      <dgm:prSet presAssocID="{8D6F1BF4-677B-43C4-876E-99800C8B93E8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16095175-B61C-44A5-B3CD-AF56FCE7E1B5}" type="pres">
      <dgm:prSet presAssocID="{8D6F1BF4-677B-43C4-876E-99800C8B93E8}" presName="descendantText" presStyleLbl="alignAccFollowNode1" presStyleIdx="0" presStyleCnt="4">
        <dgm:presLayoutVars>
          <dgm:bulletEnabled val="1"/>
        </dgm:presLayoutVars>
      </dgm:prSet>
      <dgm:spPr/>
    </dgm:pt>
    <dgm:pt modelId="{0C690316-473D-4F53-B3C1-78B9633603DE}" type="pres">
      <dgm:prSet presAssocID="{CBFEA4ED-FE04-417A-ADF1-EFE5120E2411}" presName="sp" presStyleCnt="0"/>
      <dgm:spPr/>
    </dgm:pt>
    <dgm:pt modelId="{10471AD4-3C7F-4B10-A333-F88278578332}" type="pres">
      <dgm:prSet presAssocID="{2EE60595-94C6-4C74-B0FC-3C659CE5DE90}" presName="linNode" presStyleCnt="0"/>
      <dgm:spPr/>
    </dgm:pt>
    <dgm:pt modelId="{EF2ED95F-6507-4DE2-B904-B793A5EFC9D5}" type="pres">
      <dgm:prSet presAssocID="{2EE60595-94C6-4C74-B0FC-3C659CE5DE90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F6D89061-0855-483C-A223-277CE21EA31A}" type="pres">
      <dgm:prSet presAssocID="{2EE60595-94C6-4C74-B0FC-3C659CE5DE90}" presName="descendantText" presStyleLbl="alignAccFollowNode1" presStyleIdx="1" presStyleCnt="4">
        <dgm:presLayoutVars>
          <dgm:bulletEnabled val="1"/>
        </dgm:presLayoutVars>
      </dgm:prSet>
      <dgm:spPr/>
    </dgm:pt>
    <dgm:pt modelId="{7B4FFD08-FCBF-4A43-A64A-47116119CC8B}" type="pres">
      <dgm:prSet presAssocID="{08B567EA-ED18-46C0-9189-A04B9B4D1E3F}" presName="sp" presStyleCnt="0"/>
      <dgm:spPr/>
    </dgm:pt>
    <dgm:pt modelId="{215AFA17-D175-4D50-B10E-C598E2FE1876}" type="pres">
      <dgm:prSet presAssocID="{9B37AEAE-9EBA-4232-9C00-30382023DCA6}" presName="linNode" presStyleCnt="0"/>
      <dgm:spPr/>
    </dgm:pt>
    <dgm:pt modelId="{1EEDAE8D-6B72-495D-A58B-5CC2885497ED}" type="pres">
      <dgm:prSet presAssocID="{9B37AEAE-9EBA-4232-9C00-30382023DCA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D2663CF-CF6B-4B5F-AF87-976671175C33}" type="pres">
      <dgm:prSet presAssocID="{9B37AEAE-9EBA-4232-9C00-30382023DCA6}" presName="descendantText" presStyleLbl="alignAccFollowNode1" presStyleIdx="2" presStyleCnt="4">
        <dgm:presLayoutVars>
          <dgm:bulletEnabled val="1"/>
        </dgm:presLayoutVars>
      </dgm:prSet>
      <dgm:spPr/>
    </dgm:pt>
    <dgm:pt modelId="{49CF9D80-69A1-4091-98C3-34D90643A184}" type="pres">
      <dgm:prSet presAssocID="{FC0B793E-42E6-490D-97DB-E30C7F9B392C}" presName="sp" presStyleCnt="0"/>
      <dgm:spPr/>
    </dgm:pt>
    <dgm:pt modelId="{A79705F7-553A-4F3E-9019-ABAF1BDFDDCB}" type="pres">
      <dgm:prSet presAssocID="{5B414144-2F3E-4207-A2C9-267FA176C0FB}" presName="linNode" presStyleCnt="0"/>
      <dgm:spPr/>
    </dgm:pt>
    <dgm:pt modelId="{CAE4CB6C-F078-4457-8B28-4D0618A7ED2F}" type="pres">
      <dgm:prSet presAssocID="{5B414144-2F3E-4207-A2C9-267FA176C0FB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26070038-5B52-4E16-B1EF-08690267385A}" type="pres">
      <dgm:prSet presAssocID="{5B414144-2F3E-4207-A2C9-267FA176C0FB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C15DDB10-3939-4480-A514-D9E4FDAD9D6B}" srcId="{936AA5A9-AE01-4450-893D-1CA4C3CE78FF}" destId="{9B37AEAE-9EBA-4232-9C00-30382023DCA6}" srcOrd="2" destOrd="0" parTransId="{AD2A7524-B425-48C4-99EA-A54190B70F8E}" sibTransId="{FC0B793E-42E6-490D-97DB-E30C7F9B392C}"/>
    <dgm:cxn modelId="{909E472F-B458-43B1-8413-743CFD81FCF9}" srcId="{936AA5A9-AE01-4450-893D-1CA4C3CE78FF}" destId="{2EE60595-94C6-4C74-B0FC-3C659CE5DE90}" srcOrd="1" destOrd="0" parTransId="{D0AD3E7D-863F-4229-B17F-F3790C5C32AF}" sibTransId="{08B567EA-ED18-46C0-9189-A04B9B4D1E3F}"/>
    <dgm:cxn modelId="{D7D5963E-2804-42CD-8167-68934B5414BC}" srcId="{936AA5A9-AE01-4450-893D-1CA4C3CE78FF}" destId="{5B414144-2F3E-4207-A2C9-267FA176C0FB}" srcOrd="3" destOrd="0" parTransId="{67321D9E-D860-42F4-B027-15860A3152E6}" sibTransId="{0935354E-CE68-4856-BA9B-D99D97888498}"/>
    <dgm:cxn modelId="{1BA2005C-2A13-451D-B32D-32AB67BE7ACC}" type="presOf" srcId="{9B37AEAE-9EBA-4232-9C00-30382023DCA6}" destId="{1EEDAE8D-6B72-495D-A58B-5CC2885497ED}" srcOrd="0" destOrd="0" presId="urn:microsoft.com/office/officeart/2005/8/layout/vList5"/>
    <dgm:cxn modelId="{7B7EF343-1FF1-4F3D-940E-ED8E81377FD2}" type="presOf" srcId="{2EE60595-94C6-4C74-B0FC-3C659CE5DE90}" destId="{EF2ED95F-6507-4DE2-B904-B793A5EFC9D5}" srcOrd="0" destOrd="0" presId="urn:microsoft.com/office/officeart/2005/8/layout/vList5"/>
    <dgm:cxn modelId="{5E6A554A-9761-455A-818B-0B3F9A84F05F}" srcId="{8D6F1BF4-677B-43C4-876E-99800C8B93E8}" destId="{CC825E03-F338-429E-BD9D-AFB03ACDD3ED}" srcOrd="0" destOrd="0" parTransId="{C57B4010-DDF6-4B9B-BB9A-DF6566E5D6CE}" sibTransId="{0E5E8CCF-52EB-48AA-BA37-BA16474D8D52}"/>
    <dgm:cxn modelId="{B32C0F6C-8367-403A-BA95-57B72A39E489}" type="presOf" srcId="{CC825E03-F338-429E-BD9D-AFB03ACDD3ED}" destId="{16095175-B61C-44A5-B3CD-AF56FCE7E1B5}" srcOrd="0" destOrd="0" presId="urn:microsoft.com/office/officeart/2005/8/layout/vList5"/>
    <dgm:cxn modelId="{6720B66F-8573-4E05-9C70-9CBD75834395}" type="presOf" srcId="{5B414144-2F3E-4207-A2C9-267FA176C0FB}" destId="{CAE4CB6C-F078-4457-8B28-4D0618A7ED2F}" srcOrd="0" destOrd="0" presId="urn:microsoft.com/office/officeart/2005/8/layout/vList5"/>
    <dgm:cxn modelId="{1D655784-E0DD-4C96-B359-A58510CEA3EA}" type="presOf" srcId="{B4BB0355-14B3-474B-8E87-059577E748F5}" destId="{F6D89061-0855-483C-A223-277CE21EA31A}" srcOrd="0" destOrd="0" presId="urn:microsoft.com/office/officeart/2005/8/layout/vList5"/>
    <dgm:cxn modelId="{E8A6BA86-1424-4985-94D7-EAE5C8B13936}" type="presOf" srcId="{936AA5A9-AE01-4450-893D-1CA4C3CE78FF}" destId="{B31D8AFA-00B7-4C50-8644-49C5949D3E1A}" srcOrd="0" destOrd="0" presId="urn:microsoft.com/office/officeart/2005/8/layout/vList5"/>
    <dgm:cxn modelId="{E5B85D8C-F5E0-41A3-857B-FFA14403269B}" srcId="{936AA5A9-AE01-4450-893D-1CA4C3CE78FF}" destId="{8D6F1BF4-677B-43C4-876E-99800C8B93E8}" srcOrd="0" destOrd="0" parTransId="{563DA993-54E1-4D9E-9AD4-F2EC6041B613}" sibTransId="{CBFEA4ED-FE04-417A-ADF1-EFE5120E2411}"/>
    <dgm:cxn modelId="{A3307590-B4D6-40D3-B9F5-3747B00577BC}" srcId="{5B414144-2F3E-4207-A2C9-267FA176C0FB}" destId="{C5ADAC0C-062D-4A7E-BA05-5F40A1892477}" srcOrd="0" destOrd="0" parTransId="{CA24847B-E0AA-4D2C-84F7-0D469C0CA6CB}" sibTransId="{C8396A5F-8087-4BFE-BD06-A86F1AA58CFD}"/>
    <dgm:cxn modelId="{0D7A7E9D-8C3E-4C19-BC52-6F638C4F9BEF}" type="presOf" srcId="{8D6F1BF4-677B-43C4-876E-99800C8B93E8}" destId="{CC34BD18-460B-4242-9504-2E16D6148ED1}" srcOrd="0" destOrd="0" presId="urn:microsoft.com/office/officeart/2005/8/layout/vList5"/>
    <dgm:cxn modelId="{D2BE41AC-3524-48A9-8D3E-5F891BD19F92}" type="presOf" srcId="{C5ADAC0C-062D-4A7E-BA05-5F40A1892477}" destId="{26070038-5B52-4E16-B1EF-08690267385A}" srcOrd="0" destOrd="0" presId="urn:microsoft.com/office/officeart/2005/8/layout/vList5"/>
    <dgm:cxn modelId="{79CDF3BF-B62E-421A-AD85-493450520C24}" srcId="{9B37AEAE-9EBA-4232-9C00-30382023DCA6}" destId="{ADE7870D-5402-46C1-B48F-7E58D28D1247}" srcOrd="0" destOrd="0" parTransId="{DBE842EF-21C0-4AFA-B53E-66D9836C8259}" sibTransId="{1BD812DE-40EB-4047-BA8F-6C45609797CE}"/>
    <dgm:cxn modelId="{4F1B93C1-C335-45F6-843E-1CFADD8E0A66}" srcId="{2EE60595-94C6-4C74-B0FC-3C659CE5DE90}" destId="{B4BB0355-14B3-474B-8E87-059577E748F5}" srcOrd="0" destOrd="0" parTransId="{F9E29821-4D5D-496B-8E71-73CCAF2AC39F}" sibTransId="{E7C8889E-D7EF-4B31-BA96-E0066BB834FF}"/>
    <dgm:cxn modelId="{BE98A1E7-DE90-46AC-A81F-54ADEEAA2817}" type="presOf" srcId="{ADE7870D-5402-46C1-B48F-7E58D28D1247}" destId="{ED2663CF-CF6B-4B5F-AF87-976671175C33}" srcOrd="0" destOrd="0" presId="urn:microsoft.com/office/officeart/2005/8/layout/vList5"/>
    <dgm:cxn modelId="{884B082E-3BA1-4907-93AF-5CA2E5B95AF6}" type="presParOf" srcId="{B31D8AFA-00B7-4C50-8644-49C5949D3E1A}" destId="{C157FB5C-71EE-412D-BA0C-B7AEE6BC28EE}" srcOrd="0" destOrd="0" presId="urn:microsoft.com/office/officeart/2005/8/layout/vList5"/>
    <dgm:cxn modelId="{CA82E9A4-D4D3-429C-A24D-75F6A72F71A5}" type="presParOf" srcId="{C157FB5C-71EE-412D-BA0C-B7AEE6BC28EE}" destId="{CC34BD18-460B-4242-9504-2E16D6148ED1}" srcOrd="0" destOrd="0" presId="urn:microsoft.com/office/officeart/2005/8/layout/vList5"/>
    <dgm:cxn modelId="{B6CA529C-D5FD-42BD-9507-161FE39E285A}" type="presParOf" srcId="{C157FB5C-71EE-412D-BA0C-B7AEE6BC28EE}" destId="{16095175-B61C-44A5-B3CD-AF56FCE7E1B5}" srcOrd="1" destOrd="0" presId="urn:microsoft.com/office/officeart/2005/8/layout/vList5"/>
    <dgm:cxn modelId="{534BE14C-C106-470A-9C4B-784EC3318886}" type="presParOf" srcId="{B31D8AFA-00B7-4C50-8644-49C5949D3E1A}" destId="{0C690316-473D-4F53-B3C1-78B9633603DE}" srcOrd="1" destOrd="0" presId="urn:microsoft.com/office/officeart/2005/8/layout/vList5"/>
    <dgm:cxn modelId="{D080DAA6-F720-4F10-9F15-792F17F0BDB9}" type="presParOf" srcId="{B31D8AFA-00B7-4C50-8644-49C5949D3E1A}" destId="{10471AD4-3C7F-4B10-A333-F88278578332}" srcOrd="2" destOrd="0" presId="urn:microsoft.com/office/officeart/2005/8/layout/vList5"/>
    <dgm:cxn modelId="{8B386198-0C32-4AF2-8F6B-71002F3CDF37}" type="presParOf" srcId="{10471AD4-3C7F-4B10-A333-F88278578332}" destId="{EF2ED95F-6507-4DE2-B904-B793A5EFC9D5}" srcOrd="0" destOrd="0" presId="urn:microsoft.com/office/officeart/2005/8/layout/vList5"/>
    <dgm:cxn modelId="{77249405-65DF-4A00-9CD9-85A6719AF4FC}" type="presParOf" srcId="{10471AD4-3C7F-4B10-A333-F88278578332}" destId="{F6D89061-0855-483C-A223-277CE21EA31A}" srcOrd="1" destOrd="0" presId="urn:microsoft.com/office/officeart/2005/8/layout/vList5"/>
    <dgm:cxn modelId="{F542BDA1-A0F4-4C0B-88D0-32130F4876A7}" type="presParOf" srcId="{B31D8AFA-00B7-4C50-8644-49C5949D3E1A}" destId="{7B4FFD08-FCBF-4A43-A64A-47116119CC8B}" srcOrd="3" destOrd="0" presId="urn:microsoft.com/office/officeart/2005/8/layout/vList5"/>
    <dgm:cxn modelId="{7E051224-FE79-4956-AE36-403129B32289}" type="presParOf" srcId="{B31D8AFA-00B7-4C50-8644-49C5949D3E1A}" destId="{215AFA17-D175-4D50-B10E-C598E2FE1876}" srcOrd="4" destOrd="0" presId="urn:microsoft.com/office/officeart/2005/8/layout/vList5"/>
    <dgm:cxn modelId="{BACED438-AF8F-4B2D-8C12-708E6B605515}" type="presParOf" srcId="{215AFA17-D175-4D50-B10E-C598E2FE1876}" destId="{1EEDAE8D-6B72-495D-A58B-5CC2885497ED}" srcOrd="0" destOrd="0" presId="urn:microsoft.com/office/officeart/2005/8/layout/vList5"/>
    <dgm:cxn modelId="{2E921765-7038-44A9-8397-EA42F5E7580D}" type="presParOf" srcId="{215AFA17-D175-4D50-B10E-C598E2FE1876}" destId="{ED2663CF-CF6B-4B5F-AF87-976671175C33}" srcOrd="1" destOrd="0" presId="urn:microsoft.com/office/officeart/2005/8/layout/vList5"/>
    <dgm:cxn modelId="{3B474D68-558B-4459-9805-2C71D93178C9}" type="presParOf" srcId="{B31D8AFA-00B7-4C50-8644-49C5949D3E1A}" destId="{49CF9D80-69A1-4091-98C3-34D90643A184}" srcOrd="5" destOrd="0" presId="urn:microsoft.com/office/officeart/2005/8/layout/vList5"/>
    <dgm:cxn modelId="{1039F43E-8675-4010-B504-313AE61DE498}" type="presParOf" srcId="{B31D8AFA-00B7-4C50-8644-49C5949D3E1A}" destId="{A79705F7-553A-4F3E-9019-ABAF1BDFDDCB}" srcOrd="6" destOrd="0" presId="urn:microsoft.com/office/officeart/2005/8/layout/vList5"/>
    <dgm:cxn modelId="{4ACC0C26-B3D2-466A-81A6-459ECD7E379C}" type="presParOf" srcId="{A79705F7-553A-4F3E-9019-ABAF1BDFDDCB}" destId="{CAE4CB6C-F078-4457-8B28-4D0618A7ED2F}" srcOrd="0" destOrd="0" presId="urn:microsoft.com/office/officeart/2005/8/layout/vList5"/>
    <dgm:cxn modelId="{FF810FFF-E182-4AB8-9CB5-AA334F584680}" type="presParOf" srcId="{A79705F7-553A-4F3E-9019-ABAF1BDFDDCB}" destId="{26070038-5B52-4E16-B1EF-08690267385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3391F9-C20A-419F-8C89-42AC30E493F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0948F313-439C-4142-9587-D5078DE853B9}">
      <dgm:prSet custT="1"/>
      <dgm:spPr/>
      <dgm:t>
        <a:bodyPr/>
        <a:lstStyle/>
        <a:p>
          <a:pPr latinLnBrk="1"/>
          <a:r>
            <a:rPr lang="ko-KR" altLang="en-US" sz="2800" dirty="0"/>
            <a:t>하제인의 게임</a:t>
          </a:r>
        </a:p>
      </dgm:t>
    </dgm:pt>
    <dgm:pt modelId="{A86556DC-4E22-4A2B-A985-1FB57E594D90}" type="parTrans" cxnId="{DADCFB90-046B-436F-9E1C-57A4D1D35D2F}">
      <dgm:prSet/>
      <dgm:spPr/>
      <dgm:t>
        <a:bodyPr/>
        <a:lstStyle/>
        <a:p>
          <a:pPr latinLnBrk="1"/>
          <a:endParaRPr lang="ko-KR" altLang="en-US"/>
        </a:p>
      </dgm:t>
    </dgm:pt>
    <dgm:pt modelId="{FC74DCFD-39FD-49B1-8F04-688A8C8CFCAB}" type="sibTrans" cxnId="{DADCFB90-046B-436F-9E1C-57A4D1D35D2F}">
      <dgm:prSet/>
      <dgm:spPr/>
      <dgm:t>
        <a:bodyPr/>
        <a:lstStyle/>
        <a:p>
          <a:pPr latinLnBrk="1"/>
          <a:endParaRPr lang="ko-KR" altLang="en-US"/>
        </a:p>
      </dgm:t>
    </dgm:pt>
    <dgm:pt modelId="{834CEF43-0824-4AD0-BA5E-8645BDB3E6AF}">
      <dgm:prSet custT="1"/>
      <dgm:spPr/>
      <dgm:t>
        <a:bodyPr/>
        <a:lstStyle/>
        <a:p>
          <a:pPr latinLnBrk="1"/>
          <a:r>
            <a:rPr lang="ko-KR" altLang="en-US" sz="2000" dirty="0"/>
            <a:t>한 주에 하나 게임 소개하기</a:t>
          </a:r>
        </a:p>
      </dgm:t>
    </dgm:pt>
    <dgm:pt modelId="{BA589E33-FA6A-48EE-9EA0-EFEDC81693FE}" type="parTrans" cxnId="{D7D98638-6307-459A-919C-2DE844E69F50}">
      <dgm:prSet/>
      <dgm:spPr/>
      <dgm:t>
        <a:bodyPr/>
        <a:lstStyle/>
        <a:p>
          <a:pPr latinLnBrk="1"/>
          <a:endParaRPr lang="ko-KR" altLang="en-US"/>
        </a:p>
      </dgm:t>
    </dgm:pt>
    <dgm:pt modelId="{3D03098A-3997-4877-A354-0246F1DB2FA6}" type="sibTrans" cxnId="{D7D98638-6307-459A-919C-2DE844E69F50}">
      <dgm:prSet/>
      <dgm:spPr/>
      <dgm:t>
        <a:bodyPr/>
        <a:lstStyle/>
        <a:p>
          <a:pPr latinLnBrk="1"/>
          <a:endParaRPr lang="ko-KR" altLang="en-US"/>
        </a:p>
      </dgm:t>
    </dgm:pt>
    <dgm:pt modelId="{9DDF79FD-3E9C-4C10-90A5-83015C90213B}">
      <dgm:prSet custT="1"/>
      <dgm:spPr/>
      <dgm:t>
        <a:bodyPr/>
        <a:lstStyle/>
        <a:p>
          <a:pPr latinLnBrk="1"/>
          <a:r>
            <a:rPr lang="ko-KR" altLang="en-US" sz="2800"/>
            <a:t>옴니버스 세미나</a:t>
          </a:r>
        </a:p>
      </dgm:t>
    </dgm:pt>
    <dgm:pt modelId="{1FCC4D71-E74F-4FEA-9C33-4445C2A68C5A}" type="parTrans" cxnId="{B9000189-F1CB-46BF-A923-ACF3AD0D5EBB}">
      <dgm:prSet/>
      <dgm:spPr/>
      <dgm:t>
        <a:bodyPr/>
        <a:lstStyle/>
        <a:p>
          <a:pPr latinLnBrk="1"/>
          <a:endParaRPr lang="ko-KR" altLang="en-US"/>
        </a:p>
      </dgm:t>
    </dgm:pt>
    <dgm:pt modelId="{DFC689B4-014F-469A-A325-C11579325339}" type="sibTrans" cxnId="{B9000189-F1CB-46BF-A923-ACF3AD0D5EBB}">
      <dgm:prSet/>
      <dgm:spPr/>
      <dgm:t>
        <a:bodyPr/>
        <a:lstStyle/>
        <a:p>
          <a:pPr latinLnBrk="1"/>
          <a:endParaRPr lang="ko-KR" altLang="en-US"/>
        </a:p>
      </dgm:t>
    </dgm:pt>
    <dgm:pt modelId="{FCB008FE-4687-4CDF-B750-BE9726BD5504}">
      <dgm:prSet custT="1"/>
      <dgm:spPr/>
      <dgm:t>
        <a:bodyPr/>
        <a:lstStyle/>
        <a:p>
          <a:pPr latinLnBrk="1"/>
          <a:r>
            <a:rPr lang="ko-KR" altLang="en-US" sz="2000" dirty="0"/>
            <a:t>자유 주제 개인 경험 공유</a:t>
          </a:r>
        </a:p>
      </dgm:t>
    </dgm:pt>
    <dgm:pt modelId="{7B821B28-7E8C-4258-9403-41E14DE15A5A}" type="parTrans" cxnId="{5C25C158-477A-46D0-9615-90681919BF66}">
      <dgm:prSet/>
      <dgm:spPr/>
      <dgm:t>
        <a:bodyPr/>
        <a:lstStyle/>
        <a:p>
          <a:pPr latinLnBrk="1"/>
          <a:endParaRPr lang="ko-KR" altLang="en-US"/>
        </a:p>
      </dgm:t>
    </dgm:pt>
    <dgm:pt modelId="{E37ECCFF-FA8F-4DF3-A1C0-624CD3DAC72D}" type="sibTrans" cxnId="{5C25C158-477A-46D0-9615-90681919BF66}">
      <dgm:prSet/>
      <dgm:spPr/>
      <dgm:t>
        <a:bodyPr/>
        <a:lstStyle/>
        <a:p>
          <a:pPr latinLnBrk="1"/>
          <a:endParaRPr lang="ko-KR" altLang="en-US"/>
        </a:p>
      </dgm:t>
    </dgm:pt>
    <dgm:pt modelId="{BEB29531-FCE9-4327-94EB-17E54F667E40}">
      <dgm:prSet custT="1"/>
      <dgm:spPr/>
      <dgm:t>
        <a:bodyPr/>
        <a:lstStyle/>
        <a:p>
          <a:pPr latinLnBrk="1"/>
          <a:r>
            <a:rPr lang="ko-KR" sz="2400" dirty="0"/>
            <a:t>게임 제작 프로젝트 진행</a:t>
          </a:r>
        </a:p>
      </dgm:t>
    </dgm:pt>
    <dgm:pt modelId="{05B2AAF5-C5A3-4F38-BC52-56B55BC5E552}" type="parTrans" cxnId="{2C9140BA-3AB3-4560-B2C0-3C5263C4A28F}">
      <dgm:prSet/>
      <dgm:spPr/>
      <dgm:t>
        <a:bodyPr/>
        <a:lstStyle/>
        <a:p>
          <a:pPr latinLnBrk="1"/>
          <a:endParaRPr lang="ko-KR" altLang="en-US"/>
        </a:p>
      </dgm:t>
    </dgm:pt>
    <dgm:pt modelId="{B651471B-B55B-4FE2-AD1C-4BAFB8614C95}" type="sibTrans" cxnId="{2C9140BA-3AB3-4560-B2C0-3C5263C4A28F}">
      <dgm:prSet/>
      <dgm:spPr/>
      <dgm:t>
        <a:bodyPr/>
        <a:lstStyle/>
        <a:p>
          <a:pPr latinLnBrk="1"/>
          <a:endParaRPr lang="ko-KR" altLang="en-US"/>
        </a:p>
      </dgm:t>
    </dgm:pt>
    <dgm:pt modelId="{A56228B2-413C-4CF7-B0CB-45D6CA7E2F62}">
      <dgm:prSet custT="1"/>
      <dgm:spPr/>
      <dgm:t>
        <a:bodyPr/>
        <a:lstStyle/>
        <a:p>
          <a:pPr latinLnBrk="1"/>
          <a:r>
            <a:rPr lang="ko-KR" altLang="en-US" sz="2000" dirty="0"/>
            <a:t>게임 제작 및 정기 회의 때 진행 상황 공유</a:t>
          </a:r>
          <a:endParaRPr lang="ko-KR" sz="2000" dirty="0"/>
        </a:p>
      </dgm:t>
    </dgm:pt>
    <dgm:pt modelId="{7D3EBC1D-69BB-4A77-BDE1-E9D000D43D5B}" type="parTrans" cxnId="{BBCA71D6-4C33-4351-8F26-9334F46F9D00}">
      <dgm:prSet/>
      <dgm:spPr/>
      <dgm:t>
        <a:bodyPr/>
        <a:lstStyle/>
        <a:p>
          <a:pPr latinLnBrk="1"/>
          <a:endParaRPr lang="ko-KR" altLang="en-US"/>
        </a:p>
      </dgm:t>
    </dgm:pt>
    <dgm:pt modelId="{F1A5C41C-19FB-461C-8304-34CECAA69CA7}" type="sibTrans" cxnId="{BBCA71D6-4C33-4351-8F26-9334F46F9D00}">
      <dgm:prSet/>
      <dgm:spPr/>
      <dgm:t>
        <a:bodyPr/>
        <a:lstStyle/>
        <a:p>
          <a:pPr latinLnBrk="1"/>
          <a:endParaRPr lang="ko-KR" altLang="en-US"/>
        </a:p>
      </dgm:t>
    </dgm:pt>
    <dgm:pt modelId="{2339E74E-29D7-4879-93B8-40A7E2FBF7D1}" type="pres">
      <dgm:prSet presAssocID="{003391F9-C20A-419F-8C89-42AC30E493F4}" presName="Name0" presStyleCnt="0">
        <dgm:presLayoutVars>
          <dgm:dir/>
          <dgm:animLvl val="lvl"/>
          <dgm:resizeHandles val="exact"/>
        </dgm:presLayoutVars>
      </dgm:prSet>
      <dgm:spPr/>
    </dgm:pt>
    <dgm:pt modelId="{015FCDBC-9864-40CF-A200-AA08A46F64EF}" type="pres">
      <dgm:prSet presAssocID="{0948F313-439C-4142-9587-D5078DE853B9}" presName="linNode" presStyleCnt="0"/>
      <dgm:spPr/>
    </dgm:pt>
    <dgm:pt modelId="{1E5BC2BE-A920-47AA-93E5-5EDCC901E16B}" type="pres">
      <dgm:prSet presAssocID="{0948F313-439C-4142-9587-D5078DE853B9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718756A2-7837-4BE0-9D2E-F115F24D031C}" type="pres">
      <dgm:prSet presAssocID="{0948F313-439C-4142-9587-D5078DE853B9}" presName="descendantText" presStyleLbl="alignAccFollowNode1" presStyleIdx="0" presStyleCnt="3">
        <dgm:presLayoutVars>
          <dgm:bulletEnabled val="1"/>
        </dgm:presLayoutVars>
      </dgm:prSet>
      <dgm:spPr/>
    </dgm:pt>
    <dgm:pt modelId="{C5A0A523-4C58-49E5-A341-E58B0A6ACAF7}" type="pres">
      <dgm:prSet presAssocID="{FC74DCFD-39FD-49B1-8F04-688A8C8CFCAB}" presName="sp" presStyleCnt="0"/>
      <dgm:spPr/>
    </dgm:pt>
    <dgm:pt modelId="{AC674E11-93C1-4359-904A-9AEAAFF8AA40}" type="pres">
      <dgm:prSet presAssocID="{9DDF79FD-3E9C-4C10-90A5-83015C90213B}" presName="linNode" presStyleCnt="0"/>
      <dgm:spPr/>
    </dgm:pt>
    <dgm:pt modelId="{DCA750DC-6700-4962-A4F0-41D722311CDC}" type="pres">
      <dgm:prSet presAssocID="{9DDF79FD-3E9C-4C10-90A5-83015C90213B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C18DF110-2F9C-439C-9AA7-E1A4FA28DEBB}" type="pres">
      <dgm:prSet presAssocID="{9DDF79FD-3E9C-4C10-90A5-83015C90213B}" presName="descendantText" presStyleLbl="alignAccFollowNode1" presStyleIdx="1" presStyleCnt="3">
        <dgm:presLayoutVars>
          <dgm:bulletEnabled val="1"/>
        </dgm:presLayoutVars>
      </dgm:prSet>
      <dgm:spPr/>
    </dgm:pt>
    <dgm:pt modelId="{5F36F7F1-741F-409B-B913-B6B0F21929DE}" type="pres">
      <dgm:prSet presAssocID="{DFC689B4-014F-469A-A325-C11579325339}" presName="sp" presStyleCnt="0"/>
      <dgm:spPr/>
    </dgm:pt>
    <dgm:pt modelId="{CA234B99-A951-4663-8755-F06BD77E2E5E}" type="pres">
      <dgm:prSet presAssocID="{BEB29531-FCE9-4327-94EB-17E54F667E40}" presName="linNode" presStyleCnt="0"/>
      <dgm:spPr/>
    </dgm:pt>
    <dgm:pt modelId="{9D4FDA64-7D8E-4708-9ED5-9878698F51F4}" type="pres">
      <dgm:prSet presAssocID="{BEB29531-FCE9-4327-94EB-17E54F667E40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EA5C1618-BD39-49C1-99FB-E24B3A163A01}" type="pres">
      <dgm:prSet presAssocID="{BEB29531-FCE9-4327-94EB-17E54F667E40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F0D0F406-B3CF-4E4A-9A2E-D3E0F028273B}" type="presOf" srcId="{FCB008FE-4687-4CDF-B750-BE9726BD5504}" destId="{C18DF110-2F9C-439C-9AA7-E1A4FA28DEBB}" srcOrd="0" destOrd="0" presId="urn:microsoft.com/office/officeart/2005/8/layout/vList5"/>
    <dgm:cxn modelId="{F00CB41F-ECB5-4536-867B-64F3CE48FF42}" type="presOf" srcId="{003391F9-C20A-419F-8C89-42AC30E493F4}" destId="{2339E74E-29D7-4879-93B8-40A7E2FBF7D1}" srcOrd="0" destOrd="0" presId="urn:microsoft.com/office/officeart/2005/8/layout/vList5"/>
    <dgm:cxn modelId="{D26FB027-73C7-4E67-BC30-0E4DBFA10A98}" type="presOf" srcId="{834CEF43-0824-4AD0-BA5E-8645BDB3E6AF}" destId="{718756A2-7837-4BE0-9D2E-F115F24D031C}" srcOrd="0" destOrd="0" presId="urn:microsoft.com/office/officeart/2005/8/layout/vList5"/>
    <dgm:cxn modelId="{D7D98638-6307-459A-919C-2DE844E69F50}" srcId="{0948F313-439C-4142-9587-D5078DE853B9}" destId="{834CEF43-0824-4AD0-BA5E-8645BDB3E6AF}" srcOrd="0" destOrd="0" parTransId="{BA589E33-FA6A-48EE-9EA0-EFEDC81693FE}" sibTransId="{3D03098A-3997-4877-A354-0246F1DB2FA6}"/>
    <dgm:cxn modelId="{5C25C158-477A-46D0-9615-90681919BF66}" srcId="{9DDF79FD-3E9C-4C10-90A5-83015C90213B}" destId="{FCB008FE-4687-4CDF-B750-BE9726BD5504}" srcOrd="0" destOrd="0" parTransId="{7B821B28-7E8C-4258-9403-41E14DE15A5A}" sibTransId="{E37ECCFF-FA8F-4DF3-A1C0-624CD3DAC72D}"/>
    <dgm:cxn modelId="{B9000189-F1CB-46BF-A923-ACF3AD0D5EBB}" srcId="{003391F9-C20A-419F-8C89-42AC30E493F4}" destId="{9DDF79FD-3E9C-4C10-90A5-83015C90213B}" srcOrd="1" destOrd="0" parTransId="{1FCC4D71-E74F-4FEA-9C33-4445C2A68C5A}" sibTransId="{DFC689B4-014F-469A-A325-C11579325339}"/>
    <dgm:cxn modelId="{8A97BC8A-9A59-49B5-AB66-A9DBBE837EDD}" type="presOf" srcId="{BEB29531-FCE9-4327-94EB-17E54F667E40}" destId="{9D4FDA64-7D8E-4708-9ED5-9878698F51F4}" srcOrd="0" destOrd="0" presId="urn:microsoft.com/office/officeart/2005/8/layout/vList5"/>
    <dgm:cxn modelId="{DADCFB90-046B-436F-9E1C-57A4D1D35D2F}" srcId="{003391F9-C20A-419F-8C89-42AC30E493F4}" destId="{0948F313-439C-4142-9587-D5078DE853B9}" srcOrd="0" destOrd="0" parTransId="{A86556DC-4E22-4A2B-A985-1FB57E594D90}" sibTransId="{FC74DCFD-39FD-49B1-8F04-688A8C8CFCAB}"/>
    <dgm:cxn modelId="{5D7F6AB5-46AD-4669-9244-8D7D46AB9A0A}" type="presOf" srcId="{A56228B2-413C-4CF7-B0CB-45D6CA7E2F62}" destId="{EA5C1618-BD39-49C1-99FB-E24B3A163A01}" srcOrd="0" destOrd="0" presId="urn:microsoft.com/office/officeart/2005/8/layout/vList5"/>
    <dgm:cxn modelId="{7820A3B7-2C2A-4CB9-AA34-573E5039DA23}" type="presOf" srcId="{9DDF79FD-3E9C-4C10-90A5-83015C90213B}" destId="{DCA750DC-6700-4962-A4F0-41D722311CDC}" srcOrd="0" destOrd="0" presId="urn:microsoft.com/office/officeart/2005/8/layout/vList5"/>
    <dgm:cxn modelId="{2C9140BA-3AB3-4560-B2C0-3C5263C4A28F}" srcId="{003391F9-C20A-419F-8C89-42AC30E493F4}" destId="{BEB29531-FCE9-4327-94EB-17E54F667E40}" srcOrd="2" destOrd="0" parTransId="{05B2AAF5-C5A3-4F38-BC52-56B55BC5E552}" sibTransId="{B651471B-B55B-4FE2-AD1C-4BAFB8614C95}"/>
    <dgm:cxn modelId="{BBCA71D6-4C33-4351-8F26-9334F46F9D00}" srcId="{BEB29531-FCE9-4327-94EB-17E54F667E40}" destId="{A56228B2-413C-4CF7-B0CB-45D6CA7E2F62}" srcOrd="0" destOrd="0" parTransId="{7D3EBC1D-69BB-4A77-BDE1-E9D000D43D5B}" sibTransId="{F1A5C41C-19FB-461C-8304-34CECAA69CA7}"/>
    <dgm:cxn modelId="{D725B8F0-1AFC-4BF0-A546-AE5922C918FE}" type="presOf" srcId="{0948F313-439C-4142-9587-D5078DE853B9}" destId="{1E5BC2BE-A920-47AA-93E5-5EDCC901E16B}" srcOrd="0" destOrd="0" presId="urn:microsoft.com/office/officeart/2005/8/layout/vList5"/>
    <dgm:cxn modelId="{02E709C9-251D-44CC-B472-867B362A723B}" type="presParOf" srcId="{2339E74E-29D7-4879-93B8-40A7E2FBF7D1}" destId="{015FCDBC-9864-40CF-A200-AA08A46F64EF}" srcOrd="0" destOrd="0" presId="urn:microsoft.com/office/officeart/2005/8/layout/vList5"/>
    <dgm:cxn modelId="{F095F3FA-3118-4815-A2F4-CEB345D387DC}" type="presParOf" srcId="{015FCDBC-9864-40CF-A200-AA08A46F64EF}" destId="{1E5BC2BE-A920-47AA-93E5-5EDCC901E16B}" srcOrd="0" destOrd="0" presId="urn:microsoft.com/office/officeart/2005/8/layout/vList5"/>
    <dgm:cxn modelId="{05B23A48-ABB7-4A73-8B10-88BF29D85C01}" type="presParOf" srcId="{015FCDBC-9864-40CF-A200-AA08A46F64EF}" destId="{718756A2-7837-4BE0-9D2E-F115F24D031C}" srcOrd="1" destOrd="0" presId="urn:microsoft.com/office/officeart/2005/8/layout/vList5"/>
    <dgm:cxn modelId="{679D8DB8-63F3-4072-8234-2D80B630A4D4}" type="presParOf" srcId="{2339E74E-29D7-4879-93B8-40A7E2FBF7D1}" destId="{C5A0A523-4C58-49E5-A341-E58B0A6ACAF7}" srcOrd="1" destOrd="0" presId="urn:microsoft.com/office/officeart/2005/8/layout/vList5"/>
    <dgm:cxn modelId="{DC4DC119-AE95-4427-9587-C65429034EC9}" type="presParOf" srcId="{2339E74E-29D7-4879-93B8-40A7E2FBF7D1}" destId="{AC674E11-93C1-4359-904A-9AEAAFF8AA40}" srcOrd="2" destOrd="0" presId="urn:microsoft.com/office/officeart/2005/8/layout/vList5"/>
    <dgm:cxn modelId="{39F66785-895A-4C05-9145-E657FE3EB16D}" type="presParOf" srcId="{AC674E11-93C1-4359-904A-9AEAAFF8AA40}" destId="{DCA750DC-6700-4962-A4F0-41D722311CDC}" srcOrd="0" destOrd="0" presId="urn:microsoft.com/office/officeart/2005/8/layout/vList5"/>
    <dgm:cxn modelId="{82FF306E-594D-4CAF-9E00-9F85261A274C}" type="presParOf" srcId="{AC674E11-93C1-4359-904A-9AEAAFF8AA40}" destId="{C18DF110-2F9C-439C-9AA7-E1A4FA28DEBB}" srcOrd="1" destOrd="0" presId="urn:microsoft.com/office/officeart/2005/8/layout/vList5"/>
    <dgm:cxn modelId="{AA274FE2-7A7C-419E-834C-A14CC3D87574}" type="presParOf" srcId="{2339E74E-29D7-4879-93B8-40A7E2FBF7D1}" destId="{5F36F7F1-741F-409B-B913-B6B0F21929DE}" srcOrd="3" destOrd="0" presId="urn:microsoft.com/office/officeart/2005/8/layout/vList5"/>
    <dgm:cxn modelId="{724B528E-24CF-487A-8E45-CE8D416E3712}" type="presParOf" srcId="{2339E74E-29D7-4879-93B8-40A7E2FBF7D1}" destId="{CA234B99-A951-4663-8755-F06BD77E2E5E}" srcOrd="4" destOrd="0" presId="urn:microsoft.com/office/officeart/2005/8/layout/vList5"/>
    <dgm:cxn modelId="{46CAC2E1-CA25-483C-BE84-2A599BB2B4A1}" type="presParOf" srcId="{CA234B99-A951-4663-8755-F06BD77E2E5E}" destId="{9D4FDA64-7D8E-4708-9ED5-9878698F51F4}" srcOrd="0" destOrd="0" presId="urn:microsoft.com/office/officeart/2005/8/layout/vList5"/>
    <dgm:cxn modelId="{2AE3DA22-1D8A-49AB-B01B-0BB6AED6CF73}" type="presParOf" srcId="{CA234B99-A951-4663-8755-F06BD77E2E5E}" destId="{EA5C1618-BD39-49C1-99FB-E24B3A163A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03391F9-C20A-419F-8C89-42AC30E493F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0948F313-439C-4142-9587-D5078DE853B9}">
      <dgm:prSet custT="1"/>
      <dgm:spPr/>
      <dgm:t>
        <a:bodyPr/>
        <a:lstStyle/>
        <a:p>
          <a:pPr latinLnBrk="1"/>
          <a:r>
            <a:rPr lang="ko-KR" altLang="en-US" sz="2800" dirty="0"/>
            <a:t>스터디</a:t>
          </a:r>
        </a:p>
      </dgm:t>
    </dgm:pt>
    <dgm:pt modelId="{A86556DC-4E22-4A2B-A985-1FB57E594D90}" type="parTrans" cxnId="{DADCFB90-046B-436F-9E1C-57A4D1D35D2F}">
      <dgm:prSet/>
      <dgm:spPr/>
      <dgm:t>
        <a:bodyPr/>
        <a:lstStyle/>
        <a:p>
          <a:pPr latinLnBrk="1"/>
          <a:endParaRPr lang="ko-KR" altLang="en-US"/>
        </a:p>
      </dgm:t>
    </dgm:pt>
    <dgm:pt modelId="{FC74DCFD-39FD-49B1-8F04-688A8C8CFCAB}" type="sibTrans" cxnId="{DADCFB90-046B-436F-9E1C-57A4D1D35D2F}">
      <dgm:prSet/>
      <dgm:spPr/>
      <dgm:t>
        <a:bodyPr/>
        <a:lstStyle/>
        <a:p>
          <a:pPr latinLnBrk="1"/>
          <a:endParaRPr lang="ko-KR" altLang="en-US"/>
        </a:p>
      </dgm:t>
    </dgm:pt>
    <dgm:pt modelId="{834CEF43-0824-4AD0-BA5E-8645BDB3E6AF}">
      <dgm:prSet custT="1"/>
      <dgm:spPr/>
      <dgm:t>
        <a:bodyPr/>
        <a:lstStyle/>
        <a:p>
          <a:pPr latinLnBrk="1"/>
          <a:r>
            <a:rPr lang="ko-KR" altLang="en-US" sz="2000" dirty="0"/>
            <a:t>관심사가 비슷한 부원들끼리 결성</a:t>
          </a:r>
        </a:p>
      </dgm:t>
    </dgm:pt>
    <dgm:pt modelId="{BA589E33-FA6A-48EE-9EA0-EFEDC81693FE}" type="parTrans" cxnId="{D7D98638-6307-459A-919C-2DE844E69F50}">
      <dgm:prSet/>
      <dgm:spPr/>
      <dgm:t>
        <a:bodyPr/>
        <a:lstStyle/>
        <a:p>
          <a:pPr latinLnBrk="1"/>
          <a:endParaRPr lang="ko-KR" altLang="en-US"/>
        </a:p>
      </dgm:t>
    </dgm:pt>
    <dgm:pt modelId="{3D03098A-3997-4877-A354-0246F1DB2FA6}" type="sibTrans" cxnId="{D7D98638-6307-459A-919C-2DE844E69F50}">
      <dgm:prSet/>
      <dgm:spPr/>
      <dgm:t>
        <a:bodyPr/>
        <a:lstStyle/>
        <a:p>
          <a:pPr latinLnBrk="1"/>
          <a:endParaRPr lang="ko-KR" altLang="en-US"/>
        </a:p>
      </dgm:t>
    </dgm:pt>
    <dgm:pt modelId="{9DDF79FD-3E9C-4C10-90A5-83015C90213B}">
      <dgm:prSet custT="1"/>
      <dgm:spPr/>
      <dgm:t>
        <a:bodyPr/>
        <a:lstStyle/>
        <a:p>
          <a:pPr latinLnBrk="1"/>
          <a:r>
            <a:rPr lang="ko-KR" altLang="en-US" sz="2800" dirty="0"/>
            <a:t>세미나</a:t>
          </a:r>
        </a:p>
      </dgm:t>
    </dgm:pt>
    <dgm:pt modelId="{1FCC4D71-E74F-4FEA-9C33-4445C2A68C5A}" type="parTrans" cxnId="{B9000189-F1CB-46BF-A923-ACF3AD0D5EBB}">
      <dgm:prSet/>
      <dgm:spPr/>
      <dgm:t>
        <a:bodyPr/>
        <a:lstStyle/>
        <a:p>
          <a:pPr latinLnBrk="1"/>
          <a:endParaRPr lang="ko-KR" altLang="en-US"/>
        </a:p>
      </dgm:t>
    </dgm:pt>
    <dgm:pt modelId="{DFC689B4-014F-469A-A325-C11579325339}" type="sibTrans" cxnId="{B9000189-F1CB-46BF-A923-ACF3AD0D5EBB}">
      <dgm:prSet/>
      <dgm:spPr/>
      <dgm:t>
        <a:bodyPr/>
        <a:lstStyle/>
        <a:p>
          <a:pPr latinLnBrk="1"/>
          <a:endParaRPr lang="ko-KR" altLang="en-US"/>
        </a:p>
      </dgm:t>
    </dgm:pt>
    <dgm:pt modelId="{FCB008FE-4687-4CDF-B750-BE9726BD5504}">
      <dgm:prSet custT="1"/>
      <dgm:spPr/>
      <dgm:t>
        <a:bodyPr/>
        <a:lstStyle/>
        <a:p>
          <a:pPr latinLnBrk="1"/>
          <a:r>
            <a:rPr lang="ko-KR" altLang="en-US" sz="2000" dirty="0"/>
            <a:t>부원들의 재능기부로 진행</a:t>
          </a:r>
        </a:p>
      </dgm:t>
    </dgm:pt>
    <dgm:pt modelId="{7B821B28-7E8C-4258-9403-41E14DE15A5A}" type="parTrans" cxnId="{5C25C158-477A-46D0-9615-90681919BF66}">
      <dgm:prSet/>
      <dgm:spPr/>
      <dgm:t>
        <a:bodyPr/>
        <a:lstStyle/>
        <a:p>
          <a:pPr latinLnBrk="1"/>
          <a:endParaRPr lang="ko-KR" altLang="en-US"/>
        </a:p>
      </dgm:t>
    </dgm:pt>
    <dgm:pt modelId="{E37ECCFF-FA8F-4DF3-A1C0-624CD3DAC72D}" type="sibTrans" cxnId="{5C25C158-477A-46D0-9615-90681919BF66}">
      <dgm:prSet/>
      <dgm:spPr/>
      <dgm:t>
        <a:bodyPr/>
        <a:lstStyle/>
        <a:p>
          <a:pPr latinLnBrk="1"/>
          <a:endParaRPr lang="ko-KR" altLang="en-US"/>
        </a:p>
      </dgm:t>
    </dgm:pt>
    <dgm:pt modelId="{BEB29531-FCE9-4327-94EB-17E54F667E40}">
      <dgm:prSet custT="1"/>
      <dgm:spPr/>
      <dgm:t>
        <a:bodyPr/>
        <a:lstStyle/>
        <a:p>
          <a:pPr latinLnBrk="1"/>
          <a:r>
            <a:rPr lang="ko-KR" altLang="en-US" sz="2800" dirty="0"/>
            <a:t>기업 설명회</a:t>
          </a:r>
          <a:endParaRPr lang="ko-KR" sz="2800" dirty="0"/>
        </a:p>
      </dgm:t>
    </dgm:pt>
    <dgm:pt modelId="{05B2AAF5-C5A3-4F38-BC52-56B55BC5E552}" type="parTrans" cxnId="{2C9140BA-3AB3-4560-B2C0-3C5263C4A28F}">
      <dgm:prSet/>
      <dgm:spPr/>
      <dgm:t>
        <a:bodyPr/>
        <a:lstStyle/>
        <a:p>
          <a:pPr latinLnBrk="1"/>
          <a:endParaRPr lang="ko-KR" altLang="en-US"/>
        </a:p>
      </dgm:t>
    </dgm:pt>
    <dgm:pt modelId="{B651471B-B55B-4FE2-AD1C-4BAFB8614C95}" type="sibTrans" cxnId="{2C9140BA-3AB3-4560-B2C0-3C5263C4A28F}">
      <dgm:prSet/>
      <dgm:spPr/>
      <dgm:t>
        <a:bodyPr/>
        <a:lstStyle/>
        <a:p>
          <a:pPr latinLnBrk="1"/>
          <a:endParaRPr lang="ko-KR" altLang="en-US"/>
        </a:p>
      </dgm:t>
    </dgm:pt>
    <dgm:pt modelId="{A56228B2-413C-4CF7-B0CB-45D6CA7E2F62}">
      <dgm:prSet custT="1"/>
      <dgm:spPr/>
      <dgm:t>
        <a:bodyPr/>
        <a:lstStyle/>
        <a:p>
          <a:pPr latinLnBrk="1"/>
          <a:r>
            <a:rPr lang="ko-KR" altLang="en-US" sz="2000" dirty="0"/>
            <a:t>게임업계에서 찾아옴</a:t>
          </a:r>
          <a:endParaRPr lang="ko-KR" sz="2000" dirty="0"/>
        </a:p>
      </dgm:t>
    </dgm:pt>
    <dgm:pt modelId="{7D3EBC1D-69BB-4A77-BDE1-E9D000D43D5B}" type="parTrans" cxnId="{BBCA71D6-4C33-4351-8F26-9334F46F9D00}">
      <dgm:prSet/>
      <dgm:spPr/>
      <dgm:t>
        <a:bodyPr/>
        <a:lstStyle/>
        <a:p>
          <a:pPr latinLnBrk="1"/>
          <a:endParaRPr lang="ko-KR" altLang="en-US"/>
        </a:p>
      </dgm:t>
    </dgm:pt>
    <dgm:pt modelId="{F1A5C41C-19FB-461C-8304-34CECAA69CA7}" type="sibTrans" cxnId="{BBCA71D6-4C33-4351-8F26-9334F46F9D00}">
      <dgm:prSet/>
      <dgm:spPr/>
      <dgm:t>
        <a:bodyPr/>
        <a:lstStyle/>
        <a:p>
          <a:pPr latinLnBrk="1"/>
          <a:endParaRPr lang="ko-KR" altLang="en-US"/>
        </a:p>
      </dgm:t>
    </dgm:pt>
    <dgm:pt modelId="{2339E74E-29D7-4879-93B8-40A7E2FBF7D1}" type="pres">
      <dgm:prSet presAssocID="{003391F9-C20A-419F-8C89-42AC30E493F4}" presName="Name0" presStyleCnt="0">
        <dgm:presLayoutVars>
          <dgm:dir/>
          <dgm:animLvl val="lvl"/>
          <dgm:resizeHandles val="exact"/>
        </dgm:presLayoutVars>
      </dgm:prSet>
      <dgm:spPr/>
    </dgm:pt>
    <dgm:pt modelId="{015FCDBC-9864-40CF-A200-AA08A46F64EF}" type="pres">
      <dgm:prSet presAssocID="{0948F313-439C-4142-9587-D5078DE853B9}" presName="linNode" presStyleCnt="0"/>
      <dgm:spPr/>
    </dgm:pt>
    <dgm:pt modelId="{1E5BC2BE-A920-47AA-93E5-5EDCC901E16B}" type="pres">
      <dgm:prSet presAssocID="{0948F313-439C-4142-9587-D5078DE853B9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718756A2-7837-4BE0-9D2E-F115F24D031C}" type="pres">
      <dgm:prSet presAssocID="{0948F313-439C-4142-9587-D5078DE853B9}" presName="descendantText" presStyleLbl="alignAccFollowNode1" presStyleIdx="0" presStyleCnt="3">
        <dgm:presLayoutVars>
          <dgm:bulletEnabled val="1"/>
        </dgm:presLayoutVars>
      </dgm:prSet>
      <dgm:spPr/>
    </dgm:pt>
    <dgm:pt modelId="{C5A0A523-4C58-49E5-A341-E58B0A6ACAF7}" type="pres">
      <dgm:prSet presAssocID="{FC74DCFD-39FD-49B1-8F04-688A8C8CFCAB}" presName="sp" presStyleCnt="0"/>
      <dgm:spPr/>
    </dgm:pt>
    <dgm:pt modelId="{AC674E11-93C1-4359-904A-9AEAAFF8AA40}" type="pres">
      <dgm:prSet presAssocID="{9DDF79FD-3E9C-4C10-90A5-83015C90213B}" presName="linNode" presStyleCnt="0"/>
      <dgm:spPr/>
    </dgm:pt>
    <dgm:pt modelId="{DCA750DC-6700-4962-A4F0-41D722311CDC}" type="pres">
      <dgm:prSet presAssocID="{9DDF79FD-3E9C-4C10-90A5-83015C90213B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C18DF110-2F9C-439C-9AA7-E1A4FA28DEBB}" type="pres">
      <dgm:prSet presAssocID="{9DDF79FD-3E9C-4C10-90A5-83015C90213B}" presName="descendantText" presStyleLbl="alignAccFollowNode1" presStyleIdx="1" presStyleCnt="3">
        <dgm:presLayoutVars>
          <dgm:bulletEnabled val="1"/>
        </dgm:presLayoutVars>
      </dgm:prSet>
      <dgm:spPr/>
    </dgm:pt>
    <dgm:pt modelId="{5F36F7F1-741F-409B-B913-B6B0F21929DE}" type="pres">
      <dgm:prSet presAssocID="{DFC689B4-014F-469A-A325-C11579325339}" presName="sp" presStyleCnt="0"/>
      <dgm:spPr/>
    </dgm:pt>
    <dgm:pt modelId="{CA234B99-A951-4663-8755-F06BD77E2E5E}" type="pres">
      <dgm:prSet presAssocID="{BEB29531-FCE9-4327-94EB-17E54F667E40}" presName="linNode" presStyleCnt="0"/>
      <dgm:spPr/>
    </dgm:pt>
    <dgm:pt modelId="{9D4FDA64-7D8E-4708-9ED5-9878698F51F4}" type="pres">
      <dgm:prSet presAssocID="{BEB29531-FCE9-4327-94EB-17E54F667E40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EA5C1618-BD39-49C1-99FB-E24B3A163A01}" type="pres">
      <dgm:prSet presAssocID="{BEB29531-FCE9-4327-94EB-17E54F667E40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F0D0F406-B3CF-4E4A-9A2E-D3E0F028273B}" type="presOf" srcId="{FCB008FE-4687-4CDF-B750-BE9726BD5504}" destId="{C18DF110-2F9C-439C-9AA7-E1A4FA28DEBB}" srcOrd="0" destOrd="0" presId="urn:microsoft.com/office/officeart/2005/8/layout/vList5"/>
    <dgm:cxn modelId="{F00CB41F-ECB5-4536-867B-64F3CE48FF42}" type="presOf" srcId="{003391F9-C20A-419F-8C89-42AC30E493F4}" destId="{2339E74E-29D7-4879-93B8-40A7E2FBF7D1}" srcOrd="0" destOrd="0" presId="urn:microsoft.com/office/officeart/2005/8/layout/vList5"/>
    <dgm:cxn modelId="{D26FB027-73C7-4E67-BC30-0E4DBFA10A98}" type="presOf" srcId="{834CEF43-0824-4AD0-BA5E-8645BDB3E6AF}" destId="{718756A2-7837-4BE0-9D2E-F115F24D031C}" srcOrd="0" destOrd="0" presId="urn:microsoft.com/office/officeart/2005/8/layout/vList5"/>
    <dgm:cxn modelId="{D7D98638-6307-459A-919C-2DE844E69F50}" srcId="{0948F313-439C-4142-9587-D5078DE853B9}" destId="{834CEF43-0824-4AD0-BA5E-8645BDB3E6AF}" srcOrd="0" destOrd="0" parTransId="{BA589E33-FA6A-48EE-9EA0-EFEDC81693FE}" sibTransId="{3D03098A-3997-4877-A354-0246F1DB2FA6}"/>
    <dgm:cxn modelId="{5C25C158-477A-46D0-9615-90681919BF66}" srcId="{9DDF79FD-3E9C-4C10-90A5-83015C90213B}" destId="{FCB008FE-4687-4CDF-B750-BE9726BD5504}" srcOrd="0" destOrd="0" parTransId="{7B821B28-7E8C-4258-9403-41E14DE15A5A}" sibTransId="{E37ECCFF-FA8F-4DF3-A1C0-624CD3DAC72D}"/>
    <dgm:cxn modelId="{B9000189-F1CB-46BF-A923-ACF3AD0D5EBB}" srcId="{003391F9-C20A-419F-8C89-42AC30E493F4}" destId="{9DDF79FD-3E9C-4C10-90A5-83015C90213B}" srcOrd="1" destOrd="0" parTransId="{1FCC4D71-E74F-4FEA-9C33-4445C2A68C5A}" sibTransId="{DFC689B4-014F-469A-A325-C11579325339}"/>
    <dgm:cxn modelId="{8A97BC8A-9A59-49B5-AB66-A9DBBE837EDD}" type="presOf" srcId="{BEB29531-FCE9-4327-94EB-17E54F667E40}" destId="{9D4FDA64-7D8E-4708-9ED5-9878698F51F4}" srcOrd="0" destOrd="0" presId="urn:microsoft.com/office/officeart/2005/8/layout/vList5"/>
    <dgm:cxn modelId="{DADCFB90-046B-436F-9E1C-57A4D1D35D2F}" srcId="{003391F9-C20A-419F-8C89-42AC30E493F4}" destId="{0948F313-439C-4142-9587-D5078DE853B9}" srcOrd="0" destOrd="0" parTransId="{A86556DC-4E22-4A2B-A985-1FB57E594D90}" sibTransId="{FC74DCFD-39FD-49B1-8F04-688A8C8CFCAB}"/>
    <dgm:cxn modelId="{5D7F6AB5-46AD-4669-9244-8D7D46AB9A0A}" type="presOf" srcId="{A56228B2-413C-4CF7-B0CB-45D6CA7E2F62}" destId="{EA5C1618-BD39-49C1-99FB-E24B3A163A01}" srcOrd="0" destOrd="0" presId="urn:microsoft.com/office/officeart/2005/8/layout/vList5"/>
    <dgm:cxn modelId="{7820A3B7-2C2A-4CB9-AA34-573E5039DA23}" type="presOf" srcId="{9DDF79FD-3E9C-4C10-90A5-83015C90213B}" destId="{DCA750DC-6700-4962-A4F0-41D722311CDC}" srcOrd="0" destOrd="0" presId="urn:microsoft.com/office/officeart/2005/8/layout/vList5"/>
    <dgm:cxn modelId="{2C9140BA-3AB3-4560-B2C0-3C5263C4A28F}" srcId="{003391F9-C20A-419F-8C89-42AC30E493F4}" destId="{BEB29531-FCE9-4327-94EB-17E54F667E40}" srcOrd="2" destOrd="0" parTransId="{05B2AAF5-C5A3-4F38-BC52-56B55BC5E552}" sibTransId="{B651471B-B55B-4FE2-AD1C-4BAFB8614C95}"/>
    <dgm:cxn modelId="{BBCA71D6-4C33-4351-8F26-9334F46F9D00}" srcId="{BEB29531-FCE9-4327-94EB-17E54F667E40}" destId="{A56228B2-413C-4CF7-B0CB-45D6CA7E2F62}" srcOrd="0" destOrd="0" parTransId="{7D3EBC1D-69BB-4A77-BDE1-E9D000D43D5B}" sibTransId="{F1A5C41C-19FB-461C-8304-34CECAA69CA7}"/>
    <dgm:cxn modelId="{D725B8F0-1AFC-4BF0-A546-AE5922C918FE}" type="presOf" srcId="{0948F313-439C-4142-9587-D5078DE853B9}" destId="{1E5BC2BE-A920-47AA-93E5-5EDCC901E16B}" srcOrd="0" destOrd="0" presId="urn:microsoft.com/office/officeart/2005/8/layout/vList5"/>
    <dgm:cxn modelId="{02E709C9-251D-44CC-B472-867B362A723B}" type="presParOf" srcId="{2339E74E-29D7-4879-93B8-40A7E2FBF7D1}" destId="{015FCDBC-9864-40CF-A200-AA08A46F64EF}" srcOrd="0" destOrd="0" presId="urn:microsoft.com/office/officeart/2005/8/layout/vList5"/>
    <dgm:cxn modelId="{F095F3FA-3118-4815-A2F4-CEB345D387DC}" type="presParOf" srcId="{015FCDBC-9864-40CF-A200-AA08A46F64EF}" destId="{1E5BC2BE-A920-47AA-93E5-5EDCC901E16B}" srcOrd="0" destOrd="0" presId="urn:microsoft.com/office/officeart/2005/8/layout/vList5"/>
    <dgm:cxn modelId="{05B23A48-ABB7-4A73-8B10-88BF29D85C01}" type="presParOf" srcId="{015FCDBC-9864-40CF-A200-AA08A46F64EF}" destId="{718756A2-7837-4BE0-9D2E-F115F24D031C}" srcOrd="1" destOrd="0" presId="urn:microsoft.com/office/officeart/2005/8/layout/vList5"/>
    <dgm:cxn modelId="{679D8DB8-63F3-4072-8234-2D80B630A4D4}" type="presParOf" srcId="{2339E74E-29D7-4879-93B8-40A7E2FBF7D1}" destId="{C5A0A523-4C58-49E5-A341-E58B0A6ACAF7}" srcOrd="1" destOrd="0" presId="urn:microsoft.com/office/officeart/2005/8/layout/vList5"/>
    <dgm:cxn modelId="{DC4DC119-AE95-4427-9587-C65429034EC9}" type="presParOf" srcId="{2339E74E-29D7-4879-93B8-40A7E2FBF7D1}" destId="{AC674E11-93C1-4359-904A-9AEAAFF8AA40}" srcOrd="2" destOrd="0" presId="urn:microsoft.com/office/officeart/2005/8/layout/vList5"/>
    <dgm:cxn modelId="{39F66785-895A-4C05-9145-E657FE3EB16D}" type="presParOf" srcId="{AC674E11-93C1-4359-904A-9AEAAFF8AA40}" destId="{DCA750DC-6700-4962-A4F0-41D722311CDC}" srcOrd="0" destOrd="0" presId="urn:microsoft.com/office/officeart/2005/8/layout/vList5"/>
    <dgm:cxn modelId="{82FF306E-594D-4CAF-9E00-9F85261A274C}" type="presParOf" srcId="{AC674E11-93C1-4359-904A-9AEAAFF8AA40}" destId="{C18DF110-2F9C-439C-9AA7-E1A4FA28DEBB}" srcOrd="1" destOrd="0" presId="urn:microsoft.com/office/officeart/2005/8/layout/vList5"/>
    <dgm:cxn modelId="{AA274FE2-7A7C-419E-834C-A14CC3D87574}" type="presParOf" srcId="{2339E74E-29D7-4879-93B8-40A7E2FBF7D1}" destId="{5F36F7F1-741F-409B-B913-B6B0F21929DE}" srcOrd="3" destOrd="0" presId="urn:microsoft.com/office/officeart/2005/8/layout/vList5"/>
    <dgm:cxn modelId="{724B528E-24CF-487A-8E45-CE8D416E3712}" type="presParOf" srcId="{2339E74E-29D7-4879-93B8-40A7E2FBF7D1}" destId="{CA234B99-A951-4663-8755-F06BD77E2E5E}" srcOrd="4" destOrd="0" presId="urn:microsoft.com/office/officeart/2005/8/layout/vList5"/>
    <dgm:cxn modelId="{46CAC2E1-CA25-483C-BE84-2A599BB2B4A1}" type="presParOf" srcId="{CA234B99-A951-4663-8755-F06BD77E2E5E}" destId="{9D4FDA64-7D8E-4708-9ED5-9878698F51F4}" srcOrd="0" destOrd="0" presId="urn:microsoft.com/office/officeart/2005/8/layout/vList5"/>
    <dgm:cxn modelId="{2AE3DA22-1D8A-49AB-B01B-0BB6AED6CF73}" type="presParOf" srcId="{CA234B99-A951-4663-8755-F06BD77E2E5E}" destId="{EA5C1618-BD39-49C1-99FB-E24B3A163A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D8CF876-9659-446D-9CE6-C22FD8E312DE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67B3D77-A928-4F4C-992B-4E25A465519A}">
      <dgm:prSet custT="1"/>
      <dgm:spPr/>
      <dgm:t>
        <a:bodyPr/>
        <a:lstStyle/>
        <a:p>
          <a:pPr latinLnBrk="1"/>
          <a:r>
            <a:rPr lang="ko-KR" altLang="en-US" sz="2800" dirty="0"/>
            <a:t>채널 분리</a:t>
          </a:r>
        </a:p>
      </dgm:t>
    </dgm:pt>
    <dgm:pt modelId="{7ED7C42E-BD5C-46EC-916C-68A64D51F164}" type="parTrans" cxnId="{11733A6C-C006-4882-B0FA-DB996DAB5CE3}">
      <dgm:prSet/>
      <dgm:spPr/>
      <dgm:t>
        <a:bodyPr/>
        <a:lstStyle/>
        <a:p>
          <a:pPr latinLnBrk="1"/>
          <a:endParaRPr lang="ko-KR" altLang="en-US"/>
        </a:p>
      </dgm:t>
    </dgm:pt>
    <dgm:pt modelId="{1B0BDAAD-0A6F-42B9-A322-B1E2C48753E2}" type="sibTrans" cxnId="{11733A6C-C006-4882-B0FA-DB996DAB5CE3}">
      <dgm:prSet/>
      <dgm:spPr/>
      <dgm:t>
        <a:bodyPr/>
        <a:lstStyle/>
        <a:p>
          <a:pPr latinLnBrk="1"/>
          <a:endParaRPr lang="ko-KR" altLang="en-US"/>
        </a:p>
      </dgm:t>
    </dgm:pt>
    <dgm:pt modelId="{A0AEDB66-F859-40EA-922B-CFD93D506923}">
      <dgm:prSet custT="1"/>
      <dgm:spPr/>
      <dgm:t>
        <a:bodyPr/>
        <a:lstStyle/>
        <a:p>
          <a:pPr latinLnBrk="1"/>
          <a:r>
            <a:rPr lang="ko-KR" altLang="en-US" sz="2800" dirty="0"/>
            <a:t>강력한 커스텀</a:t>
          </a:r>
        </a:p>
      </dgm:t>
    </dgm:pt>
    <dgm:pt modelId="{8632CB04-AB48-4EAC-9AED-1D5E3595FEE9}" type="parTrans" cxnId="{7ABCD42D-92A8-4A41-B6C4-6451E30C04B8}">
      <dgm:prSet/>
      <dgm:spPr/>
      <dgm:t>
        <a:bodyPr/>
        <a:lstStyle/>
        <a:p>
          <a:pPr latinLnBrk="1"/>
          <a:endParaRPr lang="ko-KR" altLang="en-US"/>
        </a:p>
      </dgm:t>
    </dgm:pt>
    <dgm:pt modelId="{4EDC5242-887B-439E-85EE-4403F2566AB7}" type="sibTrans" cxnId="{7ABCD42D-92A8-4A41-B6C4-6451E30C04B8}">
      <dgm:prSet/>
      <dgm:spPr/>
      <dgm:t>
        <a:bodyPr/>
        <a:lstStyle/>
        <a:p>
          <a:pPr latinLnBrk="1"/>
          <a:endParaRPr lang="ko-KR" altLang="en-US"/>
        </a:p>
      </dgm:t>
    </dgm:pt>
    <dgm:pt modelId="{1C2DD945-A99D-43E5-9C9C-E5986916AACD}">
      <dgm:prSet custT="1"/>
      <dgm:spPr/>
      <dgm:t>
        <a:bodyPr/>
        <a:lstStyle/>
        <a:p>
          <a:pPr latinLnBrk="1"/>
          <a:r>
            <a:rPr lang="ko-KR" altLang="en-US" sz="2800" dirty="0"/>
            <a:t>휘발성</a:t>
          </a:r>
        </a:p>
      </dgm:t>
    </dgm:pt>
    <dgm:pt modelId="{99819653-7A03-4680-BB67-5EF1B24CBCEF}" type="parTrans" cxnId="{AC36532E-154F-4DFB-BF3B-D5D69B59EFC3}">
      <dgm:prSet/>
      <dgm:spPr/>
      <dgm:t>
        <a:bodyPr/>
        <a:lstStyle/>
        <a:p>
          <a:pPr latinLnBrk="1"/>
          <a:endParaRPr lang="ko-KR" altLang="en-US"/>
        </a:p>
      </dgm:t>
    </dgm:pt>
    <dgm:pt modelId="{22786BCF-1C2A-4DE0-9069-B2485ADC8E34}" type="sibTrans" cxnId="{AC36532E-154F-4DFB-BF3B-D5D69B59EFC3}">
      <dgm:prSet/>
      <dgm:spPr/>
      <dgm:t>
        <a:bodyPr/>
        <a:lstStyle/>
        <a:p>
          <a:pPr latinLnBrk="1"/>
          <a:endParaRPr lang="ko-KR" altLang="en-US"/>
        </a:p>
      </dgm:t>
    </dgm:pt>
    <dgm:pt modelId="{9E7A87B9-3ABB-485F-9B42-DB3589E05570}">
      <dgm:prSet custT="1"/>
      <dgm:spPr/>
      <dgm:t>
        <a:bodyPr/>
        <a:lstStyle/>
        <a:p>
          <a:pPr latinLnBrk="1"/>
          <a:r>
            <a:rPr lang="ko-KR" altLang="en-US" sz="2000" dirty="0"/>
            <a:t>다양한 주제에 따른 채널 분리</a:t>
          </a:r>
        </a:p>
      </dgm:t>
    </dgm:pt>
    <dgm:pt modelId="{95E36F79-3064-4B20-992E-15C93CEECE1E}" type="parTrans" cxnId="{0D898AD0-21E7-413F-A06A-56C5BB29EBE1}">
      <dgm:prSet/>
      <dgm:spPr/>
      <dgm:t>
        <a:bodyPr/>
        <a:lstStyle/>
        <a:p>
          <a:pPr latinLnBrk="1"/>
          <a:endParaRPr lang="ko-KR" altLang="en-US"/>
        </a:p>
      </dgm:t>
    </dgm:pt>
    <dgm:pt modelId="{CA40CEB9-EBFD-46DB-9B9E-BBCBDB7C3478}" type="sibTrans" cxnId="{0D898AD0-21E7-413F-A06A-56C5BB29EBE1}">
      <dgm:prSet/>
      <dgm:spPr/>
      <dgm:t>
        <a:bodyPr/>
        <a:lstStyle/>
        <a:p>
          <a:pPr latinLnBrk="1"/>
          <a:endParaRPr lang="ko-KR" altLang="en-US"/>
        </a:p>
      </dgm:t>
    </dgm:pt>
    <dgm:pt modelId="{3869BBAC-344F-4BAA-985E-6D1457C6A9E3}">
      <dgm:prSet custT="1"/>
      <dgm:spPr/>
      <dgm:t>
        <a:bodyPr/>
        <a:lstStyle/>
        <a:p>
          <a:pPr latinLnBrk="1"/>
          <a:r>
            <a:rPr lang="ko-KR" altLang="en-US" sz="2000" dirty="0" err="1"/>
            <a:t>이모지</a:t>
          </a:r>
          <a:r>
            <a:rPr lang="en-US" altLang="ko-KR" sz="2000" dirty="0"/>
            <a:t>, </a:t>
          </a:r>
          <a:r>
            <a:rPr lang="ko-KR" altLang="en-US" sz="2000" dirty="0"/>
            <a:t>봇 등을 커스텀 가능</a:t>
          </a:r>
          <a:endParaRPr lang="ko-KR" sz="2000" dirty="0"/>
        </a:p>
      </dgm:t>
    </dgm:pt>
    <dgm:pt modelId="{800128F4-ACC1-4F9D-8D3A-B66E0CAC1C8B}" type="parTrans" cxnId="{D8C0D5AE-BE45-465B-AF18-F51A1D4891C0}">
      <dgm:prSet/>
      <dgm:spPr/>
      <dgm:t>
        <a:bodyPr/>
        <a:lstStyle/>
        <a:p>
          <a:pPr latinLnBrk="1"/>
          <a:endParaRPr lang="ko-KR" altLang="en-US"/>
        </a:p>
      </dgm:t>
    </dgm:pt>
    <dgm:pt modelId="{D293543B-408D-4E37-ACEE-FAFF6E2784E3}" type="sibTrans" cxnId="{D8C0D5AE-BE45-465B-AF18-F51A1D4891C0}">
      <dgm:prSet/>
      <dgm:spPr/>
      <dgm:t>
        <a:bodyPr/>
        <a:lstStyle/>
        <a:p>
          <a:pPr latinLnBrk="1"/>
          <a:endParaRPr lang="ko-KR" altLang="en-US"/>
        </a:p>
      </dgm:t>
    </dgm:pt>
    <dgm:pt modelId="{EC301000-334A-4E46-BD0F-1241FF238413}">
      <dgm:prSet custT="1"/>
      <dgm:spPr/>
      <dgm:t>
        <a:bodyPr/>
        <a:lstStyle/>
        <a:p>
          <a:pPr latinLnBrk="1"/>
          <a:r>
            <a:rPr lang="en-US" altLang="ko-KR" sz="2000" dirty="0"/>
            <a:t>90</a:t>
          </a:r>
          <a:r>
            <a:rPr lang="ko-KR" altLang="en-US" sz="2000" dirty="0"/>
            <a:t>일이 지난 메시지는 사라짐</a:t>
          </a:r>
          <a:endParaRPr lang="ko-KR" sz="2000" dirty="0"/>
        </a:p>
      </dgm:t>
    </dgm:pt>
    <dgm:pt modelId="{DEFD7F11-BC56-42B1-9554-800525BF7C96}" type="parTrans" cxnId="{62322C91-13F3-42CB-A57A-CEBD218B3566}">
      <dgm:prSet/>
      <dgm:spPr/>
      <dgm:t>
        <a:bodyPr/>
        <a:lstStyle/>
        <a:p>
          <a:pPr latinLnBrk="1"/>
          <a:endParaRPr lang="ko-KR" altLang="en-US"/>
        </a:p>
      </dgm:t>
    </dgm:pt>
    <dgm:pt modelId="{D0571D5F-4C4A-4D80-A744-F0C68913D2CB}" type="sibTrans" cxnId="{62322C91-13F3-42CB-A57A-CEBD218B3566}">
      <dgm:prSet/>
      <dgm:spPr/>
      <dgm:t>
        <a:bodyPr/>
        <a:lstStyle/>
        <a:p>
          <a:pPr latinLnBrk="1"/>
          <a:endParaRPr lang="ko-KR" altLang="en-US"/>
        </a:p>
      </dgm:t>
    </dgm:pt>
    <dgm:pt modelId="{B5B54C9A-5BC0-45FA-92E9-23255E66ED01}" type="pres">
      <dgm:prSet presAssocID="{AD8CF876-9659-446D-9CE6-C22FD8E312DE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2537215D-22B5-4F77-B353-65791735AC7E}" type="pres">
      <dgm:prSet presAssocID="{467B3D77-A928-4F4C-992B-4E25A465519A}" presName="horFlow" presStyleCnt="0"/>
      <dgm:spPr/>
    </dgm:pt>
    <dgm:pt modelId="{5B49672C-3BD8-4BB2-9F8E-FF3170D6659F}" type="pres">
      <dgm:prSet presAssocID="{467B3D77-A928-4F4C-992B-4E25A465519A}" presName="bigChev" presStyleLbl="node1" presStyleIdx="0" presStyleCnt="3" custScaleX="164709"/>
      <dgm:spPr/>
    </dgm:pt>
    <dgm:pt modelId="{5E91CC0C-E10D-434D-80B9-908886A3819A}" type="pres">
      <dgm:prSet presAssocID="{95E36F79-3064-4B20-992E-15C93CEECE1E}" presName="parTrans" presStyleCnt="0"/>
      <dgm:spPr/>
    </dgm:pt>
    <dgm:pt modelId="{DB087D50-87C7-4A9E-94DE-C3186D3DE952}" type="pres">
      <dgm:prSet presAssocID="{9E7A87B9-3ABB-485F-9B42-DB3589E05570}" presName="node" presStyleLbl="alignAccFollowNode1" presStyleIdx="0" presStyleCnt="3" custScaleX="284964">
        <dgm:presLayoutVars>
          <dgm:bulletEnabled val="1"/>
        </dgm:presLayoutVars>
      </dgm:prSet>
      <dgm:spPr/>
    </dgm:pt>
    <dgm:pt modelId="{06478A6A-4011-4EA2-9DDA-47979D430A70}" type="pres">
      <dgm:prSet presAssocID="{467B3D77-A928-4F4C-992B-4E25A465519A}" presName="vSp" presStyleCnt="0"/>
      <dgm:spPr/>
    </dgm:pt>
    <dgm:pt modelId="{41C5CA6B-ED26-4893-9483-32FC67F18DE1}" type="pres">
      <dgm:prSet presAssocID="{A0AEDB66-F859-40EA-922B-CFD93D506923}" presName="horFlow" presStyleCnt="0"/>
      <dgm:spPr/>
    </dgm:pt>
    <dgm:pt modelId="{3ABA459E-6E7A-4D42-AA0A-701B1CFF3AB1}" type="pres">
      <dgm:prSet presAssocID="{A0AEDB66-F859-40EA-922B-CFD93D506923}" presName="bigChev" presStyleLbl="node1" presStyleIdx="1" presStyleCnt="3" custScaleX="164709"/>
      <dgm:spPr/>
    </dgm:pt>
    <dgm:pt modelId="{1F606B2A-1C05-4EB5-896E-7C7E6F8DE8E8}" type="pres">
      <dgm:prSet presAssocID="{800128F4-ACC1-4F9D-8D3A-B66E0CAC1C8B}" presName="parTrans" presStyleCnt="0"/>
      <dgm:spPr/>
    </dgm:pt>
    <dgm:pt modelId="{416808F1-43D8-4F19-B61C-1F129A63DE9B}" type="pres">
      <dgm:prSet presAssocID="{3869BBAC-344F-4BAA-985E-6D1457C6A9E3}" presName="node" presStyleLbl="alignAccFollowNode1" presStyleIdx="1" presStyleCnt="3" custScaleX="284964">
        <dgm:presLayoutVars>
          <dgm:bulletEnabled val="1"/>
        </dgm:presLayoutVars>
      </dgm:prSet>
      <dgm:spPr/>
    </dgm:pt>
    <dgm:pt modelId="{75F394AB-BB64-4E2F-9F8E-031EDD20ADDE}" type="pres">
      <dgm:prSet presAssocID="{A0AEDB66-F859-40EA-922B-CFD93D506923}" presName="vSp" presStyleCnt="0"/>
      <dgm:spPr/>
    </dgm:pt>
    <dgm:pt modelId="{F176AFDA-B140-4C97-9F8D-6CEDF5B13533}" type="pres">
      <dgm:prSet presAssocID="{1C2DD945-A99D-43E5-9C9C-E5986916AACD}" presName="horFlow" presStyleCnt="0"/>
      <dgm:spPr/>
    </dgm:pt>
    <dgm:pt modelId="{55715D68-D621-45C3-900D-473FA6B3A5F3}" type="pres">
      <dgm:prSet presAssocID="{1C2DD945-A99D-43E5-9C9C-E5986916AACD}" presName="bigChev" presStyleLbl="node1" presStyleIdx="2" presStyleCnt="3" custScaleX="164709"/>
      <dgm:spPr/>
    </dgm:pt>
    <dgm:pt modelId="{374E3F8E-2081-4AE4-ACE1-7028CBA043DD}" type="pres">
      <dgm:prSet presAssocID="{DEFD7F11-BC56-42B1-9554-800525BF7C96}" presName="parTrans" presStyleCnt="0"/>
      <dgm:spPr/>
    </dgm:pt>
    <dgm:pt modelId="{AE6B7172-CCBA-432C-B0B2-EB86F36627C5}" type="pres">
      <dgm:prSet presAssocID="{EC301000-334A-4E46-BD0F-1241FF238413}" presName="node" presStyleLbl="alignAccFollowNode1" presStyleIdx="2" presStyleCnt="3" custScaleX="284964">
        <dgm:presLayoutVars>
          <dgm:bulletEnabled val="1"/>
        </dgm:presLayoutVars>
      </dgm:prSet>
      <dgm:spPr/>
    </dgm:pt>
  </dgm:ptLst>
  <dgm:cxnLst>
    <dgm:cxn modelId="{7ABCD42D-92A8-4A41-B6C4-6451E30C04B8}" srcId="{AD8CF876-9659-446D-9CE6-C22FD8E312DE}" destId="{A0AEDB66-F859-40EA-922B-CFD93D506923}" srcOrd="1" destOrd="0" parTransId="{8632CB04-AB48-4EAC-9AED-1D5E3595FEE9}" sibTransId="{4EDC5242-887B-439E-85EE-4403F2566AB7}"/>
    <dgm:cxn modelId="{AC36532E-154F-4DFB-BF3B-D5D69B59EFC3}" srcId="{AD8CF876-9659-446D-9CE6-C22FD8E312DE}" destId="{1C2DD945-A99D-43E5-9C9C-E5986916AACD}" srcOrd="2" destOrd="0" parTransId="{99819653-7A03-4680-BB67-5EF1B24CBCEF}" sibTransId="{22786BCF-1C2A-4DE0-9069-B2485ADC8E34}"/>
    <dgm:cxn modelId="{B4591B65-281E-49CF-85EC-8296498DB9C8}" type="presOf" srcId="{467B3D77-A928-4F4C-992B-4E25A465519A}" destId="{5B49672C-3BD8-4BB2-9F8E-FF3170D6659F}" srcOrd="0" destOrd="0" presId="urn:microsoft.com/office/officeart/2005/8/layout/lProcess3"/>
    <dgm:cxn modelId="{C119E34B-B7BC-4256-9856-E8DA2B419AB5}" type="presOf" srcId="{9E7A87B9-3ABB-485F-9B42-DB3589E05570}" destId="{DB087D50-87C7-4A9E-94DE-C3186D3DE952}" srcOrd="0" destOrd="0" presId="urn:microsoft.com/office/officeart/2005/8/layout/lProcess3"/>
    <dgm:cxn modelId="{11733A6C-C006-4882-B0FA-DB996DAB5CE3}" srcId="{AD8CF876-9659-446D-9CE6-C22FD8E312DE}" destId="{467B3D77-A928-4F4C-992B-4E25A465519A}" srcOrd="0" destOrd="0" parTransId="{7ED7C42E-BD5C-46EC-916C-68A64D51F164}" sibTransId="{1B0BDAAD-0A6F-42B9-A322-B1E2C48753E2}"/>
    <dgm:cxn modelId="{62322C91-13F3-42CB-A57A-CEBD218B3566}" srcId="{1C2DD945-A99D-43E5-9C9C-E5986916AACD}" destId="{EC301000-334A-4E46-BD0F-1241FF238413}" srcOrd="0" destOrd="0" parTransId="{DEFD7F11-BC56-42B1-9554-800525BF7C96}" sibTransId="{D0571D5F-4C4A-4D80-A744-F0C68913D2CB}"/>
    <dgm:cxn modelId="{D8C0D5AE-BE45-465B-AF18-F51A1D4891C0}" srcId="{A0AEDB66-F859-40EA-922B-CFD93D506923}" destId="{3869BBAC-344F-4BAA-985E-6D1457C6A9E3}" srcOrd="0" destOrd="0" parTransId="{800128F4-ACC1-4F9D-8D3A-B66E0CAC1C8B}" sibTransId="{D293543B-408D-4E37-ACEE-FAFF6E2784E3}"/>
    <dgm:cxn modelId="{87E552C9-F9B4-47F5-8CC5-96AF226818CE}" type="presOf" srcId="{AD8CF876-9659-446D-9CE6-C22FD8E312DE}" destId="{B5B54C9A-5BC0-45FA-92E9-23255E66ED01}" srcOrd="0" destOrd="0" presId="urn:microsoft.com/office/officeart/2005/8/layout/lProcess3"/>
    <dgm:cxn modelId="{0D898AD0-21E7-413F-A06A-56C5BB29EBE1}" srcId="{467B3D77-A928-4F4C-992B-4E25A465519A}" destId="{9E7A87B9-3ABB-485F-9B42-DB3589E05570}" srcOrd="0" destOrd="0" parTransId="{95E36F79-3064-4B20-992E-15C93CEECE1E}" sibTransId="{CA40CEB9-EBFD-46DB-9B9E-BBCBDB7C3478}"/>
    <dgm:cxn modelId="{6F8EC9E0-52D3-4D90-96FD-98C5C8D4E94D}" type="presOf" srcId="{EC301000-334A-4E46-BD0F-1241FF238413}" destId="{AE6B7172-CCBA-432C-B0B2-EB86F36627C5}" srcOrd="0" destOrd="0" presId="urn:microsoft.com/office/officeart/2005/8/layout/lProcess3"/>
    <dgm:cxn modelId="{27B38AF1-9D50-491E-B7CB-D985B64C4011}" type="presOf" srcId="{A0AEDB66-F859-40EA-922B-CFD93D506923}" destId="{3ABA459E-6E7A-4D42-AA0A-701B1CFF3AB1}" srcOrd="0" destOrd="0" presId="urn:microsoft.com/office/officeart/2005/8/layout/lProcess3"/>
    <dgm:cxn modelId="{9B85F4F6-630D-42AD-9348-01FE6C955424}" type="presOf" srcId="{1C2DD945-A99D-43E5-9C9C-E5986916AACD}" destId="{55715D68-D621-45C3-900D-473FA6B3A5F3}" srcOrd="0" destOrd="0" presId="urn:microsoft.com/office/officeart/2005/8/layout/lProcess3"/>
    <dgm:cxn modelId="{7EE7A8FB-4986-4CB9-A7C1-BD042F992B53}" type="presOf" srcId="{3869BBAC-344F-4BAA-985E-6D1457C6A9E3}" destId="{416808F1-43D8-4F19-B61C-1F129A63DE9B}" srcOrd="0" destOrd="0" presId="urn:microsoft.com/office/officeart/2005/8/layout/lProcess3"/>
    <dgm:cxn modelId="{CFECD0AD-7310-41C5-8DBF-37C773C5D2E9}" type="presParOf" srcId="{B5B54C9A-5BC0-45FA-92E9-23255E66ED01}" destId="{2537215D-22B5-4F77-B353-65791735AC7E}" srcOrd="0" destOrd="0" presId="urn:microsoft.com/office/officeart/2005/8/layout/lProcess3"/>
    <dgm:cxn modelId="{96D801A4-1EC1-4F3C-B492-42513E4891EE}" type="presParOf" srcId="{2537215D-22B5-4F77-B353-65791735AC7E}" destId="{5B49672C-3BD8-4BB2-9F8E-FF3170D6659F}" srcOrd="0" destOrd="0" presId="urn:microsoft.com/office/officeart/2005/8/layout/lProcess3"/>
    <dgm:cxn modelId="{42832708-30C6-4BBC-92CD-FC0DE410543C}" type="presParOf" srcId="{2537215D-22B5-4F77-B353-65791735AC7E}" destId="{5E91CC0C-E10D-434D-80B9-908886A3819A}" srcOrd="1" destOrd="0" presId="urn:microsoft.com/office/officeart/2005/8/layout/lProcess3"/>
    <dgm:cxn modelId="{60CE218E-D1AB-47D9-851A-A837AFEAD096}" type="presParOf" srcId="{2537215D-22B5-4F77-B353-65791735AC7E}" destId="{DB087D50-87C7-4A9E-94DE-C3186D3DE952}" srcOrd="2" destOrd="0" presId="urn:microsoft.com/office/officeart/2005/8/layout/lProcess3"/>
    <dgm:cxn modelId="{855F0212-A4D2-4CD0-8102-B8D20C6B64DA}" type="presParOf" srcId="{B5B54C9A-5BC0-45FA-92E9-23255E66ED01}" destId="{06478A6A-4011-4EA2-9DDA-47979D430A70}" srcOrd="1" destOrd="0" presId="urn:microsoft.com/office/officeart/2005/8/layout/lProcess3"/>
    <dgm:cxn modelId="{1F9E6E69-B0C6-4CF5-9E01-794474CF7877}" type="presParOf" srcId="{B5B54C9A-5BC0-45FA-92E9-23255E66ED01}" destId="{41C5CA6B-ED26-4893-9483-32FC67F18DE1}" srcOrd="2" destOrd="0" presId="urn:microsoft.com/office/officeart/2005/8/layout/lProcess3"/>
    <dgm:cxn modelId="{CA3FC6B1-D156-4CF4-836E-7A3D5F51DB2C}" type="presParOf" srcId="{41C5CA6B-ED26-4893-9483-32FC67F18DE1}" destId="{3ABA459E-6E7A-4D42-AA0A-701B1CFF3AB1}" srcOrd="0" destOrd="0" presId="urn:microsoft.com/office/officeart/2005/8/layout/lProcess3"/>
    <dgm:cxn modelId="{C9EB5A0E-1E5B-49C6-85BA-538E0049AF83}" type="presParOf" srcId="{41C5CA6B-ED26-4893-9483-32FC67F18DE1}" destId="{1F606B2A-1C05-4EB5-896E-7C7E6F8DE8E8}" srcOrd="1" destOrd="0" presId="urn:microsoft.com/office/officeart/2005/8/layout/lProcess3"/>
    <dgm:cxn modelId="{9345E14B-95AA-401C-B6C4-F3CA03DC1E20}" type="presParOf" srcId="{41C5CA6B-ED26-4893-9483-32FC67F18DE1}" destId="{416808F1-43D8-4F19-B61C-1F129A63DE9B}" srcOrd="2" destOrd="0" presId="urn:microsoft.com/office/officeart/2005/8/layout/lProcess3"/>
    <dgm:cxn modelId="{1BD157BF-C94E-4711-B4C1-83B47A0D4299}" type="presParOf" srcId="{B5B54C9A-5BC0-45FA-92E9-23255E66ED01}" destId="{75F394AB-BB64-4E2F-9F8E-031EDD20ADDE}" srcOrd="3" destOrd="0" presId="urn:microsoft.com/office/officeart/2005/8/layout/lProcess3"/>
    <dgm:cxn modelId="{E9D49C9A-7A7D-41DD-B76C-9F94CDF453F0}" type="presParOf" srcId="{B5B54C9A-5BC0-45FA-92E9-23255E66ED01}" destId="{F176AFDA-B140-4C97-9F8D-6CEDF5B13533}" srcOrd="4" destOrd="0" presId="urn:microsoft.com/office/officeart/2005/8/layout/lProcess3"/>
    <dgm:cxn modelId="{3088475C-CB99-4354-BAE1-2A2B79AD015A}" type="presParOf" srcId="{F176AFDA-B140-4C97-9F8D-6CEDF5B13533}" destId="{55715D68-D621-45C3-900D-473FA6B3A5F3}" srcOrd="0" destOrd="0" presId="urn:microsoft.com/office/officeart/2005/8/layout/lProcess3"/>
    <dgm:cxn modelId="{01317F66-40F0-4DC9-B6BD-1434E55FCD30}" type="presParOf" srcId="{F176AFDA-B140-4C97-9F8D-6CEDF5B13533}" destId="{374E3F8E-2081-4AE4-ACE1-7028CBA043DD}" srcOrd="1" destOrd="0" presId="urn:microsoft.com/office/officeart/2005/8/layout/lProcess3"/>
    <dgm:cxn modelId="{3082D4A3-C6C5-4134-A7E8-2832ADF407BC}" type="presParOf" srcId="{F176AFDA-B140-4C97-9F8D-6CEDF5B13533}" destId="{AE6B7172-CCBA-432C-B0B2-EB86F36627C5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D4E2063-EC1D-4A81-AABB-03DBBAD6665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7215532-3E50-4AC1-9102-071E988DBB81}">
      <dgm:prSet phldrT="[텍스트]"/>
      <dgm:spPr/>
      <dgm:t>
        <a:bodyPr/>
        <a:lstStyle/>
        <a:p>
          <a:pPr latinLnBrk="1"/>
          <a:r>
            <a:rPr lang="ko-KR" altLang="en-US" dirty="0"/>
            <a:t>컴퓨터</a:t>
          </a:r>
        </a:p>
      </dgm:t>
    </dgm:pt>
    <dgm:pt modelId="{B79AF417-3211-4F7B-9EC1-0704B2700B0B}" type="parTrans" cxnId="{B9377FC7-263F-40E7-B3D6-E9015983DFC1}">
      <dgm:prSet/>
      <dgm:spPr/>
      <dgm:t>
        <a:bodyPr/>
        <a:lstStyle/>
        <a:p>
          <a:pPr latinLnBrk="1"/>
          <a:endParaRPr lang="ko-KR" altLang="en-US"/>
        </a:p>
      </dgm:t>
    </dgm:pt>
    <dgm:pt modelId="{D22942B0-E8C1-4DC3-B2A5-A767C7DA902C}" type="sibTrans" cxnId="{B9377FC7-263F-40E7-B3D6-E9015983DFC1}">
      <dgm:prSet/>
      <dgm:spPr/>
      <dgm:t>
        <a:bodyPr/>
        <a:lstStyle/>
        <a:p>
          <a:pPr latinLnBrk="1"/>
          <a:endParaRPr lang="ko-KR" altLang="en-US"/>
        </a:p>
      </dgm:t>
    </dgm:pt>
    <dgm:pt modelId="{F6F0BA98-6A2A-4AC4-9E73-CADB1B6184EB}">
      <dgm:prSet phldrT="[텍스트]"/>
      <dgm:spPr/>
      <dgm:t>
        <a:bodyPr/>
        <a:lstStyle/>
        <a:p>
          <a:pPr latinLnBrk="1"/>
          <a:r>
            <a:rPr lang="ko-KR" altLang="en-US" dirty="0"/>
            <a:t>공용임을 명심하고 사용 </a:t>
          </a:r>
          <a:r>
            <a:rPr lang="en-US" altLang="ko-KR" dirty="0"/>
            <a:t>(</a:t>
          </a:r>
          <a:r>
            <a:rPr lang="ko-KR" altLang="en-US" dirty="0"/>
            <a:t>사용 후 로그아웃</a:t>
          </a:r>
          <a:r>
            <a:rPr lang="en-US" altLang="ko-KR" dirty="0"/>
            <a:t>, </a:t>
          </a:r>
          <a:r>
            <a:rPr lang="ko-KR" altLang="en-US" dirty="0"/>
            <a:t>전원 끄기</a:t>
          </a:r>
          <a:r>
            <a:rPr lang="en-US" altLang="ko-KR" dirty="0"/>
            <a:t>, …)</a:t>
          </a:r>
          <a:endParaRPr lang="ko-KR" altLang="en-US" dirty="0"/>
        </a:p>
      </dgm:t>
    </dgm:pt>
    <dgm:pt modelId="{49ABF6AE-C0C0-4449-A366-4143D99BBEE4}" type="parTrans" cxnId="{320A7511-9248-497F-8A82-D46E8EE6C5B8}">
      <dgm:prSet/>
      <dgm:spPr/>
      <dgm:t>
        <a:bodyPr/>
        <a:lstStyle/>
        <a:p>
          <a:pPr latinLnBrk="1"/>
          <a:endParaRPr lang="ko-KR" altLang="en-US"/>
        </a:p>
      </dgm:t>
    </dgm:pt>
    <dgm:pt modelId="{0135D9BF-94F1-4DD0-B84B-8F3447B3B819}" type="sibTrans" cxnId="{320A7511-9248-497F-8A82-D46E8EE6C5B8}">
      <dgm:prSet/>
      <dgm:spPr/>
      <dgm:t>
        <a:bodyPr/>
        <a:lstStyle/>
        <a:p>
          <a:pPr latinLnBrk="1"/>
          <a:endParaRPr lang="ko-KR" altLang="en-US"/>
        </a:p>
      </dgm:t>
    </dgm:pt>
    <dgm:pt modelId="{395DBDC8-6405-43E7-91C5-CFDB8AC8BEC0}">
      <dgm:prSet phldrT="[텍스트]"/>
      <dgm:spPr/>
      <dgm:t>
        <a:bodyPr/>
        <a:lstStyle/>
        <a:p>
          <a:pPr latinLnBrk="1"/>
          <a:r>
            <a:rPr lang="ko-KR" altLang="en-US" dirty="0"/>
            <a:t>게임 개발 </a:t>
          </a:r>
          <a:r>
            <a:rPr lang="en-US" altLang="ko-KR" dirty="0"/>
            <a:t>&gt; </a:t>
          </a:r>
          <a:r>
            <a:rPr lang="ko-KR" altLang="en-US" dirty="0"/>
            <a:t>과제 </a:t>
          </a:r>
          <a:r>
            <a:rPr lang="en-US" altLang="ko-KR" dirty="0"/>
            <a:t>&gt; </a:t>
          </a:r>
          <a:r>
            <a:rPr lang="ko-KR" altLang="en-US" dirty="0"/>
            <a:t>기타의 우선순위</a:t>
          </a:r>
        </a:p>
      </dgm:t>
    </dgm:pt>
    <dgm:pt modelId="{296DF87E-CA94-482A-8652-56D59D417C8C}" type="parTrans" cxnId="{CF0C0B96-4E2B-488E-9EF8-1F3143736C99}">
      <dgm:prSet/>
      <dgm:spPr/>
      <dgm:t>
        <a:bodyPr/>
        <a:lstStyle/>
        <a:p>
          <a:pPr latinLnBrk="1"/>
          <a:endParaRPr lang="ko-KR" altLang="en-US"/>
        </a:p>
      </dgm:t>
    </dgm:pt>
    <dgm:pt modelId="{2AA92286-B764-4555-8DD9-1485D4D86737}" type="sibTrans" cxnId="{CF0C0B96-4E2B-488E-9EF8-1F3143736C99}">
      <dgm:prSet/>
      <dgm:spPr/>
      <dgm:t>
        <a:bodyPr/>
        <a:lstStyle/>
        <a:p>
          <a:pPr latinLnBrk="1"/>
          <a:endParaRPr lang="ko-KR" altLang="en-US"/>
        </a:p>
      </dgm:t>
    </dgm:pt>
    <dgm:pt modelId="{1E23593C-C98B-4913-AB8F-63B83272FBCF}">
      <dgm:prSet phldrT="[텍스트]"/>
      <dgm:spPr/>
      <dgm:t>
        <a:bodyPr/>
        <a:lstStyle/>
        <a:p>
          <a:pPr latinLnBrk="1"/>
          <a:r>
            <a:rPr lang="ko-KR" altLang="en-US" dirty="0"/>
            <a:t>게임</a:t>
          </a:r>
        </a:p>
      </dgm:t>
    </dgm:pt>
    <dgm:pt modelId="{F1B1D7F0-4DDF-4D07-A96B-8512A42821F7}" type="parTrans" cxnId="{DA229393-6ED4-465D-80FF-512FF9953760}">
      <dgm:prSet/>
      <dgm:spPr/>
      <dgm:t>
        <a:bodyPr/>
        <a:lstStyle/>
        <a:p>
          <a:pPr latinLnBrk="1"/>
          <a:endParaRPr lang="ko-KR" altLang="en-US"/>
        </a:p>
      </dgm:t>
    </dgm:pt>
    <dgm:pt modelId="{F6F69EBB-530B-4289-99BA-BAB8174A1F08}" type="sibTrans" cxnId="{DA229393-6ED4-465D-80FF-512FF9953760}">
      <dgm:prSet/>
      <dgm:spPr/>
      <dgm:t>
        <a:bodyPr/>
        <a:lstStyle/>
        <a:p>
          <a:pPr latinLnBrk="1"/>
          <a:endParaRPr lang="ko-KR" altLang="en-US"/>
        </a:p>
      </dgm:t>
    </dgm:pt>
    <dgm:pt modelId="{5CC308E5-C94C-4B5C-BFA8-5BB6961B1AC3}">
      <dgm:prSet phldrT="[텍스트]"/>
      <dgm:spPr/>
      <dgm:t>
        <a:bodyPr/>
        <a:lstStyle/>
        <a:p>
          <a:pPr latinLnBrk="1"/>
          <a:r>
            <a:rPr lang="ko-KR" altLang="en-US" dirty="0"/>
            <a:t>콘솔 타이틀</a:t>
          </a:r>
          <a:r>
            <a:rPr lang="en-US" altLang="ko-KR" dirty="0"/>
            <a:t>, </a:t>
          </a:r>
          <a:r>
            <a:rPr lang="ko-KR" altLang="en-US" dirty="0"/>
            <a:t>보드게임 합쳐서 </a:t>
          </a:r>
          <a:r>
            <a:rPr lang="en-US" altLang="ko-KR" dirty="0"/>
            <a:t>100</a:t>
          </a:r>
          <a:r>
            <a:rPr lang="ko-KR" altLang="en-US" dirty="0"/>
            <a:t>개 이상</a:t>
          </a:r>
        </a:p>
      </dgm:t>
    </dgm:pt>
    <dgm:pt modelId="{5235B178-9342-4C17-B803-B4D75CD24BB3}" type="parTrans" cxnId="{3A4B60B9-BDA0-4175-A752-AE3546DF6AD3}">
      <dgm:prSet/>
      <dgm:spPr/>
      <dgm:t>
        <a:bodyPr/>
        <a:lstStyle/>
        <a:p>
          <a:pPr latinLnBrk="1"/>
          <a:endParaRPr lang="ko-KR" altLang="en-US"/>
        </a:p>
      </dgm:t>
    </dgm:pt>
    <dgm:pt modelId="{A04B57ED-30A3-43E1-9005-558775570037}" type="sibTrans" cxnId="{3A4B60B9-BDA0-4175-A752-AE3546DF6AD3}">
      <dgm:prSet/>
      <dgm:spPr/>
      <dgm:t>
        <a:bodyPr/>
        <a:lstStyle/>
        <a:p>
          <a:pPr latinLnBrk="1"/>
          <a:endParaRPr lang="ko-KR" altLang="en-US"/>
        </a:p>
      </dgm:t>
    </dgm:pt>
    <dgm:pt modelId="{16A5F99B-8DC8-41D4-9331-3CD9285242E5}">
      <dgm:prSet phldrT="[텍스트]"/>
      <dgm:spPr/>
      <dgm:t>
        <a:bodyPr/>
        <a:lstStyle/>
        <a:p>
          <a:pPr latinLnBrk="1"/>
          <a:r>
            <a:rPr lang="en-US" altLang="ko-KR" dirty="0"/>
            <a:t>Sysop</a:t>
          </a:r>
          <a:r>
            <a:rPr lang="ko-KR" altLang="en-US" dirty="0"/>
            <a:t>에게 보고 후 대여 가능</a:t>
          </a:r>
        </a:p>
      </dgm:t>
    </dgm:pt>
    <dgm:pt modelId="{087E617B-C5C0-41F2-BF07-E51356C4C5E7}" type="parTrans" cxnId="{2FD720D8-BDC8-47C8-9C45-9EF5F62DB3BD}">
      <dgm:prSet/>
      <dgm:spPr/>
      <dgm:t>
        <a:bodyPr/>
        <a:lstStyle/>
        <a:p>
          <a:pPr latinLnBrk="1"/>
          <a:endParaRPr lang="ko-KR" altLang="en-US"/>
        </a:p>
      </dgm:t>
    </dgm:pt>
    <dgm:pt modelId="{7A4A3861-4F00-4D93-9707-423D6BB5507F}" type="sibTrans" cxnId="{2FD720D8-BDC8-47C8-9C45-9EF5F62DB3BD}">
      <dgm:prSet/>
      <dgm:spPr/>
      <dgm:t>
        <a:bodyPr/>
        <a:lstStyle/>
        <a:p>
          <a:pPr latinLnBrk="1"/>
          <a:endParaRPr lang="ko-KR" altLang="en-US"/>
        </a:p>
      </dgm:t>
    </dgm:pt>
    <dgm:pt modelId="{9AAC7749-884C-4AB0-978B-8810A491EA84}">
      <dgm:prSet phldrT="[텍스트]"/>
      <dgm:spPr/>
      <dgm:t>
        <a:bodyPr/>
        <a:lstStyle/>
        <a:p>
          <a:pPr latinLnBrk="1"/>
          <a:r>
            <a:rPr lang="ko-KR" altLang="en-US" dirty="0"/>
            <a:t>기타</a:t>
          </a:r>
        </a:p>
      </dgm:t>
    </dgm:pt>
    <dgm:pt modelId="{FA5A0E6A-B5EF-4B41-BAF5-609A80B611AD}" type="parTrans" cxnId="{A2892931-7502-41A9-8225-BA3687DCC681}">
      <dgm:prSet/>
      <dgm:spPr/>
      <dgm:t>
        <a:bodyPr/>
        <a:lstStyle/>
        <a:p>
          <a:pPr latinLnBrk="1"/>
          <a:endParaRPr lang="ko-KR" altLang="en-US"/>
        </a:p>
      </dgm:t>
    </dgm:pt>
    <dgm:pt modelId="{DF30453D-3765-42D5-81F9-92D12C284031}" type="sibTrans" cxnId="{A2892931-7502-41A9-8225-BA3687DCC681}">
      <dgm:prSet/>
      <dgm:spPr/>
      <dgm:t>
        <a:bodyPr/>
        <a:lstStyle/>
        <a:p>
          <a:pPr latinLnBrk="1"/>
          <a:endParaRPr lang="ko-KR" altLang="en-US"/>
        </a:p>
      </dgm:t>
    </dgm:pt>
    <dgm:pt modelId="{982F381E-4C3C-4C5F-9D2E-6FA1051E3D73}">
      <dgm:prSet phldrT="[텍스트]"/>
      <dgm:spPr/>
      <dgm:t>
        <a:bodyPr/>
        <a:lstStyle/>
        <a:p>
          <a:pPr latinLnBrk="1"/>
          <a:r>
            <a:rPr lang="ko-KR" altLang="en-US" dirty="0"/>
            <a:t>이름이 없는 물건들은 전부 공용 </a:t>
          </a:r>
          <a:r>
            <a:rPr lang="en-US" altLang="ko-KR" dirty="0"/>
            <a:t>(</a:t>
          </a:r>
          <a:r>
            <a:rPr lang="ko-KR" altLang="en-US" dirty="0"/>
            <a:t>이불</a:t>
          </a:r>
          <a:r>
            <a:rPr lang="en-US" altLang="ko-KR" dirty="0"/>
            <a:t>, </a:t>
          </a:r>
          <a:r>
            <a:rPr lang="ko-KR" altLang="en-US" dirty="0"/>
            <a:t>일회용품</a:t>
          </a:r>
          <a:r>
            <a:rPr lang="en-US" altLang="ko-KR" dirty="0"/>
            <a:t>, </a:t>
          </a:r>
          <a:r>
            <a:rPr lang="ko-KR" altLang="en-US" dirty="0"/>
            <a:t>서적 등</a:t>
          </a:r>
          <a:r>
            <a:rPr lang="en-US" altLang="ko-KR" dirty="0"/>
            <a:t>)</a:t>
          </a:r>
          <a:endParaRPr lang="ko-KR" altLang="en-US" dirty="0"/>
        </a:p>
      </dgm:t>
    </dgm:pt>
    <dgm:pt modelId="{F85FBE1B-B139-4F2C-ADB3-1B50F0C725FA}" type="parTrans" cxnId="{2A13979E-E150-4FAB-8116-81B19CD5023C}">
      <dgm:prSet/>
      <dgm:spPr/>
      <dgm:t>
        <a:bodyPr/>
        <a:lstStyle/>
        <a:p>
          <a:pPr latinLnBrk="1"/>
          <a:endParaRPr lang="ko-KR" altLang="en-US"/>
        </a:p>
      </dgm:t>
    </dgm:pt>
    <dgm:pt modelId="{47830507-4F1C-4D1D-9EE0-848623422A6B}" type="sibTrans" cxnId="{2A13979E-E150-4FAB-8116-81B19CD5023C}">
      <dgm:prSet/>
      <dgm:spPr/>
      <dgm:t>
        <a:bodyPr/>
        <a:lstStyle/>
        <a:p>
          <a:pPr latinLnBrk="1"/>
          <a:endParaRPr lang="ko-KR" altLang="en-US"/>
        </a:p>
      </dgm:t>
    </dgm:pt>
    <dgm:pt modelId="{F68806F5-7260-4054-B96A-634084CA313F}">
      <dgm:prSet phldrT="[텍스트]"/>
      <dgm:spPr/>
      <dgm:t>
        <a:bodyPr/>
        <a:lstStyle/>
        <a:p>
          <a:pPr latinLnBrk="1"/>
          <a:r>
            <a:rPr lang="ko-KR" altLang="en-US" dirty="0"/>
            <a:t>아껴서 사용하고 제자리에 돌려놓읍시다</a:t>
          </a:r>
          <a:r>
            <a:rPr lang="en-US" altLang="ko-KR" dirty="0"/>
            <a:t>.</a:t>
          </a:r>
          <a:endParaRPr lang="ko-KR" altLang="en-US" dirty="0"/>
        </a:p>
      </dgm:t>
    </dgm:pt>
    <dgm:pt modelId="{1C45F990-AFDE-4333-A47B-1A9CC5E54EFB}" type="parTrans" cxnId="{715D3818-A405-4747-8387-605F083A124E}">
      <dgm:prSet/>
      <dgm:spPr/>
      <dgm:t>
        <a:bodyPr/>
        <a:lstStyle/>
        <a:p>
          <a:pPr latinLnBrk="1"/>
          <a:endParaRPr lang="ko-KR" altLang="en-US"/>
        </a:p>
      </dgm:t>
    </dgm:pt>
    <dgm:pt modelId="{965205B3-0693-48E0-B6BB-1D0F6E57E86D}" type="sibTrans" cxnId="{715D3818-A405-4747-8387-605F083A124E}">
      <dgm:prSet/>
      <dgm:spPr/>
      <dgm:t>
        <a:bodyPr/>
        <a:lstStyle/>
        <a:p>
          <a:pPr latinLnBrk="1"/>
          <a:endParaRPr lang="ko-KR" altLang="en-US"/>
        </a:p>
      </dgm:t>
    </dgm:pt>
    <dgm:pt modelId="{ED2EC553-FCA1-40F5-B852-CC43FA81BD30}" type="pres">
      <dgm:prSet presAssocID="{5D4E2063-EC1D-4A81-AABB-03DBBAD66656}" presName="linearFlow" presStyleCnt="0">
        <dgm:presLayoutVars>
          <dgm:dir/>
          <dgm:animLvl val="lvl"/>
          <dgm:resizeHandles val="exact"/>
        </dgm:presLayoutVars>
      </dgm:prSet>
      <dgm:spPr/>
    </dgm:pt>
    <dgm:pt modelId="{93A62262-AB50-47B1-8F77-681478E62179}" type="pres">
      <dgm:prSet presAssocID="{67215532-3E50-4AC1-9102-071E988DBB81}" presName="composite" presStyleCnt="0"/>
      <dgm:spPr/>
    </dgm:pt>
    <dgm:pt modelId="{2EAA950C-9315-4138-8050-9CA213671E94}" type="pres">
      <dgm:prSet presAssocID="{67215532-3E50-4AC1-9102-071E988DBB8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DB9A4B58-63D3-46EA-8C60-AC38F028B016}" type="pres">
      <dgm:prSet presAssocID="{67215532-3E50-4AC1-9102-071E988DBB81}" presName="descendantText" presStyleLbl="alignAcc1" presStyleIdx="0" presStyleCnt="3">
        <dgm:presLayoutVars>
          <dgm:bulletEnabled val="1"/>
        </dgm:presLayoutVars>
      </dgm:prSet>
      <dgm:spPr/>
    </dgm:pt>
    <dgm:pt modelId="{8B2837EB-62B0-4FF1-9205-D97A2C5419F0}" type="pres">
      <dgm:prSet presAssocID="{D22942B0-E8C1-4DC3-B2A5-A767C7DA902C}" presName="sp" presStyleCnt="0"/>
      <dgm:spPr/>
    </dgm:pt>
    <dgm:pt modelId="{94E400B6-DB40-4FEB-ADEA-888370D6E403}" type="pres">
      <dgm:prSet presAssocID="{1E23593C-C98B-4913-AB8F-63B83272FBCF}" presName="composite" presStyleCnt="0"/>
      <dgm:spPr/>
    </dgm:pt>
    <dgm:pt modelId="{38F0DFA2-CE24-44D7-B0A0-4D961077EB7B}" type="pres">
      <dgm:prSet presAssocID="{1E23593C-C98B-4913-AB8F-63B83272FBCF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8D96950C-58E8-4E90-96E5-3DEE8A0BF31A}" type="pres">
      <dgm:prSet presAssocID="{1E23593C-C98B-4913-AB8F-63B83272FBCF}" presName="descendantText" presStyleLbl="alignAcc1" presStyleIdx="1" presStyleCnt="3">
        <dgm:presLayoutVars>
          <dgm:bulletEnabled val="1"/>
        </dgm:presLayoutVars>
      </dgm:prSet>
      <dgm:spPr/>
    </dgm:pt>
    <dgm:pt modelId="{7B873A9B-41AA-46E1-A7D0-96820D9E057A}" type="pres">
      <dgm:prSet presAssocID="{F6F69EBB-530B-4289-99BA-BAB8174A1F08}" presName="sp" presStyleCnt="0"/>
      <dgm:spPr/>
    </dgm:pt>
    <dgm:pt modelId="{2C103B54-67ED-4A47-B02E-3BD8E960072A}" type="pres">
      <dgm:prSet presAssocID="{9AAC7749-884C-4AB0-978B-8810A491EA84}" presName="composite" presStyleCnt="0"/>
      <dgm:spPr/>
    </dgm:pt>
    <dgm:pt modelId="{E0DF6ACC-0CC8-4884-A376-787E3078E43D}" type="pres">
      <dgm:prSet presAssocID="{9AAC7749-884C-4AB0-978B-8810A491EA8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87262F57-A150-4C7A-8256-766A126A879E}" type="pres">
      <dgm:prSet presAssocID="{9AAC7749-884C-4AB0-978B-8810A491EA84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87DD6D0E-12BD-4514-9627-00B032639811}" type="presOf" srcId="{1E23593C-C98B-4913-AB8F-63B83272FBCF}" destId="{38F0DFA2-CE24-44D7-B0A0-4D961077EB7B}" srcOrd="0" destOrd="0" presId="urn:microsoft.com/office/officeart/2005/8/layout/chevron2"/>
    <dgm:cxn modelId="{1BF8590E-560A-4406-AD83-6F53B52E6A19}" type="presOf" srcId="{F68806F5-7260-4054-B96A-634084CA313F}" destId="{87262F57-A150-4C7A-8256-766A126A879E}" srcOrd="0" destOrd="1" presId="urn:microsoft.com/office/officeart/2005/8/layout/chevron2"/>
    <dgm:cxn modelId="{320A7511-9248-497F-8A82-D46E8EE6C5B8}" srcId="{67215532-3E50-4AC1-9102-071E988DBB81}" destId="{F6F0BA98-6A2A-4AC4-9E73-CADB1B6184EB}" srcOrd="0" destOrd="0" parTransId="{49ABF6AE-C0C0-4449-A366-4143D99BBEE4}" sibTransId="{0135D9BF-94F1-4DD0-B84B-8F3447B3B819}"/>
    <dgm:cxn modelId="{715D3818-A405-4747-8387-605F083A124E}" srcId="{9AAC7749-884C-4AB0-978B-8810A491EA84}" destId="{F68806F5-7260-4054-B96A-634084CA313F}" srcOrd="1" destOrd="0" parTransId="{1C45F990-AFDE-4333-A47B-1A9CC5E54EFB}" sibTransId="{965205B3-0693-48E0-B6BB-1D0F6E57E86D}"/>
    <dgm:cxn modelId="{A2892931-7502-41A9-8225-BA3687DCC681}" srcId="{5D4E2063-EC1D-4A81-AABB-03DBBAD66656}" destId="{9AAC7749-884C-4AB0-978B-8810A491EA84}" srcOrd="2" destOrd="0" parTransId="{FA5A0E6A-B5EF-4B41-BAF5-609A80B611AD}" sibTransId="{DF30453D-3765-42D5-81F9-92D12C284031}"/>
    <dgm:cxn modelId="{C1E0A837-ACBE-4E91-9C30-23CFD14F9D51}" type="presOf" srcId="{16A5F99B-8DC8-41D4-9331-3CD9285242E5}" destId="{8D96950C-58E8-4E90-96E5-3DEE8A0BF31A}" srcOrd="0" destOrd="1" presId="urn:microsoft.com/office/officeart/2005/8/layout/chevron2"/>
    <dgm:cxn modelId="{FC2B206A-01A6-4D3A-BE29-2FF111146DB0}" type="presOf" srcId="{5CC308E5-C94C-4B5C-BFA8-5BB6961B1AC3}" destId="{8D96950C-58E8-4E90-96E5-3DEE8A0BF31A}" srcOrd="0" destOrd="0" presId="urn:microsoft.com/office/officeart/2005/8/layout/chevron2"/>
    <dgm:cxn modelId="{08B18B6B-2BD7-47FB-890F-34FDEA666B03}" type="presOf" srcId="{F6F0BA98-6A2A-4AC4-9E73-CADB1B6184EB}" destId="{DB9A4B58-63D3-46EA-8C60-AC38F028B016}" srcOrd="0" destOrd="0" presId="urn:microsoft.com/office/officeart/2005/8/layout/chevron2"/>
    <dgm:cxn modelId="{8CB15052-96D8-4E6B-B516-C99917EC57F7}" type="presOf" srcId="{395DBDC8-6405-43E7-91C5-CFDB8AC8BEC0}" destId="{DB9A4B58-63D3-46EA-8C60-AC38F028B016}" srcOrd="0" destOrd="1" presId="urn:microsoft.com/office/officeart/2005/8/layout/chevron2"/>
    <dgm:cxn modelId="{DA229393-6ED4-465D-80FF-512FF9953760}" srcId="{5D4E2063-EC1D-4A81-AABB-03DBBAD66656}" destId="{1E23593C-C98B-4913-AB8F-63B83272FBCF}" srcOrd="1" destOrd="0" parTransId="{F1B1D7F0-4DDF-4D07-A96B-8512A42821F7}" sibTransId="{F6F69EBB-530B-4289-99BA-BAB8174A1F08}"/>
    <dgm:cxn modelId="{CF0C0B96-4E2B-488E-9EF8-1F3143736C99}" srcId="{67215532-3E50-4AC1-9102-071E988DBB81}" destId="{395DBDC8-6405-43E7-91C5-CFDB8AC8BEC0}" srcOrd="1" destOrd="0" parTransId="{296DF87E-CA94-482A-8652-56D59D417C8C}" sibTransId="{2AA92286-B764-4555-8DD9-1485D4D86737}"/>
    <dgm:cxn modelId="{2A13979E-E150-4FAB-8116-81B19CD5023C}" srcId="{9AAC7749-884C-4AB0-978B-8810A491EA84}" destId="{982F381E-4C3C-4C5F-9D2E-6FA1051E3D73}" srcOrd="0" destOrd="0" parTransId="{F85FBE1B-B139-4F2C-ADB3-1B50F0C725FA}" sibTransId="{47830507-4F1C-4D1D-9EE0-848623422A6B}"/>
    <dgm:cxn modelId="{3A4B60B9-BDA0-4175-A752-AE3546DF6AD3}" srcId="{1E23593C-C98B-4913-AB8F-63B83272FBCF}" destId="{5CC308E5-C94C-4B5C-BFA8-5BB6961B1AC3}" srcOrd="0" destOrd="0" parTransId="{5235B178-9342-4C17-B803-B4D75CD24BB3}" sibTransId="{A04B57ED-30A3-43E1-9005-558775570037}"/>
    <dgm:cxn modelId="{BC39C1C0-9782-452F-BEE0-3A23BA798811}" type="presOf" srcId="{67215532-3E50-4AC1-9102-071E988DBB81}" destId="{2EAA950C-9315-4138-8050-9CA213671E94}" srcOrd="0" destOrd="0" presId="urn:microsoft.com/office/officeart/2005/8/layout/chevron2"/>
    <dgm:cxn modelId="{B9377FC7-263F-40E7-B3D6-E9015983DFC1}" srcId="{5D4E2063-EC1D-4A81-AABB-03DBBAD66656}" destId="{67215532-3E50-4AC1-9102-071E988DBB81}" srcOrd="0" destOrd="0" parTransId="{B79AF417-3211-4F7B-9EC1-0704B2700B0B}" sibTransId="{D22942B0-E8C1-4DC3-B2A5-A767C7DA902C}"/>
    <dgm:cxn modelId="{2FD720D8-BDC8-47C8-9C45-9EF5F62DB3BD}" srcId="{1E23593C-C98B-4913-AB8F-63B83272FBCF}" destId="{16A5F99B-8DC8-41D4-9331-3CD9285242E5}" srcOrd="1" destOrd="0" parTransId="{087E617B-C5C0-41F2-BF07-E51356C4C5E7}" sibTransId="{7A4A3861-4F00-4D93-9707-423D6BB5507F}"/>
    <dgm:cxn modelId="{DC9097E2-82C3-45DC-812D-FD9EB4FF2CEB}" type="presOf" srcId="{5D4E2063-EC1D-4A81-AABB-03DBBAD66656}" destId="{ED2EC553-FCA1-40F5-B852-CC43FA81BD30}" srcOrd="0" destOrd="0" presId="urn:microsoft.com/office/officeart/2005/8/layout/chevron2"/>
    <dgm:cxn modelId="{6624B4F0-9B59-47A4-8857-B9250917A2F9}" type="presOf" srcId="{982F381E-4C3C-4C5F-9D2E-6FA1051E3D73}" destId="{87262F57-A150-4C7A-8256-766A126A879E}" srcOrd="0" destOrd="0" presId="urn:microsoft.com/office/officeart/2005/8/layout/chevron2"/>
    <dgm:cxn modelId="{3C3ED4F5-997D-45B4-A466-CCDDEF3FB8EA}" type="presOf" srcId="{9AAC7749-884C-4AB0-978B-8810A491EA84}" destId="{E0DF6ACC-0CC8-4884-A376-787E3078E43D}" srcOrd="0" destOrd="0" presId="urn:microsoft.com/office/officeart/2005/8/layout/chevron2"/>
    <dgm:cxn modelId="{AF5002A0-0DDC-4F2F-84DD-D2AA52423DCA}" type="presParOf" srcId="{ED2EC553-FCA1-40F5-B852-CC43FA81BD30}" destId="{93A62262-AB50-47B1-8F77-681478E62179}" srcOrd="0" destOrd="0" presId="urn:microsoft.com/office/officeart/2005/8/layout/chevron2"/>
    <dgm:cxn modelId="{8E6A4582-9A52-4B3B-8A98-3CD7D261AA69}" type="presParOf" srcId="{93A62262-AB50-47B1-8F77-681478E62179}" destId="{2EAA950C-9315-4138-8050-9CA213671E94}" srcOrd="0" destOrd="0" presId="urn:microsoft.com/office/officeart/2005/8/layout/chevron2"/>
    <dgm:cxn modelId="{52E88D73-EC35-47EC-85B2-05E1ED9817DA}" type="presParOf" srcId="{93A62262-AB50-47B1-8F77-681478E62179}" destId="{DB9A4B58-63D3-46EA-8C60-AC38F028B016}" srcOrd="1" destOrd="0" presId="urn:microsoft.com/office/officeart/2005/8/layout/chevron2"/>
    <dgm:cxn modelId="{1F7024F1-9B7A-45E7-85E7-D096E0ECB97F}" type="presParOf" srcId="{ED2EC553-FCA1-40F5-B852-CC43FA81BD30}" destId="{8B2837EB-62B0-4FF1-9205-D97A2C5419F0}" srcOrd="1" destOrd="0" presId="urn:microsoft.com/office/officeart/2005/8/layout/chevron2"/>
    <dgm:cxn modelId="{5FCCA70C-8E9F-42B1-9EC0-3B7452CA3A50}" type="presParOf" srcId="{ED2EC553-FCA1-40F5-B852-CC43FA81BD30}" destId="{94E400B6-DB40-4FEB-ADEA-888370D6E403}" srcOrd="2" destOrd="0" presId="urn:microsoft.com/office/officeart/2005/8/layout/chevron2"/>
    <dgm:cxn modelId="{E9EBC355-AE98-4D3A-8018-6072AE09FEDC}" type="presParOf" srcId="{94E400B6-DB40-4FEB-ADEA-888370D6E403}" destId="{38F0DFA2-CE24-44D7-B0A0-4D961077EB7B}" srcOrd="0" destOrd="0" presId="urn:microsoft.com/office/officeart/2005/8/layout/chevron2"/>
    <dgm:cxn modelId="{3173744A-551E-49B2-B7FF-952ACA353D7B}" type="presParOf" srcId="{94E400B6-DB40-4FEB-ADEA-888370D6E403}" destId="{8D96950C-58E8-4E90-96E5-3DEE8A0BF31A}" srcOrd="1" destOrd="0" presId="urn:microsoft.com/office/officeart/2005/8/layout/chevron2"/>
    <dgm:cxn modelId="{7BEEFE3C-321D-4F31-A755-0E7F987E7C80}" type="presParOf" srcId="{ED2EC553-FCA1-40F5-B852-CC43FA81BD30}" destId="{7B873A9B-41AA-46E1-A7D0-96820D9E057A}" srcOrd="3" destOrd="0" presId="urn:microsoft.com/office/officeart/2005/8/layout/chevron2"/>
    <dgm:cxn modelId="{80CFBF2B-DC54-4C3C-8C2C-44F3B0252A34}" type="presParOf" srcId="{ED2EC553-FCA1-40F5-B852-CC43FA81BD30}" destId="{2C103B54-67ED-4A47-B02E-3BD8E960072A}" srcOrd="4" destOrd="0" presId="urn:microsoft.com/office/officeart/2005/8/layout/chevron2"/>
    <dgm:cxn modelId="{3DC84B45-CD64-4386-8F90-3ABC60FC7B88}" type="presParOf" srcId="{2C103B54-67ED-4A47-B02E-3BD8E960072A}" destId="{E0DF6ACC-0CC8-4884-A376-787E3078E43D}" srcOrd="0" destOrd="0" presId="urn:microsoft.com/office/officeart/2005/8/layout/chevron2"/>
    <dgm:cxn modelId="{D2F78B4A-1D73-491F-9685-262DF457C91B}" type="presParOf" srcId="{2C103B54-67ED-4A47-B02E-3BD8E960072A}" destId="{87262F57-A150-4C7A-8256-766A126A879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C1773-DA5F-4064-98C8-5F4AA7A2D3EC}">
      <dsp:nvSpPr>
        <dsp:cNvPr id="0" name=""/>
        <dsp:cNvSpPr/>
      </dsp:nvSpPr>
      <dsp:spPr>
        <a:xfrm rot="5400000">
          <a:off x="6731621" y="-2839081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개강</a:t>
          </a:r>
          <a:r>
            <a:rPr lang="en-US" altLang="ko-KR" sz="2000" b="0" i="0" kern="1200" dirty="0"/>
            <a:t>·</a:t>
          </a:r>
          <a:r>
            <a:rPr lang="ko-KR" altLang="en-US" sz="2000" b="0" i="0" kern="1200" dirty="0"/>
            <a:t>종강 기념 모임</a:t>
          </a:r>
          <a:endParaRPr lang="ko-KR" altLang="en-US" sz="2000" kern="1200" dirty="0"/>
        </a:p>
      </dsp:txBody>
      <dsp:txXfrm rot="-5400000">
        <a:off x="3785615" y="147831"/>
        <a:ext cx="6689078" cy="756160"/>
      </dsp:txXfrm>
    </dsp:sp>
    <dsp:sp modelId="{70994493-7C49-433D-9D38-6737FE8416C7}">
      <dsp:nvSpPr>
        <dsp:cNvPr id="0" name=""/>
        <dsp:cNvSpPr/>
      </dsp:nvSpPr>
      <dsp:spPr>
        <a:xfrm>
          <a:off x="0" y="2177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400" kern="1200" dirty="0"/>
            <a:t>개</a:t>
          </a:r>
          <a:r>
            <a:rPr lang="en-US" sz="2400" b="0" i="0" kern="1200" dirty="0"/>
            <a:t>·</a:t>
          </a:r>
          <a:r>
            <a:rPr lang="ko-KR" sz="2400" kern="1200" dirty="0"/>
            <a:t>종강 파티</a:t>
          </a:r>
        </a:p>
      </dsp:txBody>
      <dsp:txXfrm>
        <a:off x="51133" y="53310"/>
        <a:ext cx="3683350" cy="945199"/>
      </dsp:txXfrm>
    </dsp:sp>
    <dsp:sp modelId="{73C113E5-8DEE-47ED-966D-E552145F93B9}">
      <dsp:nvSpPr>
        <dsp:cNvPr id="0" name=""/>
        <dsp:cNvSpPr/>
      </dsp:nvSpPr>
      <dsp:spPr>
        <a:xfrm rot="5400000">
          <a:off x="6731621" y="-1739242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KAIST</a:t>
          </a:r>
          <a:r>
            <a:rPr lang="ko-KR" sz="2000" kern="1200" dirty="0"/>
            <a:t>의 전통 봄</a:t>
          </a:r>
          <a:r>
            <a:rPr lang="en-US" sz="2000" kern="1200" dirty="0"/>
            <a:t> </a:t>
          </a:r>
          <a:r>
            <a:rPr lang="ko-KR" sz="2000" kern="1200" dirty="0"/>
            <a:t>딸기 소풍</a:t>
          </a:r>
        </a:p>
      </dsp:txBody>
      <dsp:txXfrm rot="-5400000">
        <a:off x="3785615" y="1247670"/>
        <a:ext cx="6689078" cy="756160"/>
      </dsp:txXfrm>
    </dsp:sp>
    <dsp:sp modelId="{6D3C2868-9021-476C-8F3C-A9E30693EB6A}">
      <dsp:nvSpPr>
        <dsp:cNvPr id="0" name=""/>
        <dsp:cNvSpPr/>
      </dsp:nvSpPr>
      <dsp:spPr>
        <a:xfrm>
          <a:off x="0" y="1102016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400" kern="1200"/>
            <a:t>딸기 파티</a:t>
          </a:r>
        </a:p>
      </dsp:txBody>
      <dsp:txXfrm>
        <a:off x="51133" y="1153149"/>
        <a:ext cx="3683350" cy="945199"/>
      </dsp:txXfrm>
    </dsp:sp>
    <dsp:sp modelId="{5A43EC1F-0A07-4022-A5F4-48CDB0F1D41B}">
      <dsp:nvSpPr>
        <dsp:cNvPr id="0" name=""/>
        <dsp:cNvSpPr/>
      </dsp:nvSpPr>
      <dsp:spPr>
        <a:xfrm rot="5400000">
          <a:off x="6731621" y="-639403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신입 부원 대상 기초 게임 제작 세미나</a:t>
          </a:r>
        </a:p>
      </dsp:txBody>
      <dsp:txXfrm rot="-5400000">
        <a:off x="3785615" y="2347509"/>
        <a:ext cx="6689078" cy="756160"/>
      </dsp:txXfrm>
    </dsp:sp>
    <dsp:sp modelId="{C3E80232-9124-4255-BEE8-7F9D7EAC290F}">
      <dsp:nvSpPr>
        <dsp:cNvPr id="0" name=""/>
        <dsp:cNvSpPr/>
      </dsp:nvSpPr>
      <dsp:spPr>
        <a:xfrm>
          <a:off x="0" y="2201855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1800" kern="1200" dirty="0"/>
            <a:t>기초 세미나</a:t>
          </a:r>
          <a:endParaRPr lang="en-US" altLang="ko-KR" sz="1800" kern="1200" dirty="0"/>
        </a:p>
        <a:p>
          <a:pPr marL="0" lvl="0" indent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(</a:t>
          </a:r>
          <a:r>
            <a:rPr lang="ko-KR" sz="1800" kern="1200" dirty="0"/>
            <a:t>프로그래밍</a:t>
          </a:r>
          <a:r>
            <a:rPr lang="en-US" sz="1800" kern="1200" dirty="0"/>
            <a:t>/</a:t>
          </a:r>
          <a:r>
            <a:rPr lang="ko-KR" sz="1800" kern="1200" dirty="0"/>
            <a:t>기획</a:t>
          </a:r>
          <a:r>
            <a:rPr lang="en-US" sz="1800" kern="1200" dirty="0"/>
            <a:t>/</a:t>
          </a:r>
          <a:r>
            <a:rPr lang="ko-KR" sz="1800" kern="1200" dirty="0"/>
            <a:t>도트 아트</a:t>
          </a:r>
          <a:r>
            <a:rPr lang="en-US" sz="1800" kern="1200" dirty="0"/>
            <a:t>)</a:t>
          </a:r>
          <a:endParaRPr lang="ko-KR" sz="1800" kern="1200" dirty="0"/>
        </a:p>
      </dsp:txBody>
      <dsp:txXfrm>
        <a:off x="51133" y="2252988"/>
        <a:ext cx="3683350" cy="945199"/>
      </dsp:txXfrm>
    </dsp:sp>
    <dsp:sp modelId="{05325D0F-C2F3-4A74-835C-3EB7961D4A97}">
      <dsp:nvSpPr>
        <dsp:cNvPr id="0" name=""/>
        <dsp:cNvSpPr/>
      </dsp:nvSpPr>
      <dsp:spPr>
        <a:xfrm rot="5400000">
          <a:off x="6731621" y="460435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48</a:t>
          </a:r>
          <a:r>
            <a:rPr lang="ko-KR" sz="2000" kern="1200"/>
            <a:t>시간 동안 게임을 만드는 챌린지</a:t>
          </a:r>
        </a:p>
      </dsp:txBody>
      <dsp:txXfrm rot="-5400000">
        <a:off x="3785615" y="3447347"/>
        <a:ext cx="6689078" cy="756160"/>
      </dsp:txXfrm>
    </dsp:sp>
    <dsp:sp modelId="{AC9197D8-8A2B-42F9-939D-8B858BF6FAD3}">
      <dsp:nvSpPr>
        <dsp:cNvPr id="0" name=""/>
        <dsp:cNvSpPr/>
      </dsp:nvSpPr>
      <dsp:spPr>
        <a:xfrm>
          <a:off x="0" y="3301694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400" kern="1200"/>
            <a:t>봄 게임잼</a:t>
          </a:r>
        </a:p>
      </dsp:txBody>
      <dsp:txXfrm>
        <a:off x="51133" y="3352827"/>
        <a:ext cx="3683350" cy="9451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169E1-65CB-4000-BDA3-21971466BECA}">
      <dsp:nvSpPr>
        <dsp:cNvPr id="0" name=""/>
        <dsp:cNvSpPr/>
      </dsp:nvSpPr>
      <dsp:spPr>
        <a:xfrm rot="5400000">
          <a:off x="6728279" y="-2837055"/>
          <a:ext cx="844656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sz="2000" kern="1200" dirty="0"/>
            <a:t>하제 출신 </a:t>
          </a:r>
          <a:r>
            <a:rPr lang="ko-KR" sz="2000" kern="1200" dirty="0" err="1"/>
            <a:t>선배들과의</a:t>
          </a:r>
          <a:r>
            <a:rPr lang="ko-KR" sz="2000" kern="1200" dirty="0"/>
            <a:t> </a:t>
          </a:r>
          <a:r>
            <a:rPr lang="en-US" sz="2000" kern="1200" dirty="0"/>
            <a:t>1</a:t>
          </a:r>
          <a:r>
            <a:rPr lang="ko-KR" sz="2000" kern="1200" dirty="0"/>
            <a:t>박 </a:t>
          </a:r>
          <a:r>
            <a:rPr lang="en-US" sz="2000" kern="1200" dirty="0"/>
            <a:t>2</a:t>
          </a:r>
          <a:r>
            <a:rPr lang="ko-KR" sz="2000" kern="1200" dirty="0"/>
            <a:t>일 교류 행사</a:t>
          </a:r>
        </a:p>
      </dsp:txBody>
      <dsp:txXfrm rot="-5400000">
        <a:off x="3785616" y="146841"/>
        <a:ext cx="6688751" cy="762190"/>
      </dsp:txXfrm>
    </dsp:sp>
    <dsp:sp modelId="{ECFDA395-E6E9-4943-B8D5-4054404A190C}">
      <dsp:nvSpPr>
        <dsp:cNvPr id="0" name=""/>
        <dsp:cNvSpPr/>
      </dsp:nvSpPr>
      <dsp:spPr>
        <a:xfrm>
          <a:off x="0" y="26"/>
          <a:ext cx="3785616" cy="10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/>
            <a:t>홈커밍</a:t>
          </a:r>
        </a:p>
      </dsp:txBody>
      <dsp:txXfrm>
        <a:off x="51541" y="51567"/>
        <a:ext cx="3682534" cy="952738"/>
      </dsp:txXfrm>
    </dsp:sp>
    <dsp:sp modelId="{2171C88F-3E38-4FF2-9876-B4608E8D9E3E}">
      <dsp:nvSpPr>
        <dsp:cNvPr id="0" name=""/>
        <dsp:cNvSpPr/>
      </dsp:nvSpPr>
      <dsp:spPr>
        <a:xfrm rot="5400000">
          <a:off x="6728279" y="-1728444"/>
          <a:ext cx="844656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넥슨 주관 </a:t>
          </a:r>
          <a:r>
            <a:rPr lang="ko-KR" altLang="en-US" sz="2000" kern="1200" dirty="0" err="1"/>
            <a:t>게임잼</a:t>
          </a:r>
          <a:endParaRPr lang="ko-KR" altLang="en-US" sz="2000" kern="1200" dirty="0"/>
        </a:p>
      </dsp:txBody>
      <dsp:txXfrm rot="-5400000">
        <a:off x="3785616" y="1255452"/>
        <a:ext cx="6688751" cy="762190"/>
      </dsp:txXfrm>
    </dsp:sp>
    <dsp:sp modelId="{47E640E7-35C2-46FD-B9CA-B28A5F6DC5C3}">
      <dsp:nvSpPr>
        <dsp:cNvPr id="0" name=""/>
        <dsp:cNvSpPr/>
      </dsp:nvSpPr>
      <dsp:spPr>
        <a:xfrm>
          <a:off x="0" y="1108637"/>
          <a:ext cx="3785616" cy="10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 dirty="0"/>
            <a:t>넥슨 </a:t>
          </a:r>
          <a:r>
            <a:rPr lang="ko-KR" altLang="en-US" sz="2800" kern="1200" dirty="0" err="1"/>
            <a:t>게임잼</a:t>
          </a:r>
          <a:endParaRPr lang="ko-KR" sz="2800" kern="1200" dirty="0"/>
        </a:p>
      </dsp:txBody>
      <dsp:txXfrm>
        <a:off x="51541" y="1160178"/>
        <a:ext cx="3682534" cy="9527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A1692A-9E22-4517-8089-5834BE2AEA97}">
      <dsp:nvSpPr>
        <dsp:cNvPr id="0" name=""/>
        <dsp:cNvSpPr/>
      </dsp:nvSpPr>
      <dsp:spPr>
        <a:xfrm rot="5400000">
          <a:off x="6731621" y="-2839081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봄과 동일</a:t>
          </a:r>
        </a:p>
      </dsp:txBody>
      <dsp:txXfrm rot="-5400000">
        <a:off x="3785615" y="147831"/>
        <a:ext cx="6689078" cy="756160"/>
      </dsp:txXfrm>
    </dsp:sp>
    <dsp:sp modelId="{18EEF7F5-4648-4E28-B496-09DEB919C2A0}">
      <dsp:nvSpPr>
        <dsp:cNvPr id="0" name=""/>
        <dsp:cNvSpPr/>
      </dsp:nvSpPr>
      <dsp:spPr>
        <a:xfrm>
          <a:off x="0" y="2177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800" kern="1200" dirty="0"/>
            <a:t>개</a:t>
          </a:r>
          <a:r>
            <a:rPr lang="en-US" sz="2800" b="0" i="0" kern="1200" dirty="0"/>
            <a:t>·</a:t>
          </a:r>
          <a:r>
            <a:rPr lang="ko-KR" sz="2800" b="0" i="0" kern="1200" dirty="0"/>
            <a:t>종</a:t>
          </a:r>
          <a:r>
            <a:rPr lang="ko-KR" sz="2800" kern="1200" dirty="0"/>
            <a:t>강 파티</a:t>
          </a:r>
        </a:p>
      </dsp:txBody>
      <dsp:txXfrm>
        <a:off x="51133" y="53310"/>
        <a:ext cx="3683350" cy="945199"/>
      </dsp:txXfrm>
    </dsp:sp>
    <dsp:sp modelId="{E1CA93EC-3475-464B-A83E-A5E979F89F29}">
      <dsp:nvSpPr>
        <dsp:cNvPr id="0" name=""/>
        <dsp:cNvSpPr/>
      </dsp:nvSpPr>
      <dsp:spPr>
        <a:xfrm rot="5400000">
          <a:off x="6731621" y="-1739242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sz="2000" kern="1200" dirty="0"/>
            <a:t>신입 부원 대상</a:t>
          </a:r>
          <a:r>
            <a:rPr lang="en-US" sz="2000" kern="1200" dirty="0"/>
            <a:t>, </a:t>
          </a:r>
          <a:r>
            <a:rPr lang="ko-KR" sz="2000" kern="1200" dirty="0"/>
            <a:t>한 학기간 게임 만들기</a:t>
          </a:r>
        </a:p>
      </dsp:txBody>
      <dsp:txXfrm rot="-5400000">
        <a:off x="3785615" y="1247670"/>
        <a:ext cx="6689078" cy="756160"/>
      </dsp:txXfrm>
    </dsp:sp>
    <dsp:sp modelId="{2DAE3158-BE10-412D-96D1-72AD059B096E}">
      <dsp:nvSpPr>
        <dsp:cNvPr id="0" name=""/>
        <dsp:cNvSpPr/>
      </dsp:nvSpPr>
      <dsp:spPr>
        <a:xfrm>
          <a:off x="0" y="1102016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 dirty="0" err="1"/>
            <a:t>명랑하제</a:t>
          </a:r>
          <a:endParaRPr lang="ko-KR" altLang="en-US" sz="2800" kern="1200" dirty="0"/>
        </a:p>
      </dsp:txBody>
      <dsp:txXfrm>
        <a:off x="51133" y="1153149"/>
        <a:ext cx="3683350" cy="945199"/>
      </dsp:txXfrm>
    </dsp:sp>
    <dsp:sp modelId="{5CA7EE0B-E15F-498F-A13E-18B2C3720599}">
      <dsp:nvSpPr>
        <dsp:cNvPr id="0" name=""/>
        <dsp:cNvSpPr/>
      </dsp:nvSpPr>
      <dsp:spPr>
        <a:xfrm rot="5400000">
          <a:off x="6731621" y="-639403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봄과 동일</a:t>
          </a:r>
        </a:p>
      </dsp:txBody>
      <dsp:txXfrm rot="-5400000">
        <a:off x="3785615" y="2347509"/>
        <a:ext cx="6689078" cy="756160"/>
      </dsp:txXfrm>
    </dsp:sp>
    <dsp:sp modelId="{7D9477A0-A495-49F0-AA0F-37AAAE3BD6A7}">
      <dsp:nvSpPr>
        <dsp:cNvPr id="0" name=""/>
        <dsp:cNvSpPr/>
      </dsp:nvSpPr>
      <dsp:spPr>
        <a:xfrm>
          <a:off x="0" y="2201855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 dirty="0"/>
            <a:t>가을 </a:t>
          </a:r>
          <a:r>
            <a:rPr lang="ko-KR" altLang="en-US" sz="2800" kern="1200" dirty="0" err="1"/>
            <a:t>게임잼</a:t>
          </a:r>
          <a:endParaRPr lang="ko-KR" altLang="en-US" sz="2800" kern="1200" dirty="0"/>
        </a:p>
      </dsp:txBody>
      <dsp:txXfrm>
        <a:off x="51133" y="2252988"/>
        <a:ext cx="3683350" cy="945199"/>
      </dsp:txXfrm>
    </dsp:sp>
    <dsp:sp modelId="{248A837A-947E-4BE8-92F4-D44D6F90085C}">
      <dsp:nvSpPr>
        <dsp:cNvPr id="0" name=""/>
        <dsp:cNvSpPr/>
      </dsp:nvSpPr>
      <dsp:spPr>
        <a:xfrm rot="5400000">
          <a:off x="6731621" y="460435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sz="2000" kern="1200"/>
            <a:t>외부인</a:t>
          </a:r>
          <a:r>
            <a:rPr lang="en-US" sz="2000" kern="1200"/>
            <a:t>(</a:t>
          </a:r>
          <a:r>
            <a:rPr lang="ko-KR" sz="2000" kern="1200"/>
            <a:t>중학생</a:t>
          </a:r>
          <a:r>
            <a:rPr lang="en-US" sz="2000" kern="1200"/>
            <a:t>) </a:t>
          </a:r>
          <a:r>
            <a:rPr lang="ko-KR" sz="2000" kern="1200"/>
            <a:t>대상 동아리 전시</a:t>
          </a:r>
        </a:p>
      </dsp:txBody>
      <dsp:txXfrm rot="-5400000">
        <a:off x="3785615" y="3447347"/>
        <a:ext cx="6689078" cy="756160"/>
      </dsp:txXfrm>
    </dsp:sp>
    <dsp:sp modelId="{8C31E6E6-1855-47E9-91C4-F1595252148D}">
      <dsp:nvSpPr>
        <dsp:cNvPr id="0" name=""/>
        <dsp:cNvSpPr/>
      </dsp:nvSpPr>
      <dsp:spPr>
        <a:xfrm>
          <a:off x="0" y="3301694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Open KAIST (</a:t>
          </a:r>
          <a:r>
            <a:rPr lang="ko-KR" sz="2800" kern="1200"/>
            <a:t>격년</a:t>
          </a:r>
          <a:r>
            <a:rPr lang="en-US" sz="2800" kern="1200"/>
            <a:t>)</a:t>
          </a:r>
          <a:endParaRPr lang="ko-KR" sz="2800" kern="1200"/>
        </a:p>
      </dsp:txBody>
      <dsp:txXfrm>
        <a:off x="51133" y="3352827"/>
        <a:ext cx="3683350" cy="9451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95175-B61C-44A5-B3CD-AF56FCE7E1B5}">
      <dsp:nvSpPr>
        <dsp:cNvPr id="0" name=""/>
        <dsp:cNvSpPr/>
      </dsp:nvSpPr>
      <dsp:spPr>
        <a:xfrm rot="5400000">
          <a:off x="6731621" y="-2839081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하제 출신 </a:t>
          </a:r>
          <a:r>
            <a:rPr lang="ko-KR" altLang="en-US" sz="2000" kern="1200" dirty="0" err="1"/>
            <a:t>선배들과의</a:t>
          </a:r>
          <a:r>
            <a:rPr lang="ko-KR" altLang="en-US" sz="2000" kern="1200" dirty="0"/>
            <a:t> 게임 한 판</a:t>
          </a:r>
        </a:p>
      </dsp:txBody>
      <dsp:txXfrm rot="-5400000">
        <a:off x="3785615" y="147831"/>
        <a:ext cx="6689078" cy="756160"/>
      </dsp:txXfrm>
    </dsp:sp>
    <dsp:sp modelId="{CC34BD18-460B-4242-9504-2E16D6148ED1}">
      <dsp:nvSpPr>
        <dsp:cNvPr id="0" name=""/>
        <dsp:cNvSpPr/>
      </dsp:nvSpPr>
      <dsp:spPr>
        <a:xfrm>
          <a:off x="0" y="2177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/>
            <a:t>게임대잔치</a:t>
          </a:r>
        </a:p>
      </dsp:txBody>
      <dsp:txXfrm>
        <a:off x="51133" y="53310"/>
        <a:ext cx="3683350" cy="945199"/>
      </dsp:txXfrm>
    </dsp:sp>
    <dsp:sp modelId="{F6D89061-0855-483C-A223-277CE21EA31A}">
      <dsp:nvSpPr>
        <dsp:cNvPr id="0" name=""/>
        <dsp:cNvSpPr/>
      </dsp:nvSpPr>
      <dsp:spPr>
        <a:xfrm rot="5400000">
          <a:off x="6731621" y="-1739242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넥슨 주최의 대학생 동아리 게임제작발표회</a:t>
          </a:r>
        </a:p>
      </dsp:txBody>
      <dsp:txXfrm rot="-5400000">
        <a:off x="3785615" y="1247670"/>
        <a:ext cx="6689078" cy="756160"/>
      </dsp:txXfrm>
    </dsp:sp>
    <dsp:sp modelId="{EF2ED95F-6507-4DE2-B904-B793A5EFC9D5}">
      <dsp:nvSpPr>
        <dsp:cNvPr id="0" name=""/>
        <dsp:cNvSpPr/>
      </dsp:nvSpPr>
      <dsp:spPr>
        <a:xfrm>
          <a:off x="0" y="1102016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NDM</a:t>
          </a:r>
          <a:endParaRPr lang="ko-KR" sz="2800" kern="1200"/>
        </a:p>
      </dsp:txBody>
      <dsp:txXfrm>
        <a:off x="51133" y="1153149"/>
        <a:ext cx="3683350" cy="945199"/>
      </dsp:txXfrm>
    </dsp:sp>
    <dsp:sp modelId="{ED2663CF-CF6B-4B5F-AF87-976671175C33}">
      <dsp:nvSpPr>
        <dsp:cNvPr id="0" name=""/>
        <dsp:cNvSpPr/>
      </dsp:nvSpPr>
      <dsp:spPr>
        <a:xfrm rot="5400000">
          <a:off x="6731621" y="-639403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sz="2000" kern="1200" dirty="0"/>
            <a:t>전국 게임 제작 연합 동아리 </a:t>
          </a:r>
          <a:r>
            <a:rPr lang="en-US" sz="2000" kern="1200" dirty="0"/>
            <a:t>UNIDEV </a:t>
          </a:r>
          <a:r>
            <a:rPr lang="ko-KR" sz="2000" kern="1200" dirty="0"/>
            <a:t>주최 </a:t>
          </a:r>
          <a:r>
            <a:rPr lang="ko-KR" sz="2000" kern="1200" dirty="0" err="1"/>
            <a:t>게임잼</a:t>
          </a:r>
          <a:endParaRPr lang="ko-KR" altLang="en-US" sz="2000" kern="1200" dirty="0"/>
        </a:p>
      </dsp:txBody>
      <dsp:txXfrm rot="-5400000">
        <a:off x="3785615" y="2347509"/>
        <a:ext cx="6689078" cy="756160"/>
      </dsp:txXfrm>
    </dsp:sp>
    <dsp:sp modelId="{1EEDAE8D-6B72-495D-A58B-5CC2885497ED}">
      <dsp:nvSpPr>
        <dsp:cNvPr id="0" name=""/>
        <dsp:cNvSpPr/>
      </dsp:nvSpPr>
      <dsp:spPr>
        <a:xfrm>
          <a:off x="0" y="2201855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UNIJAM</a:t>
          </a:r>
          <a:endParaRPr lang="ko-KR" sz="2800" kern="1200" dirty="0"/>
        </a:p>
      </dsp:txBody>
      <dsp:txXfrm>
        <a:off x="51133" y="2252988"/>
        <a:ext cx="3683350" cy="945199"/>
      </dsp:txXfrm>
    </dsp:sp>
    <dsp:sp modelId="{26070038-5B52-4E16-B1EF-08690267385A}">
      <dsp:nvSpPr>
        <dsp:cNvPr id="0" name=""/>
        <dsp:cNvSpPr/>
      </dsp:nvSpPr>
      <dsp:spPr>
        <a:xfrm rot="5400000">
          <a:off x="6731621" y="460435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/>
            <a:t>새내기 대상 동아리 전시</a:t>
          </a:r>
        </a:p>
      </dsp:txBody>
      <dsp:txXfrm rot="-5400000">
        <a:off x="3785615" y="3447347"/>
        <a:ext cx="6689078" cy="756160"/>
      </dsp:txXfrm>
    </dsp:sp>
    <dsp:sp modelId="{CAE4CB6C-F078-4457-8B28-4D0618A7ED2F}">
      <dsp:nvSpPr>
        <dsp:cNvPr id="0" name=""/>
        <dsp:cNvSpPr/>
      </dsp:nvSpPr>
      <dsp:spPr>
        <a:xfrm>
          <a:off x="0" y="3301694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/>
            <a:t>동아리 박람회</a:t>
          </a:r>
        </a:p>
      </dsp:txBody>
      <dsp:txXfrm>
        <a:off x="51133" y="3352827"/>
        <a:ext cx="3683350" cy="9451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8756A2-7837-4BE0-9D2E-F115F24D031C}">
      <dsp:nvSpPr>
        <dsp:cNvPr id="0" name=""/>
        <dsp:cNvSpPr/>
      </dsp:nvSpPr>
      <dsp:spPr>
        <a:xfrm rot="5400000">
          <a:off x="6731523" y="-2839549"/>
          <a:ext cx="83816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한 주에 하나 게임 소개하기</a:t>
          </a:r>
        </a:p>
      </dsp:txBody>
      <dsp:txXfrm rot="-5400000">
        <a:off x="3785615" y="147275"/>
        <a:ext cx="6689068" cy="756336"/>
      </dsp:txXfrm>
    </dsp:sp>
    <dsp:sp modelId="{1E5BC2BE-A920-47AA-93E5-5EDCC901E16B}">
      <dsp:nvSpPr>
        <dsp:cNvPr id="0" name=""/>
        <dsp:cNvSpPr/>
      </dsp:nvSpPr>
      <dsp:spPr>
        <a:xfrm>
          <a:off x="0" y="1587"/>
          <a:ext cx="3785616" cy="1047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 dirty="0"/>
            <a:t>하제인의 게임</a:t>
          </a:r>
        </a:p>
      </dsp:txBody>
      <dsp:txXfrm>
        <a:off x="51145" y="52732"/>
        <a:ext cx="3683326" cy="945420"/>
      </dsp:txXfrm>
    </dsp:sp>
    <dsp:sp modelId="{C18DF110-2F9C-439C-9AA7-E1A4FA28DEBB}">
      <dsp:nvSpPr>
        <dsp:cNvPr id="0" name=""/>
        <dsp:cNvSpPr/>
      </dsp:nvSpPr>
      <dsp:spPr>
        <a:xfrm rot="5400000">
          <a:off x="6731523" y="-1739454"/>
          <a:ext cx="83816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자유 주제 개인 경험 공유</a:t>
          </a:r>
        </a:p>
      </dsp:txBody>
      <dsp:txXfrm rot="-5400000">
        <a:off x="3785615" y="1247370"/>
        <a:ext cx="6689068" cy="756336"/>
      </dsp:txXfrm>
    </dsp:sp>
    <dsp:sp modelId="{DCA750DC-6700-4962-A4F0-41D722311CDC}">
      <dsp:nvSpPr>
        <dsp:cNvPr id="0" name=""/>
        <dsp:cNvSpPr/>
      </dsp:nvSpPr>
      <dsp:spPr>
        <a:xfrm>
          <a:off x="0" y="1101682"/>
          <a:ext cx="3785616" cy="1047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/>
            <a:t>옴니버스 세미나</a:t>
          </a:r>
        </a:p>
      </dsp:txBody>
      <dsp:txXfrm>
        <a:off x="51145" y="1152827"/>
        <a:ext cx="3683326" cy="945420"/>
      </dsp:txXfrm>
    </dsp:sp>
    <dsp:sp modelId="{EA5C1618-BD39-49C1-99FB-E24B3A163A01}">
      <dsp:nvSpPr>
        <dsp:cNvPr id="0" name=""/>
        <dsp:cNvSpPr/>
      </dsp:nvSpPr>
      <dsp:spPr>
        <a:xfrm rot="5400000">
          <a:off x="6731523" y="-639358"/>
          <a:ext cx="83816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게임 제작 및 정기 회의 때 진행 상황 공유</a:t>
          </a:r>
          <a:endParaRPr lang="ko-KR" sz="2000" kern="1200" dirty="0"/>
        </a:p>
      </dsp:txBody>
      <dsp:txXfrm rot="-5400000">
        <a:off x="3785615" y="2347466"/>
        <a:ext cx="6689068" cy="756336"/>
      </dsp:txXfrm>
    </dsp:sp>
    <dsp:sp modelId="{9D4FDA64-7D8E-4708-9ED5-9878698F51F4}">
      <dsp:nvSpPr>
        <dsp:cNvPr id="0" name=""/>
        <dsp:cNvSpPr/>
      </dsp:nvSpPr>
      <dsp:spPr>
        <a:xfrm>
          <a:off x="0" y="2201778"/>
          <a:ext cx="3785616" cy="1047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400" kern="1200" dirty="0"/>
            <a:t>게임 제작 프로젝트 진행</a:t>
          </a:r>
        </a:p>
      </dsp:txBody>
      <dsp:txXfrm>
        <a:off x="51145" y="2252923"/>
        <a:ext cx="3683326" cy="9454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8756A2-7837-4BE0-9D2E-F115F24D031C}">
      <dsp:nvSpPr>
        <dsp:cNvPr id="0" name=""/>
        <dsp:cNvSpPr/>
      </dsp:nvSpPr>
      <dsp:spPr>
        <a:xfrm rot="5400000">
          <a:off x="6731523" y="-2839549"/>
          <a:ext cx="83816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관심사가 비슷한 부원들끼리 결성</a:t>
          </a:r>
        </a:p>
      </dsp:txBody>
      <dsp:txXfrm rot="-5400000">
        <a:off x="3785615" y="147275"/>
        <a:ext cx="6689068" cy="756336"/>
      </dsp:txXfrm>
    </dsp:sp>
    <dsp:sp modelId="{1E5BC2BE-A920-47AA-93E5-5EDCC901E16B}">
      <dsp:nvSpPr>
        <dsp:cNvPr id="0" name=""/>
        <dsp:cNvSpPr/>
      </dsp:nvSpPr>
      <dsp:spPr>
        <a:xfrm>
          <a:off x="0" y="1587"/>
          <a:ext cx="3785616" cy="1047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 dirty="0"/>
            <a:t>스터디</a:t>
          </a:r>
        </a:p>
      </dsp:txBody>
      <dsp:txXfrm>
        <a:off x="51145" y="52732"/>
        <a:ext cx="3683326" cy="945420"/>
      </dsp:txXfrm>
    </dsp:sp>
    <dsp:sp modelId="{C18DF110-2F9C-439C-9AA7-E1A4FA28DEBB}">
      <dsp:nvSpPr>
        <dsp:cNvPr id="0" name=""/>
        <dsp:cNvSpPr/>
      </dsp:nvSpPr>
      <dsp:spPr>
        <a:xfrm rot="5400000">
          <a:off x="6731523" y="-1739454"/>
          <a:ext cx="83816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부원들의 재능기부로 진행</a:t>
          </a:r>
        </a:p>
      </dsp:txBody>
      <dsp:txXfrm rot="-5400000">
        <a:off x="3785615" y="1247370"/>
        <a:ext cx="6689068" cy="756336"/>
      </dsp:txXfrm>
    </dsp:sp>
    <dsp:sp modelId="{DCA750DC-6700-4962-A4F0-41D722311CDC}">
      <dsp:nvSpPr>
        <dsp:cNvPr id="0" name=""/>
        <dsp:cNvSpPr/>
      </dsp:nvSpPr>
      <dsp:spPr>
        <a:xfrm>
          <a:off x="0" y="1101682"/>
          <a:ext cx="3785616" cy="1047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 dirty="0"/>
            <a:t>세미나</a:t>
          </a:r>
        </a:p>
      </dsp:txBody>
      <dsp:txXfrm>
        <a:off x="51145" y="1152827"/>
        <a:ext cx="3683326" cy="945420"/>
      </dsp:txXfrm>
    </dsp:sp>
    <dsp:sp modelId="{EA5C1618-BD39-49C1-99FB-E24B3A163A01}">
      <dsp:nvSpPr>
        <dsp:cNvPr id="0" name=""/>
        <dsp:cNvSpPr/>
      </dsp:nvSpPr>
      <dsp:spPr>
        <a:xfrm rot="5400000">
          <a:off x="6731523" y="-639358"/>
          <a:ext cx="83816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게임업계에서 찾아옴</a:t>
          </a:r>
          <a:endParaRPr lang="ko-KR" sz="2000" kern="1200" dirty="0"/>
        </a:p>
      </dsp:txBody>
      <dsp:txXfrm rot="-5400000">
        <a:off x="3785615" y="2347466"/>
        <a:ext cx="6689068" cy="756336"/>
      </dsp:txXfrm>
    </dsp:sp>
    <dsp:sp modelId="{9D4FDA64-7D8E-4708-9ED5-9878698F51F4}">
      <dsp:nvSpPr>
        <dsp:cNvPr id="0" name=""/>
        <dsp:cNvSpPr/>
      </dsp:nvSpPr>
      <dsp:spPr>
        <a:xfrm>
          <a:off x="0" y="2201778"/>
          <a:ext cx="3785616" cy="1047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 dirty="0"/>
            <a:t>기업 설명회</a:t>
          </a:r>
          <a:endParaRPr lang="ko-KR" sz="2800" kern="1200" dirty="0"/>
        </a:p>
      </dsp:txBody>
      <dsp:txXfrm>
        <a:off x="51145" y="2252923"/>
        <a:ext cx="3683326" cy="9454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9672C-3BD8-4BB2-9F8E-FF3170D6659F}">
      <dsp:nvSpPr>
        <dsp:cNvPr id="0" name=""/>
        <dsp:cNvSpPr/>
      </dsp:nvSpPr>
      <dsp:spPr>
        <a:xfrm>
          <a:off x="802573" y="621"/>
          <a:ext cx="3780323" cy="9180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 dirty="0"/>
            <a:t>채널 분리</a:t>
          </a:r>
        </a:p>
      </dsp:txBody>
      <dsp:txXfrm>
        <a:off x="1261604" y="621"/>
        <a:ext cx="2862262" cy="918061"/>
      </dsp:txXfrm>
    </dsp:sp>
    <dsp:sp modelId="{DB087D50-87C7-4A9E-94DE-C3186D3DE952}">
      <dsp:nvSpPr>
        <dsp:cNvPr id="0" name=""/>
        <dsp:cNvSpPr/>
      </dsp:nvSpPr>
      <dsp:spPr>
        <a:xfrm>
          <a:off x="4284527" y="78656"/>
          <a:ext cx="5428498" cy="7619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/>
            <a:t>다양한 주제에 따른 채널 분리</a:t>
          </a:r>
        </a:p>
      </dsp:txBody>
      <dsp:txXfrm>
        <a:off x="4665522" y="78656"/>
        <a:ext cx="4666508" cy="761990"/>
      </dsp:txXfrm>
    </dsp:sp>
    <dsp:sp modelId="{3ABA459E-6E7A-4D42-AA0A-701B1CFF3AB1}">
      <dsp:nvSpPr>
        <dsp:cNvPr id="0" name=""/>
        <dsp:cNvSpPr/>
      </dsp:nvSpPr>
      <dsp:spPr>
        <a:xfrm>
          <a:off x="802573" y="1047211"/>
          <a:ext cx="3780323" cy="9180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 dirty="0"/>
            <a:t>강력한 커스텀</a:t>
          </a:r>
        </a:p>
      </dsp:txBody>
      <dsp:txXfrm>
        <a:off x="1261604" y="1047211"/>
        <a:ext cx="2862262" cy="918061"/>
      </dsp:txXfrm>
    </dsp:sp>
    <dsp:sp modelId="{416808F1-43D8-4F19-B61C-1F129A63DE9B}">
      <dsp:nvSpPr>
        <dsp:cNvPr id="0" name=""/>
        <dsp:cNvSpPr/>
      </dsp:nvSpPr>
      <dsp:spPr>
        <a:xfrm>
          <a:off x="4284527" y="1125246"/>
          <a:ext cx="5428498" cy="7619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 err="1"/>
            <a:t>이모지</a:t>
          </a:r>
          <a:r>
            <a:rPr lang="en-US" altLang="ko-KR" sz="2000" kern="1200" dirty="0"/>
            <a:t>, </a:t>
          </a:r>
          <a:r>
            <a:rPr lang="ko-KR" altLang="en-US" sz="2000" kern="1200" dirty="0"/>
            <a:t>봇 등을 커스텀 가능</a:t>
          </a:r>
          <a:endParaRPr lang="ko-KR" sz="2000" kern="1200" dirty="0"/>
        </a:p>
      </dsp:txBody>
      <dsp:txXfrm>
        <a:off x="4665522" y="1125246"/>
        <a:ext cx="4666508" cy="761990"/>
      </dsp:txXfrm>
    </dsp:sp>
    <dsp:sp modelId="{55715D68-D621-45C3-900D-473FA6B3A5F3}">
      <dsp:nvSpPr>
        <dsp:cNvPr id="0" name=""/>
        <dsp:cNvSpPr/>
      </dsp:nvSpPr>
      <dsp:spPr>
        <a:xfrm>
          <a:off x="802573" y="2093801"/>
          <a:ext cx="3780323" cy="9180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800" kern="1200" dirty="0"/>
            <a:t>휘발성</a:t>
          </a:r>
        </a:p>
      </dsp:txBody>
      <dsp:txXfrm>
        <a:off x="1261604" y="2093801"/>
        <a:ext cx="2862262" cy="918061"/>
      </dsp:txXfrm>
    </dsp:sp>
    <dsp:sp modelId="{AE6B7172-CCBA-432C-B0B2-EB86F36627C5}">
      <dsp:nvSpPr>
        <dsp:cNvPr id="0" name=""/>
        <dsp:cNvSpPr/>
      </dsp:nvSpPr>
      <dsp:spPr>
        <a:xfrm>
          <a:off x="4284527" y="2171836"/>
          <a:ext cx="5428498" cy="7619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kern="1200" dirty="0"/>
            <a:t>90</a:t>
          </a:r>
          <a:r>
            <a:rPr lang="ko-KR" altLang="en-US" sz="2000" kern="1200" dirty="0"/>
            <a:t>일이 지난 메시지는 사라짐</a:t>
          </a:r>
          <a:endParaRPr lang="ko-KR" sz="2000" kern="1200" dirty="0"/>
        </a:p>
      </dsp:txBody>
      <dsp:txXfrm>
        <a:off x="4665522" y="2171836"/>
        <a:ext cx="4666508" cy="76199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AA950C-9315-4138-8050-9CA213671E94}">
      <dsp:nvSpPr>
        <dsp:cNvPr id="0" name=""/>
        <dsp:cNvSpPr/>
      </dsp:nvSpPr>
      <dsp:spPr>
        <a:xfrm rot="5400000">
          <a:off x="-236795" y="238852"/>
          <a:ext cx="1578634" cy="11050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100" kern="1200" dirty="0"/>
            <a:t>컴퓨터</a:t>
          </a:r>
        </a:p>
      </dsp:txBody>
      <dsp:txXfrm rot="-5400000">
        <a:off x="0" y="554579"/>
        <a:ext cx="1105044" cy="473590"/>
      </dsp:txXfrm>
    </dsp:sp>
    <dsp:sp modelId="{DB9A4B58-63D3-46EA-8C60-AC38F028B016}">
      <dsp:nvSpPr>
        <dsp:cNvPr id="0" name=""/>
        <dsp:cNvSpPr/>
      </dsp:nvSpPr>
      <dsp:spPr>
        <a:xfrm rot="5400000">
          <a:off x="5297265" y="-4190163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공용임을 명심하고 사용 </a:t>
          </a:r>
          <a:r>
            <a:rPr lang="en-US" altLang="ko-KR" sz="2000" kern="1200" dirty="0"/>
            <a:t>(</a:t>
          </a:r>
          <a:r>
            <a:rPr lang="ko-KR" altLang="en-US" sz="2000" kern="1200" dirty="0"/>
            <a:t>사용 후 로그아웃</a:t>
          </a:r>
          <a:r>
            <a:rPr lang="en-US" altLang="ko-KR" sz="2000" kern="1200" dirty="0"/>
            <a:t>, </a:t>
          </a:r>
          <a:r>
            <a:rPr lang="ko-KR" altLang="en-US" sz="2000" kern="1200" dirty="0"/>
            <a:t>전원 끄기</a:t>
          </a:r>
          <a:r>
            <a:rPr lang="en-US" altLang="ko-KR" sz="2000" kern="1200" dirty="0"/>
            <a:t>, …)</a:t>
          </a:r>
          <a:endParaRPr lang="ko-KR" altLang="en-US" sz="2000" kern="1200" dirty="0"/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게임 개발 </a:t>
          </a:r>
          <a:r>
            <a:rPr lang="en-US" altLang="ko-KR" sz="2000" kern="1200" dirty="0"/>
            <a:t>&gt; </a:t>
          </a:r>
          <a:r>
            <a:rPr lang="ko-KR" altLang="en-US" sz="2000" kern="1200" dirty="0"/>
            <a:t>과제 </a:t>
          </a:r>
          <a:r>
            <a:rPr lang="en-US" altLang="ko-KR" sz="2000" kern="1200" dirty="0"/>
            <a:t>&gt; </a:t>
          </a:r>
          <a:r>
            <a:rPr lang="ko-KR" altLang="en-US" sz="2000" kern="1200" dirty="0"/>
            <a:t>기타의 우선순위</a:t>
          </a:r>
        </a:p>
      </dsp:txBody>
      <dsp:txXfrm rot="-5400000">
        <a:off x="1105044" y="52149"/>
        <a:ext cx="9360464" cy="925930"/>
      </dsp:txXfrm>
    </dsp:sp>
    <dsp:sp modelId="{38F0DFA2-CE24-44D7-B0A0-4D961077EB7B}">
      <dsp:nvSpPr>
        <dsp:cNvPr id="0" name=""/>
        <dsp:cNvSpPr/>
      </dsp:nvSpPr>
      <dsp:spPr>
        <a:xfrm rot="5400000">
          <a:off x="-236795" y="1623146"/>
          <a:ext cx="1578634" cy="11050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100" kern="1200" dirty="0"/>
            <a:t>게임</a:t>
          </a:r>
        </a:p>
      </dsp:txBody>
      <dsp:txXfrm rot="-5400000">
        <a:off x="0" y="1938873"/>
        <a:ext cx="1105044" cy="473590"/>
      </dsp:txXfrm>
    </dsp:sp>
    <dsp:sp modelId="{8D96950C-58E8-4E90-96E5-3DEE8A0BF31A}">
      <dsp:nvSpPr>
        <dsp:cNvPr id="0" name=""/>
        <dsp:cNvSpPr/>
      </dsp:nvSpPr>
      <dsp:spPr>
        <a:xfrm rot="5400000">
          <a:off x="5297265" y="-2805869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콘솔 타이틀</a:t>
          </a:r>
          <a:r>
            <a:rPr lang="en-US" altLang="ko-KR" sz="2000" kern="1200" dirty="0"/>
            <a:t>, </a:t>
          </a:r>
          <a:r>
            <a:rPr lang="ko-KR" altLang="en-US" sz="2000" kern="1200" dirty="0"/>
            <a:t>보드게임 합쳐서 </a:t>
          </a:r>
          <a:r>
            <a:rPr lang="en-US" altLang="ko-KR" sz="2000" kern="1200" dirty="0"/>
            <a:t>100</a:t>
          </a:r>
          <a:r>
            <a:rPr lang="ko-KR" altLang="en-US" sz="2000" kern="1200" dirty="0"/>
            <a:t>개 이상</a:t>
          </a: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ko-KR" sz="2000" kern="1200" dirty="0"/>
            <a:t>Sysop</a:t>
          </a:r>
          <a:r>
            <a:rPr lang="ko-KR" altLang="en-US" sz="2000" kern="1200" dirty="0"/>
            <a:t>에게 보고 후 대여 가능</a:t>
          </a:r>
        </a:p>
      </dsp:txBody>
      <dsp:txXfrm rot="-5400000">
        <a:off x="1105044" y="1436443"/>
        <a:ext cx="9360464" cy="925930"/>
      </dsp:txXfrm>
    </dsp:sp>
    <dsp:sp modelId="{E0DF6ACC-0CC8-4884-A376-787E3078E43D}">
      <dsp:nvSpPr>
        <dsp:cNvPr id="0" name=""/>
        <dsp:cNvSpPr/>
      </dsp:nvSpPr>
      <dsp:spPr>
        <a:xfrm rot="5400000">
          <a:off x="-236795" y="3007440"/>
          <a:ext cx="1578634" cy="11050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100" kern="1200" dirty="0"/>
            <a:t>기타</a:t>
          </a:r>
        </a:p>
      </dsp:txBody>
      <dsp:txXfrm rot="-5400000">
        <a:off x="0" y="3323167"/>
        <a:ext cx="1105044" cy="473590"/>
      </dsp:txXfrm>
    </dsp:sp>
    <dsp:sp modelId="{87262F57-A150-4C7A-8256-766A126A879E}">
      <dsp:nvSpPr>
        <dsp:cNvPr id="0" name=""/>
        <dsp:cNvSpPr/>
      </dsp:nvSpPr>
      <dsp:spPr>
        <a:xfrm rot="5400000">
          <a:off x="5297265" y="-1421576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이름이 없는 물건들은 전부 공용 </a:t>
          </a:r>
          <a:r>
            <a:rPr lang="en-US" altLang="ko-KR" sz="2000" kern="1200" dirty="0"/>
            <a:t>(</a:t>
          </a:r>
          <a:r>
            <a:rPr lang="ko-KR" altLang="en-US" sz="2000" kern="1200" dirty="0"/>
            <a:t>이불</a:t>
          </a:r>
          <a:r>
            <a:rPr lang="en-US" altLang="ko-KR" sz="2000" kern="1200" dirty="0"/>
            <a:t>, </a:t>
          </a:r>
          <a:r>
            <a:rPr lang="ko-KR" altLang="en-US" sz="2000" kern="1200" dirty="0"/>
            <a:t>일회용품</a:t>
          </a:r>
          <a:r>
            <a:rPr lang="en-US" altLang="ko-KR" sz="2000" kern="1200" dirty="0"/>
            <a:t>, </a:t>
          </a:r>
          <a:r>
            <a:rPr lang="ko-KR" altLang="en-US" sz="2000" kern="1200" dirty="0"/>
            <a:t>서적 등</a:t>
          </a:r>
          <a:r>
            <a:rPr lang="en-US" altLang="ko-KR" sz="2000" kern="1200" dirty="0"/>
            <a:t>)</a:t>
          </a:r>
          <a:endParaRPr lang="ko-KR" altLang="en-US" sz="2000" kern="1200" dirty="0"/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2000" kern="1200" dirty="0"/>
            <a:t>아껴서 사용하고 제자리에 돌려놓읍시다</a:t>
          </a:r>
          <a:r>
            <a:rPr lang="en-US" altLang="ko-KR" sz="2000" kern="1200" dirty="0"/>
            <a:t>.</a:t>
          </a:r>
          <a:endParaRPr lang="ko-KR" altLang="en-US" sz="2000" kern="1200" dirty="0"/>
        </a:p>
      </dsp:txBody>
      <dsp:txXfrm rot="-5400000">
        <a:off x="1105044" y="2820736"/>
        <a:ext cx="9360464" cy="925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FCB472-9E6F-AE1F-2EA3-BC2356D3E2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34ADE2F-B608-7C9C-EE8F-89234AE314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0478B8C-C567-C37C-0B8B-7C4E37C88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1455-DC15-4251-85B6-362DE670A06D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E18B2D0-3067-514E-0E3B-03FE35B02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FE5B98-3DF6-E29D-8A78-161F78396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C97C-C724-41CC-9104-5981744DFF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5631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ED822-8EE0-7427-6388-046703E8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74F6B9A-87C7-7EA0-42CB-C81DF4F82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8F0DDEA-FC4B-744F-B4CD-F31EBE5AD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1455-DC15-4251-85B6-362DE670A06D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22C3E0-3304-A0BC-59A2-140302097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4F8DAE-AA63-6DE1-0717-8AB8CD1E7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C97C-C724-41CC-9104-5981744DFF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5347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6031CE9-B833-30D4-4DD8-2F5F07FE95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A4C34E7-87CE-27B9-C835-0DDFC1FC7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264534A-EA3E-4485-8884-AF6E19225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1455-DC15-4251-85B6-362DE670A06D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B66A3D7-AF0D-020A-81E6-A76356C8E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670117-0FA2-D1C8-CD26-42E2E556F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C97C-C724-41CC-9104-5981744DFF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35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3A29D7-14ED-ADB4-CF25-7B2A33342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2F7447F-9414-0CBA-0B53-D138701E4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E747E40-FC29-F41D-8419-6FFF527C5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1455-DC15-4251-85B6-362DE670A06D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F2648FE-BF45-1978-E4AB-8D5AA0902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2AD235-058C-6ED6-096E-79472E30D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C97C-C724-41CC-9104-5981744DFF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936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B9B097-3072-4C12-A767-ED2C25EA1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CADE4B6-0C39-95E2-1C59-0B025C2F9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3CEEFF-088F-5368-3ABA-80846698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1455-DC15-4251-85B6-362DE670A06D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74506A1-3BF1-F8A4-19FA-2FA1CE6F6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051657C-B99F-47D6-341B-F51F7549D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C97C-C724-41CC-9104-5981744DFF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847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7F058F-419D-29C2-642F-C1A730876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4C930AD-21C3-8FB8-DA2F-0127F7A278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C91AEEB-920C-E2AE-3050-402A3FDB1A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D459D09-5918-9865-20D2-E26AD4DCD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1455-DC15-4251-85B6-362DE670A06D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F3F5E92-44AA-3C4A-28B5-6371058C9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E0EFB8C-5153-D29C-6EE1-B474D6B9C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C97C-C724-41CC-9104-5981744DFF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122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251D60-114A-A1BB-E36E-2B9DE001B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8CC04DD-853D-FDDE-5DC8-E7C41CDB7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62A35A3-F747-34F2-A2A7-80E4FF57A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F1932BC-9AD7-A73C-7255-C0FFFCE3A2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C043E96-B400-DBED-DAB6-C5A1D4169C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99DA222-6E65-122C-8342-4B64B94B0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1455-DC15-4251-85B6-362DE670A06D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5073476-4C1E-757A-5C5C-674920D1F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03EEFA5-247E-E8EE-55E3-DC02277E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C97C-C724-41CC-9104-5981744DFF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968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3F353C-A3F4-0479-1158-BDF369C3A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4549E11-B9DC-8733-A6CC-159118F4D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1455-DC15-4251-85B6-362DE670A06D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0481900-22E4-3113-EEE4-9BDC97F35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0C740C5-6171-522D-D070-B9F62A1C5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C97C-C724-41CC-9104-5981744DFF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067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6171E2B-4569-2863-6E9D-F0A125EFD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1455-DC15-4251-85B6-362DE670A06D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2DA1359-2C53-BAF4-35A6-3C5B73BAD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F392C28-85F8-A018-904A-F0E2AD9A0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C97C-C724-41CC-9104-5981744DFF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499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794833-0DDA-2AE2-B283-F2D42C6E9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24DBB38-CC83-50EC-83D2-DB00015F0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E51C182-C93C-A135-31D0-FB8BFAB755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CB4A84B-2CF5-278B-2ADD-32311569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1455-DC15-4251-85B6-362DE670A06D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23290D-B637-F525-9305-29AF3AC7A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2AB2E92-2B5D-F3C0-F249-B55840E47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C97C-C724-41CC-9104-5981744DFF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25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1AE849-681B-C1AA-0DF1-8DC3F0CC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26A6B29-5A0D-5160-A4D3-A52C975C8D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4325A89-EE8A-7212-5B21-93F8E79E8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3707CEB-7A17-1028-B04C-EB48CA1C6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1455-DC15-4251-85B6-362DE670A06D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168024C-35FA-FC4B-2DAC-96BED717C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DCC0845-1C72-23D9-904A-A1E179A1A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C97C-C724-41CC-9104-5981744DFF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408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425F93D-0997-4BA6-15AA-22FA4E5D2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EDA623C-9647-AC9B-F8DE-62B301E1A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20813E-F85B-77D0-0ACA-9C17F5DED0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11455-DC15-4251-85B6-362DE670A06D}" type="datetimeFigureOut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A8CA532-05F4-4826-331E-2E8F47AB57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1893A6-0130-6F9C-2EA9-ABDE776FD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3C97C-C724-41CC-9104-5981744DFF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30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0B0EF1-7EFA-78D8-C3DD-8B9E5F517C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하제 튜토리얼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406B226-B4C7-1613-8B1B-8609F966FC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/>
          </a:p>
          <a:p>
            <a:r>
              <a:rPr lang="en-US" altLang="ko-KR" dirty="0"/>
              <a:t>22’ </a:t>
            </a:r>
            <a:r>
              <a:rPr lang="ko-KR" altLang="en-US" dirty="0"/>
              <a:t>김경완</a:t>
            </a:r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580AEFE7-1079-5B77-B5C9-6822F8D807B0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12ACBEA-95CD-3ABD-C8A0-38F87BC05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392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98E81-8AE5-35B0-ABA6-85437595D3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F85D9E-1BDF-1B2A-1545-BB8BAAE70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겨울</a:t>
            </a:r>
          </a:p>
        </p:txBody>
      </p:sp>
      <p:graphicFrame>
        <p:nvGraphicFramePr>
          <p:cNvPr id="6" name="내용 개체 틀 5">
            <a:extLst>
              <a:ext uri="{FF2B5EF4-FFF2-40B4-BE49-F238E27FC236}">
                <a16:creationId xmlns:a16="http://schemas.microsoft.com/office/drawing/2014/main" id="{7E8492B8-4A94-3E46-EC44-C52EE4C692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2963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액자 3">
            <a:extLst>
              <a:ext uri="{FF2B5EF4-FFF2-40B4-BE49-F238E27FC236}">
                <a16:creationId xmlns:a16="http://schemas.microsoft.com/office/drawing/2014/main" id="{09FC412A-A43A-8D63-7FF4-7414B80A8280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CBBDAEF-B6F6-0878-CDBF-7F751C467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882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838D95-CCD7-839D-EBB2-44D81B6294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53CF2A-1638-9928-713B-346D3AC7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상시</a:t>
            </a:r>
          </a:p>
        </p:txBody>
      </p:sp>
      <p:graphicFrame>
        <p:nvGraphicFramePr>
          <p:cNvPr id="6" name="내용 개체 틀 5">
            <a:extLst>
              <a:ext uri="{FF2B5EF4-FFF2-40B4-BE49-F238E27FC236}">
                <a16:creationId xmlns:a16="http://schemas.microsoft.com/office/drawing/2014/main" id="{B048E312-0EC0-A4F2-C4B1-D3C732FC6B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054744"/>
              </p:ext>
            </p:extLst>
          </p:nvPr>
        </p:nvGraphicFramePr>
        <p:xfrm>
          <a:off x="838200" y="1825625"/>
          <a:ext cx="10515600" cy="3251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액자 3">
            <a:extLst>
              <a:ext uri="{FF2B5EF4-FFF2-40B4-BE49-F238E27FC236}">
                <a16:creationId xmlns:a16="http://schemas.microsoft.com/office/drawing/2014/main" id="{04799002-F38E-358E-D66B-D15CCB65FA80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F19F7F5-0F8A-7DAB-C85E-FF551ADBE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229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13D336-DC7D-4C3E-D85A-9E48A1C62C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119E88-48C0-79F1-40F9-BDB1A967D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연간</a:t>
            </a:r>
          </a:p>
        </p:txBody>
      </p:sp>
      <p:graphicFrame>
        <p:nvGraphicFramePr>
          <p:cNvPr id="6" name="내용 개체 틀 5">
            <a:extLst>
              <a:ext uri="{FF2B5EF4-FFF2-40B4-BE49-F238E27FC236}">
                <a16:creationId xmlns:a16="http://schemas.microsoft.com/office/drawing/2014/main" id="{05BC6E95-4585-64A5-D961-167496654E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489096"/>
              </p:ext>
            </p:extLst>
          </p:nvPr>
        </p:nvGraphicFramePr>
        <p:xfrm>
          <a:off x="838200" y="1825625"/>
          <a:ext cx="10515600" cy="3251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액자 3">
            <a:extLst>
              <a:ext uri="{FF2B5EF4-FFF2-40B4-BE49-F238E27FC236}">
                <a16:creationId xmlns:a16="http://schemas.microsoft.com/office/drawing/2014/main" id="{4661AEC5-77CB-1720-F0E8-83B268F0A9A1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71CB18F-5867-459D-E6C1-98F2E80841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696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A5B59B-2A2B-8AA9-0C4F-D4899666BE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E5505A8-C6A2-01E2-E889-794ACF3724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내부 시스템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36D8142-77A4-8A78-2E6B-48F4264B3B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/>
          </a:p>
          <a:p>
            <a:r>
              <a:rPr lang="ko-KR" altLang="en-US" dirty="0"/>
              <a:t>사이버편</a:t>
            </a:r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BEE36FD0-0AAF-0F9C-EB79-A4D4F34CB111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EC85DA6-7DAB-0CF0-BEEB-5CDAA5F3F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12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DB5BBE-29C4-4FA2-E3E9-83ECE1164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3DA2E7-8756-B1BD-DBBB-E26160BB9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Slack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BBD73DA-1FE8-CA7C-EE7F-6130C1250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06640"/>
          </a:xfrm>
        </p:spPr>
        <p:txBody>
          <a:bodyPr/>
          <a:lstStyle/>
          <a:p>
            <a:r>
              <a:rPr lang="ko-KR" altLang="en-US" dirty="0"/>
              <a:t>하제의 메인 메신저</a:t>
            </a:r>
            <a:endParaRPr lang="en-US" altLang="ko-KR" dirty="0"/>
          </a:p>
          <a:p>
            <a:r>
              <a:rPr lang="ko-KR" altLang="en-US" dirty="0"/>
              <a:t>공지사항에서 시시한 잡담까지 전부 </a:t>
            </a:r>
            <a:r>
              <a:rPr lang="en-US" altLang="ko-KR" dirty="0"/>
              <a:t>Slack</a:t>
            </a:r>
            <a:r>
              <a:rPr lang="ko-KR" altLang="en-US" dirty="0"/>
              <a:t>을 통해 이루어진다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3D844C09-6439-03EF-843C-62C8ED26EB18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2A11AB4-E497-01D4-486A-ECE07C7FE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다이어그램 6">
            <a:extLst>
              <a:ext uri="{FF2B5EF4-FFF2-40B4-BE49-F238E27FC236}">
                <a16:creationId xmlns:a16="http://schemas.microsoft.com/office/drawing/2014/main" id="{4CC00570-E0D2-DC67-0EFC-62385D4020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4743518"/>
              </p:ext>
            </p:extLst>
          </p:nvPr>
        </p:nvGraphicFramePr>
        <p:xfrm>
          <a:off x="838200" y="2962048"/>
          <a:ext cx="10515600" cy="3012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266" name="Picture 2" descr="Slack - YouTube">
            <a:extLst>
              <a:ext uri="{FF2B5EF4-FFF2-40B4-BE49-F238E27FC236}">
                <a16:creationId xmlns:a16="http://schemas.microsoft.com/office/drawing/2014/main" id="{61CD0953-CE4A-8C49-B697-5CDDC670C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4366" y="510095"/>
            <a:ext cx="1578429" cy="1578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010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F9AEB4-9A41-1381-F3D8-6AF47D2FB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D9283A-F41F-7127-225C-DBD618284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Slack </a:t>
            </a:r>
            <a:r>
              <a:rPr lang="ko-KR" altLang="en-US" dirty="0"/>
              <a:t>활용하기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467C7D-C0BE-86FC-F6F2-AE6E834BB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ko-KR" dirty="0"/>
              <a:t>‘</a:t>
            </a:r>
            <a:r>
              <a:rPr lang="ko-KR" altLang="en-US" dirty="0" err="1"/>
              <a:t>슬랙닉</a:t>
            </a:r>
            <a:r>
              <a:rPr lang="en-US" altLang="ko-KR" dirty="0"/>
              <a:t>’ </a:t>
            </a:r>
            <a:r>
              <a:rPr lang="ko-KR" altLang="en-US" dirty="0"/>
              <a:t>사용</a:t>
            </a:r>
            <a:endParaRPr lang="en-US" altLang="ko-KR" sz="2400" dirty="0"/>
          </a:p>
          <a:p>
            <a:pPr lvl="1">
              <a:lnSpc>
                <a:spcPct val="110000"/>
              </a:lnSpc>
            </a:pPr>
            <a:r>
              <a:rPr lang="en-US" altLang="ko-KR" sz="2200" dirty="0"/>
              <a:t>Slack</a:t>
            </a:r>
            <a:r>
              <a:rPr lang="ko-KR" altLang="en-US" sz="2200" dirty="0"/>
              <a:t> 표시 이름은 동아리에서 공식적으로 사용되는 이름 중 하나로 취급</a:t>
            </a:r>
            <a:endParaRPr lang="en-US" altLang="ko-KR" sz="2200" dirty="0"/>
          </a:p>
          <a:p>
            <a:pPr>
              <a:lnSpc>
                <a:spcPct val="110000"/>
              </a:lnSpc>
            </a:pPr>
            <a:r>
              <a:rPr lang="ko-KR" altLang="en-US" dirty="0"/>
              <a:t>다음 두 채널을 제외하고는 자유롭게 참여</a:t>
            </a:r>
            <a:r>
              <a:rPr lang="en-US" altLang="ko-KR" b="0" i="0" dirty="0">
                <a:solidFill>
                  <a:srgbClr val="212529"/>
                </a:solidFill>
                <a:effectLst/>
                <a:latin typeface="Pretendard JP"/>
              </a:rPr>
              <a:t>·</a:t>
            </a:r>
            <a:r>
              <a:rPr lang="ko-KR" altLang="en-US" b="0" i="0" dirty="0">
                <a:solidFill>
                  <a:srgbClr val="212529"/>
                </a:solidFill>
                <a:effectLst/>
                <a:latin typeface="Pretendard JP"/>
              </a:rPr>
              <a:t>메시지 보내기 가능</a:t>
            </a:r>
            <a:r>
              <a:rPr lang="en-US" altLang="ko-KR" b="0" i="0" dirty="0">
                <a:solidFill>
                  <a:srgbClr val="212529"/>
                </a:solidFill>
                <a:effectLst/>
                <a:latin typeface="Pretendard JP"/>
              </a:rPr>
              <a:t>!</a:t>
            </a:r>
          </a:p>
          <a:p>
            <a:pPr lvl="1">
              <a:lnSpc>
                <a:spcPct val="110000"/>
              </a:lnSpc>
            </a:pPr>
            <a:r>
              <a:rPr lang="en-US" altLang="ko-KR" dirty="0">
                <a:solidFill>
                  <a:srgbClr val="212529"/>
                </a:solidFill>
                <a:latin typeface="Pretendard JP"/>
              </a:rPr>
              <a:t>#haje_notice, #haje_campus_notice</a:t>
            </a:r>
          </a:p>
          <a:p>
            <a:pPr>
              <a:lnSpc>
                <a:spcPct val="110000"/>
              </a:lnSpc>
            </a:pPr>
            <a:r>
              <a:rPr lang="ko-KR" altLang="en-US" dirty="0">
                <a:solidFill>
                  <a:srgbClr val="212529"/>
                </a:solidFill>
                <a:latin typeface="Pretendard JP"/>
              </a:rPr>
              <a:t>채널 호출</a:t>
            </a:r>
            <a:r>
              <a:rPr lang="en-US" altLang="ko-KR" dirty="0">
                <a:solidFill>
                  <a:srgbClr val="212529"/>
                </a:solidFill>
                <a:latin typeface="Pretendard JP"/>
              </a:rPr>
              <a:t>(@channel)</a:t>
            </a:r>
            <a:r>
              <a:rPr lang="ko-KR" altLang="en-US" dirty="0">
                <a:solidFill>
                  <a:srgbClr val="212529"/>
                </a:solidFill>
                <a:latin typeface="Pretendard JP"/>
              </a:rPr>
              <a:t>은 꼭 필요하지 않을 경우 자제</a:t>
            </a:r>
            <a:endParaRPr lang="en-US" altLang="ko-KR" dirty="0">
              <a:solidFill>
                <a:srgbClr val="212529"/>
              </a:solidFill>
              <a:latin typeface="Pretendard JP"/>
            </a:endParaRPr>
          </a:p>
          <a:p>
            <a:pPr>
              <a:lnSpc>
                <a:spcPct val="110000"/>
              </a:lnSpc>
            </a:pPr>
            <a:r>
              <a:rPr lang="en-US" altLang="ko-KR" dirty="0">
                <a:solidFill>
                  <a:srgbClr val="212529"/>
                </a:solidFill>
                <a:latin typeface="Pretendard JP"/>
              </a:rPr>
              <a:t>Slack </a:t>
            </a:r>
            <a:r>
              <a:rPr lang="ko-KR" altLang="en-US" dirty="0">
                <a:solidFill>
                  <a:srgbClr val="212529"/>
                </a:solidFill>
                <a:latin typeface="Pretendard JP"/>
              </a:rPr>
              <a:t>프로필에 다음 사항을 기재</a:t>
            </a:r>
            <a:endParaRPr lang="en-US" altLang="ko-KR" dirty="0">
              <a:solidFill>
                <a:srgbClr val="212529"/>
              </a:solidFill>
              <a:latin typeface="Pretendard JP"/>
            </a:endParaRPr>
          </a:p>
          <a:p>
            <a:pPr lvl="1">
              <a:lnSpc>
                <a:spcPct val="110000"/>
              </a:lnSpc>
            </a:pPr>
            <a:r>
              <a:rPr lang="en-US" altLang="ko-KR" dirty="0">
                <a:latin typeface="Pretendard JP"/>
              </a:rPr>
              <a:t> </a:t>
            </a:r>
            <a:r>
              <a:rPr lang="en-US" altLang="ko-KR" dirty="0">
                <a:solidFill>
                  <a:srgbClr val="FF0000"/>
                </a:solidFill>
                <a:latin typeface="Pretendard JP"/>
              </a:rPr>
              <a:t>*</a:t>
            </a:r>
            <a:r>
              <a:rPr lang="ko-KR" altLang="en-US" dirty="0">
                <a:solidFill>
                  <a:srgbClr val="212529"/>
                </a:solidFill>
                <a:latin typeface="Pretendard JP"/>
              </a:rPr>
              <a:t>실명</a:t>
            </a:r>
            <a:r>
              <a:rPr lang="en-US" altLang="ko-KR" dirty="0">
                <a:solidFill>
                  <a:srgbClr val="212529"/>
                </a:solidFill>
                <a:latin typeface="Pretendard JP"/>
              </a:rPr>
              <a:t>, </a:t>
            </a:r>
            <a:r>
              <a:rPr lang="en-US" altLang="ko-KR" dirty="0">
                <a:solidFill>
                  <a:srgbClr val="FF0000"/>
                </a:solidFill>
                <a:latin typeface="Pretendard JP"/>
              </a:rPr>
              <a:t>*</a:t>
            </a:r>
            <a:r>
              <a:rPr lang="ko-KR" altLang="en-US" dirty="0">
                <a:solidFill>
                  <a:srgbClr val="212529"/>
                </a:solidFill>
                <a:latin typeface="Pretendard JP"/>
              </a:rPr>
              <a:t>학번</a:t>
            </a:r>
            <a:r>
              <a:rPr lang="en-US" altLang="ko-KR" dirty="0">
                <a:solidFill>
                  <a:srgbClr val="212529"/>
                </a:solidFill>
                <a:latin typeface="Pretendard JP"/>
              </a:rPr>
              <a:t>, </a:t>
            </a:r>
            <a:r>
              <a:rPr lang="ko-KR" altLang="en-US" dirty="0">
                <a:solidFill>
                  <a:srgbClr val="212529"/>
                </a:solidFill>
                <a:latin typeface="Pretendard JP"/>
              </a:rPr>
              <a:t>학과</a:t>
            </a:r>
            <a:r>
              <a:rPr lang="en-US" altLang="ko-KR" dirty="0">
                <a:solidFill>
                  <a:srgbClr val="212529"/>
                </a:solidFill>
                <a:latin typeface="Pretendard JP"/>
              </a:rPr>
              <a:t>, </a:t>
            </a:r>
            <a:r>
              <a:rPr lang="ko-KR" altLang="en-US" dirty="0">
                <a:solidFill>
                  <a:srgbClr val="212529"/>
                </a:solidFill>
                <a:latin typeface="Pretendard JP"/>
              </a:rPr>
              <a:t>계좌번호</a:t>
            </a:r>
            <a:endParaRPr lang="en-US" altLang="ko-KR" dirty="0">
              <a:solidFill>
                <a:srgbClr val="212529"/>
              </a:solidFill>
              <a:latin typeface="Pretendard JP"/>
            </a:endParaRPr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DB9D0876-87F7-38EF-6012-08B82BDBC187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464BEA7-6E49-2478-56EC-33A598B7D7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779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C30B35-63E3-7664-83D2-B2E3146E37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B9E401-D1FF-2BDE-ACC7-EE50FD20B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Noah   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noah.haje.org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2EA0A7-D8A2-4354-067D-0B6933E13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ko-KR" altLang="en-US" dirty="0"/>
              <a:t>하제의 게시판</a:t>
            </a:r>
            <a:endParaRPr lang="en-US" altLang="ko-KR" dirty="0"/>
          </a:p>
          <a:p>
            <a:pPr>
              <a:lnSpc>
                <a:spcPct val="120000"/>
              </a:lnSpc>
            </a:pPr>
            <a:r>
              <a:rPr lang="ko-KR" altLang="en-US" dirty="0"/>
              <a:t>활동 중 글 및 그림 형태로 남기고 싶은 내용</a:t>
            </a:r>
            <a:endParaRPr lang="en-US" altLang="ko-KR" dirty="0"/>
          </a:p>
          <a:p>
            <a:pPr lvl="1">
              <a:lnSpc>
                <a:spcPct val="120000"/>
              </a:lnSpc>
            </a:pPr>
            <a:r>
              <a:rPr lang="ko-KR" altLang="en-US" dirty="0"/>
              <a:t>회의록</a:t>
            </a:r>
            <a:r>
              <a:rPr lang="en-US" altLang="ko-KR" dirty="0"/>
              <a:t>, </a:t>
            </a:r>
            <a:r>
              <a:rPr lang="ko-KR" altLang="en-US" dirty="0"/>
              <a:t>개발 일지</a:t>
            </a:r>
            <a:r>
              <a:rPr lang="en-US" altLang="ko-KR" dirty="0"/>
              <a:t>, </a:t>
            </a:r>
            <a:r>
              <a:rPr lang="ko-KR" altLang="en-US" dirty="0"/>
              <a:t>활동 보고서       등</a:t>
            </a:r>
            <a:r>
              <a:rPr lang="en-US" altLang="ko-KR" dirty="0"/>
              <a:t>..</a:t>
            </a:r>
          </a:p>
          <a:p>
            <a:pPr>
              <a:lnSpc>
                <a:spcPct val="120000"/>
              </a:lnSpc>
            </a:pPr>
            <a:r>
              <a:rPr lang="ko-KR" altLang="en-US" dirty="0"/>
              <a:t>기본적으로는 외부 공개</a:t>
            </a:r>
            <a:r>
              <a:rPr lang="en-US" altLang="ko-KR" dirty="0"/>
              <a:t>, but </a:t>
            </a:r>
            <a:r>
              <a:rPr lang="ko-KR" altLang="en-US" dirty="0"/>
              <a:t>검색 엔진으로 검색 불가 </a:t>
            </a:r>
            <a:r>
              <a:rPr lang="en-US" altLang="ko-KR" sz="2400" dirty="0"/>
              <a:t>(=</a:t>
            </a:r>
            <a:r>
              <a:rPr lang="ko-KR" altLang="en-US" sz="2400" dirty="0" err="1"/>
              <a:t>딥웹</a:t>
            </a:r>
            <a:r>
              <a:rPr lang="en-US" altLang="ko-KR" sz="2400" dirty="0"/>
              <a:t>)</a:t>
            </a:r>
            <a:endParaRPr lang="en-US" altLang="ko-KR" dirty="0"/>
          </a:p>
          <a:p>
            <a:pPr lvl="1">
              <a:lnSpc>
                <a:spcPct val="120000"/>
              </a:lnSpc>
            </a:pPr>
            <a:r>
              <a:rPr lang="ko-KR" altLang="en-US" dirty="0"/>
              <a:t>내부 전용 게시판도 있음</a:t>
            </a:r>
            <a:r>
              <a:rPr lang="en-US" altLang="ko-KR" dirty="0"/>
              <a:t>. </a:t>
            </a:r>
            <a:r>
              <a:rPr lang="ko-KR" altLang="en-US" dirty="0"/>
              <a:t>동아리 소유 계정 정보 등을 공유</a:t>
            </a:r>
            <a:endParaRPr lang="en-US" altLang="ko-KR" dirty="0"/>
          </a:p>
          <a:p>
            <a:pPr>
              <a:lnSpc>
                <a:spcPct val="120000"/>
              </a:lnSpc>
            </a:pPr>
            <a:r>
              <a:rPr lang="ko-KR" altLang="en-US" dirty="0"/>
              <a:t>회장 또는 시삽이 카테고리를 만들 수 있음</a:t>
            </a:r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9F19502D-406B-6BBB-5BEB-4F069E57B14C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EE4094F-8596-2251-2FC7-CFD0D82E9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FF7FC9B2-1EF7-9A09-ED43-180CC3FD2C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427" y="365125"/>
            <a:ext cx="2948544" cy="2948544"/>
          </a:xfrm>
          <a:prstGeom prst="rect">
            <a:avLst/>
          </a:prstGeom>
        </p:spPr>
      </p:pic>
      <p:sp>
        <p:nvSpPr>
          <p:cNvPr id="8" name="화살표: 오른쪽 7">
            <a:extLst>
              <a:ext uri="{FF2B5EF4-FFF2-40B4-BE49-F238E27FC236}">
                <a16:creationId xmlns:a16="http://schemas.microsoft.com/office/drawing/2014/main" id="{6C0730DB-D5A5-AD76-F0B3-25008300A5C8}"/>
              </a:ext>
            </a:extLst>
          </p:cNvPr>
          <p:cNvSpPr/>
          <p:nvPr/>
        </p:nvSpPr>
        <p:spPr>
          <a:xfrm>
            <a:off x="6792686" y="772505"/>
            <a:ext cx="1715984" cy="9856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가입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03F877A9-EB36-6D25-8AA1-7958B8381C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5414" y="2936627"/>
            <a:ext cx="955172" cy="754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832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7DB655-CEFB-F310-5AE2-F8045868F2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A4947E-CCE0-6C7F-E614-46A4E3811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HAJE.org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DCA912B-9C96-CEF5-EBA9-7CFFDE9F5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하제의 대외 공개용 웹사이트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동아리 소개 문구 등 있어야 할 내용들이 있음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관리는 회장 등 간부진이 담당</a:t>
            </a:r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3E7B2DF5-8444-7B49-D74C-CA593EB003F0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02F7379-32AB-4378-81F8-E72FC584F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753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A4C7ED-0D3C-9C6E-2789-DA044833E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1C2F9D-85BE-3598-3880-9E297E02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HAJE Drive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5882A4D-E9DF-EFBC-2417-C301DF517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/>
              <a:t>drive.haje.org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대단한 건 아니고 그냥 구글 드라이브</a:t>
            </a:r>
            <a:r>
              <a:rPr lang="en-US" altLang="ko-KR" dirty="0"/>
              <a:t>..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동아리원 간에 파일 공유가 이루어져야 할 때 사용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연도 폴더 안에 폴더 만들어서 자유롭게 사용 가능</a:t>
            </a:r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27DED593-1291-7099-9181-FDAED5A83938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E769415-45BC-5569-0DAF-7DF019BB4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821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CC0E59-DC17-B7DC-BF22-A9DC371669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E5E2AC-7CD5-073D-2A4B-F7F36B752B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내부 시스템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F1BABA5-B9BA-5B40-1BB3-339D14150E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/>
          </a:p>
          <a:p>
            <a:r>
              <a:rPr lang="ko-KR" altLang="en-US" dirty="0" err="1"/>
              <a:t>현실편</a:t>
            </a:r>
            <a:endParaRPr lang="ko-KR" altLang="en-US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094E9032-1C2D-14F6-6746-E7AA9C3A3960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E8F5E21-B205-A6A4-E559-96E9C77EB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07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515459-0C02-9B16-A438-2BF82E729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84401A3-CC0B-D745-BF06-98A90C767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간단 소개</a:t>
            </a:r>
            <a:endParaRPr lang="en-US" altLang="ko-KR" dirty="0"/>
          </a:p>
          <a:p>
            <a:r>
              <a:rPr lang="ko-KR" altLang="en-US" dirty="0"/>
              <a:t>하제의 </a:t>
            </a:r>
            <a:r>
              <a:rPr lang="en-US" altLang="ko-KR" dirty="0"/>
              <a:t>1</a:t>
            </a:r>
            <a:r>
              <a:rPr lang="ko-KR" altLang="en-US" dirty="0"/>
              <a:t>년</a:t>
            </a:r>
            <a:endParaRPr lang="en-US" altLang="ko-KR" dirty="0"/>
          </a:p>
          <a:p>
            <a:r>
              <a:rPr lang="ko-KR" altLang="en-US" dirty="0"/>
              <a:t>내부 시스템 소개</a:t>
            </a:r>
            <a:endParaRPr lang="en-US" altLang="ko-KR" dirty="0"/>
          </a:p>
          <a:p>
            <a:r>
              <a:rPr lang="ko-KR" altLang="en-US" dirty="0"/>
              <a:t>사람들</a:t>
            </a:r>
            <a:endParaRPr lang="en-US" altLang="ko-KR" dirty="0"/>
          </a:p>
          <a:p>
            <a:r>
              <a:rPr lang="ko-KR" altLang="en-US" dirty="0"/>
              <a:t>얻는 것</a:t>
            </a:r>
            <a:r>
              <a:rPr lang="en-US" altLang="ko-KR" dirty="0"/>
              <a:t>, </a:t>
            </a:r>
            <a:r>
              <a:rPr lang="ko-KR" altLang="en-US" dirty="0" err="1"/>
              <a:t>해야하는</a:t>
            </a:r>
            <a:r>
              <a:rPr lang="ko-KR" altLang="en-US" dirty="0"/>
              <a:t> 것</a:t>
            </a:r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409CE5F2-2D9B-F1BD-8674-3615B892C12E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8D97454-2737-2A46-A327-974255E0C7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6286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4EC082-635C-9054-A8E0-DF5D9B2D87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775B09-2ED1-801C-0518-E1A04F603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동아리방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66A8EF-886C-CE6D-F11A-8C667DC7F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dirty="0"/>
              <a:t>주소</a:t>
            </a:r>
            <a:endParaRPr lang="en-US" altLang="ko-KR" dirty="0"/>
          </a:p>
          <a:p>
            <a:pPr lvl="1">
              <a:lnSpc>
                <a:spcPct val="150000"/>
              </a:lnSpc>
            </a:pPr>
            <a:r>
              <a:rPr lang="ko-KR" altLang="en-US" dirty="0"/>
              <a:t>학생회관 </a:t>
            </a:r>
            <a:r>
              <a:rPr lang="en-US" altLang="ko-KR" dirty="0"/>
              <a:t>(N12) 2106</a:t>
            </a:r>
            <a:r>
              <a:rPr lang="ko-KR" altLang="en-US" dirty="0"/>
              <a:t>호 </a:t>
            </a:r>
            <a:r>
              <a:rPr lang="en-US" altLang="ko-KR" dirty="0"/>
              <a:t>	&lt;- </a:t>
            </a:r>
            <a:r>
              <a:rPr lang="ko-KR" altLang="en-US" dirty="0"/>
              <a:t>공식적임</a:t>
            </a:r>
            <a:endParaRPr lang="en-US" altLang="ko-KR" dirty="0"/>
          </a:p>
          <a:p>
            <a:pPr lvl="1">
              <a:lnSpc>
                <a:spcPct val="150000"/>
              </a:lnSpc>
            </a:pPr>
            <a:r>
              <a:rPr lang="ko-KR" altLang="en-US" dirty="0"/>
              <a:t>매점 건물 </a:t>
            </a:r>
            <a:r>
              <a:rPr lang="en-US" altLang="ko-KR" dirty="0"/>
              <a:t>2</a:t>
            </a:r>
            <a:r>
              <a:rPr lang="ko-KR" altLang="en-US" dirty="0"/>
              <a:t>층</a:t>
            </a:r>
            <a:r>
              <a:rPr lang="en-US" altLang="ko-KR" dirty="0"/>
              <a:t>			&lt;- KAIST </a:t>
            </a:r>
            <a:r>
              <a:rPr lang="ko-KR" altLang="en-US" dirty="0"/>
              <a:t>사람에게 설명</a:t>
            </a:r>
            <a:endParaRPr lang="en-US" altLang="ko-KR" dirty="0"/>
          </a:p>
          <a:p>
            <a:pPr lvl="1">
              <a:lnSpc>
                <a:spcPct val="150000"/>
              </a:lnSpc>
            </a:pPr>
            <a:r>
              <a:rPr lang="ko-KR" altLang="en-US" dirty="0"/>
              <a:t>진리관 맞은편</a:t>
            </a:r>
            <a:r>
              <a:rPr lang="en-US" altLang="ko-KR" dirty="0"/>
              <a:t>			&lt;- </a:t>
            </a:r>
            <a:r>
              <a:rPr lang="ko-KR" altLang="en-US" dirty="0"/>
              <a:t>배달의 민족 배달부에게 설명</a:t>
            </a:r>
            <a:endParaRPr lang="en-US" altLang="ko-KR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ECB62730-427E-4EBE-3F2F-D8A9711E053D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1FDF256-9199-058E-74B5-25164B1D7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378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19ABDB-40D6-BD2A-2ADE-B5FD0A205D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816020-ADD5-FE8E-04F2-E506DAE88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동아리방 비품</a:t>
            </a:r>
          </a:p>
        </p:txBody>
      </p:sp>
      <p:graphicFrame>
        <p:nvGraphicFramePr>
          <p:cNvPr id="6" name="내용 개체 틀 5">
            <a:extLst>
              <a:ext uri="{FF2B5EF4-FFF2-40B4-BE49-F238E27FC236}">
                <a16:creationId xmlns:a16="http://schemas.microsoft.com/office/drawing/2014/main" id="{C63FCD97-15B4-B166-E1AD-BC7208432E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26297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액자 3">
            <a:extLst>
              <a:ext uri="{FF2B5EF4-FFF2-40B4-BE49-F238E27FC236}">
                <a16:creationId xmlns:a16="http://schemas.microsoft.com/office/drawing/2014/main" id="{2D248685-A83A-D2BF-DFF2-24A9998A64DA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3A32C76-ED8F-658F-DB19-922D93B81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177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855908-CDE7-789F-58A0-210D614C7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D48490-6691-35B0-8A2E-E0342617D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동아리방 규칙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A0FE09-7456-EAE2-E674-3B7DEFDAA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dirty="0"/>
              <a:t>깨끗하게 사용하기</a:t>
            </a:r>
            <a:endParaRPr lang="en-US" altLang="ko-KR" dirty="0"/>
          </a:p>
          <a:p>
            <a:pPr lvl="1">
              <a:lnSpc>
                <a:spcPct val="150000"/>
              </a:lnSpc>
            </a:pPr>
            <a:r>
              <a:rPr lang="ko-KR" altLang="en-US" dirty="0"/>
              <a:t>특히 음식물 처리 안 하고 가는 것 엄금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소등 확인하기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비품 제자리에 갖다 놓기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절대 대군주와 해설자를 건드리지 마</a:t>
            </a:r>
            <a:endParaRPr lang="en-US" altLang="ko-KR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5A803533-8545-44AB-19F3-4002B19F2668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C9F7E1F-9178-EA7D-935F-4B92F33EA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5142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B3E983-64DB-D5F5-C92C-23D3F6356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CB50F5-2952-420A-6F8A-7459547411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사람들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9D25694-21AD-FFC7-9B3A-A19D73AC89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17A9F696-3D85-EA08-C677-D36D0BC7F56F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9290082-397A-CC97-B28A-5EE65632A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907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4D3151-0B56-F782-9C0C-D74959A0EF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F7061F-716A-8939-C41C-C72E647EE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분포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1F7D312-29C6-6968-E6A5-79B0169DE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dirty="0"/>
              <a:t>대부분이 남성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대부분이 전산학부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연령대는 다양</a:t>
            </a:r>
            <a:endParaRPr lang="en-US" altLang="ko-KR" dirty="0"/>
          </a:p>
          <a:p>
            <a:pPr lvl="1">
              <a:lnSpc>
                <a:spcPct val="150000"/>
              </a:lnSpc>
            </a:pPr>
            <a:r>
              <a:rPr lang="ko-KR" altLang="en-US" dirty="0"/>
              <a:t>이미 졸업하신 </a:t>
            </a:r>
            <a:r>
              <a:rPr lang="ko-KR" altLang="en-US" dirty="0" err="1"/>
              <a:t>선배들과도</a:t>
            </a:r>
            <a:r>
              <a:rPr lang="ko-KR" altLang="en-US" dirty="0"/>
              <a:t> 교류가 활발</a:t>
            </a:r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11958B25-0817-D6E3-EC60-B1130B3D3DB4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48E77CB-7177-3583-EC29-D7776A72D2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9351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810D0A-EC07-4AB5-44FC-9937C2FDC9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BEA665-8ACB-DD8E-BD68-BD99154A9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감투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3CCDEA2-4072-E54F-EC11-3C72DEE74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dirty="0"/>
              <a:t>3</a:t>
            </a:r>
            <a:r>
              <a:rPr lang="ko-KR" altLang="en-US" dirty="0"/>
              <a:t>대 권력</a:t>
            </a:r>
            <a:r>
              <a:rPr lang="en-US" altLang="ko-KR" dirty="0"/>
              <a:t>(</a:t>
            </a:r>
            <a:r>
              <a:rPr lang="ko-KR" altLang="en-US" dirty="0"/>
              <a:t>노예</a:t>
            </a:r>
            <a:r>
              <a:rPr lang="en-US" altLang="ko-KR" dirty="0"/>
              <a:t>)</a:t>
            </a:r>
          </a:p>
          <a:p>
            <a:pPr lvl="1">
              <a:lnSpc>
                <a:spcPct val="150000"/>
              </a:lnSpc>
            </a:pPr>
            <a:r>
              <a:rPr lang="ko-KR" altLang="en-US" dirty="0"/>
              <a:t>회장</a:t>
            </a:r>
            <a:endParaRPr lang="en-US" altLang="ko-KR" dirty="0"/>
          </a:p>
          <a:p>
            <a:pPr lvl="1">
              <a:lnSpc>
                <a:spcPct val="150000"/>
              </a:lnSpc>
            </a:pPr>
            <a:r>
              <a:rPr lang="ko-KR" altLang="en-US" dirty="0"/>
              <a:t>서기</a:t>
            </a:r>
            <a:endParaRPr lang="en-US" altLang="ko-KR" dirty="0"/>
          </a:p>
          <a:p>
            <a:pPr lvl="1">
              <a:lnSpc>
                <a:spcPct val="150000"/>
              </a:lnSpc>
            </a:pPr>
            <a:r>
              <a:rPr lang="ko-KR" altLang="en-US" dirty="0"/>
              <a:t>총무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Sysop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이공학술분과장</a:t>
            </a:r>
            <a:endParaRPr lang="en-US" altLang="ko-KR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87BBF548-A3D3-6BB2-6915-8A453D60044E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4624A51-0A38-03F3-B6E6-F7B2D9248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0041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E6C131-16EB-904C-7EDF-33313715C8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BED626-BA19-C464-8FD4-F3AD247CC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회장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302112-69A0-A7E7-27C1-5DFCF63DE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altLang="ko-KR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992763A4-AFA1-D0C9-13DD-BEE2B2993E80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5C024B5-E3F9-B198-C5BD-548DE59FE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화살표: 오른쪽 5">
            <a:extLst>
              <a:ext uri="{FF2B5EF4-FFF2-40B4-BE49-F238E27FC236}">
                <a16:creationId xmlns:a16="http://schemas.microsoft.com/office/drawing/2014/main" id="{94F63695-CF34-3638-FD07-8B16D5022D23}"/>
              </a:ext>
            </a:extLst>
          </p:cNvPr>
          <p:cNvSpPr/>
          <p:nvPr/>
        </p:nvSpPr>
        <p:spPr>
          <a:xfrm>
            <a:off x="3294413" y="2434442"/>
            <a:ext cx="5516088" cy="227412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743301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D8A8E2-8985-CED8-BCCD-28E33E2DAE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768B9C-8001-E83D-9875-8C1E6E335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회장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70F6374-7628-4530-2727-D1168A385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/>
              <a:t>22’ </a:t>
            </a:r>
            <a:r>
              <a:rPr lang="ko-KR" altLang="en-US" dirty="0"/>
              <a:t>김경완</a:t>
            </a:r>
            <a:r>
              <a:rPr lang="en-US" altLang="ko-KR" dirty="0"/>
              <a:t>		@</a:t>
            </a:r>
            <a:r>
              <a:rPr lang="ko-KR" altLang="en-US" dirty="0" err="1"/>
              <a:t>지바고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역할</a:t>
            </a:r>
            <a:r>
              <a:rPr lang="ko-KR" altLang="en-US" dirty="0"/>
              <a:t> 동아리 대표</a:t>
            </a:r>
            <a:r>
              <a:rPr lang="en-US" altLang="ko-KR" dirty="0"/>
              <a:t>, </a:t>
            </a:r>
            <a:r>
              <a:rPr lang="ko-KR" altLang="en-US" dirty="0"/>
              <a:t>회의 진행</a:t>
            </a:r>
            <a:r>
              <a:rPr lang="en-US" altLang="ko-KR" dirty="0"/>
              <a:t>, </a:t>
            </a:r>
            <a:r>
              <a:rPr lang="ko-KR" altLang="en-US" dirty="0"/>
              <a:t>주요 의사 결정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게임 </a:t>
            </a:r>
            <a:r>
              <a:rPr lang="ko-KR" altLang="en-US" dirty="0"/>
              <a:t>시뮬레이션</a:t>
            </a:r>
            <a:r>
              <a:rPr lang="en-US" altLang="ko-KR" sz="2000" dirty="0"/>
              <a:t>(</a:t>
            </a:r>
            <a:r>
              <a:rPr lang="ko-KR" altLang="en-US" sz="2000" dirty="0" err="1"/>
              <a:t>시티즈</a:t>
            </a:r>
            <a:r>
              <a:rPr lang="en-US" altLang="ko-KR" sz="2000" dirty="0"/>
              <a:t>:</a:t>
            </a:r>
            <a:r>
              <a:rPr lang="ko-KR" altLang="en-US" sz="2000" dirty="0"/>
              <a:t> 스카이라인 시리즈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팩토리오</a:t>
            </a:r>
            <a:r>
              <a:rPr lang="en-US" altLang="ko-KR" sz="2000" dirty="0"/>
              <a:t>)</a:t>
            </a:r>
            <a:r>
              <a:rPr lang="en-US" altLang="ko-KR" dirty="0"/>
              <a:t>, </a:t>
            </a:r>
            <a:r>
              <a:rPr lang="ko-KR" altLang="en-US" dirty="0"/>
              <a:t>슈팅</a:t>
            </a:r>
            <a:r>
              <a:rPr lang="en-US" altLang="ko-KR" sz="2000" dirty="0"/>
              <a:t>(Apex </a:t>
            </a:r>
            <a:r>
              <a:rPr lang="ko-KR" altLang="en-US" sz="2000" dirty="0"/>
              <a:t>레전드</a:t>
            </a:r>
            <a:r>
              <a:rPr lang="en-US" altLang="ko-KR" sz="2000" dirty="0"/>
              <a:t>)</a:t>
            </a:r>
            <a:endParaRPr lang="en-US" altLang="ko-KR" b="1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특징 </a:t>
            </a:r>
            <a:r>
              <a:rPr lang="ko-KR" altLang="en-US" dirty="0"/>
              <a:t>악성 </a:t>
            </a:r>
            <a:r>
              <a:rPr lang="ko-KR" altLang="en-US" dirty="0" err="1"/>
              <a:t>카나데맘</a:t>
            </a:r>
            <a:endParaRPr lang="en-US" altLang="ko-KR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FEE128EF-1609-7CB5-B1A1-D0F4DDAE37FB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20A1256-E71D-401C-87AA-00250BDA2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6549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9BC7D8-CC83-83B9-4115-9F1701969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EB6FBA-D094-E713-D6B4-57A728B19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서기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591440-BA5F-76DF-E27F-DE5C852BA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/>
              <a:t>22’ </a:t>
            </a:r>
            <a:r>
              <a:rPr lang="ko-KR" altLang="en-US" dirty="0"/>
              <a:t>김지원</a:t>
            </a:r>
            <a:r>
              <a:rPr lang="en-US" altLang="ko-KR" dirty="0"/>
              <a:t>		@</a:t>
            </a:r>
            <a:r>
              <a:rPr lang="ko-KR" altLang="en-US" dirty="0"/>
              <a:t>레이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역할 </a:t>
            </a:r>
            <a:r>
              <a:rPr lang="ko-KR" altLang="en-US" dirty="0"/>
              <a:t>회의 기록</a:t>
            </a:r>
            <a:r>
              <a:rPr lang="en-US" altLang="ko-KR" dirty="0"/>
              <a:t>, HAJE.org</a:t>
            </a:r>
            <a:r>
              <a:rPr lang="ko-KR" altLang="en-US" dirty="0"/>
              <a:t> 관리</a:t>
            </a:r>
            <a:r>
              <a:rPr lang="en-US" altLang="ko-KR" dirty="0"/>
              <a:t>, </a:t>
            </a:r>
            <a:r>
              <a:rPr lang="ko-KR" altLang="en-US" dirty="0"/>
              <a:t>회장 업무 분담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게임 </a:t>
            </a:r>
            <a:r>
              <a:rPr lang="ko-KR" altLang="en-US" dirty="0" err="1"/>
              <a:t>리붕이</a:t>
            </a:r>
            <a:r>
              <a:rPr lang="en-US" altLang="ko-KR" dirty="0"/>
              <a:t>, 2D </a:t>
            </a:r>
            <a:r>
              <a:rPr lang="ko-KR" altLang="en-US" dirty="0"/>
              <a:t>잡식 </a:t>
            </a:r>
            <a:r>
              <a:rPr lang="en-US" altLang="ko-KR" dirty="0"/>
              <a:t>(3D </a:t>
            </a:r>
            <a:r>
              <a:rPr lang="ko-KR" altLang="en-US" dirty="0"/>
              <a:t>잘 안함</a:t>
            </a:r>
            <a:r>
              <a:rPr lang="en-US" altLang="ko-KR" dirty="0"/>
              <a:t>)</a:t>
            </a:r>
            <a:endParaRPr lang="en-US" altLang="ko-KR" b="1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특징 </a:t>
            </a:r>
            <a:r>
              <a:rPr lang="ko-KR" altLang="en-US" dirty="0" err="1"/>
              <a:t>개족보</a:t>
            </a:r>
            <a:endParaRPr lang="en-US" altLang="ko-KR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4A126A86-8E1B-3CB9-2545-E2EE26850096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61F0C77-8C69-6B12-0532-270C58860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011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C30DD0-5B2A-176A-9258-CE97EC118F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501584-D93A-447A-B512-F18F41DA0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총무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602502-8EEE-1068-C719-3BC5ADBBB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/>
              <a:t>22’ </a:t>
            </a:r>
            <a:r>
              <a:rPr lang="ko-KR" altLang="en-US" dirty="0" err="1"/>
              <a:t>전현호</a:t>
            </a:r>
            <a:r>
              <a:rPr lang="en-US" altLang="ko-KR" dirty="0"/>
              <a:t>		@</a:t>
            </a:r>
            <a:r>
              <a:rPr lang="ko-KR" altLang="en-US" dirty="0"/>
              <a:t>낙타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역할 </a:t>
            </a:r>
            <a:r>
              <a:rPr lang="ko-KR" altLang="en-US" dirty="0"/>
              <a:t>지원금 서류 작성</a:t>
            </a:r>
            <a:r>
              <a:rPr lang="en-US" altLang="ko-KR" dirty="0"/>
              <a:t>, </a:t>
            </a:r>
            <a:r>
              <a:rPr lang="ko-KR" altLang="en-US" dirty="0" err="1"/>
              <a:t>동비</a:t>
            </a:r>
            <a:r>
              <a:rPr lang="ko-KR" altLang="en-US" dirty="0"/>
              <a:t> 관리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게임 </a:t>
            </a:r>
            <a:endParaRPr lang="en-US" altLang="ko-KR" b="1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특징</a:t>
            </a:r>
            <a:endParaRPr lang="en-US" altLang="ko-KR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8A4EE8C2-A0BA-7E58-D947-4A1D85C42F3C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A488466-CD87-E54A-1E87-6A3415AA8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142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985D14-E55B-866E-22ED-67FC0F82D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FEA903-A67E-D71D-D217-4C31761ED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간단 소개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4A4B6C3-E13A-3FDF-DBE0-9CF6D1AFEB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82B75929-B64E-2B02-02FB-608BB9765ECC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4555293-8902-F95B-CCC9-784053DEB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73670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3665AE-2766-568C-FCC9-4F497494F8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FC471C-7A63-74C2-A643-6922196CE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Sysop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0BC6D4A-BB71-605A-66C9-FD2F7295B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/>
              <a:t>24’ </a:t>
            </a:r>
            <a:r>
              <a:rPr lang="ko-KR" altLang="en-US" dirty="0" err="1"/>
              <a:t>정우현</a:t>
            </a:r>
            <a:r>
              <a:rPr lang="en-US" altLang="ko-KR" dirty="0"/>
              <a:t>		@</a:t>
            </a:r>
            <a:r>
              <a:rPr lang="ko-KR" altLang="en-US" dirty="0" err="1"/>
              <a:t>모야멍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역할 </a:t>
            </a:r>
            <a:r>
              <a:rPr lang="ko-KR" altLang="en-US" dirty="0"/>
              <a:t>비품 관리</a:t>
            </a:r>
            <a:r>
              <a:rPr lang="en-US" altLang="ko-KR" dirty="0"/>
              <a:t>, </a:t>
            </a:r>
            <a:r>
              <a:rPr lang="ko-KR" altLang="en-US" dirty="0"/>
              <a:t>서버 관리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게임 </a:t>
            </a:r>
            <a:endParaRPr lang="en-US" altLang="ko-KR" b="1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특징 </a:t>
            </a:r>
            <a:endParaRPr lang="en-US" altLang="ko-KR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BDF71CF7-E207-2F6C-43F1-3E3F8FAFB062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8CBCE33-8DF8-9E94-3F8F-ADC8AA0E7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5326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978FB6-AA99-F094-1AF7-8B400A8A3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AD32EA-B251-11B5-A5E9-1AD49F93E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Sysop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7EA1C04-F050-292C-D7FD-0B472D650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/>
              <a:t>21’ </a:t>
            </a:r>
            <a:r>
              <a:rPr lang="ko-KR" altLang="en-US" dirty="0" err="1"/>
              <a:t>허성윤</a:t>
            </a:r>
            <a:r>
              <a:rPr lang="en-US" altLang="ko-KR" dirty="0"/>
              <a:t>		@</a:t>
            </a:r>
            <a:r>
              <a:rPr lang="ko-KR" altLang="en-US" dirty="0" err="1"/>
              <a:t>슬케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역할 </a:t>
            </a:r>
            <a:r>
              <a:rPr lang="ko-KR" altLang="en-US" dirty="0"/>
              <a:t>비품 관리</a:t>
            </a:r>
            <a:r>
              <a:rPr lang="en-US" altLang="ko-KR" dirty="0"/>
              <a:t>, </a:t>
            </a:r>
            <a:r>
              <a:rPr lang="ko-KR" altLang="en-US" dirty="0"/>
              <a:t>서버 관리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게임 </a:t>
            </a:r>
            <a:endParaRPr lang="en-US" altLang="ko-KR" b="1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특징 </a:t>
            </a:r>
            <a:r>
              <a:rPr lang="ko-KR" altLang="en-US" dirty="0"/>
              <a:t>악성 </a:t>
            </a:r>
            <a:r>
              <a:rPr lang="ko-KR" altLang="en-US" dirty="0" err="1"/>
              <a:t>카나데맘</a:t>
            </a:r>
            <a:endParaRPr lang="en-US" altLang="ko-KR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A1AE4BA7-8313-015A-C262-00AFF94E70F5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95C4433-1177-A64B-84C4-0CEBDE437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847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B9854-77CE-EE4C-327A-206730BC0D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A5AA40-77CB-4D57-3C1A-6843776CF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Sysop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DE50E5-CB1E-15D2-96AB-0C81CAC1F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/>
              <a:t>19’ </a:t>
            </a:r>
            <a:r>
              <a:rPr lang="ko-KR" altLang="en-US" dirty="0" err="1"/>
              <a:t>방준혁</a:t>
            </a:r>
            <a:r>
              <a:rPr lang="en-US" altLang="ko-KR" dirty="0"/>
              <a:t>		@remrem13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역할 </a:t>
            </a:r>
            <a:r>
              <a:rPr lang="ko-KR" altLang="en-US" dirty="0"/>
              <a:t>비품 관리</a:t>
            </a:r>
            <a:r>
              <a:rPr lang="en-US" altLang="ko-KR" dirty="0"/>
              <a:t>, </a:t>
            </a:r>
            <a:r>
              <a:rPr lang="ko-KR" altLang="en-US" dirty="0"/>
              <a:t>서버 관리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게임 </a:t>
            </a:r>
            <a:endParaRPr lang="en-US" altLang="ko-KR" b="1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특징 </a:t>
            </a:r>
            <a:endParaRPr lang="en-US" altLang="ko-KR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1D9A5439-F5E3-9EC1-C5F1-EBF860D20343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946C9B7-3527-8286-1309-28D4414D8B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8912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614324-5653-9EE0-DEC0-8385616338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3DC75C-E22F-29A0-4496-22AE29392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Sysop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577E556-F257-672C-0C6B-A17FC8DA9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/>
              <a:t>23’ </a:t>
            </a:r>
            <a:r>
              <a:rPr lang="ko-KR" altLang="en-US" dirty="0"/>
              <a:t>이건우</a:t>
            </a:r>
            <a:r>
              <a:rPr lang="en-US" altLang="ko-KR" dirty="0"/>
              <a:t>		@</a:t>
            </a:r>
            <a:r>
              <a:rPr lang="ko-KR" altLang="en-US" dirty="0" err="1"/>
              <a:t>이비슨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역할 </a:t>
            </a:r>
            <a:r>
              <a:rPr lang="ko-KR" altLang="en-US" dirty="0"/>
              <a:t>비품 관리</a:t>
            </a:r>
            <a:r>
              <a:rPr lang="en-US" altLang="ko-KR" dirty="0"/>
              <a:t>, </a:t>
            </a:r>
            <a:r>
              <a:rPr lang="ko-KR" altLang="en-US" dirty="0"/>
              <a:t>서버 관리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게임 </a:t>
            </a:r>
            <a:r>
              <a:rPr lang="ko-KR" altLang="en-US" dirty="0" err="1"/>
              <a:t>오버워치</a:t>
            </a:r>
            <a:endParaRPr lang="en-US" altLang="ko-KR" b="1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특징 </a:t>
            </a:r>
            <a:endParaRPr lang="en-US" altLang="ko-KR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957124D0-45E5-C9C4-EEE8-483BB784022C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33B3426-0CF3-C032-3D0F-AA25DD784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8620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2C262F-FB8F-D0C3-E92A-B91FC94EAB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B2FDE7-DB66-FAAD-D8E0-D123A1231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이공학술분과장</a:t>
            </a:r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860D01C8-CCF5-A5C6-C225-B07DB8185528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6CC0F73-ABAA-F9D9-EB53-5384A7CE2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A4286073-F530-E294-19BA-4D20E6C1F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/>
              <a:t>22’ </a:t>
            </a:r>
            <a:r>
              <a:rPr lang="ko-KR" altLang="en-US" dirty="0" err="1"/>
              <a:t>임자영</a:t>
            </a:r>
            <a:r>
              <a:rPr lang="en-US" altLang="ko-KR" dirty="0"/>
              <a:t>		@</a:t>
            </a:r>
            <a:r>
              <a:rPr lang="ko-KR" altLang="en-US" dirty="0"/>
              <a:t>녹은</a:t>
            </a:r>
            <a:r>
              <a:rPr lang="en-US" altLang="ko-KR" dirty="0"/>
              <a:t>. </a:t>
            </a:r>
            <a:r>
              <a:rPr lang="ko-KR" altLang="en-US" dirty="0" err="1"/>
              <a:t>곰치</a:t>
            </a:r>
            <a:r>
              <a:rPr lang="ko-KR" altLang="en-US" dirty="0"/>
              <a:t> </a:t>
            </a:r>
            <a:r>
              <a:rPr lang="en-US" altLang="ko-KR" sz="2000" dirty="0"/>
              <a:t>&lt;- </a:t>
            </a:r>
            <a:r>
              <a:rPr lang="ko-KR" altLang="en-US" sz="2000" dirty="0"/>
              <a:t>계절에 따라 앞의 수식어는 바뀌는 편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역할 </a:t>
            </a:r>
            <a:r>
              <a:rPr lang="ko-KR" altLang="en-US" dirty="0"/>
              <a:t>동아리 유지</a:t>
            </a:r>
            <a:r>
              <a:rPr lang="en-US" altLang="ko-KR" dirty="0"/>
              <a:t>, </a:t>
            </a:r>
            <a:r>
              <a:rPr lang="ko-KR" altLang="en-US" dirty="0"/>
              <a:t>동아리방 수호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게임 </a:t>
            </a:r>
            <a:r>
              <a:rPr lang="ko-KR" altLang="en-US" dirty="0" err="1"/>
              <a:t>오버워치</a:t>
            </a:r>
            <a:endParaRPr lang="en-US" altLang="ko-KR" b="1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특징 </a:t>
            </a:r>
            <a:r>
              <a:rPr lang="ko-KR" altLang="en-US" dirty="0" err="1"/>
              <a:t>오버워치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860090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76A5EA-0B11-07FA-15F5-14BB8BD1A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066F5E-6DB6-3FD4-CFB7-F1E377F2D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하제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2492C27-7E09-1BC7-B323-6329D5482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/>
              <a:t>23’ </a:t>
            </a:r>
            <a:r>
              <a:rPr lang="ko-KR" altLang="en-US" dirty="0"/>
              <a:t>김민준</a:t>
            </a:r>
            <a:r>
              <a:rPr lang="en-US" altLang="ko-KR" dirty="0"/>
              <a:t>		@</a:t>
            </a:r>
            <a:r>
              <a:rPr lang="ko-KR" altLang="en-US" dirty="0" err="1"/>
              <a:t>토르래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역할 </a:t>
            </a:r>
            <a:r>
              <a:rPr lang="ko-KR" altLang="en-US" dirty="0"/>
              <a:t>하제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게임</a:t>
            </a:r>
            <a:endParaRPr lang="en-US" altLang="ko-KR" b="1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특징</a:t>
            </a:r>
            <a:endParaRPr lang="en-US" altLang="ko-KR" b="1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BBED2898-B9D3-CA65-316A-F58C3DD08D8E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87746BC-BCD3-B4DC-34B2-E8132E7B6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5348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F50B40-9658-B20C-F44A-7309209020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DC4A6A-2ECF-D774-E2B9-A65FA4427F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얻는 것</a:t>
            </a:r>
            <a:r>
              <a:rPr lang="en-US" altLang="ko-KR" dirty="0"/>
              <a:t>, </a:t>
            </a:r>
            <a:r>
              <a:rPr lang="ko-KR" altLang="en-US" dirty="0"/>
              <a:t>해야 하는 것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810B746-7BBD-22D9-AC9F-8FA62BBCC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C6600053-F947-C760-B469-479AFD11C164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F919E5F-2A12-8B85-2F60-AA6492745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8344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9C7D87-D3C3-C832-CFA2-DBCA1C9F7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C58849-4628-70E0-F04F-52508BFAA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당신이 하제 부원으로서 얻는 것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875DC6D-388F-FE41-5500-E13767610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dirty="0"/>
              <a:t>동아리방 자유이용권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선후배 인맥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게임 친구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게임 업계 관련 기회</a:t>
            </a:r>
            <a:endParaRPr lang="en-US" altLang="ko-KR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D4A2062F-C8B1-7FC5-3EE7-0147FC41E69B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08CC59D-5D2F-BF25-A659-FAC1AEEA7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9267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21B07-C0FA-D14B-1BFF-F9CDBE6D56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1CF3D9-6073-DA88-BF07-CBB1162EE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당신이 하제 부원으로서 해야 하는 것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3F0DD6-7506-4639-E561-88B5CD54E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dirty="0"/>
              <a:t>Slack </a:t>
            </a:r>
            <a:r>
              <a:rPr lang="ko-KR" altLang="en-US" dirty="0"/>
              <a:t>공지 읽기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Slack </a:t>
            </a:r>
            <a:r>
              <a:rPr lang="ko-KR" altLang="en-US" dirty="0"/>
              <a:t>호출 응답하기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정기 회의 참석하기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동아리비 납부하기</a:t>
            </a:r>
            <a:endParaRPr lang="en-US" altLang="ko-KR" dirty="0"/>
          </a:p>
          <a:p>
            <a:pPr lvl="1">
              <a:lnSpc>
                <a:spcPct val="150000"/>
              </a:lnSpc>
            </a:pPr>
            <a:r>
              <a:rPr lang="en-US" altLang="ko-KR" sz="1800" dirty="0"/>
              <a:t>(</a:t>
            </a:r>
            <a:r>
              <a:rPr lang="ko-KR" altLang="en-US" sz="1800" dirty="0"/>
              <a:t>동아리연합회비 </a:t>
            </a:r>
            <a:r>
              <a:rPr lang="en-US" altLang="ko-KR" sz="1800" dirty="0"/>
              <a:t>9,000 + </a:t>
            </a:r>
            <a:r>
              <a:rPr lang="ko-KR" altLang="en-US" sz="1800" dirty="0"/>
              <a:t>하제 회비 </a:t>
            </a:r>
            <a:r>
              <a:rPr lang="en-US" altLang="ko-KR" sz="1800" dirty="0"/>
              <a:t>21,000) * (</a:t>
            </a:r>
            <a:r>
              <a:rPr lang="ko-KR" altLang="en-US" sz="1800" dirty="0"/>
              <a:t>신입 부원 할인 </a:t>
            </a:r>
            <a:r>
              <a:rPr lang="en-US" altLang="ko-KR" sz="1800" dirty="0"/>
              <a:t>33%) = 20,000</a:t>
            </a:r>
            <a:endParaRPr lang="en-US" altLang="ko-KR" sz="2800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649CF000-5E2D-373F-740D-0144CB775EDE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8F9AC8C-7C43-F201-D5B0-8C56CC26E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918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8FB6A8-9D11-6511-6123-2FE5CFF25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1F4631-3441-8E63-D5C9-FFC216F38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~</a:t>
            </a:r>
            <a:r>
              <a:rPr lang="ko-KR" altLang="en-US" dirty="0"/>
              <a:t>제리감사</a:t>
            </a:r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616DB97A-D447-4A37-D410-F740523D9BDA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5FCA205-BB49-8350-D80A-76000595F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제리인사 존중 GIF - 제리인사 존중 인사 - Discover &amp; Share GIFs">
            <a:extLst>
              <a:ext uri="{FF2B5EF4-FFF2-40B4-BE49-F238E27FC236}">
                <a16:creationId xmlns:a16="http://schemas.microsoft.com/office/drawing/2014/main" id="{EF8E3531-A353-3BEF-7042-4A5CC822BEA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0" y="2953544"/>
            <a:ext cx="20955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141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874CDA-56C4-8E6B-AF31-A7D94F899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하제는 어떤 곳인가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7C9A345-D023-C440-4530-C52C15A4E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190008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목적</a:t>
            </a:r>
            <a:r>
              <a:rPr lang="en-US" altLang="ko-KR" b="1" dirty="0"/>
              <a:t>		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설립</a:t>
            </a:r>
            <a:r>
              <a:rPr lang="en-US" altLang="ko-KR" b="1" dirty="0"/>
              <a:t>		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대표자</a:t>
            </a:r>
            <a:r>
              <a:rPr lang="en-US" altLang="ko-KR" b="1" dirty="0"/>
              <a:t>	</a:t>
            </a:r>
            <a:endParaRPr lang="en-US" altLang="ko-KR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지도교수</a:t>
            </a:r>
            <a:endParaRPr lang="en-US" altLang="ko-KR" b="1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b="1" dirty="0"/>
              <a:t>인원</a:t>
            </a:r>
            <a:endParaRPr lang="en-US" altLang="ko-KR" b="1" dirty="0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59452309-E30C-D414-AC1C-E432348A80A3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08BCEE5-8B52-16D6-8510-3694D80BD9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내용 개체 틀 2">
            <a:extLst>
              <a:ext uri="{FF2B5EF4-FFF2-40B4-BE49-F238E27FC236}">
                <a16:creationId xmlns:a16="http://schemas.microsoft.com/office/drawing/2014/main" id="{22BAD3DB-131B-5B54-AED7-E7200B1DDDF5}"/>
              </a:ext>
            </a:extLst>
          </p:cNvPr>
          <p:cNvSpPr txBox="1">
            <a:spLocks/>
          </p:cNvSpPr>
          <p:nvPr/>
        </p:nvSpPr>
        <p:spPr>
          <a:xfrm>
            <a:off x="3028207" y="1825625"/>
            <a:ext cx="655517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ko-KR" altLang="en-US" dirty="0"/>
              <a:t>게임 연구 및 제작</a:t>
            </a:r>
            <a:endParaRPr lang="en-US" altLang="ko-KR" dirty="0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ko-KR" dirty="0"/>
              <a:t>1993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ko-KR" altLang="en-US" dirty="0"/>
              <a:t>김경완</a:t>
            </a:r>
            <a:endParaRPr lang="en-US" altLang="ko-KR" dirty="0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ko-KR" altLang="en-US" dirty="0"/>
              <a:t>전산학부 </a:t>
            </a:r>
            <a:r>
              <a:rPr lang="ko-KR" altLang="en-US" dirty="0" err="1"/>
              <a:t>송준화</a:t>
            </a:r>
            <a:r>
              <a:rPr lang="ko-KR" altLang="en-US" dirty="0"/>
              <a:t> 교수님</a:t>
            </a:r>
            <a:endParaRPr lang="en-US" altLang="ko-KR" dirty="0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ko-KR" dirty="0"/>
              <a:t>45+</a:t>
            </a:r>
            <a:r>
              <a:rPr lang="en-US" altLang="ko-KR" sz="2000" dirty="0"/>
              <a:t>(</a:t>
            </a:r>
            <a:r>
              <a:rPr lang="ko-KR" altLang="en-US" sz="2000" dirty="0"/>
              <a:t>지난 학기 기준</a:t>
            </a:r>
            <a:r>
              <a:rPr lang="en-US" altLang="ko-KR" sz="2000" dirty="0"/>
              <a:t>)</a:t>
            </a:r>
            <a:r>
              <a:rPr lang="ko-KR" altLang="en-US" dirty="0"/>
              <a:t> </a:t>
            </a:r>
            <a:r>
              <a:rPr lang="en-US" altLang="ko-KR" dirty="0"/>
              <a:t>	300+</a:t>
            </a:r>
            <a:r>
              <a:rPr lang="en-US" altLang="ko-KR" sz="2000" dirty="0"/>
              <a:t>(</a:t>
            </a:r>
            <a:r>
              <a:rPr lang="ko-KR" altLang="en-US" sz="2000" dirty="0"/>
              <a:t>누적</a:t>
            </a:r>
            <a:r>
              <a:rPr lang="en-US" altLang="ko-KR" sz="2000" dirty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0927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E59479-BF88-8443-D43B-354525E57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주요 활동</a:t>
            </a:r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DA5F2652-0F1D-93A9-4089-54850FBD74DE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A0B3939-8A06-1638-AE1D-5D239F1D5E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0563D9D7-1C75-4718-E15C-FC9553FD3993}"/>
              </a:ext>
            </a:extLst>
          </p:cNvPr>
          <p:cNvSpPr/>
          <p:nvPr/>
        </p:nvSpPr>
        <p:spPr>
          <a:xfrm>
            <a:off x="838200" y="1812451"/>
            <a:ext cx="10515600" cy="67473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게임 개발 프로젝트 진행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1EAACE2A-B149-4D44-1875-D20E141B3668}"/>
              </a:ext>
            </a:extLst>
          </p:cNvPr>
          <p:cNvSpPr/>
          <p:nvPr/>
        </p:nvSpPr>
        <p:spPr>
          <a:xfrm>
            <a:off x="838200" y="2608949"/>
            <a:ext cx="10515600" cy="67473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Nexon Dream Members </a:t>
            </a:r>
            <a:r>
              <a:rPr lang="ko-KR" altLang="en-US" dirty="0"/>
              <a:t>참여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BBBA99E0-F2DA-8BC7-1223-1FA2EFAFED2E}"/>
              </a:ext>
            </a:extLst>
          </p:cNvPr>
          <p:cNvSpPr/>
          <p:nvPr/>
        </p:nvSpPr>
        <p:spPr>
          <a:xfrm>
            <a:off x="838200" y="3405447"/>
            <a:ext cx="10515600" cy="67473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게임 개발 세미나 진행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522D3F5C-D0C2-25B0-1271-CAE67AF736BB}"/>
              </a:ext>
            </a:extLst>
          </p:cNvPr>
          <p:cNvSpPr/>
          <p:nvPr/>
        </p:nvSpPr>
        <p:spPr>
          <a:xfrm>
            <a:off x="838200" y="4201945"/>
            <a:ext cx="10515600" cy="67473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게임 </a:t>
            </a:r>
            <a:r>
              <a:rPr lang="ko-KR" altLang="en-US"/>
              <a:t>업계와의 만남 주선</a:t>
            </a:r>
            <a:endParaRPr lang="ko-KR" altLang="en-US" dirty="0"/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3BBC7B78-8B20-E3D3-B99B-C8EF9425FDCE}"/>
              </a:ext>
            </a:extLst>
          </p:cNvPr>
          <p:cNvSpPr/>
          <p:nvPr/>
        </p:nvSpPr>
        <p:spPr>
          <a:xfrm>
            <a:off x="838200" y="4998443"/>
            <a:ext cx="10515600" cy="67473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연 </a:t>
            </a:r>
            <a:r>
              <a:rPr lang="en-US" altLang="ko-KR" dirty="0"/>
              <a:t>2+</a:t>
            </a:r>
            <a:r>
              <a:rPr lang="ko-KR" altLang="en-US" dirty="0"/>
              <a:t>회 </a:t>
            </a:r>
            <a:r>
              <a:rPr lang="ko-KR" altLang="en-US" dirty="0" err="1"/>
              <a:t>게임잼</a:t>
            </a:r>
            <a:r>
              <a:rPr lang="ko-KR" altLang="en-US" dirty="0"/>
              <a:t> 진행</a:t>
            </a:r>
          </a:p>
        </p:txBody>
      </p:sp>
    </p:spTree>
    <p:extLst>
      <p:ext uri="{BB962C8B-B14F-4D97-AF65-F5344CB8AC3E}">
        <p14:creationId xmlns:p14="http://schemas.microsoft.com/office/powerpoint/2010/main" val="1819224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5BBC6B-B5BA-5C57-74ED-E762A0D749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0991B9-5376-85B6-AADA-DF54B00DC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하제의 </a:t>
            </a:r>
            <a:r>
              <a:rPr lang="en-US" altLang="ko-KR" dirty="0"/>
              <a:t>1</a:t>
            </a:r>
            <a:r>
              <a:rPr lang="ko-KR" altLang="en-US" dirty="0"/>
              <a:t>년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A44834B-C8BF-107A-7DD8-DC11169563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액자 3">
            <a:extLst>
              <a:ext uri="{FF2B5EF4-FFF2-40B4-BE49-F238E27FC236}">
                <a16:creationId xmlns:a16="http://schemas.microsoft.com/office/drawing/2014/main" id="{52EEECAC-A0F3-9E23-10A9-7D1998BA77DE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65ED240-56EA-9E22-FD7A-FD075E2776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05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9CFD43-CBC1-D7D5-43B2-1F054973B4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863793-19C3-15A0-A88E-BC89FD0BC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봄</a:t>
            </a:r>
          </a:p>
        </p:txBody>
      </p:sp>
      <p:graphicFrame>
        <p:nvGraphicFramePr>
          <p:cNvPr id="6" name="내용 개체 틀 5">
            <a:extLst>
              <a:ext uri="{FF2B5EF4-FFF2-40B4-BE49-F238E27FC236}">
                <a16:creationId xmlns:a16="http://schemas.microsoft.com/office/drawing/2014/main" id="{1D7B4A14-1DD1-3538-526C-9F0DC127DA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8299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액자 3">
            <a:extLst>
              <a:ext uri="{FF2B5EF4-FFF2-40B4-BE49-F238E27FC236}">
                <a16:creationId xmlns:a16="http://schemas.microsoft.com/office/drawing/2014/main" id="{BB8FD23F-FFE2-32F6-516B-6FCB13099C5F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4C9D934-CEBC-1A06-C7CB-31B4AB61E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4898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BD6189-B8B9-28BC-9A27-11097096AB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B9C9F2-EBAB-9252-60CF-D2BF4437C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여름</a:t>
            </a:r>
          </a:p>
        </p:txBody>
      </p:sp>
      <p:graphicFrame>
        <p:nvGraphicFramePr>
          <p:cNvPr id="6" name="내용 개체 틀 5">
            <a:extLst>
              <a:ext uri="{FF2B5EF4-FFF2-40B4-BE49-F238E27FC236}">
                <a16:creationId xmlns:a16="http://schemas.microsoft.com/office/drawing/2014/main" id="{0B468601-C33C-7D2F-E28D-9756B4EA2E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239587"/>
              </p:ext>
            </p:extLst>
          </p:nvPr>
        </p:nvGraphicFramePr>
        <p:xfrm>
          <a:off x="838200" y="1825626"/>
          <a:ext cx="10515600" cy="2164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액자 3">
            <a:extLst>
              <a:ext uri="{FF2B5EF4-FFF2-40B4-BE49-F238E27FC236}">
                <a16:creationId xmlns:a16="http://schemas.microsoft.com/office/drawing/2014/main" id="{BC0DCC7E-B1CB-80D2-88BA-4666B7A38D6C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0C2EDBC-C95A-B773-9759-5006C9BDE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888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F357C0-1D79-A565-F80B-7B2249242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C9DE94-0D17-163A-2767-0743015EC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가을</a:t>
            </a:r>
          </a:p>
        </p:txBody>
      </p:sp>
      <p:graphicFrame>
        <p:nvGraphicFramePr>
          <p:cNvPr id="6" name="내용 개체 틀 5">
            <a:extLst>
              <a:ext uri="{FF2B5EF4-FFF2-40B4-BE49-F238E27FC236}">
                <a16:creationId xmlns:a16="http://schemas.microsoft.com/office/drawing/2014/main" id="{22F98D61-AF54-D642-7C37-899E754669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0307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액자 3">
            <a:extLst>
              <a:ext uri="{FF2B5EF4-FFF2-40B4-BE49-F238E27FC236}">
                <a16:creationId xmlns:a16="http://schemas.microsoft.com/office/drawing/2014/main" id="{E4AB71C0-E5F3-EF7C-138C-6211D8C39117}"/>
              </a:ext>
            </a:extLst>
          </p:cNvPr>
          <p:cNvSpPr/>
          <p:nvPr/>
        </p:nvSpPr>
        <p:spPr>
          <a:xfrm>
            <a:off x="-53438" y="0"/>
            <a:ext cx="12245438" cy="6858000"/>
          </a:xfrm>
          <a:prstGeom prst="frame">
            <a:avLst>
              <a:gd name="adj1" fmla="val 1937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B643133-82F7-82ED-0977-AAEA937D39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107" y="5974532"/>
            <a:ext cx="1735034" cy="67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7971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귤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841</Words>
  <Application>Microsoft Office PowerPoint</Application>
  <PresentationFormat>와이드스크린</PresentationFormat>
  <Paragraphs>219</Paragraphs>
  <Slides>39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39</vt:i4>
      </vt:variant>
    </vt:vector>
  </HeadingPairs>
  <TitlesOfParts>
    <vt:vector size="43" baseType="lpstr">
      <vt:lpstr>Pretendard JP</vt:lpstr>
      <vt:lpstr>맑은 고딕</vt:lpstr>
      <vt:lpstr>Arial</vt:lpstr>
      <vt:lpstr>Office 테마</vt:lpstr>
      <vt:lpstr>하제 튜토리얼</vt:lpstr>
      <vt:lpstr>Contents</vt:lpstr>
      <vt:lpstr>간단 소개</vt:lpstr>
      <vt:lpstr>하제는 어떤 곳인가?</vt:lpstr>
      <vt:lpstr>주요 활동</vt:lpstr>
      <vt:lpstr>하제의 1년</vt:lpstr>
      <vt:lpstr>봄</vt:lpstr>
      <vt:lpstr>여름</vt:lpstr>
      <vt:lpstr>가을</vt:lpstr>
      <vt:lpstr>겨울</vt:lpstr>
      <vt:lpstr>상시</vt:lpstr>
      <vt:lpstr>연간</vt:lpstr>
      <vt:lpstr>내부 시스템</vt:lpstr>
      <vt:lpstr>Slack</vt:lpstr>
      <vt:lpstr>Slack 활용하기</vt:lpstr>
      <vt:lpstr>Noah   noah.haje.org</vt:lpstr>
      <vt:lpstr>HAJE.org</vt:lpstr>
      <vt:lpstr>HAJE Drive</vt:lpstr>
      <vt:lpstr>내부 시스템</vt:lpstr>
      <vt:lpstr>동아리방</vt:lpstr>
      <vt:lpstr>동아리방 비품</vt:lpstr>
      <vt:lpstr>동아리방 규칙</vt:lpstr>
      <vt:lpstr>사람들</vt:lpstr>
      <vt:lpstr>분포</vt:lpstr>
      <vt:lpstr>감투</vt:lpstr>
      <vt:lpstr>회장</vt:lpstr>
      <vt:lpstr>회장</vt:lpstr>
      <vt:lpstr>서기</vt:lpstr>
      <vt:lpstr>총무</vt:lpstr>
      <vt:lpstr>Sysop</vt:lpstr>
      <vt:lpstr>Sysop</vt:lpstr>
      <vt:lpstr>Sysop</vt:lpstr>
      <vt:lpstr>Sysop</vt:lpstr>
      <vt:lpstr>이공학술분과장</vt:lpstr>
      <vt:lpstr>하제</vt:lpstr>
      <vt:lpstr>얻는 것, 해야 하는 것</vt:lpstr>
      <vt:lpstr>당신이 하제 부원으로서 얻는 것</vt:lpstr>
      <vt:lpstr>당신이 하제 부원으로서 해야 하는 것</vt:lpstr>
      <vt:lpstr>~제리감사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경완 김</dc:creator>
  <cp:lastModifiedBy>경완 김</cp:lastModifiedBy>
  <cp:revision>11</cp:revision>
  <dcterms:created xsi:type="dcterms:W3CDTF">2024-03-02T19:09:17Z</dcterms:created>
  <dcterms:modified xsi:type="dcterms:W3CDTF">2024-03-05T11:24:09Z</dcterms:modified>
</cp:coreProperties>
</file>