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c1b97210e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c1b97210e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1b97210e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1b97210e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2c1b97210e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2c1b97210e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2c1b97210e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2c1b97210e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2c1b97210e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2c1b97210e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2c1b97210e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2c1b97210e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2c1b97210e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2c1b97210e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278cb84d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278cb84d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JkjfDpwrD_8B8aKeB0EdXuIfDvJuX0ig/view" TargetMode="External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Faster, even Faster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585125" y="31712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Haje </a:t>
            </a:r>
            <a:r>
              <a:rPr lang="ko"/>
              <a:t>황준영</a:t>
            </a:r>
            <a:r>
              <a:rPr lang="ko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ko"/>
              <a:t>게임 개요</a:t>
            </a:r>
            <a:endParaRPr b="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chemeClr val="dk1"/>
                </a:solidFill>
              </a:rPr>
              <a:t>장르: 덱 빌딩 카드 게임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ko">
                <a:solidFill>
                  <a:schemeClr val="dk1"/>
                </a:solidFill>
              </a:rPr>
              <a:t>엔진: Unity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ko">
                <a:solidFill>
                  <a:schemeClr val="dk1"/>
                </a:solidFill>
              </a:rPr>
              <a:t>개발 기간 : 2025-01-10 ~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ko">
                <a:solidFill>
                  <a:schemeClr val="dk1"/>
                </a:solidFill>
              </a:rPr>
              <a:t>게임 플레이: 최대한 빠르게 자신의 손 패를 제한시간 안에  많이 사용하기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ko"/>
              <a:t>게임 기획</a:t>
            </a:r>
            <a:endParaRPr b="1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 턴제 전략게임에 제한 시간을 최대한 활용하는 게임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 뇌 비우고도 가볍게 스트레스를 풀 수 있는 카드 게임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 피지컬이 요구되는 카드 게임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3175" y="2571750"/>
            <a:ext cx="2224375" cy="160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40075" y="2571750"/>
            <a:ext cx="2461350" cy="160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ko"/>
              <a:t>게임 방식</a:t>
            </a:r>
            <a:endParaRPr b="1"/>
          </a:p>
        </p:txBody>
      </p:sp>
      <p:sp>
        <p:nvSpPr>
          <p:cNvPr id="75" name="Google Shape;75;p16"/>
          <p:cNvSpPr/>
          <p:nvPr/>
        </p:nvSpPr>
        <p:spPr>
          <a:xfrm>
            <a:off x="7087075" y="1246375"/>
            <a:ext cx="1559400" cy="22074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ko" sz="2400"/>
              <a:t>   Card 1</a:t>
            </a:r>
            <a:endParaRPr b="1" sz="2400"/>
          </a:p>
        </p:txBody>
      </p:sp>
      <p:sp>
        <p:nvSpPr>
          <p:cNvPr id="76" name="Google Shape;76;p16"/>
          <p:cNvSpPr/>
          <p:nvPr/>
        </p:nvSpPr>
        <p:spPr>
          <a:xfrm>
            <a:off x="7087075" y="3542000"/>
            <a:ext cx="1559400" cy="8277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8157185" y="3542000"/>
            <a:ext cx="489300" cy="8277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5059425" y="3542000"/>
            <a:ext cx="1559400" cy="8277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5059425" y="3542000"/>
            <a:ext cx="354600" cy="8277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0"/>
              </a:srgbClr>
            </a:outerShdw>
            <a:reflection blurRad="0" dir="0" dist="0" endA="0" endPos="30000" fadeDir="5400012" kx="0" rotWithShape="0" algn="bl" stA="0" stPos="0" sy="-100000" ky="0"/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5168925" y="3039775"/>
            <a:ext cx="1340400" cy="4140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EEEEEE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458200" y="1308075"/>
            <a:ext cx="3791100" cy="13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 sz="1800">
                <a:solidFill>
                  <a:schemeClr val="dk1"/>
                </a:solidFill>
              </a:rPr>
              <a:t>타이밍에 맞추어 카드 슬롯에 해당하는 키를 입력해 카드 사용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 sz="1800">
                <a:solidFill>
                  <a:schemeClr val="dk1"/>
                </a:solidFill>
              </a:rPr>
              <a:t>가지고 있는 손패를 다 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1"/>
                </a:solidFill>
              </a:rPr>
              <a:t>사용해야 덱에서 카드를 다시 뽑기 가능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 sz="1800">
                <a:solidFill>
                  <a:schemeClr val="dk1"/>
                </a:solidFill>
              </a:rPr>
              <a:t>제한 시간안에 최대한 많은 카드를 사용해 적을 물리치는 게임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ko"/>
              <a:t>게임 흐름</a:t>
            </a:r>
            <a:endParaRPr b="1"/>
          </a:p>
        </p:txBody>
      </p:sp>
      <p:sp>
        <p:nvSpPr>
          <p:cNvPr id="87" name="Google Shape;87;p17"/>
          <p:cNvSpPr/>
          <p:nvPr/>
        </p:nvSpPr>
        <p:spPr>
          <a:xfrm>
            <a:off x="753750" y="1315450"/>
            <a:ext cx="2069400" cy="2364900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1"/>
                </a:solidFill>
              </a:rPr>
              <a:t>전투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3470500" y="1315450"/>
            <a:ext cx="2069400" cy="2364900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1"/>
                </a:solidFill>
              </a:rPr>
              <a:t>보상을 통한 덱 빌딩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2874875" y="2217025"/>
            <a:ext cx="543900" cy="495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/>
          <p:nvPr/>
        </p:nvSpPr>
        <p:spPr>
          <a:xfrm>
            <a:off x="6187250" y="1357000"/>
            <a:ext cx="2069400" cy="2364900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1"/>
                </a:solidFill>
              </a:rPr>
              <a:t>랜덤 이벤트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5591625" y="2217025"/>
            <a:ext cx="543900" cy="495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/>
          <p:nvPr/>
        </p:nvSpPr>
        <p:spPr>
          <a:xfrm rot="10800000">
            <a:off x="1603850" y="3776250"/>
            <a:ext cx="5897100" cy="983100"/>
          </a:xfrm>
          <a:prstGeom prst="uturnArrow">
            <a:avLst>
              <a:gd fmla="val 32119" name="adj1"/>
              <a:gd fmla="val 25000" name="adj2"/>
              <a:gd fmla="val 25000" name="adj3"/>
              <a:gd fmla="val 43750" name="adj4"/>
              <a:gd fmla="val 100000" name="adj5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ko"/>
              <a:t>간단한 프로토타입 영상</a:t>
            </a:r>
            <a:endParaRPr b="1"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8" title="CS777 - sample - Windows, Mac, Linux - Unity 2022.3.26f1_ _DX11_ 2025-01-16 06-31-58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48950" y="1199188"/>
            <a:ext cx="6380102" cy="332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ko"/>
              <a:t>개발 현황</a:t>
            </a:r>
            <a:endParaRPr b="1"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메인 전투 로직 개발 완료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10여종 핵심 카드 키워드 기획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3가지 보스 기획 완료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ko"/>
              <a:t>개발 목표</a:t>
            </a:r>
            <a:endParaRPr b="1"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스테이지 3 까지 제작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NDM 2/12 일까지 최종 개발을 목표로 한다 ( 열심히 달려야 한다)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다양한 카드 및 카드 키워드 추가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게임 진행하면서 더욱 플레이어의 빠른 카드 소모를 요구하는 스테이지 제작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적당한 수의 랜덤 이벤트 추가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개발 마일스톤</a:t>
            </a:r>
            <a:endParaRPr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11700" y="1145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1</a:t>
            </a:r>
            <a:r>
              <a:rPr lang="ko">
                <a:solidFill>
                  <a:schemeClr val="dk1"/>
                </a:solidFill>
              </a:rPr>
              <a:t>월 25일까지 몬스터 스테이지 프로토 타입 제작 완료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1월 30일까지 아트 리소스 및 랜덤 이벤트 제작 완료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2월 5일까지 베이직 스테이지 제작 완료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ko">
                <a:solidFill>
                  <a:schemeClr val="dk1"/>
                </a:solidFill>
              </a:rPr>
              <a:t>NDM 빌드 제출 전까지 추가 카드 및 이벤트 , 잡몹 추가 ? (시간 남으면)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