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76" r:id="rId4"/>
    <p:sldId id="278" r:id="rId5"/>
    <p:sldId id="279" r:id="rId6"/>
  </p:sldIdLst>
  <p:sldSz cx="12192000" cy="6858000"/>
  <p:notesSz cx="6858000" cy="9144000"/>
  <p:embeddedFontLst>
    <p:embeddedFont>
      <p:font typeface="Pretendard" panose="02000503000000020004" pitchFamily="50" charset="-127"/>
      <p:regular r:id="rId7"/>
      <p:bold r:id="rId8"/>
    </p:embeddedFont>
    <p:embeddedFont>
      <p:font typeface="Pretendard ExtraBold" panose="02000903000000020004" pitchFamily="50" charset="-127"/>
      <p:bold r:id="rId9"/>
    </p:embeddedFont>
    <p:embeddedFont>
      <p:font typeface="Pretendard SemiBold" panose="02000703000000020004" pitchFamily="50" charset="-127"/>
      <p:bold r:id="rId10"/>
    </p:embeddedFont>
    <p:embeddedFont>
      <p:font typeface="맑은 고딕" panose="020B0503020000020004" pitchFamily="34" charset="-127"/>
      <p:regular r:id="rId11"/>
      <p:bold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F0"/>
    <a:srgbClr val="CED4DA"/>
    <a:srgbClr val="343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57CDD7-12EB-7711-B257-3A70DDC5A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DE5F08-8E99-5906-3AE6-2C8D5B8F2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00060C-83BB-F4B5-35A8-99D68E8A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3BDE01-7082-D74D-AC1B-6EA6BA32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E3127-1D38-94E8-AA5A-EFCF8328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60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FEEFC9-4084-9C6C-DC52-2283F451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A2A8B0-49CF-59AF-5AE2-061588BE1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DB68BB-128F-5606-6D39-63495AA6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497561-B16B-E56E-DB6F-4E77A9AF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0F24A1-A160-0999-FE1B-E7E595BC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648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3FB6F69-B621-96DC-B6ED-09DB80D0A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91211A-6056-A5B5-BF36-4C8EA59BB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605853-FF39-BC26-ECFE-A69B8A28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9A2388-5BE3-C079-7A4F-E0E91CF4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3D8730-91DC-2A05-7759-04FF617B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811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9F0EDF-3290-559B-20AB-7898EFB1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CBE2C4-DA61-275B-3A74-4EF8E705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F651BE-131A-43E8-AE18-94DB92ED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A692F2A-41D2-753E-2C9A-E7A525B3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1C76C7-8C7A-E69E-A619-FD28D44A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043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0B35B2-D477-9A3B-DE69-2066C06F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7E40F3-3657-F0DF-FEE3-04252AF80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876CF8-9F41-BFC0-2386-EECD0934D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1C3C62-5FDC-F416-7195-DB154BA52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E5D042-EDEA-5035-074B-6E9B65F3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480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85485-0907-A1D6-FF65-150B1F0F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6D9381-4A69-0794-CE29-B76FC965E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177934E-BACC-8A1D-72A2-D45954EA0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19AFDE-23F8-0A34-6804-4DAFD10B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ACE44C-3A9A-9905-A284-CBA91BD7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CF02FE-229A-FCB5-4253-2AC7AC8F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74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41A641-BC21-740B-2732-7EE76459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4D590E-AF05-9C7D-6238-FF8C282FD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4C47E2-EC0F-883A-9CFD-4C95A4320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13B1117-71BD-5154-F018-59821568E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443ECE8-812D-07D0-B0D4-8AA1DE4E9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B05D0A1-2E41-6649-8D2C-B96C39BA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7AF8D0-AE75-1897-F7FC-1FDF85A9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BAA51DB-C80A-04A5-30A6-CD9EFC04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846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2875CA-EEE5-54CE-AE83-EA4C7D22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1B6137D-BCF1-27FA-1356-5639C446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4337037-E442-E90D-38A6-85F53912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EA3F3E-EBB7-F972-95FA-77B8D0D7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330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AC7E96C-FDF3-22A8-313A-AB88C4E5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CBC537C-A80D-1B1C-53C7-46EC67C5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5E13F1-345C-A5F3-F6A5-A274B266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222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225243-62A6-258E-1218-15427E1F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53E0BC-204C-277C-7508-15412CA99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DC8862-8408-2039-2A3C-85A208046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0119C8-A69F-FAED-3633-8A6E69F2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EBF152-4DC3-EF11-8B6F-ED0BB8157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EFE38B4-599E-F9B7-C16B-54AB83CF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723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E031CF-AE63-F624-B95C-785EFE1C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EE42F6-9971-62EB-1222-A7306B5A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1A5A43-96D0-3683-0F98-735A6FA7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6257DD6-D58B-6C7D-CA22-94B585C5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96DAB9-2C9A-FC56-AACB-7AEB17EA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25759-5F66-BBF1-AB02-966B07D7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536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720A15B-97A8-B32B-FEFB-C99769DC9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EE9AFE-BF17-3B67-64AE-34C302BC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DD361A-E3A7-5D12-9814-907E5B794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3A6BE-D2B2-4F9E-B3ED-F4038691ED13}" type="datetimeFigureOut">
              <a:rPr lang="ko-KR" altLang="en-US" smtClean="0"/>
              <a:t>2025-04-22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C59C93-EC79-0F3F-00BE-C9A001B02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FEE0B8-5451-F74C-96E8-48A138B0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4F11A-3747-4BF7-B635-6C09121E97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88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rgbClr val="CED4DA"/>
          </a:solidFill>
          <a:latin typeface="Pretendard SemiBold" panose="02000703000000020004" pitchFamily="50" charset="-127"/>
          <a:ea typeface="Pretendard SemiBold" panose="02000703000000020004" pitchFamily="50" charset="-127"/>
          <a:cs typeface="Pretendard SemiBold" panose="02000703000000020004" pitchFamily="50" charset="-127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ED4DA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ED4DA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ED4DA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ED4DA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ED4DA"/>
          </a:solidFill>
          <a:latin typeface="Pretendard" panose="02000503000000020004" pitchFamily="50" charset="-127"/>
          <a:ea typeface="Pretendard" panose="02000503000000020004" pitchFamily="50" charset="-127"/>
          <a:cs typeface="Pretendard" panose="02000503000000020004" pitchFamily="50" charset="-127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ichan0310/vacation_ga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C41F58-2CCF-3AEF-F6F6-3924E1B15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82" y="294964"/>
            <a:ext cx="10815376" cy="1071924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err="1"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Project_Alveria</a:t>
            </a:r>
            <a:endParaRPr lang="ko-KR" altLang="en-US" sz="4000" dirty="0">
              <a:solidFill>
                <a:srgbClr val="339AF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4F4110-9DBF-6D08-03A7-5ACEB17E5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51" y="1526717"/>
            <a:ext cx="6100690" cy="489392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By </a:t>
            </a:r>
            <a:r>
              <a:rPr lang="en-US" altLang="ko-KR" sz="1800" dirty="0" err="1"/>
              <a:t>Hichan</a:t>
            </a:r>
            <a:r>
              <a:rPr lang="en-US" altLang="ko-KR" sz="1800" dirty="0"/>
              <a:t> Shin (@AL-1S)</a:t>
            </a:r>
            <a:endParaRPr lang="ko-KR" altLang="en-US" sz="180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82E5A7ED-A522-9464-9CA4-208ABD190D3F}"/>
              </a:ext>
            </a:extLst>
          </p:cNvPr>
          <p:cNvCxnSpPr>
            <a:cxnSpLocks/>
          </p:cNvCxnSpPr>
          <p:nvPr/>
        </p:nvCxnSpPr>
        <p:spPr>
          <a:xfrm>
            <a:off x="-122507" y="2088373"/>
            <a:ext cx="12437013" cy="0"/>
          </a:xfrm>
          <a:prstGeom prst="line">
            <a:avLst/>
          </a:prstGeom>
          <a:ln w="25400">
            <a:solidFill>
              <a:srgbClr val="339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DCDC821-E868-2121-6AB6-E98E5F16B4ED}"/>
              </a:ext>
            </a:extLst>
          </p:cNvPr>
          <p:cNvSpPr txBox="1"/>
          <p:nvPr/>
        </p:nvSpPr>
        <p:spPr>
          <a:xfrm>
            <a:off x="1611326" y="1376876"/>
            <a:ext cx="1955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Vacation Game</a:t>
            </a:r>
            <a:endParaRPr lang="ko-KR" altLang="en-US" sz="1050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7828C-E7C6-DA7E-A435-A9085B760D4D}"/>
              </a:ext>
            </a:extLst>
          </p:cNvPr>
          <p:cNvSpPr txBox="1"/>
          <p:nvPr/>
        </p:nvSpPr>
        <p:spPr>
          <a:xfrm>
            <a:off x="377482" y="2348194"/>
            <a:ext cx="886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세계관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게임 진행 시나리오 등이 완성되었습니다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시험기간동안 개발은 못했는데 쓸데없는 생각이 많아지면서 스토리를 완성했어요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로그라이크의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반복을 루프로 보고 이것과 관련된 스토리를 만들면 어떨까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4010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36726-531A-BAED-1A9B-50775ED5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211C32-3172-C1DF-C76D-92A31BE7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2" y="251972"/>
            <a:ext cx="10515600" cy="858129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게임 기획 개요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652CF97-4EE0-A2F1-6DA2-C412D50D0630}"/>
              </a:ext>
            </a:extLst>
          </p:cNvPr>
          <p:cNvCxnSpPr>
            <a:cxnSpLocks/>
          </p:cNvCxnSpPr>
          <p:nvPr/>
        </p:nvCxnSpPr>
        <p:spPr>
          <a:xfrm>
            <a:off x="-122507" y="1166909"/>
            <a:ext cx="12437013" cy="0"/>
          </a:xfrm>
          <a:prstGeom prst="line">
            <a:avLst/>
          </a:prstGeom>
          <a:ln w="25400">
            <a:solidFill>
              <a:srgbClr val="339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FC0B709-80C0-8385-811E-1D41FF5E9D61}"/>
              </a:ext>
            </a:extLst>
          </p:cNvPr>
          <p:cNvSpPr txBox="1"/>
          <p:nvPr/>
        </p:nvSpPr>
        <p:spPr>
          <a:xfrm>
            <a:off x="494135" y="1446413"/>
            <a:ext cx="886153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장르 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: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사이드 뷰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로그라이크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감정 서사 기반 마법 전투 게임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스킬을 자유롭게 변경할 수 있고 지팡이를 수집하면서 다양한 일반 공격 가능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800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세계관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요약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400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자신을 세계의 창조자라고 하는 존재가 만들어낸 </a:t>
            </a:r>
            <a:r>
              <a:rPr lang="ko-KR" altLang="en-US" b="1" dirty="0" err="1">
                <a:solidFill>
                  <a:srgbClr val="339AF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시간력</a:t>
            </a:r>
            <a:r>
              <a:rPr lang="en-US" altLang="ko-KR" b="1" dirty="0">
                <a:solidFill>
                  <a:srgbClr val="339AF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b="1" dirty="0">
                <a:solidFill>
                  <a:srgbClr val="339AF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마력이 기반이 되는 세계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에서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존재가 잊혀진 자신의 친구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엘라리아의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b="1" dirty="0">
                <a:solidFill>
                  <a:srgbClr val="339AF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희생과 루프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통해 세계를 </a:t>
            </a:r>
            <a:r>
              <a:rPr lang="ko-KR" altLang="en-US" b="1" dirty="0">
                <a:solidFill>
                  <a:srgbClr val="339AF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평범한 현실로 되돌리는 이야기</a:t>
            </a:r>
            <a:endParaRPr lang="en-US" altLang="ko-KR" b="1" dirty="0">
              <a:solidFill>
                <a:srgbClr val="339AF0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00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시간의 틈새에서 세계의 규칙을 정의하고 다른 세계에서 온 몬스터가 존재하는 </a:t>
            </a:r>
            <a:r>
              <a:rPr lang="ko-KR" altLang="en-US" b="1" dirty="0">
                <a:solidFill>
                  <a:srgbClr val="339AF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심연</a:t>
            </a:r>
            <a:endParaRPr lang="en-US" altLang="ko-KR" b="1" dirty="0">
              <a:solidFill>
                <a:srgbClr val="339AF0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세계의 창조자는 그곳에 접근하여 </a:t>
            </a:r>
            <a:r>
              <a:rPr lang="ko-KR" altLang="en-US" b="1" dirty="0">
                <a:solidFill>
                  <a:srgbClr val="339AF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마법을 사용할 수 있는 세계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를 만들었다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하지만 시간에 간섭할 수 있게 되면서 세상은 불안정해졌다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이것으로 많은 사람들이 희생되었고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그중에는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플레이어도 있었다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그것을 막기 위해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엘라리아는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루프 마법을 발동하고 이 세상은 </a:t>
            </a:r>
            <a:r>
              <a:rPr lang="ko-KR" altLang="en-US" b="1" dirty="0">
                <a:solidFill>
                  <a:srgbClr val="339AF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플레이어의 죽음을 끝으로 반복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된다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플레이어는 심연을 탐사하고 그 루프를 만든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엘라리아를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죽이면서 해방시킨다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마지막으로 이 죽음을 되돌리기 위해 주인공은 </a:t>
            </a:r>
            <a:r>
              <a:rPr lang="ko-KR" altLang="en-US" b="1" dirty="0">
                <a:solidFill>
                  <a:srgbClr val="339AF0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자신을 희생하여 세상의 규칙을 재구성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한다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4747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0EAF-4E81-49E7-4A24-53685CA44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34334F-367B-580C-39FD-6352FF75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2" y="251972"/>
            <a:ext cx="10515600" cy="858129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개발 계획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3DA98C1-5B15-76AC-E189-7598D5DA8541}"/>
              </a:ext>
            </a:extLst>
          </p:cNvPr>
          <p:cNvCxnSpPr>
            <a:cxnSpLocks/>
          </p:cNvCxnSpPr>
          <p:nvPr/>
        </p:nvCxnSpPr>
        <p:spPr>
          <a:xfrm>
            <a:off x="-122507" y="1166909"/>
            <a:ext cx="12437013" cy="0"/>
          </a:xfrm>
          <a:prstGeom prst="line">
            <a:avLst/>
          </a:prstGeom>
          <a:ln w="25400">
            <a:solidFill>
              <a:srgbClr val="339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BE4DEF-BEEE-61C9-4756-204789684B96}"/>
              </a:ext>
            </a:extLst>
          </p:cNvPr>
          <p:cNvSpPr txBox="1"/>
          <p:nvPr/>
        </p:nvSpPr>
        <p:spPr>
          <a:xfrm>
            <a:off x="416518" y="1544712"/>
            <a:ext cx="485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지팡이 획득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도서관 등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탐험 요소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메트로배니아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</p:txBody>
      </p:sp>
      <p:pic>
        <p:nvPicPr>
          <p:cNvPr id="1026" name="Picture 2" descr="게임트릭스 - PC방 게임전문 리서치 서비스!">
            <a:extLst>
              <a:ext uri="{FF2B5EF4-FFF2-40B4-BE49-F238E27FC236}">
                <a16:creationId xmlns:a16="http://schemas.microsoft.com/office/drawing/2014/main" id="{FEE3C096-2B9D-11AE-A435-097181B0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" y="1921131"/>
            <a:ext cx="4854162" cy="272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11F03B-3214-A86D-5775-E173DE921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20" y="1919858"/>
            <a:ext cx="4854162" cy="27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9A510-A181-EC98-9899-4475549A4F3C}"/>
              </a:ext>
            </a:extLst>
          </p:cNvPr>
          <p:cNvSpPr txBox="1"/>
          <p:nvPr/>
        </p:nvSpPr>
        <p:spPr>
          <a:xfrm>
            <a:off x="5620620" y="1544712"/>
            <a:ext cx="485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전투는 사이드 뷰 그대로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마우스로 마법 조준 추가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3C3AB-49DC-7A0D-396B-F2641F65CFC2}"/>
              </a:ext>
            </a:extLst>
          </p:cNvPr>
          <p:cNvSpPr txBox="1"/>
          <p:nvPr/>
        </p:nvSpPr>
        <p:spPr>
          <a:xfrm>
            <a:off x="416518" y="4882739"/>
            <a:ext cx="962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일단 올해 안에 아트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사운드 빼고 나머지 최대한 만들어보고 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내년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한국콘텐츠진흥원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인디게임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개발 공모 한번 시도해보고 지원금 받으면 커미션으로 진행할 예정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772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29A85-6019-9F84-9179-BE00CAF96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FC6651-26B6-852B-8A30-AC60A55E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2" y="251972"/>
            <a:ext cx="10515600" cy="858129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진행 상황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688FB6D-077D-26AF-9236-C6821EE53C0F}"/>
              </a:ext>
            </a:extLst>
          </p:cNvPr>
          <p:cNvCxnSpPr>
            <a:cxnSpLocks/>
          </p:cNvCxnSpPr>
          <p:nvPr/>
        </p:nvCxnSpPr>
        <p:spPr>
          <a:xfrm>
            <a:off x="-122507" y="1166909"/>
            <a:ext cx="12437013" cy="0"/>
          </a:xfrm>
          <a:prstGeom prst="line">
            <a:avLst/>
          </a:prstGeom>
          <a:ln w="25400">
            <a:solidFill>
              <a:srgbClr val="339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F98D70-7443-5DCD-580B-3D080D80BF48}"/>
              </a:ext>
            </a:extLst>
          </p:cNvPr>
          <p:cNvSpPr txBox="1"/>
          <p:nvPr/>
        </p:nvSpPr>
        <p:spPr>
          <a:xfrm>
            <a:off x="494135" y="1446413"/>
            <a:ext cx="88615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전투와 성장의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메인이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되는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스탯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시스템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이벤트 시스템 구현 완료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마우스를 이용한 조준 보조 시스템 구현 완료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100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세계관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게임 진행 시나리오 구상 완료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지금까지 만들던 유니티 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built in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에서 빛 표현이 불가능하여 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Unity6 </a:t>
            </a:r>
            <a:r>
              <a:rPr lang="en-US" altLang="ko-KR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urp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프로젝트로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변경하는중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5FDAD56-2CF7-D24B-FAE3-FDCF952E6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7" y="3206367"/>
            <a:ext cx="4776294" cy="30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77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B457B-44AD-894B-B3E6-EC93F2D5E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D4BBB8-F816-4658-D5BF-183DF50B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22" y="251972"/>
            <a:ext cx="10515600" cy="858129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사람 </a:t>
            </a:r>
            <a:r>
              <a:rPr lang="ko-KR" altLang="en-US" sz="3600" dirty="0" err="1"/>
              <a:t>구하는중</a:t>
            </a:r>
            <a:endParaRPr lang="ko-KR" altLang="en-US" sz="3600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23686F2-D711-8441-39A6-25696B8A00E9}"/>
              </a:ext>
            </a:extLst>
          </p:cNvPr>
          <p:cNvCxnSpPr>
            <a:cxnSpLocks/>
          </p:cNvCxnSpPr>
          <p:nvPr/>
        </p:nvCxnSpPr>
        <p:spPr>
          <a:xfrm>
            <a:off x="-122507" y="1166909"/>
            <a:ext cx="12437013" cy="0"/>
          </a:xfrm>
          <a:prstGeom prst="line">
            <a:avLst/>
          </a:prstGeom>
          <a:ln w="25400">
            <a:solidFill>
              <a:srgbClr val="339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4413DD-B42B-5E23-0421-2C77DBF1F5E4}"/>
              </a:ext>
            </a:extLst>
          </p:cNvPr>
          <p:cNvSpPr txBox="1"/>
          <p:nvPr/>
        </p:nvSpPr>
        <p:spPr>
          <a:xfrm>
            <a:off x="494135" y="1446413"/>
            <a:ext cx="88615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구상이 끝나서 개발자 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명 구하고 있어요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유니티 버전 컨트롤 무료로 쓰려면 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3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명까지 가능해서 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1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자리 남음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  <a:hlinkClick r:id="rId2"/>
              </a:rPr>
              <a:t>https://github.com/hichan0310/vacation_game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</a:p>
          <a:p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스탯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이벤트 부분 코드 어느 정도 이해할 수 있으면 충분합니다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</a:p>
          <a:p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스토리 피드백도 좀 부탁드립니다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저 혼자 생각하고 혼자 좋아하고 있어서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다른 사람들의 평가가 필요합니다</a:t>
            </a:r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</a:p>
          <a:p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Slack : </a:t>
            </a:r>
            <a:r>
              <a:rPr lang="en-US" altLang="ko-KR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project_alveria</a:t>
            </a:r>
            <a:br>
              <a:rPr lang="en-US" altLang="ko-KR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</a:br>
            <a:r>
              <a:rPr lang="en-US" altLang="ko-KR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noah</a:t>
            </a:r>
            <a:r>
              <a:rPr lang="ko-KR" altLang="en-US" dirty="0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에도 스토리 </a:t>
            </a:r>
            <a:r>
              <a:rPr lang="ko-KR" altLang="en-US" dirty="0" err="1">
                <a:solidFill>
                  <a:srgbClr val="CED4DA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올려놨어요</a:t>
            </a:r>
            <a:endParaRPr lang="en-US" altLang="ko-KR" dirty="0">
              <a:solidFill>
                <a:srgbClr val="CED4DA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316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322</Words>
  <Application>Microsoft Office PowerPoint</Application>
  <PresentationFormat>와이드스크린</PresentationFormat>
  <Paragraphs>47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Pretendard ExtraBold</vt:lpstr>
      <vt:lpstr>맑은 고딕</vt:lpstr>
      <vt:lpstr>Arial</vt:lpstr>
      <vt:lpstr>Pretendard</vt:lpstr>
      <vt:lpstr>Pretendard SemiBold</vt:lpstr>
      <vt:lpstr>Office 테마</vt:lpstr>
      <vt:lpstr>Project_Alveria</vt:lpstr>
      <vt:lpstr>게임 기획 개요</vt:lpstr>
      <vt:lpstr>개발 계획</vt:lpstr>
      <vt:lpstr>진행 상황</vt:lpstr>
      <vt:lpstr>사람 구하는중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희찬 신</dc:creator>
  <cp:lastModifiedBy>희찬 신</cp:lastModifiedBy>
  <cp:revision>7</cp:revision>
  <cp:lastPrinted>2025-04-20T16:50:41Z</cp:lastPrinted>
  <dcterms:created xsi:type="dcterms:W3CDTF">2024-10-26T15:20:51Z</dcterms:created>
  <dcterms:modified xsi:type="dcterms:W3CDTF">2025-04-22T08:10:33Z</dcterms:modified>
</cp:coreProperties>
</file>