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2" r:id="rId7"/>
    <p:sldId id="265" r:id="rId8"/>
    <p:sldId id="273" r:id="rId9"/>
    <p:sldId id="260" r:id="rId10"/>
    <p:sldId id="264" r:id="rId11"/>
    <p:sldId id="269" r:id="rId12"/>
    <p:sldId id="263" r:id="rId13"/>
    <p:sldId id="266" r:id="rId14"/>
    <p:sldId id="267" r:id="rId15"/>
    <p:sldId id="274" r:id="rId16"/>
    <p:sldId id="270" r:id="rId17"/>
    <p:sldId id="271" r:id="rId18"/>
    <p:sldId id="272" r:id="rId19"/>
    <p:sldId id="277" r:id="rId20"/>
    <p:sldId id="268" r:id="rId21"/>
    <p:sldId id="261" r:id="rId22"/>
    <p:sldId id="27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280F5-51B9-FE36-E19F-686176A9B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60EE75-7915-4297-E4BC-A4AE09EE7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B89E68-F998-41E0-BA69-59A55BED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DEBFAA-BD91-4341-B857-7BC41D55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1421F1-69F7-6C59-12D4-1CF2CDFB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6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4665A8-B69C-2E5C-5064-1D5A1EFE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B8C6D0-92A0-E1F4-5007-7B914023A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FC3FB8-C23E-3F73-343A-D55E24D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F5C368-232E-9A43-1705-1663FED5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605789-C2E2-D91B-6E4E-9F86AD05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95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5F27E3A-DD9B-FF1B-A72A-71C696B30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02C4C1-A023-FB29-552C-2BFA8ECCB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8F8056-B6E7-64AB-D864-32C0CC8D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93E83-4734-110F-CDC1-3785B94A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B543F0-3B5D-D898-3C97-7F55904C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51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FECE9-766E-CA65-EBBD-EC21F3AA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1B28C8-4E4F-FAE9-91D8-9DAA9613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91E092-07A7-17FA-ACC8-7864E8D9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1D5F69-CDE8-9D59-4E0A-C987D90E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716BA0-EA80-2F77-2321-67028D7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08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AC16A1-FFDC-1D55-2291-BA609698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ACCBB7-9529-CC81-2BB1-9F41E434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060B38-8656-7607-FDB4-6F7BCC59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6D29F2-CB68-B541-423E-17F9177E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46EF80-EDC7-C946-6EDF-4D7FA3A2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60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536B0F-59C1-31A8-FFEE-E8B69EB7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FD9B9-62F4-64E3-79E5-13E2C7562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4B62E8-7BF8-6D93-A222-AD5B9D96E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9AB14E-B623-31EA-8E5F-C6050BA0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6EF05B-ED02-173C-174D-502DBA47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88F1F8-6F51-685A-2F04-7B77A930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03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B3FD88-D478-D826-1F7E-CE21D20E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91C56F-2234-6FD8-3D84-F0F61E10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EFF8EE-22D1-567B-CCE7-4B51AC039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DDF787-4847-B90A-3066-AFCEDA61B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B023AFA-FA75-B93E-F68B-0BD91397C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1569889-5112-B2CE-C0F6-F765D945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1E120AD-2492-A9AC-4C70-EA8469F7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208B44-0C3B-8C4A-F2A5-A5C2EC6A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6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3D71B1-8207-82F0-24C4-68B4C495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2196541-E8CD-C19B-DBA1-55DB405C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C21E811-AA42-E9A9-97E8-A9D8C7F7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1EDB87-C1C6-BC47-22DF-732E560F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03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9A6DFB-2A3D-410F-B940-4E6C00BB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690D48-AC23-8AE1-C59D-A23CE838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680E82-D736-018C-6750-DE2BBA7D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2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6EED-4C7F-B56D-B06A-3F376B62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830180-A31F-08DD-E0BA-0D0D193E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CFC319-F8B3-0AF8-0B61-D6CC00D38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671DBC-F84E-C0F7-6E77-62230D66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F6BE8F-D0BB-2BC3-75E0-C1D71C47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724B0B-76BA-780F-9C32-CA6E4E1F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12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73B43-E39B-556D-35F4-156AE0D8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BAFB054-8AA1-BDC7-C292-79E37A3BA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76BA4A-6C42-6C22-4918-A4BD76E9C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58763-4B2C-D9BB-60DC-86FB7A00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41A9EE-7608-066D-71E1-8C96E0B6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5B86D2-9D1C-0DEF-936F-ADB412D7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60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665EC0F-7921-5E91-F1E7-81D464B0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0F5283-40BA-F161-0107-33A1A334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0D6D4B-4D3E-B702-3A74-FDAAAE9D8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8C47F-C8A5-40D4-B7A4-CB49EA8DAC52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E7B522-E0AA-D58A-A608-424348002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E2F09C-05D5-74E0-CBD0-8DE5D996D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A65A5-D63A-45F8-8DC0-612598AFE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02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F8A21E-56E3-EC3B-EBCD-CEBEE7868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하제인의 게임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FCD98C-6BD2-18DB-712A-CBEF6F387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20230363 </a:t>
            </a:r>
            <a:r>
              <a:rPr lang="ko-KR" altLang="en-US" dirty="0"/>
              <a:t>송진형 </a:t>
            </a:r>
            <a:r>
              <a:rPr lang="en-US" altLang="ko-KR" dirty="0"/>
              <a:t>(@</a:t>
            </a:r>
            <a:r>
              <a:rPr lang="ko-KR" altLang="en-US" dirty="0" err="1"/>
              <a:t>빵도리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865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 </a:t>
            </a:r>
            <a:r>
              <a:rPr lang="en-US" altLang="ko-KR" dirty="0"/>
              <a:t>- </a:t>
            </a:r>
            <a:r>
              <a:rPr lang="ko-KR" altLang="en-US" dirty="0"/>
              <a:t>두개골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머리마다 능력이 다름</a:t>
            </a:r>
            <a:endParaRPr lang="en-US" altLang="ko-KR" dirty="0"/>
          </a:p>
          <a:p>
            <a:r>
              <a:rPr lang="ko-KR" altLang="en-US" dirty="0"/>
              <a:t>머리를 </a:t>
            </a:r>
            <a:r>
              <a:rPr lang="ko-KR" altLang="en-US" dirty="0" err="1"/>
              <a:t>갈아끼울</a:t>
            </a:r>
            <a:r>
              <a:rPr lang="ko-KR" altLang="en-US" dirty="0"/>
              <a:t> 수 있음</a:t>
            </a:r>
            <a:endParaRPr lang="en-US" altLang="ko-KR" dirty="0"/>
          </a:p>
          <a:p>
            <a:r>
              <a:rPr lang="ko-KR" altLang="en-US" dirty="0"/>
              <a:t>일반 </a:t>
            </a:r>
            <a:r>
              <a:rPr lang="en-US" altLang="ko-KR" dirty="0"/>
              <a:t>/ </a:t>
            </a:r>
            <a:r>
              <a:rPr lang="ko-KR" altLang="en-US" dirty="0"/>
              <a:t>레어 </a:t>
            </a:r>
            <a:r>
              <a:rPr lang="en-US" altLang="ko-KR" dirty="0"/>
              <a:t>/ </a:t>
            </a:r>
            <a:r>
              <a:rPr lang="ko-KR" altLang="en-US" dirty="0"/>
              <a:t>유니크</a:t>
            </a:r>
            <a:r>
              <a:rPr lang="en-US" altLang="ko-KR" dirty="0"/>
              <a:t> / </a:t>
            </a:r>
            <a:r>
              <a:rPr lang="ko-KR" altLang="en-US" dirty="0" err="1"/>
              <a:t>레전더리</a:t>
            </a:r>
            <a:r>
              <a:rPr lang="ko-KR" altLang="en-US" dirty="0"/>
              <a:t> 등급으로 나뉨</a:t>
            </a:r>
            <a:endParaRPr lang="en-US" altLang="ko-KR" dirty="0"/>
          </a:p>
          <a:p>
            <a:r>
              <a:rPr lang="ko-KR" altLang="en-US" dirty="0"/>
              <a:t>최대 </a:t>
            </a:r>
            <a:r>
              <a:rPr lang="en-US" altLang="ko-KR" dirty="0"/>
              <a:t>2</a:t>
            </a:r>
            <a:r>
              <a:rPr lang="ko-KR" altLang="en-US" dirty="0"/>
              <a:t>개 소지 </a:t>
            </a:r>
            <a:r>
              <a:rPr lang="en-US" altLang="ko-KR" dirty="0"/>
              <a:t>(</a:t>
            </a:r>
            <a:r>
              <a:rPr lang="ko-KR" altLang="en-US" dirty="0"/>
              <a:t>교대하며 사용 가능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2054" name="Picture 6" descr="Skul: The Hero Slayer">
            <a:extLst>
              <a:ext uri="{FF2B5EF4-FFF2-40B4-BE49-F238E27FC236}">
                <a16:creationId xmlns:a16="http://schemas.microsoft.com/office/drawing/2014/main" id="{4C58EB4E-91B1-AD01-05B0-F85F6C230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9" r="73656"/>
          <a:stretch/>
        </p:blipFill>
        <p:spPr bwMode="auto">
          <a:xfrm>
            <a:off x="603240" y="4182269"/>
            <a:ext cx="5492760" cy="23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9080A-80D0-8717-7226-7C399A4D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67" y="3487594"/>
            <a:ext cx="4251733" cy="30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 </a:t>
            </a:r>
            <a:r>
              <a:rPr lang="en-US" altLang="ko-KR" dirty="0"/>
              <a:t>- </a:t>
            </a:r>
            <a:r>
              <a:rPr lang="ko-KR" altLang="en-US" dirty="0"/>
              <a:t>두개골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머리를 파괴하면 뼛조각을 </a:t>
            </a:r>
            <a:r>
              <a:rPr lang="ko-KR" altLang="en-US" dirty="0" err="1"/>
              <a:t>드랍함</a:t>
            </a:r>
            <a:endParaRPr lang="en-US" altLang="ko-KR" dirty="0"/>
          </a:p>
          <a:p>
            <a:r>
              <a:rPr lang="ko-KR" altLang="en-US" dirty="0"/>
              <a:t>뼛조각으로 소지 중인 머리를 </a:t>
            </a:r>
            <a:r>
              <a:rPr lang="ko-KR" altLang="en-US" dirty="0" err="1"/>
              <a:t>진화시킬</a:t>
            </a:r>
            <a:r>
              <a:rPr lang="ko-KR" altLang="en-US" dirty="0"/>
              <a:t> 수 있음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3596702-A130-1F62-4943-4FA82CC0C910}"/>
              </a:ext>
            </a:extLst>
          </p:cNvPr>
          <p:cNvGrpSpPr/>
          <p:nvPr/>
        </p:nvGrpSpPr>
        <p:grpSpPr>
          <a:xfrm>
            <a:off x="9253008" y="231663"/>
            <a:ext cx="2542751" cy="2724897"/>
            <a:chOff x="4376207" y="3036801"/>
            <a:chExt cx="3439583" cy="35913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6685D27-6B43-F4C7-E26B-7E5EA1CE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6207" y="3036801"/>
              <a:ext cx="3439583" cy="359132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A6C03D0-AE35-13C0-DFB6-F031B960F866}"/>
                </a:ext>
              </a:extLst>
            </p:cNvPr>
            <p:cNvSpPr/>
            <p:nvPr/>
          </p:nvSpPr>
          <p:spPr>
            <a:xfrm>
              <a:off x="5919019" y="4139381"/>
              <a:ext cx="1720646" cy="86523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ECC97FDE-AFE0-E85D-7694-F30B50F69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47" y="3206161"/>
            <a:ext cx="9021841" cy="34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 </a:t>
            </a:r>
            <a:r>
              <a:rPr lang="en-US" altLang="ko-KR" dirty="0"/>
              <a:t>– </a:t>
            </a:r>
            <a:r>
              <a:rPr lang="ko-KR" altLang="en-US" dirty="0"/>
              <a:t>아이템 </a:t>
            </a:r>
            <a:r>
              <a:rPr lang="en-US" altLang="ko-KR" dirty="0"/>
              <a:t>/ </a:t>
            </a:r>
            <a:r>
              <a:rPr lang="ko-KR" altLang="en-US" dirty="0"/>
              <a:t>각인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2432" cy="4351338"/>
          </a:xfrm>
        </p:spPr>
        <p:txBody>
          <a:bodyPr/>
          <a:lstStyle/>
          <a:p>
            <a:r>
              <a:rPr lang="ko-KR" altLang="en-US" dirty="0"/>
              <a:t>아이템</a:t>
            </a:r>
            <a:r>
              <a:rPr lang="en-US" altLang="ko-KR" dirty="0"/>
              <a:t>: </a:t>
            </a:r>
            <a:r>
              <a:rPr lang="ko-KR" altLang="en-US" dirty="0"/>
              <a:t>일반 </a:t>
            </a:r>
            <a:r>
              <a:rPr lang="en-US" altLang="ko-KR" dirty="0"/>
              <a:t>/ </a:t>
            </a:r>
            <a:r>
              <a:rPr lang="ko-KR" altLang="en-US" dirty="0"/>
              <a:t>레어 </a:t>
            </a:r>
            <a:r>
              <a:rPr lang="en-US" altLang="ko-KR" dirty="0"/>
              <a:t>/ </a:t>
            </a:r>
            <a:r>
              <a:rPr lang="ko-KR" altLang="en-US" dirty="0"/>
              <a:t>유니크 </a:t>
            </a:r>
            <a:r>
              <a:rPr lang="en-US" altLang="ko-KR" dirty="0"/>
              <a:t>/ </a:t>
            </a:r>
            <a:r>
              <a:rPr lang="ko-KR" altLang="en-US" dirty="0" err="1"/>
              <a:t>레전더리</a:t>
            </a:r>
            <a:r>
              <a:rPr lang="ko-KR" altLang="en-US" dirty="0"/>
              <a:t> 등급으로 나뉨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아이템마다 </a:t>
            </a:r>
            <a:r>
              <a:rPr lang="en-US" altLang="ko-KR" dirty="0"/>
              <a:t>2</a:t>
            </a:r>
            <a:r>
              <a:rPr lang="ko-KR" altLang="en-US" dirty="0"/>
              <a:t>개의 각인이 존재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같은 각인이 일정 개수만큼 </a:t>
            </a:r>
            <a:br>
              <a:rPr lang="en-US" altLang="ko-KR" dirty="0"/>
            </a:br>
            <a:r>
              <a:rPr lang="ko-KR" altLang="en-US" dirty="0"/>
              <a:t>모이면 특수 효과 발동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4155BC-B055-9C4A-80DE-254C74F0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26" y="1027906"/>
            <a:ext cx="5199906" cy="52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5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 </a:t>
            </a:r>
            <a:r>
              <a:rPr lang="en-US" altLang="ko-KR" dirty="0"/>
              <a:t>– </a:t>
            </a:r>
            <a:r>
              <a:rPr lang="ko-KR" altLang="en-US" dirty="0"/>
              <a:t>정수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일반 </a:t>
            </a:r>
            <a:r>
              <a:rPr lang="en-US" altLang="ko-KR" dirty="0"/>
              <a:t>/ </a:t>
            </a:r>
            <a:r>
              <a:rPr lang="ko-KR" altLang="en-US" dirty="0"/>
              <a:t>레어 </a:t>
            </a:r>
            <a:r>
              <a:rPr lang="en-US" altLang="ko-KR" dirty="0"/>
              <a:t>/ </a:t>
            </a:r>
            <a:r>
              <a:rPr lang="ko-KR" altLang="en-US" dirty="0"/>
              <a:t>유니크 </a:t>
            </a:r>
            <a:r>
              <a:rPr lang="en-US" altLang="ko-KR" dirty="0"/>
              <a:t>/ </a:t>
            </a:r>
            <a:r>
              <a:rPr lang="ko-KR" altLang="en-US" dirty="0" err="1"/>
              <a:t>레전더리</a:t>
            </a:r>
            <a:r>
              <a:rPr lang="ko-KR" altLang="en-US" dirty="0"/>
              <a:t> 등급으로 나뉨</a:t>
            </a:r>
            <a:endParaRPr lang="en-US" altLang="ko-KR" dirty="0"/>
          </a:p>
          <a:p>
            <a:r>
              <a:rPr lang="ko-KR" altLang="en-US" dirty="0"/>
              <a:t>추가 스킬 개념</a:t>
            </a:r>
            <a:endParaRPr lang="en-US" altLang="ko-KR" dirty="0"/>
          </a:p>
          <a:p>
            <a:r>
              <a:rPr lang="ko-KR" altLang="en-US" dirty="0"/>
              <a:t>파괴 시 최대 체력 증가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356C22-2DC6-3A23-3147-0F3730B8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301" y="2862723"/>
            <a:ext cx="5292222" cy="36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 </a:t>
            </a:r>
            <a:r>
              <a:rPr lang="en-US" altLang="ko-KR" dirty="0"/>
              <a:t>– </a:t>
            </a:r>
            <a:r>
              <a:rPr lang="ko-KR" altLang="en-US" dirty="0"/>
              <a:t>검은 마석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적들 처치하면 줌</a:t>
            </a:r>
            <a:endParaRPr lang="en-US" altLang="ko-KR" dirty="0"/>
          </a:p>
          <a:p>
            <a:r>
              <a:rPr lang="ko-KR" altLang="en-US" dirty="0"/>
              <a:t>이걸로 </a:t>
            </a:r>
            <a:r>
              <a:rPr lang="ko-KR" altLang="en-US" dirty="0" err="1"/>
              <a:t>스탯</a:t>
            </a:r>
            <a:r>
              <a:rPr lang="ko-KR" altLang="en-US" dirty="0"/>
              <a:t> 영구적 업그레이드 </a:t>
            </a:r>
            <a:r>
              <a:rPr lang="en-US" altLang="ko-KR" dirty="0"/>
              <a:t>&amp; </a:t>
            </a:r>
            <a:r>
              <a:rPr lang="ko-KR" altLang="en-US" dirty="0"/>
              <a:t>부수적 능력 획득 </a:t>
            </a:r>
            <a:r>
              <a:rPr lang="ko-KR" altLang="en-US" dirty="0" err="1"/>
              <a:t>ㄱㄴ</a:t>
            </a:r>
            <a:r>
              <a:rPr lang="ko-KR" altLang="en-US" dirty="0"/>
              <a:t>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0BDC1F7-B0EB-0298-0A88-FABE7906C143}"/>
              </a:ext>
            </a:extLst>
          </p:cNvPr>
          <p:cNvGrpSpPr/>
          <p:nvPr/>
        </p:nvGrpSpPr>
        <p:grpSpPr>
          <a:xfrm>
            <a:off x="4376208" y="2977745"/>
            <a:ext cx="3439583" cy="3591329"/>
            <a:chOff x="4376207" y="3036801"/>
            <a:chExt cx="3439583" cy="35913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66CEF55-E541-860A-906A-9D4F90CC3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6207" y="3036801"/>
              <a:ext cx="3439583" cy="359132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A97FDCD-993D-A63B-A269-C1B189A1A5DB}"/>
                </a:ext>
              </a:extLst>
            </p:cNvPr>
            <p:cNvSpPr/>
            <p:nvPr/>
          </p:nvSpPr>
          <p:spPr>
            <a:xfrm>
              <a:off x="4788307" y="5958409"/>
              <a:ext cx="2753034" cy="61936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562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 </a:t>
            </a:r>
            <a:r>
              <a:rPr lang="en-US" altLang="ko-KR" dirty="0"/>
              <a:t>– NPC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게임 진행하다 보면 </a:t>
            </a:r>
            <a:r>
              <a:rPr lang="en-US" altLang="ko-KR" dirty="0"/>
              <a:t>NPC</a:t>
            </a:r>
            <a:r>
              <a:rPr lang="ko-KR" altLang="en-US" dirty="0"/>
              <a:t>들이 감옥에 갇혀 있음</a:t>
            </a:r>
            <a:endParaRPr lang="en-US" altLang="ko-KR" dirty="0"/>
          </a:p>
          <a:p>
            <a:r>
              <a:rPr lang="ko-KR" altLang="en-US" dirty="0"/>
              <a:t>감옥을 부수고 </a:t>
            </a:r>
            <a:r>
              <a:rPr lang="en-US" altLang="ko-KR" dirty="0"/>
              <a:t>NPC</a:t>
            </a:r>
            <a:r>
              <a:rPr lang="ko-KR" altLang="en-US" dirty="0"/>
              <a:t>들을 구해주면 보상을 줌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4E5386-9F60-B3FD-67D1-AEBD68DA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6" y="2996271"/>
            <a:ext cx="10138479" cy="34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검은 거울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난이도 상승 </a:t>
            </a:r>
            <a:r>
              <a:rPr lang="en-US" altLang="ko-KR" dirty="0"/>
              <a:t>+ </a:t>
            </a:r>
            <a:r>
              <a:rPr lang="ko-KR" altLang="en-US" dirty="0"/>
              <a:t>기능 추가</a:t>
            </a:r>
            <a:endParaRPr lang="en-US" altLang="ko-KR" dirty="0"/>
          </a:p>
          <a:p>
            <a:r>
              <a:rPr lang="en-US" altLang="ko-KR" dirty="0"/>
              <a:t>0</a:t>
            </a:r>
            <a:r>
              <a:rPr lang="ko-KR" altLang="en-US" dirty="0"/>
              <a:t>단계부터 </a:t>
            </a:r>
            <a:r>
              <a:rPr lang="en-US" altLang="ko-KR" dirty="0"/>
              <a:t>10</a:t>
            </a:r>
            <a:r>
              <a:rPr lang="ko-KR" altLang="en-US" dirty="0"/>
              <a:t>단계까지 있음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94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검은 거울 </a:t>
            </a:r>
            <a:r>
              <a:rPr lang="en-US" altLang="ko-KR" dirty="0"/>
              <a:t>– </a:t>
            </a:r>
            <a:r>
              <a:rPr lang="ko-KR" altLang="en-US" dirty="0"/>
              <a:t>난이도 상승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1258" cy="4351338"/>
          </a:xfrm>
        </p:spPr>
        <p:txBody>
          <a:bodyPr/>
          <a:lstStyle/>
          <a:p>
            <a:r>
              <a:rPr lang="ko-KR" altLang="en-US" dirty="0"/>
              <a:t>새로운 적 추가</a:t>
            </a:r>
            <a:endParaRPr lang="en-US" altLang="ko-KR" dirty="0"/>
          </a:p>
          <a:p>
            <a:r>
              <a:rPr lang="ko-KR" altLang="en-US" dirty="0"/>
              <a:t>검은 적</a:t>
            </a:r>
            <a:r>
              <a:rPr lang="en-US" altLang="ko-KR" dirty="0"/>
              <a:t>(</a:t>
            </a:r>
            <a:r>
              <a:rPr lang="ko-KR" altLang="en-US" dirty="0"/>
              <a:t>체력 버프 </a:t>
            </a:r>
            <a:r>
              <a:rPr lang="en-US" altLang="ko-KR" dirty="0"/>
              <a:t>+ </a:t>
            </a:r>
            <a:r>
              <a:rPr lang="ko-KR" altLang="en-US" dirty="0"/>
              <a:t>고유 능력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중간보스가 버프를 받음</a:t>
            </a:r>
            <a:endParaRPr lang="en-US" altLang="ko-KR" dirty="0"/>
          </a:p>
          <a:p>
            <a:r>
              <a:rPr lang="ko-KR" altLang="en-US" dirty="0"/>
              <a:t>스테이지 보스의 패턴이 </a:t>
            </a:r>
            <a:br>
              <a:rPr lang="en-US" altLang="ko-KR" dirty="0"/>
            </a:br>
            <a:r>
              <a:rPr lang="ko-KR" altLang="en-US" dirty="0"/>
              <a:t>더 악랄해짐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D55179-6A0A-D894-3361-72D0457B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192" y="1825625"/>
            <a:ext cx="5570035" cy="3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검은 거울 </a:t>
            </a:r>
            <a:r>
              <a:rPr lang="en-US" altLang="ko-KR" dirty="0"/>
              <a:t>– </a:t>
            </a:r>
            <a:r>
              <a:rPr lang="ko-KR" altLang="en-US" dirty="0"/>
              <a:t>기능 추가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뼛조각 제단 </a:t>
            </a:r>
            <a:r>
              <a:rPr lang="en-US" altLang="ko-KR" dirty="0"/>
              <a:t>(</a:t>
            </a:r>
            <a:r>
              <a:rPr lang="ko-KR" altLang="en-US" dirty="0"/>
              <a:t>뼛조각으로 </a:t>
            </a:r>
            <a:r>
              <a:rPr lang="ko-KR" altLang="en-US" dirty="0" err="1"/>
              <a:t>스탯</a:t>
            </a:r>
            <a:r>
              <a:rPr lang="ko-KR" altLang="en-US" dirty="0"/>
              <a:t> 업그레이드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아이템 가챠 </a:t>
            </a:r>
            <a:r>
              <a:rPr lang="en-US" altLang="ko-KR" dirty="0"/>
              <a:t>(</a:t>
            </a:r>
            <a:r>
              <a:rPr lang="ko-KR" altLang="en-US" dirty="0"/>
              <a:t>화폐</a:t>
            </a:r>
            <a:r>
              <a:rPr lang="en-US" altLang="ko-KR" dirty="0"/>
              <a:t>: </a:t>
            </a:r>
            <a:r>
              <a:rPr lang="ko-KR" altLang="en-US" dirty="0"/>
              <a:t>검은 마석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심장 마석 </a:t>
            </a:r>
            <a:r>
              <a:rPr lang="en-US" altLang="ko-KR" dirty="0"/>
              <a:t>&amp; </a:t>
            </a:r>
            <a:r>
              <a:rPr lang="ko-KR" altLang="en-US" dirty="0"/>
              <a:t>검은 능력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6B06F0B-24A5-D129-B81E-D2C742AA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38" y="681037"/>
            <a:ext cx="3370970" cy="30493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1897FF5-827A-F6F3-648C-F00052B5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17" y="4096102"/>
            <a:ext cx="9232490" cy="22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검은 거울 </a:t>
            </a:r>
            <a:r>
              <a:rPr lang="en-US" altLang="ko-KR" dirty="0"/>
              <a:t>– </a:t>
            </a:r>
            <a:r>
              <a:rPr lang="ko-KR" altLang="en-US" dirty="0"/>
              <a:t>기능 추가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뼛조각 제단 </a:t>
            </a:r>
            <a:r>
              <a:rPr lang="en-US" altLang="ko-KR" dirty="0"/>
              <a:t>(</a:t>
            </a:r>
            <a:r>
              <a:rPr lang="ko-KR" altLang="en-US" dirty="0"/>
              <a:t>뼛조각으로 </a:t>
            </a:r>
            <a:r>
              <a:rPr lang="ko-KR" altLang="en-US" dirty="0" err="1"/>
              <a:t>스탯</a:t>
            </a:r>
            <a:r>
              <a:rPr lang="ko-KR" altLang="en-US" dirty="0"/>
              <a:t> 업그레이드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아이템 가챠 </a:t>
            </a:r>
            <a:r>
              <a:rPr lang="en-US" altLang="ko-KR" dirty="0"/>
              <a:t>(</a:t>
            </a:r>
            <a:r>
              <a:rPr lang="ko-KR" altLang="en-US" dirty="0"/>
              <a:t>화폐</a:t>
            </a:r>
            <a:r>
              <a:rPr lang="en-US" altLang="ko-KR" dirty="0"/>
              <a:t>: </a:t>
            </a:r>
            <a:r>
              <a:rPr lang="ko-KR" altLang="en-US" dirty="0"/>
              <a:t>검은 마석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심장 마석 </a:t>
            </a:r>
            <a:r>
              <a:rPr lang="en-US" altLang="ko-KR" dirty="0"/>
              <a:t>&amp; </a:t>
            </a:r>
            <a:r>
              <a:rPr lang="ko-KR" altLang="en-US" dirty="0"/>
              <a:t>검은 능력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8780ED2-F974-CC51-CE78-4133C856B317}"/>
              </a:ext>
            </a:extLst>
          </p:cNvPr>
          <p:cNvGrpSpPr/>
          <p:nvPr/>
        </p:nvGrpSpPr>
        <p:grpSpPr>
          <a:xfrm>
            <a:off x="1572786" y="3459623"/>
            <a:ext cx="2742347" cy="3033252"/>
            <a:chOff x="4376207" y="3036801"/>
            <a:chExt cx="3439583" cy="35913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2942C1E-2F9A-313E-D3DB-5856402CE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6207" y="3036801"/>
              <a:ext cx="3439583" cy="359132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CE833A7-F88C-E96C-73C5-A8345EBF3530}"/>
                </a:ext>
              </a:extLst>
            </p:cNvPr>
            <p:cNvSpPr/>
            <p:nvPr/>
          </p:nvSpPr>
          <p:spPr>
            <a:xfrm>
              <a:off x="5919019" y="3313471"/>
              <a:ext cx="1720646" cy="86523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E38865BE-1CF0-5D25-A50C-37FF4E9A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00" y="2883760"/>
            <a:ext cx="6503184" cy="36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8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74D3CE-173D-157E-B447-16E83BA0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소개할 게임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D677992-8357-053B-ED6B-41834BF26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506" y="2339617"/>
            <a:ext cx="5181600" cy="245852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err="1"/>
              <a:t>Skul</a:t>
            </a:r>
            <a:r>
              <a:rPr lang="en-US" altLang="ko-KR" dirty="0"/>
              <a:t>: The Hero Slayer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err="1"/>
              <a:t>국산겜</a:t>
            </a: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/>
              <a:t>2D </a:t>
            </a:r>
            <a:r>
              <a:rPr lang="ko-KR" altLang="en-US" dirty="0" err="1"/>
              <a:t>플랫포머</a:t>
            </a:r>
            <a:r>
              <a:rPr lang="ko-KR" altLang="en-US" dirty="0"/>
              <a:t> 액션 </a:t>
            </a:r>
            <a:r>
              <a:rPr lang="ko-KR" altLang="en-US" dirty="0" err="1"/>
              <a:t>로그라이크</a:t>
            </a:r>
            <a:endParaRPr lang="ko-KR" altLang="en-US" dirty="0"/>
          </a:p>
        </p:txBody>
      </p:sp>
      <p:pic>
        <p:nvPicPr>
          <p:cNvPr id="1026" name="Picture 2" descr="Skul: The Hero Slayer | 오늘 다운로드 및 구매 - Epic Games Store">
            <a:extLst>
              <a:ext uri="{FF2B5EF4-FFF2-40B4-BE49-F238E27FC236}">
                <a16:creationId xmlns:a16="http://schemas.microsoft.com/office/drawing/2014/main" id="{C3C92696-4872-2FCD-2256-9C88ECFC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4" y="2089916"/>
            <a:ext cx="6152938" cy="34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9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특이사항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등급 ≠ 성능</a:t>
            </a:r>
            <a:endParaRPr lang="en-US" altLang="ko-KR" dirty="0"/>
          </a:p>
          <a:p>
            <a:r>
              <a:rPr lang="ko-KR" altLang="en-US" dirty="0"/>
              <a:t>후반으로 갈수록 적들 체력이 미친듯이 증가</a:t>
            </a:r>
            <a:endParaRPr lang="en-US" altLang="ko-KR" dirty="0"/>
          </a:p>
          <a:p>
            <a:r>
              <a:rPr lang="ko-KR" altLang="en-US" dirty="0"/>
              <a:t>근데 템 한번 잘 뽑히면 걍 </a:t>
            </a:r>
            <a:r>
              <a:rPr lang="ko-KR" altLang="en-US" dirty="0" err="1"/>
              <a:t>딜찍누</a:t>
            </a:r>
            <a:r>
              <a:rPr lang="ko-KR" altLang="en-US" dirty="0"/>
              <a:t> </a:t>
            </a:r>
            <a:r>
              <a:rPr lang="ko-KR" altLang="en-US" dirty="0" err="1"/>
              <a:t>ㄱㄴ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46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평가</a:t>
            </a:r>
            <a:r>
              <a:rPr lang="en-US" altLang="ko-KR" dirty="0"/>
              <a:t>(</a:t>
            </a:r>
            <a:r>
              <a:rPr lang="ko-KR" altLang="en-US" dirty="0"/>
              <a:t>매우 주관적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난이도 높아요 </a:t>
            </a:r>
            <a:r>
              <a:rPr lang="ko-KR" altLang="en-US" dirty="0" err="1"/>
              <a:t>ㅠㅠ</a:t>
            </a:r>
            <a:r>
              <a:rPr lang="ko-KR" altLang="en-US" dirty="0"/>
              <a:t> </a:t>
            </a:r>
            <a:r>
              <a:rPr lang="en-US" altLang="ko-KR" dirty="0"/>
              <a:t>= </a:t>
            </a:r>
            <a:r>
              <a:rPr lang="ko-KR" altLang="en-US" dirty="0" err="1"/>
              <a:t>고인물</a:t>
            </a:r>
            <a:r>
              <a:rPr lang="ko-KR" altLang="en-US" dirty="0"/>
              <a:t> </a:t>
            </a:r>
            <a:r>
              <a:rPr lang="ko-KR" altLang="en-US" dirty="0" err="1"/>
              <a:t>겜</a:t>
            </a:r>
            <a:endParaRPr lang="en-US" altLang="ko-KR" dirty="0"/>
          </a:p>
          <a:p>
            <a:r>
              <a:rPr lang="ko-KR" altLang="en-US" dirty="0"/>
              <a:t>두개골</a:t>
            </a:r>
            <a:r>
              <a:rPr lang="en-US" altLang="ko-KR" dirty="0"/>
              <a:t>, </a:t>
            </a:r>
            <a:r>
              <a:rPr lang="ko-KR" altLang="en-US" dirty="0"/>
              <a:t>아이템</a:t>
            </a:r>
            <a:r>
              <a:rPr lang="en-US" altLang="ko-KR" dirty="0"/>
              <a:t>, </a:t>
            </a:r>
            <a:r>
              <a:rPr lang="ko-KR" altLang="en-US" dirty="0"/>
              <a:t>정수 조합이 엄청 많음</a:t>
            </a:r>
            <a:endParaRPr lang="en-US" altLang="ko-KR" dirty="0"/>
          </a:p>
          <a:p>
            <a:r>
              <a:rPr lang="ko-KR" altLang="en-US" dirty="0"/>
              <a:t>대신 조합마다 성능 차이가 많이 남 </a:t>
            </a:r>
            <a:r>
              <a:rPr lang="en-US" altLang="ko-KR" dirty="0"/>
              <a:t>-&gt; </a:t>
            </a:r>
            <a:r>
              <a:rPr lang="ko-KR" altLang="en-US" dirty="0"/>
              <a:t>좋은 거만 찾게 됨 </a:t>
            </a:r>
            <a:r>
              <a:rPr lang="en-US" altLang="ko-KR" dirty="0"/>
              <a:t>-&gt; </a:t>
            </a:r>
            <a:r>
              <a:rPr lang="ko-KR" altLang="en-US" dirty="0"/>
              <a:t>그 외 다른 조합에는 손이 잘 안 감 </a:t>
            </a:r>
            <a:r>
              <a:rPr lang="en-US" altLang="ko-KR" dirty="0"/>
              <a:t>(</a:t>
            </a:r>
            <a:r>
              <a:rPr lang="ko-KR" altLang="en-US" dirty="0" err="1"/>
              <a:t>템빨겜</a:t>
            </a:r>
            <a:r>
              <a:rPr lang="en-US" altLang="ko-KR" dirty="0"/>
              <a:t>...)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61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감사합니다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9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74D3CE-173D-157E-B447-16E83BA0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발표자 이력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E82CEC-FD1D-6A06-AE0B-14F246C5E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75" t="84441" r="31237" b="1373"/>
          <a:stretch/>
        </p:blipFill>
        <p:spPr>
          <a:xfrm>
            <a:off x="1612488" y="1578126"/>
            <a:ext cx="3686689" cy="13445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5E34EC-218B-7EA1-18F7-4E1DB393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88" y="3070172"/>
            <a:ext cx="3686689" cy="3334215"/>
          </a:xfrm>
          <a:prstGeom prst="rect">
            <a:avLst/>
          </a:prstGeom>
        </p:spPr>
      </p:pic>
      <p:pic>
        <p:nvPicPr>
          <p:cNvPr id="11" name="그림 10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E04908AE-2852-65CA-E749-1C2A4590D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8" y="609556"/>
            <a:ext cx="4866970" cy="2737671"/>
          </a:xfrm>
          <a:prstGeom prst="rect">
            <a:avLst/>
          </a:prstGeom>
        </p:spPr>
      </p:pic>
      <p:pic>
        <p:nvPicPr>
          <p:cNvPr id="13" name="그림 12" descr="텍스트, 스크린샷, PC 게임이(가) 표시된 사진&#10;&#10;자동 생성된 설명">
            <a:extLst>
              <a:ext uri="{FF2B5EF4-FFF2-40B4-BE49-F238E27FC236}">
                <a16:creationId xmlns:a16="http://schemas.microsoft.com/office/drawing/2014/main" id="{638C46B2-2E33-5A95-CFAC-8E56B10A0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8" y="3409621"/>
            <a:ext cx="4866970" cy="27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7C7F565-6F2F-EA3D-307B-326EAF94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06F2E1-0769-652C-6D3F-C6252CAA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스토리</a:t>
            </a:r>
            <a:endParaRPr lang="en-US" altLang="ko-KR" dirty="0"/>
          </a:p>
          <a:p>
            <a:r>
              <a:rPr lang="ko-KR" altLang="en-US" dirty="0"/>
              <a:t>진행 순서</a:t>
            </a:r>
            <a:endParaRPr lang="en-US" altLang="ko-KR" dirty="0"/>
          </a:p>
          <a:p>
            <a:r>
              <a:rPr lang="ko-KR" altLang="en-US" dirty="0"/>
              <a:t>특징</a:t>
            </a:r>
            <a:endParaRPr lang="en-US" altLang="ko-KR" dirty="0"/>
          </a:p>
          <a:p>
            <a:r>
              <a:rPr lang="ko-KR" altLang="en-US" dirty="0"/>
              <a:t>검은 거울</a:t>
            </a:r>
            <a:endParaRPr lang="en-US" altLang="ko-KR" dirty="0"/>
          </a:p>
          <a:p>
            <a:r>
              <a:rPr lang="ko-KR" altLang="en-US" dirty="0"/>
              <a:t>평가</a:t>
            </a:r>
          </a:p>
        </p:txBody>
      </p:sp>
    </p:spTree>
    <p:extLst>
      <p:ext uri="{BB962C8B-B14F-4D97-AF65-F5344CB8AC3E}">
        <p14:creationId xmlns:p14="http://schemas.microsoft.com/office/powerpoint/2010/main" val="214828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스토리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11240A2-160D-9CA0-F903-11C10F892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058" y="1690688"/>
            <a:ext cx="10047884" cy="4681492"/>
          </a:xfrm>
        </p:spPr>
      </p:pic>
    </p:spTree>
    <p:extLst>
      <p:ext uri="{BB962C8B-B14F-4D97-AF65-F5344CB8AC3E}">
        <p14:creationId xmlns:p14="http://schemas.microsoft.com/office/powerpoint/2010/main" val="422326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스토리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6FFEE5-AF9E-B0DB-495C-A3259D7A6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리틀본</a:t>
            </a:r>
            <a:r>
              <a:rPr lang="en-US" altLang="ko-KR" dirty="0"/>
              <a:t>(</a:t>
            </a:r>
            <a:r>
              <a:rPr lang="ko-KR" altLang="en-US" dirty="0"/>
              <a:t>주인공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err="1"/>
              <a:t>마왕성</a:t>
            </a:r>
            <a:r>
              <a:rPr lang="ko-KR" altLang="en-US" dirty="0"/>
              <a:t> 동료 구출 </a:t>
            </a:r>
            <a:r>
              <a:rPr lang="ko-KR" altLang="en-US" dirty="0" err="1"/>
              <a:t>대작전</a:t>
            </a:r>
            <a:endParaRPr lang="en-US" altLang="ko-KR" dirty="0"/>
          </a:p>
          <a:p>
            <a:r>
              <a:rPr lang="ko-KR" altLang="en-US" dirty="0"/>
              <a:t>스토리 처음 진행할 때 특정 부분에서 더빙도 있음</a:t>
            </a:r>
          </a:p>
        </p:txBody>
      </p:sp>
    </p:spTree>
    <p:extLst>
      <p:ext uri="{BB962C8B-B14F-4D97-AF65-F5344CB8AC3E}">
        <p14:creationId xmlns:p14="http://schemas.microsoft.com/office/powerpoint/2010/main" val="11988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진행 순서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03F0C8-71ED-F4DA-AABA-9ADCFFA5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잡몹방</a:t>
            </a:r>
            <a:r>
              <a:rPr lang="ko-KR" altLang="en-US" dirty="0"/>
              <a:t> 여러 개</a:t>
            </a:r>
            <a:r>
              <a:rPr lang="en-US" altLang="ko-KR" dirty="0"/>
              <a:t> -&gt; </a:t>
            </a:r>
            <a:r>
              <a:rPr lang="ko-KR" altLang="en-US" dirty="0"/>
              <a:t>중간보스 </a:t>
            </a:r>
            <a:r>
              <a:rPr lang="en-US" altLang="ko-KR" dirty="0"/>
              <a:t>-&gt; </a:t>
            </a:r>
            <a:r>
              <a:rPr lang="ko-KR" altLang="en-US" dirty="0" err="1"/>
              <a:t>잡몹방</a:t>
            </a:r>
            <a:r>
              <a:rPr lang="ko-KR" altLang="en-US" dirty="0"/>
              <a:t> 여러 개</a:t>
            </a:r>
            <a:r>
              <a:rPr lang="en-US" altLang="ko-KR" dirty="0"/>
              <a:t> -&gt; </a:t>
            </a:r>
            <a:r>
              <a:rPr lang="ko-KR" altLang="en-US" dirty="0"/>
              <a:t>보스</a:t>
            </a:r>
          </a:p>
          <a:p>
            <a:r>
              <a:rPr lang="en-US" altLang="ko-KR" dirty="0"/>
              <a:t>4</a:t>
            </a:r>
            <a:r>
              <a:rPr lang="ko-KR" altLang="en-US" dirty="0"/>
              <a:t>스테이지 </a:t>
            </a:r>
            <a:r>
              <a:rPr lang="en-US" altLang="ko-KR" dirty="0"/>
              <a:t>+ </a:t>
            </a:r>
            <a:r>
              <a:rPr lang="ko-KR" altLang="en-US" dirty="0"/>
              <a:t>최종보스</a:t>
            </a:r>
          </a:p>
        </p:txBody>
      </p:sp>
    </p:spTree>
    <p:extLst>
      <p:ext uri="{BB962C8B-B14F-4D97-AF65-F5344CB8AC3E}">
        <p14:creationId xmlns:p14="http://schemas.microsoft.com/office/powerpoint/2010/main" val="174130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진행 순서 </a:t>
            </a:r>
            <a:r>
              <a:rPr lang="en-US" altLang="ko-KR" dirty="0"/>
              <a:t>- </a:t>
            </a:r>
            <a:r>
              <a:rPr lang="ko-KR" altLang="en-US" dirty="0"/>
              <a:t>보상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03F0C8-71ED-F4DA-AABA-9ADCFFA5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두개골</a:t>
            </a:r>
            <a:endParaRPr lang="en-US" altLang="ko-KR" dirty="0"/>
          </a:p>
          <a:p>
            <a:r>
              <a:rPr lang="ko-KR" altLang="en-US" dirty="0"/>
              <a:t>코인 </a:t>
            </a:r>
            <a:r>
              <a:rPr lang="en-US" altLang="ko-KR" dirty="0"/>
              <a:t>-&gt; </a:t>
            </a:r>
            <a:r>
              <a:rPr lang="ko-KR" altLang="en-US" dirty="0"/>
              <a:t>상점</a:t>
            </a:r>
            <a:r>
              <a:rPr lang="en-US" altLang="ko-KR" dirty="0"/>
              <a:t>(=</a:t>
            </a:r>
            <a:r>
              <a:rPr lang="ko-KR" altLang="en-US" dirty="0"/>
              <a:t>암시장</a:t>
            </a:r>
            <a:r>
              <a:rPr lang="en-US" altLang="ko-KR" dirty="0"/>
              <a:t>)</a:t>
            </a:r>
            <a:r>
              <a:rPr lang="ko-KR" altLang="en-US" dirty="0"/>
              <a:t>에서 사용 가능</a:t>
            </a:r>
            <a:endParaRPr lang="en-US" altLang="ko-KR" dirty="0"/>
          </a:p>
          <a:p>
            <a:r>
              <a:rPr lang="ko-KR" altLang="en-US" dirty="0"/>
              <a:t>아이템</a:t>
            </a:r>
            <a:endParaRPr lang="en-US" altLang="ko-KR" dirty="0"/>
          </a:p>
          <a:p>
            <a:r>
              <a:rPr lang="ko-KR" altLang="en-US" dirty="0"/>
              <a:t>정수</a:t>
            </a:r>
            <a:r>
              <a:rPr lang="en-US" altLang="ko-KR" dirty="0"/>
              <a:t>(</a:t>
            </a:r>
            <a:r>
              <a:rPr lang="ko-KR" altLang="en-US" dirty="0"/>
              <a:t>중간보스 </a:t>
            </a:r>
            <a:r>
              <a:rPr lang="en-US" altLang="ko-KR" dirty="0"/>
              <a:t>&amp; </a:t>
            </a:r>
            <a:r>
              <a:rPr lang="ko-KR" altLang="en-US" dirty="0"/>
              <a:t>보스방만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6C83044-9BB6-AFCC-5531-7367183553DC}"/>
              </a:ext>
            </a:extLst>
          </p:cNvPr>
          <p:cNvGrpSpPr/>
          <p:nvPr/>
        </p:nvGrpSpPr>
        <p:grpSpPr>
          <a:xfrm>
            <a:off x="8377937" y="1690688"/>
            <a:ext cx="2542751" cy="2724897"/>
            <a:chOff x="4376207" y="3036801"/>
            <a:chExt cx="3439583" cy="35913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67C221F-7B05-19CA-ADDE-C2C581FA6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6207" y="3036801"/>
              <a:ext cx="3439583" cy="359132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F3573D8-B536-8CF9-37C7-28815C680561}"/>
                </a:ext>
              </a:extLst>
            </p:cNvPr>
            <p:cNvSpPr/>
            <p:nvPr/>
          </p:nvSpPr>
          <p:spPr>
            <a:xfrm>
              <a:off x="5686684" y="5007611"/>
              <a:ext cx="1892711" cy="8652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38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DE4A6-5BE2-9DBD-1923-28678BD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C8875-4ECC-66AA-7D64-6211F4E7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두개골</a:t>
            </a:r>
            <a:endParaRPr lang="en-US" altLang="ko-KR" dirty="0"/>
          </a:p>
          <a:p>
            <a:r>
              <a:rPr lang="ko-KR" altLang="en-US" dirty="0"/>
              <a:t>아이템 </a:t>
            </a:r>
            <a:r>
              <a:rPr lang="en-US" altLang="ko-KR" dirty="0"/>
              <a:t>/ </a:t>
            </a:r>
            <a:r>
              <a:rPr lang="ko-KR" altLang="en-US" dirty="0"/>
              <a:t>각인</a:t>
            </a:r>
            <a:endParaRPr lang="en-US" altLang="ko-KR" dirty="0"/>
          </a:p>
          <a:p>
            <a:r>
              <a:rPr lang="ko-KR" altLang="en-US" dirty="0"/>
              <a:t>정수</a:t>
            </a:r>
            <a:endParaRPr lang="en-US" altLang="ko-KR" dirty="0"/>
          </a:p>
          <a:p>
            <a:r>
              <a:rPr lang="ko-KR" altLang="en-US" dirty="0"/>
              <a:t>검은 마석</a:t>
            </a:r>
            <a:endParaRPr lang="en-US" altLang="ko-KR" dirty="0"/>
          </a:p>
          <a:p>
            <a:r>
              <a:rPr lang="en-US" altLang="ko-KR" dirty="0"/>
              <a:t>NPC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753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371</Words>
  <Application>Microsoft Office PowerPoint</Application>
  <PresentationFormat>와이드스크린</PresentationFormat>
  <Paragraphs>81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하제인의 게임</vt:lpstr>
      <vt:lpstr>소개할 게임</vt:lpstr>
      <vt:lpstr>발표자 이력</vt:lpstr>
      <vt:lpstr>목차</vt:lpstr>
      <vt:lpstr>스토리</vt:lpstr>
      <vt:lpstr>스토리</vt:lpstr>
      <vt:lpstr>진행 순서</vt:lpstr>
      <vt:lpstr>진행 순서 - 보상</vt:lpstr>
      <vt:lpstr>특징</vt:lpstr>
      <vt:lpstr>특징 - 두개골</vt:lpstr>
      <vt:lpstr>특징 - 두개골</vt:lpstr>
      <vt:lpstr>특징 – 아이템 / 각인</vt:lpstr>
      <vt:lpstr>특징 – 정수</vt:lpstr>
      <vt:lpstr>특징 – 검은 마석</vt:lpstr>
      <vt:lpstr>특징 – NPC</vt:lpstr>
      <vt:lpstr>검은 거울</vt:lpstr>
      <vt:lpstr>검은 거울 – 난이도 상승</vt:lpstr>
      <vt:lpstr>검은 거울 – 기능 추가</vt:lpstr>
      <vt:lpstr>검은 거울 – 기능 추가</vt:lpstr>
      <vt:lpstr>특이사항</vt:lpstr>
      <vt:lpstr>평가(매우 주관적)</vt:lpstr>
      <vt:lpstr>감사합니다!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하제인의 게임</dc:title>
  <dc:creator>송진형</dc:creator>
  <cp:lastModifiedBy>송진형</cp:lastModifiedBy>
  <cp:revision>72</cp:revision>
  <dcterms:created xsi:type="dcterms:W3CDTF">2024-04-30T10:17:05Z</dcterms:created>
  <dcterms:modified xsi:type="dcterms:W3CDTF">2024-04-30T11:47:22Z</dcterms:modified>
</cp:coreProperties>
</file>