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E5D"/>
    <a:srgbClr val="5D76AF"/>
    <a:srgbClr val="153A8C"/>
    <a:srgbClr val="1AC507"/>
    <a:srgbClr val="33A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E3E2-C7F3-4BD6-B2FA-8736C8DAF99D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B826F-CAE9-49B0-A6CA-A3C721049A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0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9DC46B-9074-4B99-B380-6AF167659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089A00-A725-4B15-81EB-73727A0CA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56D9E7-C280-41F3-AF76-1070C3D9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20677-D5A9-472E-9A2C-FAD11C7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4CA409-C9DE-42C0-B00A-56E7A0E5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4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B39F4-24F0-4BD5-84E5-D4F72A7A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8DAC7AF-195D-4197-8B0E-B3F5A0A7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2496DA-BFAB-47B6-AD11-63A66E62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D28328-CF01-4E67-9EFE-15D5E786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AA5FB-8F75-4381-83BF-017070D4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2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192BB9-09FF-4BC2-AFB2-B28659EDD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27A9B8-0392-4585-A58B-CCF5268A9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A16A3F-5F07-47E4-B2B1-FE43DB02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7EDA4-67D6-47A2-9E83-497109B0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EB143B-3FBC-45B0-808F-3CC37B06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73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715FA-CF81-419C-9429-242B979B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F3C343-121F-4136-8E2E-F983EAC3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E00B9C-E67A-4583-B37B-07C9FB8B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5D22DA-55EA-4548-B311-C7C68D47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1E4D90-3A63-45CC-833A-7820E14E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1E36D3-9D2E-4DDB-B7E3-D41402E5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0DEE6C-F7C0-4C8A-AC2F-8A7F67AA5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31442-B667-4EFD-9AFF-DC9034A0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E7CCC4-9EB2-4CF8-B324-1AC3C67A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5EBF85-6483-4616-9B72-DB40D760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2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A838CB-C557-468C-9C7A-A270524B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55144C-8F41-4158-89AE-F819F1413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17C752-B048-47FB-8B39-F300B115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E4ECCB-3DF9-43FA-BD18-51EDF74D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C00987-6966-4CB6-9992-6493767C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C09FCA-BE03-4BA2-99DA-6DEAB973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27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9BF5F-2370-4FCE-BA47-C8C7BF6F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080B47-4165-47A5-99D2-5BE351EA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846BDB6-A7D2-4A5D-944A-8E305538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D11103-6454-4D66-86B3-D6BAC270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80BF6DA-6078-41E3-BD27-15A0621C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7DCA108-9E67-43D2-AF64-8161B1B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F065EF-6370-40F1-8302-7310F042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9DE8071-8630-4EAC-A308-1C07D1B2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04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F16BA-627A-4EC1-9D51-272823A1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A141BCE-BA28-428F-BE84-9D99CA48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1A8EE52-D0F4-4F31-AB00-8089CBCD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3946CE-E9A1-4626-8DB8-A58387D0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4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F1ED070-5FFC-40C8-9237-FA32284A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EDB47B-E917-4E03-9FE1-84964BBA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E7A98-D152-4D65-A37A-FCC8D380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0BF969-1E55-4564-BDA6-3D9EBBD7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F11101-3DA6-432E-B417-6C96E019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9C070ED-7821-4CDE-9FDD-F6D934C0F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499CE7-211B-42FC-941F-E8DE647D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DED412-B8DF-4BA5-BE6A-D19FF15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56A692-9406-4565-A3D0-074A44A7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45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784FC-3C1C-499C-92AF-40CC4509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AA5B76D-7880-464A-9626-B74A9D8D1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404B7E-A1B9-4234-AD01-5D9BF082B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1A1DB1-5EB8-4729-9863-2822F3D3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13E1F9-D932-42DF-AA9F-34DA8CE7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27DB41-6217-4B63-9D11-09983F9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4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CEA93B-D2C0-452D-B633-F6A772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704589-05B9-43CE-AFA1-D67684B0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745024-5915-4C1A-89C8-5A1230008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C1BC-5B1F-4D6F-BE55-C565855D6655}" type="datetimeFigureOut">
              <a:rPr lang="ko-KR" altLang="en-US" smtClean="0"/>
              <a:t>2024-03-02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FF747-93FE-43D4-93A2-D2073425D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72BAFA-354D-447F-9EDC-55DD9BF5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E6A8-F836-4206-9297-FF75AF620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D37E2-D0C2-499A-95EF-5F97E7495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/>
              <a:t>달출</a:t>
            </a:r>
            <a:br>
              <a:rPr lang="en-US" altLang="ko-KR" dirty="0"/>
            </a:br>
            <a:r>
              <a:rPr lang="en-US" altLang="ko-KR" dirty="0">
                <a:solidFill>
                  <a:srgbClr val="153A8C"/>
                </a:solidFill>
              </a:rPr>
              <a:t>Escape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33A3D0"/>
                </a:solidFill>
              </a:rPr>
              <a:t>to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27CE5D"/>
                </a:solidFill>
              </a:rPr>
              <a:t>the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1AC507"/>
                </a:solidFill>
              </a:rPr>
              <a:t>Moon</a:t>
            </a:r>
            <a:endParaRPr lang="ko-KR" altLang="en-US" dirty="0">
              <a:solidFill>
                <a:srgbClr val="1AC507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EA6864B-B81F-4990-ABF4-67958FABF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altLang="ko-KR" dirty="0"/>
              <a:t>20220825 Enrique (@</a:t>
            </a:r>
            <a:r>
              <a:rPr lang="en-US" altLang="ko-KR" dirty="0" err="1"/>
              <a:t>ChEcKeN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FC0488-7D14-4CB4-9671-39B3872A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96252" y="88233"/>
            <a:ext cx="1494837" cy="1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6A74F1-9582-4066-A24A-4B659353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941BC5-7DB4-43B5-928A-99A0BC54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677"/>
            <a:ext cx="10515600" cy="679370"/>
          </a:xfrm>
        </p:spPr>
        <p:txBody>
          <a:bodyPr/>
          <a:lstStyle/>
          <a:p>
            <a:r>
              <a:rPr lang="ko-KR" altLang="en-US" b="1" dirty="0"/>
              <a:t>융합하는</a:t>
            </a:r>
            <a:r>
              <a:rPr lang="ko-KR" altLang="en-US" dirty="0"/>
              <a:t> 몬스터 </a:t>
            </a:r>
            <a:r>
              <a:rPr lang="en-US" altLang="ko-KR" dirty="0"/>
              <a:t>Roguelike-RPG</a:t>
            </a:r>
          </a:p>
          <a:p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5A339AE-7A7F-4F7D-9AC1-33C1A39D7119}"/>
              </a:ext>
            </a:extLst>
          </p:cNvPr>
          <p:cNvGrpSpPr/>
          <p:nvPr/>
        </p:nvGrpSpPr>
        <p:grpSpPr>
          <a:xfrm>
            <a:off x="3448152" y="2686036"/>
            <a:ext cx="5295695" cy="3352384"/>
            <a:chOff x="3914705" y="2858284"/>
            <a:chExt cx="4483035" cy="2837938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319BEB7-C782-46F6-BC17-5A1FF5EED0F1}"/>
                </a:ext>
              </a:extLst>
            </p:cNvPr>
            <p:cNvGrpSpPr/>
            <p:nvPr/>
          </p:nvGrpSpPr>
          <p:grpSpPr>
            <a:xfrm>
              <a:off x="3914705" y="2963686"/>
              <a:ext cx="1857615" cy="2732536"/>
              <a:chOff x="2658677" y="2948380"/>
              <a:chExt cx="1857615" cy="273253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45FD32B7-3A5C-4BA0-84D4-D336E5275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6" t="39713" r="61932" b="35351"/>
              <a:stretch/>
            </p:blipFill>
            <p:spPr>
              <a:xfrm>
                <a:off x="2658677" y="3003413"/>
                <a:ext cx="852927" cy="906207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C520E5AC-4821-4864-A29E-110822C842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70" t="38199" r="34868" b="35350"/>
              <a:stretch/>
            </p:blipFill>
            <p:spPr>
              <a:xfrm>
                <a:off x="3672969" y="2948380"/>
                <a:ext cx="759440" cy="961240"/>
              </a:xfrm>
              <a:prstGeom prst="rect">
                <a:avLst/>
              </a:prstGeom>
            </p:spPr>
          </p:pic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29AC2F3E-1EAB-4F52-AE50-DDC1274AF0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35" t="33530" r="4007" b="8796"/>
              <a:stretch/>
            </p:blipFill>
            <p:spPr>
              <a:xfrm>
                <a:off x="2829646" y="4451172"/>
                <a:ext cx="1686646" cy="1229744"/>
              </a:xfrm>
              <a:prstGeom prst="rect">
                <a:avLst/>
              </a:prstGeom>
            </p:spPr>
          </p:pic>
          <p:cxnSp>
            <p:nvCxnSpPr>
              <p:cNvPr id="13" name="직선 화살표 연결선 12">
                <a:extLst>
                  <a:ext uri="{FF2B5EF4-FFF2-40B4-BE49-F238E27FC236}">
                    <a16:creationId xmlns:a16="http://schemas.microsoft.com/office/drawing/2014/main" id="{33ECC255-35C8-4A81-B304-2153C16E8D32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3085141" y="3909620"/>
                <a:ext cx="134469" cy="585540"/>
              </a:xfrm>
              <a:prstGeom prst="straightConnector1">
                <a:avLst/>
              </a:prstGeom>
              <a:ln>
                <a:solidFill>
                  <a:srgbClr val="5D76A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>
                <a:extLst>
                  <a:ext uri="{FF2B5EF4-FFF2-40B4-BE49-F238E27FC236}">
                    <a16:creationId xmlns:a16="http://schemas.microsoft.com/office/drawing/2014/main" id="{CF57CDBF-BC3F-447E-90F0-DFC72D80C946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3938068" y="3909620"/>
                <a:ext cx="114621" cy="585540"/>
              </a:xfrm>
              <a:prstGeom prst="straightConnector1">
                <a:avLst/>
              </a:prstGeom>
              <a:ln>
                <a:solidFill>
                  <a:srgbClr val="5D76A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F928DDF-65A5-4C47-93FA-20201A08CB35}"/>
                </a:ext>
              </a:extLst>
            </p:cNvPr>
            <p:cNvGrpSpPr/>
            <p:nvPr/>
          </p:nvGrpSpPr>
          <p:grpSpPr>
            <a:xfrm>
              <a:off x="6624008" y="2858284"/>
              <a:ext cx="1773732" cy="2837938"/>
              <a:chOff x="2658677" y="2866889"/>
              <a:chExt cx="1773732" cy="2837938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82AEC4CD-7B5E-4315-B596-5CCB9BA0B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6" t="39713" r="61932" b="35351"/>
              <a:stretch/>
            </p:blipFill>
            <p:spPr>
              <a:xfrm>
                <a:off x="2658677" y="3003413"/>
                <a:ext cx="852927" cy="906207"/>
              </a:xfrm>
              <a:prstGeom prst="rect">
                <a:avLst/>
              </a:prstGeom>
            </p:spPr>
          </p:pic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D8D69CD8-D388-400F-8AC1-B7EF3C82F2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4" t="33774" r="5834" b="37149"/>
              <a:stretch/>
            </p:blipFill>
            <p:spPr>
              <a:xfrm>
                <a:off x="3672969" y="2866889"/>
                <a:ext cx="759440" cy="1056641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E33C681E-4FE6-4CA7-A680-13CB57787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151" y="4111569"/>
                <a:ext cx="1054530" cy="1593258"/>
              </a:xfrm>
              <a:prstGeom prst="rect">
                <a:avLst/>
              </a:prstGeom>
            </p:spPr>
          </p:pic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7F3816B6-BC83-4921-9B7C-B0A8D22EE03D}"/>
                  </a:ext>
                </a:extLst>
              </p:cNvPr>
              <p:cNvCxnSpPr>
                <a:stCxn id="30" idx="2"/>
              </p:cNvCxnSpPr>
              <p:nvPr/>
            </p:nvCxnSpPr>
            <p:spPr>
              <a:xfrm>
                <a:off x="3085141" y="3909620"/>
                <a:ext cx="134469" cy="585540"/>
              </a:xfrm>
              <a:prstGeom prst="straightConnector1">
                <a:avLst/>
              </a:prstGeom>
              <a:ln>
                <a:solidFill>
                  <a:srgbClr val="5D76A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3CCFEEE9-92A6-4043-8075-61A84708DE5F}"/>
                  </a:ext>
                </a:extLst>
              </p:cNvPr>
              <p:cNvCxnSpPr>
                <a:cxnSpLocks/>
                <a:stCxn id="31" idx="2"/>
              </p:cNvCxnSpPr>
              <p:nvPr/>
            </p:nvCxnSpPr>
            <p:spPr>
              <a:xfrm flipH="1">
                <a:off x="3938069" y="3923530"/>
                <a:ext cx="114620" cy="571630"/>
              </a:xfrm>
              <a:prstGeom prst="straightConnector1">
                <a:avLst/>
              </a:prstGeom>
              <a:ln>
                <a:solidFill>
                  <a:srgbClr val="5D76A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BFFB2314-50D3-4C9F-B9AE-823117790F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C98EB-2E23-4FFD-948F-13096453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Doodle </a:t>
            </a:r>
            <a:r>
              <a:rPr lang="ko-KR" altLang="en-US" dirty="0"/>
              <a:t>두들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37FC83-351D-4DF4-922B-7D7459912AD1}"/>
              </a:ext>
            </a:extLst>
          </p:cNvPr>
          <p:cNvGrpSpPr/>
          <p:nvPr/>
        </p:nvGrpSpPr>
        <p:grpSpPr>
          <a:xfrm>
            <a:off x="242559" y="2439492"/>
            <a:ext cx="11706882" cy="1818746"/>
            <a:chOff x="95160" y="2439492"/>
            <a:chExt cx="11706882" cy="181874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ADA6F31-7A76-4E78-B99A-B759D22C4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1" t="35460" r="6162" b="35170"/>
            <a:stretch/>
          </p:blipFill>
          <p:spPr>
            <a:xfrm>
              <a:off x="1424804" y="2660701"/>
              <a:ext cx="3379575" cy="1536598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E708681-B5CA-4E52-ACD8-2B4576273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97" t="707" r="9593" b="7793"/>
            <a:stretch/>
          </p:blipFill>
          <p:spPr>
            <a:xfrm>
              <a:off x="4818838" y="2712308"/>
              <a:ext cx="974894" cy="1433384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AB6BE4C-D621-4B1F-91DD-8D1E0436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67" b="85155" l="39042" r="89796">
                          <a14:foregroundMark x1="42236" y1="40131" x2="41970" y2="39315"/>
                          <a14:foregroundMark x1="39219" y1="41272" x2="40195" y2="40294"/>
                          <a14:foregroundMark x1="64153" y1="10767" x2="66016" y2="13214"/>
                          <a14:foregroundMark x1="64241" y1="82545" x2="61313" y2="53670"/>
                          <a14:foregroundMark x1="68412" y1="52855" x2="70098" y2="54486"/>
                          <a14:foregroundMark x1="64774" y1="84992" x2="64774" y2="85318"/>
                          <a14:foregroundMark x1="86513" y1="80261" x2="86513" y2="80261"/>
                          <a14:foregroundMark x1="88554" y1="70636" x2="88554" y2="70636"/>
                          <a14:foregroundMark x1="89796" y1="28385" x2="89796" y2="28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8" t="8166" r="8349" b="10316"/>
            <a:stretch/>
          </p:blipFill>
          <p:spPr>
            <a:xfrm>
              <a:off x="95160" y="2937523"/>
              <a:ext cx="1329644" cy="1076379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BA7E4C7-3FA6-4AA6-BA06-3040ED708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732" y="2500432"/>
              <a:ext cx="1123105" cy="169686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025E6C2F-D811-44FB-BF6E-E33CBD19C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35" t="33530" r="4007" b="8796"/>
            <a:stretch/>
          </p:blipFill>
          <p:spPr>
            <a:xfrm>
              <a:off x="6974542" y="3088371"/>
              <a:ext cx="1520942" cy="1108928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99896C92-AC77-492D-A66E-47F926CCF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663" b="88871" l="52823" r="87339">
                          <a14:foregroundMark x1="65323" y1="89666" x2="65323" y2="89666"/>
                          <a14:foregroundMark x1="74355" y1="89348" x2="74355" y2="89348"/>
                          <a14:foregroundMark x1="86935" y1="80922" x2="86935" y2="80922"/>
                          <a14:foregroundMark x1="87097" y1="44674" x2="87097" y2="44674"/>
                          <a14:foregroundMark x1="87339" y1="54690" x2="87339" y2="54690"/>
                          <a14:foregroundMark x1="73871" y1="32591" x2="73871" y2="32591"/>
                          <a14:foregroundMark x1="73710" y1="34181" x2="73710" y2="34181"/>
                          <a14:foregroundMark x1="73710" y1="33545" x2="73710" y2="33545"/>
                          <a14:foregroundMark x1="73065" y1="29571" x2="73065" y2="29571"/>
                          <a14:foregroundMark x1="52903" y1="71542" x2="52903" y2="71542"/>
                          <a14:foregroundMark x1="81371" y1="27822" x2="81371" y2="27822"/>
                          <a14:foregroundMark x1="70161" y1="27663" x2="70161" y2="27663"/>
                          <a14:foregroundMark x1="73710" y1="28935" x2="73710" y2="28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4" t="20434" r="10010" b="4661"/>
            <a:stretch/>
          </p:blipFill>
          <p:spPr>
            <a:xfrm>
              <a:off x="8326475" y="2439492"/>
              <a:ext cx="1897304" cy="1818746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4799C9C2-14B9-4D3A-8373-F35C28189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8" t="12948" r="4507" b="4627"/>
            <a:stretch/>
          </p:blipFill>
          <p:spPr>
            <a:xfrm>
              <a:off x="10116310" y="2506294"/>
              <a:ext cx="1685732" cy="1696866"/>
            </a:xfrm>
            <a:prstGeom prst="rect">
              <a:avLst/>
            </a:prstGeom>
          </p:spPr>
        </p:pic>
      </p:grp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3A608C2-C1E1-479A-990F-EDBE7305EE1B}"/>
              </a:ext>
            </a:extLst>
          </p:cNvPr>
          <p:cNvCxnSpPr/>
          <p:nvPr/>
        </p:nvCxnSpPr>
        <p:spPr>
          <a:xfrm>
            <a:off x="1820822" y="2526181"/>
            <a:ext cx="184355" cy="41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B582B4-AED7-42AC-B760-2E968E2BE918}"/>
              </a:ext>
            </a:extLst>
          </p:cNvPr>
          <p:cNvSpPr txBox="1"/>
          <p:nvPr/>
        </p:nvSpPr>
        <p:spPr>
          <a:xfrm>
            <a:off x="1474235" y="2101596"/>
            <a:ext cx="693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Glee</a:t>
            </a:r>
          </a:p>
          <a:p>
            <a:pPr algn="ctr"/>
            <a:r>
              <a:rPr lang="ko-KR" altLang="en-US" sz="1050" dirty="0"/>
              <a:t>기쁨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5F6F6-FC8E-4A9A-8075-BC8B63CFEBF5}"/>
              </a:ext>
            </a:extLst>
          </p:cNvPr>
          <p:cNvSpPr txBox="1"/>
          <p:nvPr/>
        </p:nvSpPr>
        <p:spPr>
          <a:xfrm>
            <a:off x="1391437" y="4139713"/>
            <a:ext cx="127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ctr">
              <a:buFontTx/>
              <a:buChar char="-"/>
              <a:tabLst>
                <a:tab pos="271463" algn="l"/>
                <a:tab pos="536575" algn="l"/>
                <a:tab pos="627063" algn="l"/>
                <a:tab pos="898525" algn="l"/>
              </a:tabLst>
            </a:pPr>
            <a:r>
              <a:rPr lang="en-US" altLang="ko-KR" sz="1000" dirty="0"/>
              <a:t>Quick Attacks</a:t>
            </a:r>
          </a:p>
          <a:p>
            <a:pPr marL="90488" indent="-90488" algn="ctr">
              <a:buFontTx/>
              <a:buChar char="-"/>
            </a:pPr>
            <a:r>
              <a:rPr lang="en-US" altLang="ko-KR" sz="1000" dirty="0"/>
              <a:t>Buffing party</a:t>
            </a:r>
            <a:endParaRPr lang="ko-KR" altLang="en-US" sz="1000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6DE159A-5128-491D-B2B8-8D31D3D7F12E}"/>
              </a:ext>
            </a:extLst>
          </p:cNvPr>
          <p:cNvCxnSpPr>
            <a:cxnSpLocks/>
          </p:cNvCxnSpPr>
          <p:nvPr/>
        </p:nvCxnSpPr>
        <p:spPr>
          <a:xfrm flipH="1">
            <a:off x="4640310" y="2462362"/>
            <a:ext cx="246757" cy="33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EBE7B-F72F-4B86-848E-42B4BB697B15}"/>
              </a:ext>
            </a:extLst>
          </p:cNvPr>
          <p:cNvSpPr txBox="1"/>
          <p:nvPr/>
        </p:nvSpPr>
        <p:spPr>
          <a:xfrm>
            <a:off x="3596626" y="4132176"/>
            <a:ext cx="1605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ctr">
              <a:buFontTx/>
              <a:buChar char="-"/>
            </a:pPr>
            <a:r>
              <a:rPr lang="en-US" altLang="ko-KR" sz="1000" dirty="0"/>
              <a:t>Strong attacker</a:t>
            </a:r>
          </a:p>
          <a:p>
            <a:pPr marL="90488" indent="-90488" algn="ctr">
              <a:buFontTx/>
              <a:buChar char="-"/>
            </a:pPr>
            <a:r>
              <a:rPr lang="en-US" altLang="ko-KR" sz="1000" dirty="0"/>
              <a:t>Can wait for next turn for stronger attack</a:t>
            </a:r>
            <a:endParaRPr lang="ko-KR" altLang="en-US" sz="10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8F4B61E-E98F-4A00-A138-3F0A0D7E5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39713" r="61932" b="35351"/>
          <a:stretch/>
        </p:blipFill>
        <p:spPr>
          <a:xfrm>
            <a:off x="5447038" y="981704"/>
            <a:ext cx="1007541" cy="1070479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C0DE52B-9356-4470-A92D-3188B0D87601}"/>
              </a:ext>
            </a:extLst>
          </p:cNvPr>
          <p:cNvCxnSpPr>
            <a:cxnSpLocks/>
          </p:cNvCxnSpPr>
          <p:nvPr/>
        </p:nvCxnSpPr>
        <p:spPr>
          <a:xfrm>
            <a:off x="5935508" y="2101596"/>
            <a:ext cx="160405" cy="72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5BA9598-188B-4FA6-9E84-7A6CE6EA6418}"/>
              </a:ext>
            </a:extLst>
          </p:cNvPr>
          <p:cNvCxnSpPr>
            <a:cxnSpLocks/>
          </p:cNvCxnSpPr>
          <p:nvPr/>
        </p:nvCxnSpPr>
        <p:spPr>
          <a:xfrm flipH="1">
            <a:off x="6983142" y="2076095"/>
            <a:ext cx="178171" cy="74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8354E5-85A3-4580-9B14-815B6676F4AB}"/>
              </a:ext>
            </a:extLst>
          </p:cNvPr>
          <p:cNvSpPr txBox="1"/>
          <p:nvPr/>
        </p:nvSpPr>
        <p:spPr>
          <a:xfrm>
            <a:off x="5954593" y="2132373"/>
            <a:ext cx="11231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Selfish</a:t>
            </a:r>
          </a:p>
          <a:p>
            <a:pPr algn="ctr"/>
            <a:r>
              <a:rPr lang="ko-KR" altLang="en-US" sz="1050" dirty="0"/>
              <a:t>이기심</a:t>
            </a:r>
            <a:endParaRPr lang="ko-KR" alt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610283-AF1B-4A9F-B7EF-DB1F2819ABF2}"/>
              </a:ext>
            </a:extLst>
          </p:cNvPr>
          <p:cNvSpPr txBox="1"/>
          <p:nvPr/>
        </p:nvSpPr>
        <p:spPr>
          <a:xfrm>
            <a:off x="5751675" y="4195556"/>
            <a:ext cx="1409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ctr">
              <a:buFontTx/>
              <a:buChar char="-"/>
            </a:pPr>
            <a:r>
              <a:rPr lang="en-US" altLang="ko-KR" sz="1000" dirty="0"/>
              <a:t>Strong attacker that can only buff itself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B5D02BCF-758A-4A89-8820-FD832BF5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33774" r="5834" b="37149"/>
          <a:stretch/>
        </p:blipFill>
        <p:spPr>
          <a:xfrm>
            <a:off x="6826541" y="753162"/>
            <a:ext cx="897107" cy="124818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98575EA-E4AA-402B-921F-857A899836D3}"/>
              </a:ext>
            </a:extLst>
          </p:cNvPr>
          <p:cNvSpPr txBox="1"/>
          <p:nvPr/>
        </p:nvSpPr>
        <p:spPr>
          <a:xfrm>
            <a:off x="4585453" y="2031073"/>
            <a:ext cx="69317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Fury</a:t>
            </a:r>
          </a:p>
          <a:p>
            <a:pPr algn="ctr"/>
            <a:r>
              <a:rPr lang="ko-KR" altLang="en-US" sz="1050" dirty="0"/>
              <a:t>화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8CD83B1D-1590-4D2A-B7B9-92FC994C6A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67E13D-378D-4290-955C-BC559E81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0" y="1857079"/>
            <a:ext cx="4447016" cy="3143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BB47F45-F00E-4E61-AE26-0463BCF3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22" y="1863814"/>
            <a:ext cx="4437488" cy="3137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EADEE4D5-18A4-4C71-A25C-888B39AA543B}"/>
              </a:ext>
            </a:extLst>
          </p:cNvPr>
          <p:cNvSpPr/>
          <p:nvPr/>
        </p:nvSpPr>
        <p:spPr>
          <a:xfrm>
            <a:off x="5546246" y="3379544"/>
            <a:ext cx="1109033" cy="199036"/>
          </a:xfrm>
          <a:prstGeom prst="rightArrow">
            <a:avLst/>
          </a:prstGeom>
          <a:solidFill>
            <a:srgbClr val="27C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CD2C740-E9D3-4F50-89ED-9E5AAE63FC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E9DEC06-092F-4692-A3AD-98ED35C9D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" b="-1"/>
          <a:stretch/>
        </p:blipFill>
        <p:spPr>
          <a:xfrm>
            <a:off x="2758107" y="892277"/>
            <a:ext cx="6675786" cy="4896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45792C1-EA8B-4805-8E2E-60E2F68CD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C0C492-82F2-4F64-B0BE-84ADEE4F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Game</a:t>
            </a:r>
            <a:r>
              <a:rPr lang="ko-KR" altLang="en-US" dirty="0"/>
              <a:t> </a:t>
            </a:r>
            <a:r>
              <a:rPr lang="en-US" altLang="ko-KR" dirty="0"/>
              <a:t>Flow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21BC6C-15DF-4C11-AAE7-95501A0D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1" y="1969401"/>
            <a:ext cx="7674078" cy="3422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FA3F9-7B7B-4A91-8C4B-C2945773DFFA}"/>
              </a:ext>
            </a:extLst>
          </p:cNvPr>
          <p:cNvSpPr txBox="1"/>
          <p:nvPr/>
        </p:nvSpPr>
        <p:spPr>
          <a:xfrm>
            <a:off x="2396613" y="4178381"/>
            <a:ext cx="73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Start</a:t>
            </a:r>
            <a:endParaRPr lang="ko-KR" alt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BCA32-9F46-4D14-86A5-F8365261BBE7}"/>
              </a:ext>
            </a:extLst>
          </p:cNvPr>
          <p:cNvSpPr txBox="1"/>
          <p:nvPr/>
        </p:nvSpPr>
        <p:spPr>
          <a:xfrm>
            <a:off x="3544530" y="4178381"/>
            <a:ext cx="73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Battle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56B51-5F69-4BD3-B15C-837E176DE01D}"/>
              </a:ext>
            </a:extLst>
          </p:cNvPr>
          <p:cNvSpPr txBox="1"/>
          <p:nvPr/>
        </p:nvSpPr>
        <p:spPr>
          <a:xfrm>
            <a:off x="5803489" y="5226052"/>
            <a:ext cx="129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Preparation Stage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68451-6D31-48F3-BBD9-A0488F5994A1}"/>
              </a:ext>
            </a:extLst>
          </p:cNvPr>
          <p:cNvSpPr txBox="1"/>
          <p:nvPr/>
        </p:nvSpPr>
        <p:spPr>
          <a:xfrm>
            <a:off x="8293509" y="5048949"/>
            <a:ext cx="129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Escape</a:t>
            </a:r>
            <a:endParaRPr lang="ko-KR" altLang="en-US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BFBD6A0-C981-4F98-8049-F4EE91AD8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59B6ED-4A83-4ED0-ADCD-DD228B26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Help Wanted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9950D0-3CCB-4DAE-A69D-26921224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이제 스스로 하겠지만 도와주고 싶으면</a:t>
            </a:r>
            <a:r>
              <a:rPr lang="en-US" altLang="ko-KR" dirty="0"/>
              <a:t>…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아티스트</a:t>
            </a:r>
            <a:endParaRPr lang="en-US" altLang="ko-KR" dirty="0"/>
          </a:p>
          <a:p>
            <a:pPr lvl="1"/>
            <a:r>
              <a:rPr lang="ko-KR" altLang="en-US" dirty="0"/>
              <a:t>그래픽디자이너</a:t>
            </a:r>
            <a:endParaRPr lang="en-US" altLang="ko-KR" dirty="0"/>
          </a:p>
          <a:p>
            <a:pPr lvl="1"/>
            <a:r>
              <a:rPr lang="ko-KR" altLang="en-US" dirty="0"/>
              <a:t>언어 설정 </a:t>
            </a:r>
            <a:r>
              <a:rPr lang="en-US" altLang="ko-KR" dirty="0"/>
              <a:t>(?)</a:t>
            </a:r>
          </a:p>
          <a:p>
            <a:pPr lvl="1"/>
            <a:r>
              <a:rPr lang="ko-KR" altLang="en-US" dirty="0"/>
              <a:t>유니티 조언을 한다면 좋겠다</a:t>
            </a:r>
            <a:endParaRPr lang="en-US" altLang="ko-KR" dirty="0"/>
          </a:p>
          <a:p>
            <a:pPr lvl="1"/>
            <a:r>
              <a:rPr lang="en-US" altLang="ko-KR" dirty="0"/>
              <a:t>In general, ideas are welcome~</a:t>
            </a:r>
          </a:p>
          <a:p>
            <a:pPr lvl="1"/>
            <a:r>
              <a:rPr lang="ko-KR" altLang="en-US" dirty="0"/>
              <a:t>게임에 대해서 이야기하면 기쁠 것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3600" b="1" dirty="0"/>
              <a:t>#</a:t>
            </a:r>
            <a:r>
              <a:rPr lang="en-US" altLang="ko-KR" sz="3600" b="1" dirty="0" err="1"/>
              <a:t>project_escape</a:t>
            </a:r>
            <a:endParaRPr lang="en-US" altLang="ko-KR" sz="3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DA64F5-9650-4DE7-A7EE-E6D3E85C7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/>
        </p:blipFill>
        <p:spPr>
          <a:xfrm>
            <a:off x="10981267" y="5581728"/>
            <a:ext cx="1185333" cy="12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31B3DB4-B2A6-4FB3-A9C3-4D165AFE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/>
              <a:t>Thank You!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17E053-8463-40D6-B695-574396CF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68" y="1725067"/>
            <a:ext cx="6572864" cy="46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87</Words>
  <Application>Microsoft Office PowerPoint</Application>
  <PresentationFormat>와이드스크린</PresentationFormat>
  <Paragraphs>32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달출 Escape to the Moon</vt:lpstr>
      <vt:lpstr>Idea</vt:lpstr>
      <vt:lpstr>Doodle 두들</vt:lpstr>
      <vt:lpstr>PowerPoint 프레젠테이션</vt:lpstr>
      <vt:lpstr>PowerPoint 프레젠테이션</vt:lpstr>
      <vt:lpstr>Game Flow</vt:lpstr>
      <vt:lpstr>Help Wanted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달출 Escape to the Moon</dc:title>
  <dc:creator>Gravity</dc:creator>
  <cp:lastModifiedBy>Gravity</cp:lastModifiedBy>
  <cp:revision>20</cp:revision>
  <dcterms:created xsi:type="dcterms:W3CDTF">2024-02-28T10:13:40Z</dcterms:created>
  <dcterms:modified xsi:type="dcterms:W3CDTF">2024-03-02T12:13:33Z</dcterms:modified>
</cp:coreProperties>
</file>