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9" r:id="rId7"/>
    <p:sldId id="268" r:id="rId8"/>
    <p:sldId id="260" r:id="rId9"/>
    <p:sldId id="265" r:id="rId10"/>
    <p:sldId id="263" r:id="rId11"/>
    <p:sldId id="261" r:id="rId12"/>
    <p:sldId id="266" r:id="rId1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4B52B0-AB5A-4329-B818-33B2A0D97C9C}" v="142" dt="2023-12-26T03:16:57.6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건우 이" userId="c51f59202b91380b" providerId="LiveId" clId="{B54B52B0-AB5A-4329-B818-33B2A0D97C9C}"/>
    <pc:docChg chg="undo redo custSel addSld delSld modSld sldOrd">
      <pc:chgData name="건우 이" userId="c51f59202b91380b" providerId="LiveId" clId="{B54B52B0-AB5A-4329-B818-33B2A0D97C9C}" dt="2023-12-29T15:17:09.791" v="4109" actId="20577"/>
      <pc:docMkLst>
        <pc:docMk/>
      </pc:docMkLst>
      <pc:sldChg chg="addSp delSp modSp mod setBg addAnim delAnim">
        <pc:chgData name="건우 이" userId="c51f59202b91380b" providerId="LiveId" clId="{B54B52B0-AB5A-4329-B818-33B2A0D97C9C}" dt="2023-12-26T02:55:18.236" v="4018" actId="478"/>
        <pc:sldMkLst>
          <pc:docMk/>
          <pc:sldMk cId="122309425" sldId="256"/>
        </pc:sldMkLst>
        <pc:spChg chg="mod">
          <ac:chgData name="건우 이" userId="c51f59202b91380b" providerId="LiveId" clId="{B54B52B0-AB5A-4329-B818-33B2A0D97C9C}" dt="2023-12-22T14:45:56.197" v="981" actId="20577"/>
          <ac:spMkLst>
            <pc:docMk/>
            <pc:sldMk cId="122309425" sldId="256"/>
            <ac:spMk id="2" creationId="{4DF37FDC-115D-3F9D-AE1A-966206558752}"/>
          </ac:spMkLst>
        </pc:spChg>
        <pc:spChg chg="del mod">
          <ac:chgData name="건우 이" userId="c51f59202b91380b" providerId="LiveId" clId="{B54B52B0-AB5A-4329-B818-33B2A0D97C9C}" dt="2023-12-26T02:55:10.543" v="4017" actId="478"/>
          <ac:spMkLst>
            <pc:docMk/>
            <pc:sldMk cId="122309425" sldId="256"/>
            <ac:spMk id="3" creationId="{D99C742E-C3B8-D542-29AE-05068DE3D91D}"/>
          </ac:spMkLst>
        </pc:spChg>
        <pc:spChg chg="add del mod">
          <ac:chgData name="건우 이" userId="c51f59202b91380b" providerId="LiveId" clId="{B54B52B0-AB5A-4329-B818-33B2A0D97C9C}" dt="2023-12-26T02:55:18.236" v="4018" actId="478"/>
          <ac:spMkLst>
            <pc:docMk/>
            <pc:sldMk cId="122309425" sldId="256"/>
            <ac:spMk id="5" creationId="{516D9C46-2F2F-EB44-B469-FFBF5F0BE8D1}"/>
          </ac:spMkLst>
        </pc:spChg>
        <pc:spChg chg="add del">
          <ac:chgData name="건우 이" userId="c51f59202b91380b" providerId="LiveId" clId="{B54B52B0-AB5A-4329-B818-33B2A0D97C9C}" dt="2023-12-22T14:35:11.410" v="924" actId="26606"/>
          <ac:spMkLst>
            <pc:docMk/>
            <pc:sldMk cId="122309425" sldId="256"/>
            <ac:spMk id="10" creationId="{FB5B0058-AF13-4859-B429-4EDDE2A26F7F}"/>
          </ac:spMkLst>
        </pc:spChg>
        <pc:spChg chg="add del">
          <ac:chgData name="건우 이" userId="c51f59202b91380b" providerId="LiveId" clId="{B54B52B0-AB5A-4329-B818-33B2A0D97C9C}" dt="2023-12-22T14:35:11.410" v="924" actId="26606"/>
          <ac:spMkLst>
            <pc:docMk/>
            <pc:sldMk cId="122309425" sldId="256"/>
            <ac:spMk id="12" creationId="{D84C2E9E-0B5D-4B5F-9A1F-70EBDCE39034}"/>
          </ac:spMkLst>
        </pc:spChg>
        <pc:spChg chg="add del">
          <ac:chgData name="건우 이" userId="c51f59202b91380b" providerId="LiveId" clId="{B54B52B0-AB5A-4329-B818-33B2A0D97C9C}" dt="2023-12-22T14:45:42.238" v="976" actId="26606"/>
          <ac:spMkLst>
            <pc:docMk/>
            <pc:sldMk cId="122309425" sldId="256"/>
            <ac:spMk id="42" creationId="{0671A8AE-40A1-4631-A6B8-581AFF065482}"/>
          </ac:spMkLst>
        </pc:spChg>
        <pc:spChg chg="add del">
          <ac:chgData name="건우 이" userId="c51f59202b91380b" providerId="LiveId" clId="{B54B52B0-AB5A-4329-B818-33B2A0D97C9C}" dt="2023-12-22T14:45:42.238" v="976" actId="26606"/>
          <ac:spMkLst>
            <pc:docMk/>
            <pc:sldMk cId="122309425" sldId="256"/>
            <ac:spMk id="44" creationId="{AB58EF07-17C2-48CF-ABB0-EEF1F17CB8F0}"/>
          </ac:spMkLst>
        </pc:spChg>
        <pc:spChg chg="add del">
          <ac:chgData name="건우 이" userId="c51f59202b91380b" providerId="LiveId" clId="{B54B52B0-AB5A-4329-B818-33B2A0D97C9C}" dt="2023-12-22T14:45:42.238" v="976" actId="26606"/>
          <ac:spMkLst>
            <pc:docMk/>
            <pc:sldMk cId="122309425" sldId="256"/>
            <ac:spMk id="46" creationId="{AF2F604E-43BE-4DC3-B983-E071523364F8}"/>
          </ac:spMkLst>
        </pc:spChg>
        <pc:spChg chg="add del">
          <ac:chgData name="건우 이" userId="c51f59202b91380b" providerId="LiveId" clId="{B54B52B0-AB5A-4329-B818-33B2A0D97C9C}" dt="2023-12-22T14:45:42.238" v="976" actId="26606"/>
          <ac:spMkLst>
            <pc:docMk/>
            <pc:sldMk cId="122309425" sldId="256"/>
            <ac:spMk id="48" creationId="{08C9B587-E65E-4B52-B37C-ABEBB6E87928}"/>
          </ac:spMkLst>
        </pc:spChg>
        <pc:spChg chg="add del">
          <ac:chgData name="건우 이" userId="c51f59202b91380b" providerId="LiveId" clId="{B54B52B0-AB5A-4329-B818-33B2A0D97C9C}" dt="2023-12-22T14:45:33.646" v="973" actId="26606"/>
          <ac:spMkLst>
            <pc:docMk/>
            <pc:sldMk cId="122309425" sldId="256"/>
            <ac:spMk id="53" creationId="{5A59F003-E00A-43F9-91DC-CC54E3B87466}"/>
          </ac:spMkLst>
        </pc:spChg>
        <pc:spChg chg="add del">
          <ac:chgData name="건우 이" userId="c51f59202b91380b" providerId="LiveId" clId="{B54B52B0-AB5A-4329-B818-33B2A0D97C9C}" dt="2023-12-22T14:45:33.646" v="973" actId="26606"/>
          <ac:spMkLst>
            <pc:docMk/>
            <pc:sldMk cId="122309425" sldId="256"/>
            <ac:spMk id="55" creationId="{D74A4382-E3AD-430A-9A1F-DFA3E0E77A7D}"/>
          </ac:spMkLst>
        </pc:spChg>
        <pc:spChg chg="add del">
          <ac:chgData name="건우 이" userId="c51f59202b91380b" providerId="LiveId" clId="{B54B52B0-AB5A-4329-B818-33B2A0D97C9C}" dt="2023-12-22T14:45:33.646" v="973" actId="26606"/>
          <ac:spMkLst>
            <pc:docMk/>
            <pc:sldMk cId="122309425" sldId="256"/>
            <ac:spMk id="57" creationId="{79F40191-0F44-4FD1-82CC-ACB507C14BE6}"/>
          </ac:spMkLst>
        </pc:spChg>
        <pc:spChg chg="add del">
          <ac:chgData name="건우 이" userId="c51f59202b91380b" providerId="LiveId" clId="{B54B52B0-AB5A-4329-B818-33B2A0D97C9C}" dt="2023-12-22T14:45:42.226" v="975" actId="26606"/>
          <ac:spMkLst>
            <pc:docMk/>
            <pc:sldMk cId="122309425" sldId="256"/>
            <ac:spMk id="59" creationId="{22A397E7-BF60-45B2-84C7-B074B76C37A7}"/>
          </ac:spMkLst>
        </pc:spChg>
        <pc:spChg chg="add del">
          <ac:chgData name="건우 이" userId="c51f59202b91380b" providerId="LiveId" clId="{B54B52B0-AB5A-4329-B818-33B2A0D97C9C}" dt="2023-12-22T14:45:42.226" v="975" actId="26606"/>
          <ac:spMkLst>
            <pc:docMk/>
            <pc:sldMk cId="122309425" sldId="256"/>
            <ac:spMk id="60" creationId="{890DEF05-784E-4B61-89E4-04C4ECF4E5A0}"/>
          </ac:spMkLst>
        </pc:spChg>
        <pc:spChg chg="add">
          <ac:chgData name="건우 이" userId="c51f59202b91380b" providerId="LiveId" clId="{B54B52B0-AB5A-4329-B818-33B2A0D97C9C}" dt="2023-12-22T14:45:42.238" v="976" actId="26606"/>
          <ac:spMkLst>
            <pc:docMk/>
            <pc:sldMk cId="122309425" sldId="256"/>
            <ac:spMk id="63" creationId="{526E0BFB-CDF1-4990-8C11-AC849311E0A8}"/>
          </ac:spMkLst>
        </pc:spChg>
        <pc:spChg chg="add">
          <ac:chgData name="건우 이" userId="c51f59202b91380b" providerId="LiveId" clId="{B54B52B0-AB5A-4329-B818-33B2A0D97C9C}" dt="2023-12-22T14:45:42.238" v="976" actId="26606"/>
          <ac:spMkLst>
            <pc:docMk/>
            <pc:sldMk cId="122309425" sldId="256"/>
            <ac:spMk id="64" creationId="{6069A1F8-9BEB-4786-9694-FC48B2D75D21}"/>
          </ac:spMkLst>
        </pc:spChg>
        <pc:spChg chg="add">
          <ac:chgData name="건우 이" userId="c51f59202b91380b" providerId="LiveId" clId="{B54B52B0-AB5A-4329-B818-33B2A0D97C9C}" dt="2023-12-22T14:45:42.238" v="976" actId="26606"/>
          <ac:spMkLst>
            <pc:docMk/>
            <pc:sldMk cId="122309425" sldId="256"/>
            <ac:spMk id="65" creationId="{AF2F604E-43BE-4DC3-B983-E071523364F8}"/>
          </ac:spMkLst>
        </pc:spChg>
        <pc:spChg chg="add">
          <ac:chgData name="건우 이" userId="c51f59202b91380b" providerId="LiveId" clId="{B54B52B0-AB5A-4329-B818-33B2A0D97C9C}" dt="2023-12-22T14:45:42.238" v="976" actId="26606"/>
          <ac:spMkLst>
            <pc:docMk/>
            <pc:sldMk cId="122309425" sldId="256"/>
            <ac:spMk id="66" creationId="{08C9B587-E65E-4B52-B37C-ABEBB6E87928}"/>
          </ac:spMkLst>
        </pc:spChg>
        <pc:picChg chg="add del mod">
          <ac:chgData name="건우 이" userId="c51f59202b91380b" providerId="LiveId" clId="{B54B52B0-AB5A-4329-B818-33B2A0D97C9C}" dt="2023-12-22T14:35:16.874" v="930" actId="478"/>
          <ac:picMkLst>
            <pc:docMk/>
            <pc:sldMk cId="122309425" sldId="256"/>
            <ac:picMk id="5" creationId="{13B43E38-01FC-036F-FB5A-41C84DE0B5F0}"/>
          </ac:picMkLst>
        </pc:picChg>
        <pc:picChg chg="add del mod">
          <ac:chgData name="건우 이" userId="c51f59202b91380b" providerId="LiveId" clId="{B54B52B0-AB5A-4329-B818-33B2A0D97C9C}" dt="2023-12-22T14:43:17.588" v="938" actId="931"/>
          <ac:picMkLst>
            <pc:docMk/>
            <pc:sldMk cId="122309425" sldId="256"/>
            <ac:picMk id="7" creationId="{75B1BD95-F17B-3389-2C90-D7CCD017EDA9}"/>
          </ac:picMkLst>
        </pc:picChg>
        <pc:picChg chg="add del mod">
          <ac:chgData name="건우 이" userId="c51f59202b91380b" providerId="LiveId" clId="{B54B52B0-AB5A-4329-B818-33B2A0D97C9C}" dt="2023-12-22T14:43:17.588" v="938" actId="931"/>
          <ac:picMkLst>
            <pc:docMk/>
            <pc:sldMk cId="122309425" sldId="256"/>
            <ac:picMk id="9" creationId="{0A8ED8E7-FE78-69AB-6500-7A62A4A251F3}"/>
          </ac:picMkLst>
        </pc:picChg>
        <pc:picChg chg="add del mod">
          <ac:chgData name="건우 이" userId="c51f59202b91380b" providerId="LiveId" clId="{B54B52B0-AB5A-4329-B818-33B2A0D97C9C}" dt="2023-12-22T14:43:17.588" v="938" actId="931"/>
          <ac:picMkLst>
            <pc:docMk/>
            <pc:sldMk cId="122309425" sldId="256"/>
            <ac:picMk id="13" creationId="{A412F5A4-9487-F097-517B-EA78700C3197}"/>
          </ac:picMkLst>
        </pc:picChg>
        <pc:picChg chg="add del mod">
          <ac:chgData name="건우 이" userId="c51f59202b91380b" providerId="LiveId" clId="{B54B52B0-AB5A-4329-B818-33B2A0D97C9C}" dt="2023-12-22T14:43:17.588" v="938" actId="931"/>
          <ac:picMkLst>
            <pc:docMk/>
            <pc:sldMk cId="122309425" sldId="256"/>
            <ac:picMk id="15" creationId="{156D84DD-7DAC-6049-F3C2-BB405F5B14C6}"/>
          </ac:picMkLst>
        </pc:picChg>
        <pc:picChg chg="add del mod">
          <ac:chgData name="건우 이" userId="c51f59202b91380b" providerId="LiveId" clId="{B54B52B0-AB5A-4329-B818-33B2A0D97C9C}" dt="2023-12-22T14:43:17.588" v="938" actId="931"/>
          <ac:picMkLst>
            <pc:docMk/>
            <pc:sldMk cId="122309425" sldId="256"/>
            <ac:picMk id="17" creationId="{576CB36C-F9CF-2B4E-37E7-92466CE7C45B}"/>
          </ac:picMkLst>
        </pc:picChg>
        <pc:picChg chg="add del mod">
          <ac:chgData name="건우 이" userId="c51f59202b91380b" providerId="LiveId" clId="{B54B52B0-AB5A-4329-B818-33B2A0D97C9C}" dt="2023-12-22T14:43:17.588" v="938" actId="931"/>
          <ac:picMkLst>
            <pc:docMk/>
            <pc:sldMk cId="122309425" sldId="256"/>
            <ac:picMk id="19" creationId="{CF675048-04C4-38E2-3DC0-767E1B817A70}"/>
          </ac:picMkLst>
        </pc:picChg>
        <pc:picChg chg="add del mod">
          <ac:chgData name="건우 이" userId="c51f59202b91380b" providerId="LiveId" clId="{B54B52B0-AB5A-4329-B818-33B2A0D97C9C}" dt="2023-12-22T14:43:17.588" v="938" actId="931"/>
          <ac:picMkLst>
            <pc:docMk/>
            <pc:sldMk cId="122309425" sldId="256"/>
            <ac:picMk id="21" creationId="{7478E80F-AC83-1DA0-3F29-D1761C0D1698}"/>
          </ac:picMkLst>
        </pc:picChg>
        <pc:picChg chg="add del mod">
          <ac:chgData name="건우 이" userId="c51f59202b91380b" providerId="LiveId" clId="{B54B52B0-AB5A-4329-B818-33B2A0D97C9C}" dt="2023-12-22T14:43:17.588" v="938" actId="931"/>
          <ac:picMkLst>
            <pc:docMk/>
            <pc:sldMk cId="122309425" sldId="256"/>
            <ac:picMk id="23" creationId="{C504A9A3-E207-D15F-E77C-85355469EF90}"/>
          </ac:picMkLst>
        </pc:picChg>
        <pc:picChg chg="add del mod">
          <ac:chgData name="건우 이" userId="c51f59202b91380b" providerId="LiveId" clId="{B54B52B0-AB5A-4329-B818-33B2A0D97C9C}" dt="2023-12-22T14:43:17.588" v="938" actId="931"/>
          <ac:picMkLst>
            <pc:docMk/>
            <pc:sldMk cId="122309425" sldId="256"/>
            <ac:picMk id="25" creationId="{C9147A47-CD62-BF65-A340-86381DCB3FDC}"/>
          </ac:picMkLst>
        </pc:picChg>
        <pc:picChg chg="add del mod">
          <ac:chgData name="건우 이" userId="c51f59202b91380b" providerId="LiveId" clId="{B54B52B0-AB5A-4329-B818-33B2A0D97C9C}" dt="2023-12-22T14:43:17.588" v="938" actId="931"/>
          <ac:picMkLst>
            <pc:docMk/>
            <pc:sldMk cId="122309425" sldId="256"/>
            <ac:picMk id="27" creationId="{FCAFD95A-ADD0-2B83-E081-5DA8B67A8780}"/>
          </ac:picMkLst>
        </pc:picChg>
        <pc:picChg chg="add del mod">
          <ac:chgData name="건우 이" userId="c51f59202b91380b" providerId="LiveId" clId="{B54B52B0-AB5A-4329-B818-33B2A0D97C9C}" dt="2023-12-22T14:43:17.588" v="938" actId="931"/>
          <ac:picMkLst>
            <pc:docMk/>
            <pc:sldMk cId="122309425" sldId="256"/>
            <ac:picMk id="29" creationId="{9066D94C-E3B2-F8F4-B1A7-84CD38E52FB1}"/>
          </ac:picMkLst>
        </pc:picChg>
        <pc:picChg chg="add del mod">
          <ac:chgData name="건우 이" userId="c51f59202b91380b" providerId="LiveId" clId="{B54B52B0-AB5A-4329-B818-33B2A0D97C9C}" dt="2023-12-22T14:43:17.588" v="938" actId="931"/>
          <ac:picMkLst>
            <pc:docMk/>
            <pc:sldMk cId="122309425" sldId="256"/>
            <ac:picMk id="31" creationId="{8C38B6B1-A32B-3C7C-56D3-C035982A3C88}"/>
          </ac:picMkLst>
        </pc:picChg>
        <pc:picChg chg="add del mod">
          <ac:chgData name="건우 이" userId="c51f59202b91380b" providerId="LiveId" clId="{B54B52B0-AB5A-4329-B818-33B2A0D97C9C}" dt="2023-12-22T14:43:17.588" v="938" actId="931"/>
          <ac:picMkLst>
            <pc:docMk/>
            <pc:sldMk cId="122309425" sldId="256"/>
            <ac:picMk id="33" creationId="{882550F3-5256-F065-9E84-CCE7166D3C80}"/>
          </ac:picMkLst>
        </pc:picChg>
        <pc:picChg chg="add del mod">
          <ac:chgData name="건우 이" userId="c51f59202b91380b" providerId="LiveId" clId="{B54B52B0-AB5A-4329-B818-33B2A0D97C9C}" dt="2023-12-22T14:43:17.588" v="938" actId="931"/>
          <ac:picMkLst>
            <pc:docMk/>
            <pc:sldMk cId="122309425" sldId="256"/>
            <ac:picMk id="35" creationId="{2A982F06-2ADF-25A9-082B-ABB493D39CD6}"/>
          </ac:picMkLst>
        </pc:picChg>
        <pc:picChg chg="add mod ord">
          <ac:chgData name="건우 이" userId="c51f59202b91380b" providerId="LiveId" clId="{B54B52B0-AB5A-4329-B818-33B2A0D97C9C}" dt="2023-12-22T14:45:42.238" v="976" actId="26606"/>
          <ac:picMkLst>
            <pc:docMk/>
            <pc:sldMk cId="122309425" sldId="256"/>
            <ac:picMk id="37" creationId="{DB996DC7-C78E-6A5F-1883-F10106C3BC62}"/>
          </ac:picMkLst>
        </pc:picChg>
        <pc:cxnChg chg="add del">
          <ac:chgData name="건우 이" userId="c51f59202b91380b" providerId="LiveId" clId="{B54B52B0-AB5A-4329-B818-33B2A0D97C9C}" dt="2023-12-22T14:45:42.226" v="975" actId="26606"/>
          <ac:cxnSpMkLst>
            <pc:docMk/>
            <pc:sldMk cId="122309425" sldId="256"/>
            <ac:cxnSpMk id="61" creationId="{C41BAEC7-F7B0-4224-8B18-8F74B7D87F0B}"/>
          </ac:cxnSpMkLst>
        </pc:cxnChg>
      </pc:sldChg>
      <pc:sldChg chg="addSp delSp modSp new mod setBg delDesignElem">
        <pc:chgData name="건우 이" userId="c51f59202b91380b" providerId="LiveId" clId="{B54B52B0-AB5A-4329-B818-33B2A0D97C9C}" dt="2023-12-23T17:26:12.122" v="3532" actId="113"/>
        <pc:sldMkLst>
          <pc:docMk/>
          <pc:sldMk cId="1114299292" sldId="257"/>
        </pc:sldMkLst>
        <pc:spChg chg="mod">
          <ac:chgData name="건우 이" userId="c51f59202b91380b" providerId="LiveId" clId="{B54B52B0-AB5A-4329-B818-33B2A0D97C9C}" dt="2023-12-22T14:08:59.710" v="305" actId="207"/>
          <ac:spMkLst>
            <pc:docMk/>
            <pc:sldMk cId="1114299292" sldId="257"/>
            <ac:spMk id="2" creationId="{FBDC6106-E082-A4D7-9D46-B13533CF463E}"/>
          </ac:spMkLst>
        </pc:spChg>
        <pc:spChg chg="del">
          <ac:chgData name="건우 이" userId="c51f59202b91380b" providerId="LiveId" clId="{B54B52B0-AB5A-4329-B818-33B2A0D97C9C}" dt="2023-12-22T13:57:07.723" v="124" actId="931"/>
          <ac:spMkLst>
            <pc:docMk/>
            <pc:sldMk cId="1114299292" sldId="257"/>
            <ac:spMk id="3" creationId="{9AC2CF80-88A8-3663-D414-26F00CFF4376}"/>
          </ac:spMkLst>
        </pc:spChg>
        <pc:spChg chg="add del mod">
          <ac:chgData name="건우 이" userId="c51f59202b91380b" providerId="LiveId" clId="{B54B52B0-AB5A-4329-B818-33B2A0D97C9C}" dt="2023-12-22T14:05:36.276" v="184" actId="931"/>
          <ac:spMkLst>
            <pc:docMk/>
            <pc:sldMk cId="1114299292" sldId="257"/>
            <ac:spMk id="9" creationId="{D895CC55-8409-DC98-A19A-79115A4A39AF}"/>
          </ac:spMkLst>
        </pc:spChg>
        <pc:spChg chg="add del">
          <ac:chgData name="건우 이" userId="c51f59202b91380b" providerId="LiveId" clId="{B54B52B0-AB5A-4329-B818-33B2A0D97C9C}" dt="2023-12-22T13:57:37.087" v="133" actId="26606"/>
          <ac:spMkLst>
            <pc:docMk/>
            <pc:sldMk cId="1114299292" sldId="257"/>
            <ac:spMk id="10" creationId="{C6B158B5-50B5-4927-A367-7C9F3AFE5DCB}"/>
          </ac:spMkLst>
        </pc:spChg>
        <pc:spChg chg="add del">
          <ac:chgData name="건우 이" userId="c51f59202b91380b" providerId="LiveId" clId="{B54B52B0-AB5A-4329-B818-33B2A0D97C9C}" dt="2023-12-22T13:57:37.087" v="133" actId="26606"/>
          <ac:spMkLst>
            <pc:docMk/>
            <pc:sldMk cId="1114299292" sldId="257"/>
            <ac:spMk id="12" creationId="{B01367A3-F670-4BD9-9972-F7E97FC227ED}"/>
          </ac:spMkLst>
        </pc:spChg>
        <pc:spChg chg="add del">
          <ac:chgData name="건우 이" userId="c51f59202b91380b" providerId="LiveId" clId="{B54B52B0-AB5A-4329-B818-33B2A0D97C9C}" dt="2023-12-22T13:57:37.087" v="133" actId="26606"/>
          <ac:spMkLst>
            <pc:docMk/>
            <pc:sldMk cId="1114299292" sldId="257"/>
            <ac:spMk id="14" creationId="{38C3DB02-606C-40EC-8381-7A29A1ADFAE7}"/>
          </ac:spMkLst>
        </pc:spChg>
        <pc:spChg chg="add mod">
          <ac:chgData name="건우 이" userId="c51f59202b91380b" providerId="LiveId" clId="{B54B52B0-AB5A-4329-B818-33B2A0D97C9C}" dt="2023-12-23T17:26:12.122" v="3532" actId="113"/>
          <ac:spMkLst>
            <pc:docMk/>
            <pc:sldMk cId="1114299292" sldId="257"/>
            <ac:spMk id="15" creationId="{2FCD1772-0F71-FDBC-9DF3-3B19648A3433}"/>
          </ac:spMkLst>
        </pc:spChg>
        <pc:spChg chg="add del">
          <ac:chgData name="건우 이" userId="c51f59202b91380b" providerId="LiveId" clId="{B54B52B0-AB5A-4329-B818-33B2A0D97C9C}" dt="2023-12-22T14:05:18.816" v="180" actId="931"/>
          <ac:spMkLst>
            <pc:docMk/>
            <pc:sldMk cId="1114299292" sldId="257"/>
            <ac:spMk id="18" creationId="{E9FE0728-A9DA-53E2-D576-DA92F4188ECE}"/>
          </ac:spMkLst>
        </pc:spChg>
        <pc:spChg chg="add del">
          <ac:chgData name="건우 이" userId="c51f59202b91380b" providerId="LiveId" clId="{B54B52B0-AB5A-4329-B818-33B2A0D97C9C}" dt="2023-12-22T14:09:00.844" v="310"/>
          <ac:spMkLst>
            <pc:docMk/>
            <pc:sldMk cId="1114299292" sldId="257"/>
            <ac:spMk id="21" creationId="{C3D6EC93-F369-413E-AA67-5D4104161046}"/>
          </ac:spMkLst>
        </pc:spChg>
        <pc:grpChg chg="add del">
          <ac:chgData name="건우 이" userId="c51f59202b91380b" providerId="LiveId" clId="{B54B52B0-AB5A-4329-B818-33B2A0D97C9C}" dt="2023-12-22T14:09:00.844" v="310"/>
          <ac:grpSpMkLst>
            <pc:docMk/>
            <pc:sldMk cId="1114299292" sldId="257"/>
            <ac:grpSpMk id="23" creationId="{4EA04677-6B2C-40F4-975C-ED9196552771}"/>
          </ac:grpSpMkLst>
        </pc:grpChg>
        <pc:picChg chg="add mod">
          <ac:chgData name="건우 이" userId="c51f59202b91380b" providerId="LiveId" clId="{B54B52B0-AB5A-4329-B818-33B2A0D97C9C}" dt="2023-12-22T13:57:37.087" v="133" actId="26606"/>
          <ac:picMkLst>
            <pc:docMk/>
            <pc:sldMk cId="1114299292" sldId="257"/>
            <ac:picMk id="5" creationId="{97636BDC-A9BD-86C9-FD2F-48CE3BEB2F3D}"/>
          </ac:picMkLst>
        </pc:picChg>
        <pc:picChg chg="add del mod">
          <ac:chgData name="건우 이" userId="c51f59202b91380b" providerId="LiveId" clId="{B54B52B0-AB5A-4329-B818-33B2A0D97C9C}" dt="2023-12-22T14:05:24.223" v="183" actId="478"/>
          <ac:picMkLst>
            <pc:docMk/>
            <pc:sldMk cId="1114299292" sldId="257"/>
            <ac:picMk id="7" creationId="{F6824FE7-E8A1-22FF-7B43-1A85149E3AC5}"/>
          </ac:picMkLst>
        </pc:picChg>
        <pc:picChg chg="add mod">
          <ac:chgData name="건우 이" userId="c51f59202b91380b" providerId="LiveId" clId="{B54B52B0-AB5A-4329-B818-33B2A0D97C9C}" dt="2023-12-22T14:29:39.186" v="686" actId="1076"/>
          <ac:picMkLst>
            <pc:docMk/>
            <pc:sldMk cId="1114299292" sldId="257"/>
            <ac:picMk id="13" creationId="{6B8035B8-A702-D50D-A6DB-C4EE053507FA}"/>
          </ac:picMkLst>
        </pc:picChg>
      </pc:sldChg>
      <pc:sldChg chg="addSp delSp modSp new mod setBg">
        <pc:chgData name="건우 이" userId="c51f59202b91380b" providerId="LiveId" clId="{B54B52B0-AB5A-4329-B818-33B2A0D97C9C}" dt="2023-12-23T15:54:04.243" v="1249" actId="1076"/>
        <pc:sldMkLst>
          <pc:docMk/>
          <pc:sldMk cId="3153348155" sldId="258"/>
        </pc:sldMkLst>
        <pc:spChg chg="mod">
          <ac:chgData name="건우 이" userId="c51f59202b91380b" providerId="LiveId" clId="{B54B52B0-AB5A-4329-B818-33B2A0D97C9C}" dt="2023-12-22T14:11:52.664" v="325" actId="207"/>
          <ac:spMkLst>
            <pc:docMk/>
            <pc:sldMk cId="3153348155" sldId="258"/>
            <ac:spMk id="2" creationId="{2BE49DBA-BCA6-E877-EB81-7FEC49A24893}"/>
          </ac:spMkLst>
        </pc:spChg>
        <pc:spChg chg="del">
          <ac:chgData name="건우 이" userId="c51f59202b91380b" providerId="LiveId" clId="{B54B52B0-AB5A-4329-B818-33B2A0D97C9C}" dt="2023-12-22T14:00:56.181" v="162" actId="931"/>
          <ac:spMkLst>
            <pc:docMk/>
            <pc:sldMk cId="3153348155" sldId="258"/>
            <ac:spMk id="3" creationId="{BB062459-312A-3BB2-2FCD-DD634B467BBA}"/>
          </ac:spMkLst>
        </pc:spChg>
        <pc:picChg chg="add mod">
          <ac:chgData name="건우 이" userId="c51f59202b91380b" providerId="LiveId" clId="{B54B52B0-AB5A-4329-B818-33B2A0D97C9C}" dt="2023-12-22T14:47:54.441" v="1017" actId="1076"/>
          <ac:picMkLst>
            <pc:docMk/>
            <pc:sldMk cId="3153348155" sldId="258"/>
            <ac:picMk id="5" creationId="{EAE88584-15AC-BD46-8E87-4D00B87F916C}"/>
          </ac:picMkLst>
        </pc:picChg>
        <pc:picChg chg="add mod">
          <ac:chgData name="건우 이" userId="c51f59202b91380b" providerId="LiveId" clId="{B54B52B0-AB5A-4329-B818-33B2A0D97C9C}" dt="2023-12-22T14:47:53.214" v="1016" actId="1076"/>
          <ac:picMkLst>
            <pc:docMk/>
            <pc:sldMk cId="3153348155" sldId="258"/>
            <ac:picMk id="7" creationId="{1A951EB7-797E-312C-E146-F1E0FE65E2F6}"/>
          </ac:picMkLst>
        </pc:picChg>
        <pc:picChg chg="add mod">
          <ac:chgData name="건우 이" userId="c51f59202b91380b" providerId="LiveId" clId="{B54B52B0-AB5A-4329-B818-33B2A0D97C9C}" dt="2023-12-23T15:54:04.243" v="1249" actId="1076"/>
          <ac:picMkLst>
            <pc:docMk/>
            <pc:sldMk cId="3153348155" sldId="258"/>
            <ac:picMk id="9" creationId="{B13DE9F4-9B2C-8E97-582C-CFB22224D61E}"/>
          </ac:picMkLst>
        </pc:picChg>
        <pc:picChg chg="add mod">
          <ac:chgData name="건우 이" userId="c51f59202b91380b" providerId="LiveId" clId="{B54B52B0-AB5A-4329-B818-33B2A0D97C9C}" dt="2023-12-22T14:01:22.680" v="178" actId="14100"/>
          <ac:picMkLst>
            <pc:docMk/>
            <pc:sldMk cId="3153348155" sldId="258"/>
            <ac:picMk id="11" creationId="{E193C9C5-A047-B630-89E1-52A7851CAC45}"/>
          </ac:picMkLst>
        </pc:picChg>
      </pc:sldChg>
      <pc:sldChg chg="addSp delSp modSp new mod setBg">
        <pc:chgData name="건우 이" userId="c51f59202b91380b" providerId="LiveId" clId="{B54B52B0-AB5A-4329-B818-33B2A0D97C9C}" dt="2023-12-23T17:28:46.306" v="3652" actId="114"/>
        <pc:sldMkLst>
          <pc:docMk/>
          <pc:sldMk cId="119618927" sldId="259"/>
        </pc:sldMkLst>
        <pc:spChg chg="mod ord">
          <ac:chgData name="건우 이" userId="c51f59202b91380b" providerId="LiveId" clId="{B54B52B0-AB5A-4329-B818-33B2A0D97C9C}" dt="2023-12-23T17:28:39.133" v="3651" actId="114"/>
          <ac:spMkLst>
            <pc:docMk/>
            <pc:sldMk cId="119618927" sldId="259"/>
            <ac:spMk id="2" creationId="{7240938D-9568-D3A1-3EB7-460EE2B57110}"/>
          </ac:spMkLst>
        </pc:spChg>
        <pc:spChg chg="mod ord">
          <ac:chgData name="건우 이" userId="c51f59202b91380b" providerId="LiveId" clId="{B54B52B0-AB5A-4329-B818-33B2A0D97C9C}" dt="2023-12-23T17:28:46.306" v="3652" actId="114"/>
          <ac:spMkLst>
            <pc:docMk/>
            <pc:sldMk cId="119618927" sldId="259"/>
            <ac:spMk id="3" creationId="{388C05A1-3A85-A94B-120D-43E8303E2A6E}"/>
          </ac:spMkLst>
        </pc:spChg>
        <pc:spChg chg="add">
          <ac:chgData name="건우 이" userId="c51f59202b91380b" providerId="LiveId" clId="{B54B52B0-AB5A-4329-B818-33B2A0D97C9C}" dt="2023-12-22T14:46:32.780" v="985" actId="26606"/>
          <ac:spMkLst>
            <pc:docMk/>
            <pc:sldMk cId="119618927" sldId="259"/>
            <ac:spMk id="9" creationId="{C0A1ED06-4733-4020-9C60-81D4D801408D}"/>
          </ac:spMkLst>
        </pc:spChg>
        <pc:spChg chg="add">
          <ac:chgData name="건우 이" userId="c51f59202b91380b" providerId="LiveId" clId="{B54B52B0-AB5A-4329-B818-33B2A0D97C9C}" dt="2023-12-22T14:46:32.780" v="985" actId="26606"/>
          <ac:spMkLst>
            <pc:docMk/>
            <pc:sldMk cId="119618927" sldId="259"/>
            <ac:spMk id="10" creationId="{B0CA3509-3AF9-45FE-93ED-57BB5D5E8E07}"/>
          </ac:spMkLst>
        </pc:spChg>
        <pc:spChg chg="add del">
          <ac:chgData name="건우 이" userId="c51f59202b91380b" providerId="LiveId" clId="{B54B52B0-AB5A-4329-B818-33B2A0D97C9C}" dt="2023-12-22T14:33:33.561" v="911" actId="26606"/>
          <ac:spMkLst>
            <pc:docMk/>
            <pc:sldMk cId="119618927" sldId="259"/>
            <ac:spMk id="12" creationId="{A7AE9375-4664-4DB2-922D-2782A6E439AC}"/>
          </ac:spMkLst>
        </pc:spChg>
        <pc:spChg chg="add del">
          <ac:chgData name="건우 이" userId="c51f59202b91380b" providerId="LiveId" clId="{B54B52B0-AB5A-4329-B818-33B2A0D97C9C}" dt="2023-12-22T14:33:33.561" v="911" actId="26606"/>
          <ac:spMkLst>
            <pc:docMk/>
            <pc:sldMk cId="119618927" sldId="259"/>
            <ac:spMk id="16" creationId="{C87417AF-190E-4D6E-AFA6-7D3E84B0B430}"/>
          </ac:spMkLst>
        </pc:spChg>
        <pc:spChg chg="add del">
          <ac:chgData name="건우 이" userId="c51f59202b91380b" providerId="LiveId" clId="{B54B52B0-AB5A-4329-B818-33B2A0D97C9C}" dt="2023-12-22T14:33:33.561" v="911" actId="26606"/>
          <ac:spMkLst>
            <pc:docMk/>
            <pc:sldMk cId="119618927" sldId="259"/>
            <ac:spMk id="18" creationId="{80B30ED8-273E-4C07-8568-2FE5CC5C483D}"/>
          </ac:spMkLst>
        </pc:spChg>
        <pc:spChg chg="add del">
          <ac:chgData name="건우 이" userId="c51f59202b91380b" providerId="LiveId" clId="{B54B52B0-AB5A-4329-B818-33B2A0D97C9C}" dt="2023-12-22T14:33:31.142" v="905" actId="26606"/>
          <ac:spMkLst>
            <pc:docMk/>
            <pc:sldMk cId="119618927" sldId="259"/>
            <ac:spMk id="23" creationId="{5A0118C5-4F8D-4CF4-BADD-53FEACC6C42A}"/>
          </ac:spMkLst>
        </pc:spChg>
        <pc:spChg chg="add del">
          <ac:chgData name="건우 이" userId="c51f59202b91380b" providerId="LiveId" clId="{B54B52B0-AB5A-4329-B818-33B2A0D97C9C}" dt="2023-12-22T14:33:31.142" v="905" actId="26606"/>
          <ac:spMkLst>
            <pc:docMk/>
            <pc:sldMk cId="119618927" sldId="259"/>
            <ac:spMk id="33" creationId="{CAEBFCD5-5356-4326-8D39-8235A46CD7B2}"/>
          </ac:spMkLst>
        </pc:spChg>
        <pc:grpChg chg="add del">
          <ac:chgData name="건우 이" userId="c51f59202b91380b" providerId="LiveId" clId="{B54B52B0-AB5A-4329-B818-33B2A0D97C9C}" dt="2023-12-22T14:33:31.142" v="905" actId="26606"/>
          <ac:grpSpMkLst>
            <pc:docMk/>
            <pc:sldMk cId="119618927" sldId="259"/>
            <ac:grpSpMk id="25" creationId="{6B67BE95-96EF-433C-9F29-B0732AA6B6AC}"/>
          </ac:grpSpMkLst>
        </pc:grpChg>
        <pc:grpChg chg="add del">
          <ac:chgData name="건우 이" userId="c51f59202b91380b" providerId="LiveId" clId="{B54B52B0-AB5A-4329-B818-33B2A0D97C9C}" dt="2023-12-22T14:33:31.142" v="905" actId="26606"/>
          <ac:grpSpMkLst>
            <pc:docMk/>
            <pc:sldMk cId="119618927" sldId="259"/>
            <ac:grpSpMk id="29" creationId="{5983D416-45F1-46D1-ACDB-D653B2E43456}"/>
          </ac:grpSpMkLst>
        </pc:grpChg>
        <pc:grpChg chg="add del">
          <ac:chgData name="건우 이" userId="c51f59202b91380b" providerId="LiveId" clId="{B54B52B0-AB5A-4329-B818-33B2A0D97C9C}" dt="2023-12-22T14:33:31.142" v="905" actId="26606"/>
          <ac:grpSpMkLst>
            <pc:docMk/>
            <pc:sldMk cId="119618927" sldId="259"/>
            <ac:grpSpMk id="35" creationId="{D6E8B984-55B9-4A62-A043-997D00F0AE09}"/>
          </ac:grpSpMkLst>
        </pc:grpChg>
        <pc:picChg chg="add mod ord">
          <ac:chgData name="건우 이" userId="c51f59202b91380b" providerId="LiveId" clId="{B54B52B0-AB5A-4329-B818-33B2A0D97C9C}" dt="2023-12-22T14:46:32.780" v="985" actId="26606"/>
          <ac:picMkLst>
            <pc:docMk/>
            <pc:sldMk cId="119618927" sldId="259"/>
            <ac:picMk id="5" creationId="{BAAEF940-B3DF-3229-5969-3ADAF90B30BD}"/>
          </ac:picMkLst>
        </pc:picChg>
        <pc:picChg chg="add mod">
          <ac:chgData name="건우 이" userId="c51f59202b91380b" providerId="LiveId" clId="{B54B52B0-AB5A-4329-B818-33B2A0D97C9C}" dt="2023-12-22T14:46:37.602" v="987" actId="1076"/>
          <ac:picMkLst>
            <pc:docMk/>
            <pc:sldMk cId="119618927" sldId="259"/>
            <ac:picMk id="7" creationId="{4A076540-ECD5-A565-BDAF-906EE60A1D37}"/>
          </ac:picMkLst>
        </pc:picChg>
        <pc:cxnChg chg="add del">
          <ac:chgData name="건우 이" userId="c51f59202b91380b" providerId="LiveId" clId="{B54B52B0-AB5A-4329-B818-33B2A0D97C9C}" dt="2023-12-22T14:33:33.561" v="911" actId="26606"/>
          <ac:cxnSpMkLst>
            <pc:docMk/>
            <pc:sldMk cId="119618927" sldId="259"/>
            <ac:cxnSpMk id="14" creationId="{EE504C98-6397-41C1-A8D8-2D9C4ED307E0}"/>
          </ac:cxnSpMkLst>
        </pc:cxnChg>
      </pc:sldChg>
      <pc:sldChg chg="addSp delSp modSp new mod setBg">
        <pc:chgData name="건우 이" userId="c51f59202b91380b" providerId="LiveId" clId="{B54B52B0-AB5A-4329-B818-33B2A0D97C9C}" dt="2023-12-23T17:14:12.010" v="2708" actId="20577"/>
        <pc:sldMkLst>
          <pc:docMk/>
          <pc:sldMk cId="3301479519" sldId="260"/>
        </pc:sldMkLst>
        <pc:spChg chg="mod">
          <ac:chgData name="건우 이" userId="c51f59202b91380b" providerId="LiveId" clId="{B54B52B0-AB5A-4329-B818-33B2A0D97C9C}" dt="2023-12-23T17:14:12.010" v="2708" actId="20577"/>
          <ac:spMkLst>
            <pc:docMk/>
            <pc:sldMk cId="3301479519" sldId="260"/>
            <ac:spMk id="2" creationId="{6E37E5B0-D9CE-C326-6642-3E1E6EF974C9}"/>
          </ac:spMkLst>
        </pc:spChg>
        <pc:spChg chg="del mod">
          <ac:chgData name="건우 이" userId="c51f59202b91380b" providerId="LiveId" clId="{B54B52B0-AB5A-4329-B818-33B2A0D97C9C}" dt="2023-12-23T16:39:51.092" v="2190" actId="931"/>
          <ac:spMkLst>
            <pc:docMk/>
            <pc:sldMk cId="3301479519" sldId="260"/>
            <ac:spMk id="3" creationId="{4CCD11AF-CA65-9F4E-7B7B-F64CE7F0D733}"/>
          </ac:spMkLst>
        </pc:spChg>
        <pc:spChg chg="add del">
          <ac:chgData name="건우 이" userId="c51f59202b91380b" providerId="LiveId" clId="{B54B52B0-AB5A-4329-B818-33B2A0D97C9C}" dt="2023-12-23T16:40:05.083" v="2196" actId="26606"/>
          <ac:spMkLst>
            <pc:docMk/>
            <pc:sldMk cId="3301479519" sldId="260"/>
            <ac:spMk id="9" creationId="{8A1FBE5F-0433-8146-CDEA-B29916EA4CF7}"/>
          </ac:spMkLst>
        </pc:spChg>
        <pc:spChg chg="add del">
          <ac:chgData name="건우 이" userId="c51f59202b91380b" providerId="LiveId" clId="{B54B52B0-AB5A-4329-B818-33B2A0D97C9C}" dt="2023-12-23T16:40:05.083" v="2196" actId="26606"/>
          <ac:spMkLst>
            <pc:docMk/>
            <pc:sldMk cId="3301479519" sldId="260"/>
            <ac:spMk id="12" creationId="{5A0118C5-4F8D-4CF4-BADD-53FEACC6C42A}"/>
          </ac:spMkLst>
        </pc:spChg>
        <pc:spChg chg="add del">
          <ac:chgData name="건우 이" userId="c51f59202b91380b" providerId="LiveId" clId="{B54B52B0-AB5A-4329-B818-33B2A0D97C9C}" dt="2023-12-23T16:40:05.083" v="2196" actId="26606"/>
          <ac:spMkLst>
            <pc:docMk/>
            <pc:sldMk cId="3301479519" sldId="260"/>
            <ac:spMk id="14" creationId="{F98F79A4-A6C7-4101-B1E9-27E05CB7CFA0}"/>
          </ac:spMkLst>
        </pc:spChg>
        <pc:spChg chg="add">
          <ac:chgData name="건우 이" userId="c51f59202b91380b" providerId="LiveId" clId="{B54B52B0-AB5A-4329-B818-33B2A0D97C9C}" dt="2023-12-23T17:12:01.822" v="2602" actId="26606"/>
          <ac:spMkLst>
            <pc:docMk/>
            <pc:sldMk cId="3301479519" sldId="260"/>
            <ac:spMk id="15" creationId="{78BA5F19-D5E1-4ECC-BEC2-DF7AEDFD7C50}"/>
          </ac:spMkLst>
        </pc:spChg>
        <pc:spChg chg="add del">
          <ac:chgData name="건우 이" userId="c51f59202b91380b" providerId="LiveId" clId="{B54B52B0-AB5A-4329-B818-33B2A0D97C9C}" dt="2023-12-23T16:40:05.083" v="2196" actId="26606"/>
          <ac:spMkLst>
            <pc:docMk/>
            <pc:sldMk cId="3301479519" sldId="260"/>
            <ac:spMk id="16" creationId="{79AFCB35-9C04-4524-A0B1-57FF6865D013}"/>
          </ac:spMkLst>
        </pc:spChg>
        <pc:spChg chg="add">
          <ac:chgData name="건우 이" userId="c51f59202b91380b" providerId="LiveId" clId="{B54B52B0-AB5A-4329-B818-33B2A0D97C9C}" dt="2023-12-23T17:12:01.822" v="2602" actId="26606"/>
          <ac:spMkLst>
            <pc:docMk/>
            <pc:sldMk cId="3301479519" sldId="260"/>
            <ac:spMk id="17" creationId="{50CC88A9-A661-4C48-866E-8734E51140B1}"/>
          </ac:spMkLst>
        </pc:spChg>
        <pc:spChg chg="add del">
          <ac:chgData name="건우 이" userId="c51f59202b91380b" providerId="LiveId" clId="{B54B52B0-AB5A-4329-B818-33B2A0D97C9C}" dt="2023-12-23T16:40:05.083" v="2196" actId="26606"/>
          <ac:spMkLst>
            <pc:docMk/>
            <pc:sldMk cId="3301479519" sldId="260"/>
            <ac:spMk id="18" creationId="{D11AD2AD-0BA0-4DD3-8EEA-84686A0E718C}"/>
          </ac:spMkLst>
        </pc:spChg>
        <pc:spChg chg="add">
          <ac:chgData name="건우 이" userId="c51f59202b91380b" providerId="LiveId" clId="{B54B52B0-AB5A-4329-B818-33B2A0D97C9C}" dt="2023-12-23T17:12:01.822" v="2602" actId="26606"/>
          <ac:spMkLst>
            <pc:docMk/>
            <pc:sldMk cId="3301479519" sldId="260"/>
            <ac:spMk id="19" creationId="{CFDF195F-784B-4D00-8C92-6FC1B0499EA1}"/>
          </ac:spMkLst>
        </pc:spChg>
        <pc:spChg chg="add del">
          <ac:chgData name="건우 이" userId="c51f59202b91380b" providerId="LiveId" clId="{B54B52B0-AB5A-4329-B818-33B2A0D97C9C}" dt="2023-12-23T16:40:05.083" v="2196" actId="26606"/>
          <ac:spMkLst>
            <pc:docMk/>
            <pc:sldMk cId="3301479519" sldId="260"/>
            <ac:spMk id="20" creationId="{83C8019B-3985-409B-9B87-494B974EE9A2}"/>
          </ac:spMkLst>
        </pc:spChg>
        <pc:spChg chg="add mod">
          <ac:chgData name="건우 이" userId="c51f59202b91380b" providerId="LiveId" clId="{B54B52B0-AB5A-4329-B818-33B2A0D97C9C}" dt="2023-12-23T17:13:54.294" v="2699" actId="1076"/>
          <ac:spMkLst>
            <pc:docMk/>
            <pc:sldMk cId="3301479519" sldId="260"/>
            <ac:spMk id="21" creationId="{7455E217-2E42-3F3A-683C-DDF4CC2A7AD2}"/>
          </ac:spMkLst>
        </pc:spChg>
        <pc:spChg chg="add del">
          <ac:chgData name="건우 이" userId="c51f59202b91380b" providerId="LiveId" clId="{B54B52B0-AB5A-4329-B818-33B2A0D97C9C}" dt="2023-12-23T16:40:05.083" v="2196" actId="26606"/>
          <ac:spMkLst>
            <pc:docMk/>
            <pc:sldMk cId="3301479519" sldId="260"/>
            <ac:spMk id="22" creationId="{9E5C5460-229E-46C8-A712-CC317985420F}"/>
          </ac:spMkLst>
        </pc:spChg>
        <pc:spChg chg="add del">
          <ac:chgData name="건우 이" userId="c51f59202b91380b" providerId="LiveId" clId="{B54B52B0-AB5A-4329-B818-33B2A0D97C9C}" dt="2023-12-23T16:40:05.083" v="2196" actId="26606"/>
          <ac:spMkLst>
            <pc:docMk/>
            <pc:sldMk cId="3301479519" sldId="260"/>
            <ac:spMk id="24" creationId="{B85A4DB3-61AA-49A1-85A9-B3397CD519AB}"/>
          </ac:spMkLst>
        </pc:spChg>
        <pc:spChg chg="add del">
          <ac:chgData name="건우 이" userId="c51f59202b91380b" providerId="LiveId" clId="{B54B52B0-AB5A-4329-B818-33B2A0D97C9C}" dt="2023-12-23T16:40:06.077" v="2198" actId="26606"/>
          <ac:spMkLst>
            <pc:docMk/>
            <pc:sldMk cId="3301479519" sldId="260"/>
            <ac:spMk id="33" creationId="{A7AE9375-4664-4DB2-922D-2782A6E439AC}"/>
          </ac:spMkLst>
        </pc:spChg>
        <pc:spChg chg="add del">
          <ac:chgData name="건우 이" userId="c51f59202b91380b" providerId="LiveId" clId="{B54B52B0-AB5A-4329-B818-33B2A0D97C9C}" dt="2023-12-23T16:40:06.077" v="2198" actId="26606"/>
          <ac:spMkLst>
            <pc:docMk/>
            <pc:sldMk cId="3301479519" sldId="260"/>
            <ac:spMk id="35" creationId="{CA88B4E1-32FF-9846-8F21-83B51079E3D4}"/>
          </ac:spMkLst>
        </pc:spChg>
        <pc:spChg chg="add del">
          <ac:chgData name="건우 이" userId="c51f59202b91380b" providerId="LiveId" clId="{B54B52B0-AB5A-4329-B818-33B2A0D97C9C}" dt="2023-12-23T16:40:07.299" v="2200" actId="26606"/>
          <ac:spMkLst>
            <pc:docMk/>
            <pc:sldMk cId="3301479519" sldId="260"/>
            <ac:spMk id="38" creationId="{5A0118C5-4F8D-4CF4-BADD-53FEACC6C42A}"/>
          </ac:spMkLst>
        </pc:spChg>
        <pc:spChg chg="add del">
          <ac:chgData name="건우 이" userId="c51f59202b91380b" providerId="LiveId" clId="{B54B52B0-AB5A-4329-B818-33B2A0D97C9C}" dt="2023-12-23T16:40:07.299" v="2200" actId="26606"/>
          <ac:spMkLst>
            <pc:docMk/>
            <pc:sldMk cId="3301479519" sldId="260"/>
            <ac:spMk id="39" creationId="{F98F79A4-A6C7-4101-B1E9-27E05CB7CFA0}"/>
          </ac:spMkLst>
        </pc:spChg>
        <pc:spChg chg="add del">
          <ac:chgData name="건우 이" userId="c51f59202b91380b" providerId="LiveId" clId="{B54B52B0-AB5A-4329-B818-33B2A0D97C9C}" dt="2023-12-23T16:40:07.299" v="2200" actId="26606"/>
          <ac:spMkLst>
            <pc:docMk/>
            <pc:sldMk cId="3301479519" sldId="260"/>
            <ac:spMk id="40" creationId="{79AFCB35-9C04-4524-A0B1-57FF6865D013}"/>
          </ac:spMkLst>
        </pc:spChg>
        <pc:spChg chg="add del">
          <ac:chgData name="건우 이" userId="c51f59202b91380b" providerId="LiveId" clId="{B54B52B0-AB5A-4329-B818-33B2A0D97C9C}" dt="2023-12-23T16:40:07.299" v="2200" actId="26606"/>
          <ac:spMkLst>
            <pc:docMk/>
            <pc:sldMk cId="3301479519" sldId="260"/>
            <ac:spMk id="41" creationId="{D11AD2AD-0BA0-4DD3-8EEA-84686A0E718C}"/>
          </ac:spMkLst>
        </pc:spChg>
        <pc:spChg chg="add del">
          <ac:chgData name="건우 이" userId="c51f59202b91380b" providerId="LiveId" clId="{B54B52B0-AB5A-4329-B818-33B2A0D97C9C}" dt="2023-12-23T16:40:07.299" v="2200" actId="26606"/>
          <ac:spMkLst>
            <pc:docMk/>
            <pc:sldMk cId="3301479519" sldId="260"/>
            <ac:spMk id="42" creationId="{8A1FBE5F-0433-8146-CDEA-B29916EA4CF7}"/>
          </ac:spMkLst>
        </pc:spChg>
        <pc:spChg chg="add del">
          <ac:chgData name="건우 이" userId="c51f59202b91380b" providerId="LiveId" clId="{B54B52B0-AB5A-4329-B818-33B2A0D97C9C}" dt="2023-12-23T16:40:07.299" v="2200" actId="26606"/>
          <ac:spMkLst>
            <pc:docMk/>
            <pc:sldMk cId="3301479519" sldId="260"/>
            <ac:spMk id="43" creationId="{83C8019B-3985-409B-9B87-494B974EE9A2}"/>
          </ac:spMkLst>
        </pc:spChg>
        <pc:spChg chg="add del">
          <ac:chgData name="건우 이" userId="c51f59202b91380b" providerId="LiveId" clId="{B54B52B0-AB5A-4329-B818-33B2A0D97C9C}" dt="2023-12-23T16:40:07.299" v="2200" actId="26606"/>
          <ac:spMkLst>
            <pc:docMk/>
            <pc:sldMk cId="3301479519" sldId="260"/>
            <ac:spMk id="44" creationId="{9E5C5460-229E-46C8-A712-CC317985420F}"/>
          </ac:spMkLst>
        </pc:spChg>
        <pc:spChg chg="add del">
          <ac:chgData name="건우 이" userId="c51f59202b91380b" providerId="LiveId" clId="{B54B52B0-AB5A-4329-B818-33B2A0D97C9C}" dt="2023-12-23T16:40:07.299" v="2200" actId="26606"/>
          <ac:spMkLst>
            <pc:docMk/>
            <pc:sldMk cId="3301479519" sldId="260"/>
            <ac:spMk id="45" creationId="{B85A4DB3-61AA-49A1-85A9-B3397CD519AB}"/>
          </ac:spMkLst>
        </pc:spChg>
        <pc:spChg chg="add del">
          <ac:chgData name="건우 이" userId="c51f59202b91380b" providerId="LiveId" clId="{B54B52B0-AB5A-4329-B818-33B2A0D97C9C}" dt="2023-12-23T16:40:28.537" v="2208" actId="26606"/>
          <ac:spMkLst>
            <pc:docMk/>
            <pc:sldMk cId="3301479519" sldId="260"/>
            <ac:spMk id="53" creationId="{A7AE9375-4664-4DB2-922D-2782A6E439AC}"/>
          </ac:spMkLst>
        </pc:spChg>
        <pc:spChg chg="add del mod">
          <ac:chgData name="건우 이" userId="c51f59202b91380b" providerId="LiveId" clId="{B54B52B0-AB5A-4329-B818-33B2A0D97C9C}" dt="2023-12-23T16:40:28.537" v="2208" actId="26606"/>
          <ac:spMkLst>
            <pc:docMk/>
            <pc:sldMk cId="3301479519" sldId="260"/>
            <ac:spMk id="55" creationId="{CA88B4E1-32FF-9846-8F21-83B51079E3D4}"/>
          </ac:spMkLst>
        </pc:spChg>
        <pc:spChg chg="add del">
          <ac:chgData name="건우 이" userId="c51f59202b91380b" providerId="LiveId" clId="{B54B52B0-AB5A-4329-B818-33B2A0D97C9C}" dt="2023-12-23T16:40:28.100" v="2206" actId="26606"/>
          <ac:spMkLst>
            <pc:docMk/>
            <pc:sldMk cId="3301479519" sldId="260"/>
            <ac:spMk id="61" creationId="{E8A8EAB8-D2FF-444D-B34B-7D32F106AD0E}"/>
          </ac:spMkLst>
        </pc:spChg>
        <pc:grpChg chg="add del">
          <ac:chgData name="건우 이" userId="c51f59202b91380b" providerId="LiveId" clId="{B54B52B0-AB5A-4329-B818-33B2A0D97C9C}" dt="2023-12-23T16:40:05.083" v="2196" actId="26606"/>
          <ac:grpSpMkLst>
            <pc:docMk/>
            <pc:sldMk cId="3301479519" sldId="260"/>
            <ac:grpSpMk id="26" creationId="{0C156BF8-7FF7-440F-BE2B-417DFFE8BFA5}"/>
          </ac:grpSpMkLst>
        </pc:grpChg>
        <pc:grpChg chg="add del">
          <ac:chgData name="건우 이" userId="c51f59202b91380b" providerId="LiveId" clId="{B54B52B0-AB5A-4329-B818-33B2A0D97C9C}" dt="2023-12-23T16:40:07.299" v="2200" actId="26606"/>
          <ac:grpSpMkLst>
            <pc:docMk/>
            <pc:sldMk cId="3301479519" sldId="260"/>
            <ac:grpSpMk id="46" creationId="{0C156BF8-7FF7-440F-BE2B-417DFFE8BFA5}"/>
          </ac:grpSpMkLst>
        </pc:grpChg>
        <pc:picChg chg="add mod">
          <ac:chgData name="건우 이" userId="c51f59202b91380b" providerId="LiveId" clId="{B54B52B0-AB5A-4329-B818-33B2A0D97C9C}" dt="2023-12-23T17:13:41.532" v="2697" actId="1076"/>
          <ac:picMkLst>
            <pc:docMk/>
            <pc:sldMk cId="3301479519" sldId="260"/>
            <ac:picMk id="5" creationId="{B932E56E-CDC2-4AD1-6205-99EE6F433643}"/>
          </ac:picMkLst>
        </pc:picChg>
        <pc:picChg chg="add del mod">
          <ac:chgData name="건우 이" userId="c51f59202b91380b" providerId="LiveId" clId="{B54B52B0-AB5A-4329-B818-33B2A0D97C9C}" dt="2023-12-23T16:49:58.736" v="2300" actId="21"/>
          <ac:picMkLst>
            <pc:docMk/>
            <pc:sldMk cId="3301479519" sldId="260"/>
            <ac:picMk id="7" creationId="{AFA5F76B-A837-B7E7-5DC2-E9A22D83B042}"/>
          </ac:picMkLst>
        </pc:picChg>
        <pc:picChg chg="add del mod">
          <ac:chgData name="건우 이" userId="c51f59202b91380b" providerId="LiveId" clId="{B54B52B0-AB5A-4329-B818-33B2A0D97C9C}" dt="2023-12-23T16:50:02.612" v="2302" actId="21"/>
          <ac:picMkLst>
            <pc:docMk/>
            <pc:sldMk cId="3301479519" sldId="260"/>
            <ac:picMk id="10" creationId="{20882357-8DAC-FC5E-F42D-17F0087C0E0E}"/>
          </ac:picMkLst>
        </pc:picChg>
        <pc:picChg chg="add del mod">
          <ac:chgData name="건우 이" userId="c51f59202b91380b" providerId="LiveId" clId="{B54B52B0-AB5A-4329-B818-33B2A0D97C9C}" dt="2023-12-23T16:50:04.857" v="2304" actId="21"/>
          <ac:picMkLst>
            <pc:docMk/>
            <pc:sldMk cId="3301479519" sldId="260"/>
            <ac:picMk id="11" creationId="{A67EA982-B2E4-ADE1-C1C2-C40ED5D6F4EF}"/>
          </ac:picMkLst>
        </pc:picChg>
        <pc:picChg chg="add mod">
          <ac:chgData name="건우 이" userId="c51f59202b91380b" providerId="LiveId" clId="{B54B52B0-AB5A-4329-B818-33B2A0D97C9C}" dt="2023-12-23T17:13:49.857" v="2698" actId="1076"/>
          <ac:picMkLst>
            <pc:docMk/>
            <pc:sldMk cId="3301479519" sldId="260"/>
            <ac:picMk id="13" creationId="{0E1F11CB-26A1-4DBE-14E0-D11133682606}"/>
          </ac:picMkLst>
        </pc:picChg>
        <pc:cxnChg chg="add del">
          <ac:chgData name="건우 이" userId="c51f59202b91380b" providerId="LiveId" clId="{B54B52B0-AB5A-4329-B818-33B2A0D97C9C}" dt="2023-12-23T16:40:06.077" v="2198" actId="26606"/>
          <ac:cxnSpMkLst>
            <pc:docMk/>
            <pc:sldMk cId="3301479519" sldId="260"/>
            <ac:cxnSpMk id="34" creationId="{EE504C98-6397-41C1-A8D8-2D9C4ED307E0}"/>
          </ac:cxnSpMkLst>
        </pc:cxnChg>
        <pc:cxnChg chg="add del">
          <ac:chgData name="건우 이" userId="c51f59202b91380b" providerId="LiveId" clId="{B54B52B0-AB5A-4329-B818-33B2A0D97C9C}" dt="2023-12-23T16:40:06.077" v="2198" actId="26606"/>
          <ac:cxnSpMkLst>
            <pc:docMk/>
            <pc:sldMk cId="3301479519" sldId="260"/>
            <ac:cxnSpMk id="36" creationId="{B7188D9B-1674-419B-A379-D1632A7EC3A2}"/>
          </ac:cxnSpMkLst>
        </pc:cxnChg>
        <pc:cxnChg chg="add del">
          <ac:chgData name="건우 이" userId="c51f59202b91380b" providerId="LiveId" clId="{B54B52B0-AB5A-4329-B818-33B2A0D97C9C}" dt="2023-12-23T16:40:28.537" v="2208" actId="26606"/>
          <ac:cxnSpMkLst>
            <pc:docMk/>
            <pc:sldMk cId="3301479519" sldId="260"/>
            <ac:cxnSpMk id="54" creationId="{EE504C98-6397-41C1-A8D8-2D9C4ED307E0}"/>
          </ac:cxnSpMkLst>
        </pc:cxnChg>
        <pc:cxnChg chg="add del">
          <ac:chgData name="건우 이" userId="c51f59202b91380b" providerId="LiveId" clId="{B54B52B0-AB5A-4329-B818-33B2A0D97C9C}" dt="2023-12-23T16:40:28.537" v="2208" actId="26606"/>
          <ac:cxnSpMkLst>
            <pc:docMk/>
            <pc:sldMk cId="3301479519" sldId="260"/>
            <ac:cxnSpMk id="56" creationId="{B7188D9B-1674-419B-A379-D1632A7EC3A2}"/>
          </ac:cxnSpMkLst>
        </pc:cxnChg>
        <pc:cxnChg chg="add del">
          <ac:chgData name="건우 이" userId="c51f59202b91380b" providerId="LiveId" clId="{B54B52B0-AB5A-4329-B818-33B2A0D97C9C}" dt="2023-12-23T16:40:28.100" v="2206" actId="26606"/>
          <ac:cxnSpMkLst>
            <pc:docMk/>
            <pc:sldMk cId="3301479519" sldId="260"/>
            <ac:cxnSpMk id="63" creationId="{EEA38897-7BA3-4408-8083-3235339C4A60}"/>
          </ac:cxnSpMkLst>
        </pc:cxnChg>
        <pc:cxnChg chg="add del">
          <ac:chgData name="건우 이" userId="c51f59202b91380b" providerId="LiveId" clId="{B54B52B0-AB5A-4329-B818-33B2A0D97C9C}" dt="2023-12-23T16:40:28.100" v="2206" actId="26606"/>
          <ac:cxnSpMkLst>
            <pc:docMk/>
            <pc:sldMk cId="3301479519" sldId="260"/>
            <ac:cxnSpMk id="65" creationId="{F11AD06B-AB20-4097-8606-5DA00DBACE88}"/>
          </ac:cxnSpMkLst>
        </pc:cxnChg>
      </pc:sldChg>
      <pc:sldChg chg="addSp delSp modSp new mod setBg">
        <pc:chgData name="건우 이" userId="c51f59202b91380b" providerId="LiveId" clId="{B54B52B0-AB5A-4329-B818-33B2A0D97C9C}" dt="2023-12-29T15:17:09.791" v="4109" actId="20577"/>
        <pc:sldMkLst>
          <pc:docMk/>
          <pc:sldMk cId="1392989730" sldId="261"/>
        </pc:sldMkLst>
        <pc:spChg chg="mod">
          <ac:chgData name="건우 이" userId="c51f59202b91380b" providerId="LiveId" clId="{B54B52B0-AB5A-4329-B818-33B2A0D97C9C}" dt="2023-12-23T17:07:03.029" v="2540" actId="404"/>
          <ac:spMkLst>
            <pc:docMk/>
            <pc:sldMk cId="1392989730" sldId="261"/>
            <ac:spMk id="2" creationId="{2D443EE2-9A0B-6629-8A5E-364FCF0FB247}"/>
          </ac:spMkLst>
        </pc:spChg>
        <pc:spChg chg="add del mod ord">
          <ac:chgData name="건우 이" userId="c51f59202b91380b" providerId="LiveId" clId="{B54B52B0-AB5A-4329-B818-33B2A0D97C9C}" dt="2023-12-29T15:17:09.791" v="4109" actId="20577"/>
          <ac:spMkLst>
            <pc:docMk/>
            <pc:sldMk cId="1392989730" sldId="261"/>
            <ac:spMk id="3" creationId="{5A6CDE01-16F6-AF4E-DBA6-8FA4F1DDE44B}"/>
          </ac:spMkLst>
        </pc:spChg>
        <pc:spChg chg="add del mod">
          <ac:chgData name="건우 이" userId="c51f59202b91380b" providerId="LiveId" clId="{B54B52B0-AB5A-4329-B818-33B2A0D97C9C}" dt="2023-12-26T02:59:54.956" v="4050" actId="21"/>
          <ac:spMkLst>
            <pc:docMk/>
            <pc:sldMk cId="1392989730" sldId="261"/>
            <ac:spMk id="4" creationId="{1E07EB9A-169A-5ED1-77B2-A965BA015774}"/>
          </ac:spMkLst>
        </pc:spChg>
        <pc:spChg chg="add del">
          <ac:chgData name="건우 이" userId="c51f59202b91380b" providerId="LiveId" clId="{B54B52B0-AB5A-4329-B818-33B2A0D97C9C}" dt="2023-12-23T16:56:20.148" v="2379" actId="26606"/>
          <ac:spMkLst>
            <pc:docMk/>
            <pc:sldMk cId="1392989730" sldId="261"/>
            <ac:spMk id="8" creationId="{C681C32C-7AFC-4BB3-9088-65CBDFC5D1C2}"/>
          </ac:spMkLst>
        </pc:spChg>
        <pc:spChg chg="add del">
          <ac:chgData name="건우 이" userId="c51f59202b91380b" providerId="LiveId" clId="{B54B52B0-AB5A-4329-B818-33B2A0D97C9C}" dt="2023-12-23T16:55:15.949" v="2366" actId="26606"/>
          <ac:spMkLst>
            <pc:docMk/>
            <pc:sldMk cId="1392989730" sldId="261"/>
            <ac:spMk id="9" creationId="{21A75659-5A6F-4F77-9679-678A00B9D8DC}"/>
          </ac:spMkLst>
        </pc:spChg>
        <pc:spChg chg="add del">
          <ac:chgData name="건우 이" userId="c51f59202b91380b" providerId="LiveId" clId="{B54B52B0-AB5A-4329-B818-33B2A0D97C9C}" dt="2023-12-23T16:55:18.333" v="2370" actId="26606"/>
          <ac:spMkLst>
            <pc:docMk/>
            <pc:sldMk cId="1392989730" sldId="261"/>
            <ac:spMk id="10" creationId="{EDDBB197-D710-4A4F-A9CA-FD2177498BE8}"/>
          </ac:spMkLst>
        </pc:spChg>
        <pc:spChg chg="add del">
          <ac:chgData name="건우 이" userId="c51f59202b91380b" providerId="LiveId" clId="{B54B52B0-AB5A-4329-B818-33B2A0D97C9C}" dt="2023-12-23T16:55:15.949" v="2366" actId="26606"/>
          <ac:spMkLst>
            <pc:docMk/>
            <pc:sldMk cId="1392989730" sldId="261"/>
            <ac:spMk id="11" creationId="{E30A3A45-140E-431E-AED0-07EF836310B3}"/>
          </ac:spMkLst>
        </pc:spChg>
        <pc:spChg chg="add del">
          <ac:chgData name="건우 이" userId="c51f59202b91380b" providerId="LiveId" clId="{B54B52B0-AB5A-4329-B818-33B2A0D97C9C}" dt="2023-12-23T16:55:18.333" v="2370" actId="26606"/>
          <ac:spMkLst>
            <pc:docMk/>
            <pc:sldMk cId="1392989730" sldId="261"/>
            <ac:spMk id="12" creationId="{975D1CFA-2CDB-4B64-BD9F-85744E8DA12F}"/>
          </ac:spMkLst>
        </pc:spChg>
        <pc:spChg chg="add del">
          <ac:chgData name="건우 이" userId="c51f59202b91380b" providerId="LiveId" clId="{B54B52B0-AB5A-4329-B818-33B2A0D97C9C}" dt="2023-12-23T16:55:15.949" v="2366" actId="26606"/>
          <ac:spMkLst>
            <pc:docMk/>
            <pc:sldMk cId="1392989730" sldId="261"/>
            <ac:spMk id="13" creationId="{55D4142C-5077-457F-A6AD-3FECFDB39685}"/>
          </ac:spMkLst>
        </pc:spChg>
        <pc:spChg chg="add del">
          <ac:chgData name="건우 이" userId="c51f59202b91380b" providerId="LiveId" clId="{B54B52B0-AB5A-4329-B818-33B2A0D97C9C}" dt="2023-12-23T16:55:15.949" v="2366" actId="26606"/>
          <ac:spMkLst>
            <pc:docMk/>
            <pc:sldMk cId="1392989730" sldId="261"/>
            <ac:spMk id="15" creationId="{7A5F0580-5EE9-419F-96EE-B6529EF6E7D0}"/>
          </ac:spMkLst>
        </pc:spChg>
        <pc:spChg chg="add del">
          <ac:chgData name="건우 이" userId="c51f59202b91380b" providerId="LiveId" clId="{B54B52B0-AB5A-4329-B818-33B2A0D97C9C}" dt="2023-12-23T16:56:20.148" v="2379" actId="26606"/>
          <ac:spMkLst>
            <pc:docMk/>
            <pc:sldMk cId="1392989730" sldId="261"/>
            <ac:spMk id="16" creationId="{199C0ED0-69DE-4C31-A5CF-E2A46FD30226}"/>
          </ac:spMkLst>
        </pc:spChg>
        <pc:spChg chg="add del">
          <ac:chgData name="건우 이" userId="c51f59202b91380b" providerId="LiveId" clId="{B54B52B0-AB5A-4329-B818-33B2A0D97C9C}" dt="2023-12-23T16:55:16.830" v="2368" actId="26606"/>
          <ac:spMkLst>
            <pc:docMk/>
            <pc:sldMk cId="1392989730" sldId="261"/>
            <ac:spMk id="17" creationId="{69A38EBA-6E97-44A4-B4B8-D9FB5D33FD89}"/>
          </ac:spMkLst>
        </pc:spChg>
        <pc:spChg chg="add del">
          <ac:chgData name="건우 이" userId="c51f59202b91380b" providerId="LiveId" clId="{B54B52B0-AB5A-4329-B818-33B2A0D97C9C}" dt="2023-12-23T16:55:16.830" v="2368" actId="26606"/>
          <ac:spMkLst>
            <pc:docMk/>
            <pc:sldMk cId="1392989730" sldId="261"/>
            <ac:spMk id="18" creationId="{33AE4636-AEEC-45D6-84D4-7AC2DA48ECF8}"/>
          </ac:spMkLst>
        </pc:spChg>
        <pc:spChg chg="add del">
          <ac:chgData name="건우 이" userId="c51f59202b91380b" providerId="LiveId" clId="{B54B52B0-AB5A-4329-B818-33B2A0D97C9C}" dt="2023-12-23T16:55:16.830" v="2368" actId="26606"/>
          <ac:spMkLst>
            <pc:docMk/>
            <pc:sldMk cId="1392989730" sldId="261"/>
            <ac:spMk id="19" creationId="{8D9CE0F4-2EB2-4F1F-8AAC-DB3571D9FE10}"/>
          </ac:spMkLst>
        </pc:spChg>
        <pc:spChg chg="add del">
          <ac:chgData name="건우 이" userId="c51f59202b91380b" providerId="LiveId" clId="{B54B52B0-AB5A-4329-B818-33B2A0D97C9C}" dt="2023-12-23T16:56:20.148" v="2379" actId="26606"/>
          <ac:spMkLst>
            <pc:docMk/>
            <pc:sldMk cId="1392989730" sldId="261"/>
            <ac:spMk id="21" creationId="{8D42B8BD-40AF-488E-8A79-D7256C917229}"/>
          </ac:spMkLst>
        </pc:spChg>
        <pc:spChg chg="add del">
          <ac:chgData name="건우 이" userId="c51f59202b91380b" providerId="LiveId" clId="{B54B52B0-AB5A-4329-B818-33B2A0D97C9C}" dt="2023-12-23T16:56:21.636" v="2381" actId="26606"/>
          <ac:spMkLst>
            <pc:docMk/>
            <pc:sldMk cId="1392989730" sldId="261"/>
            <ac:spMk id="23" creationId="{AE3A741D-C19B-960A-5803-1C5887147820}"/>
          </ac:spMkLst>
        </pc:spChg>
        <pc:spChg chg="add del">
          <ac:chgData name="건우 이" userId="c51f59202b91380b" providerId="LiveId" clId="{B54B52B0-AB5A-4329-B818-33B2A0D97C9C}" dt="2023-12-23T16:56:21.636" v="2381" actId="26606"/>
          <ac:spMkLst>
            <pc:docMk/>
            <pc:sldMk cId="1392989730" sldId="261"/>
            <ac:spMk id="24" creationId="{DC39DE25-0E4E-0AA7-0932-1D78C2372786}"/>
          </ac:spMkLst>
        </pc:spChg>
        <pc:spChg chg="add del">
          <ac:chgData name="건우 이" userId="c51f59202b91380b" providerId="LiveId" clId="{B54B52B0-AB5A-4329-B818-33B2A0D97C9C}" dt="2023-12-23T16:56:21.636" v="2381" actId="26606"/>
          <ac:spMkLst>
            <pc:docMk/>
            <pc:sldMk cId="1392989730" sldId="261"/>
            <ac:spMk id="25" creationId="{8D6EA299-0840-6DEA-E670-C49AEBC87E89}"/>
          </ac:spMkLst>
        </pc:spChg>
        <pc:spChg chg="add del">
          <ac:chgData name="건우 이" userId="c51f59202b91380b" providerId="LiveId" clId="{B54B52B0-AB5A-4329-B818-33B2A0D97C9C}" dt="2023-12-23T16:55:20.954" v="2372" actId="26606"/>
          <ac:spMkLst>
            <pc:docMk/>
            <pc:sldMk cId="1392989730" sldId="261"/>
            <ac:spMk id="26" creationId="{EDDBB197-D710-4A4F-A9CA-FD2177498BE8}"/>
          </ac:spMkLst>
        </pc:spChg>
        <pc:spChg chg="add del">
          <ac:chgData name="건우 이" userId="c51f59202b91380b" providerId="LiveId" clId="{B54B52B0-AB5A-4329-B818-33B2A0D97C9C}" dt="2023-12-23T16:55:20.954" v="2372" actId="26606"/>
          <ac:spMkLst>
            <pc:docMk/>
            <pc:sldMk cId="1392989730" sldId="261"/>
            <ac:spMk id="27" creationId="{975D1CFA-2CDB-4B64-BD9F-85744E8DA12F}"/>
          </ac:spMkLst>
        </pc:spChg>
        <pc:spChg chg="add del">
          <ac:chgData name="건우 이" userId="c51f59202b91380b" providerId="LiveId" clId="{B54B52B0-AB5A-4329-B818-33B2A0D97C9C}" dt="2023-12-23T16:56:25.040" v="2383" actId="26606"/>
          <ac:spMkLst>
            <pc:docMk/>
            <pc:sldMk cId="1392989730" sldId="261"/>
            <ac:spMk id="29" creationId="{C681C32C-7AFC-4BB3-9088-65CBDFC5D1C2}"/>
          </ac:spMkLst>
        </pc:spChg>
        <pc:spChg chg="add del">
          <ac:chgData name="건우 이" userId="c51f59202b91380b" providerId="LiveId" clId="{B54B52B0-AB5A-4329-B818-33B2A0D97C9C}" dt="2023-12-23T16:56:25.040" v="2383" actId="26606"/>
          <ac:spMkLst>
            <pc:docMk/>
            <pc:sldMk cId="1392989730" sldId="261"/>
            <ac:spMk id="30" creationId="{199C0ED0-69DE-4C31-A5CF-E2A46FD30226}"/>
          </ac:spMkLst>
        </pc:spChg>
        <pc:spChg chg="add del">
          <ac:chgData name="건우 이" userId="c51f59202b91380b" providerId="LiveId" clId="{B54B52B0-AB5A-4329-B818-33B2A0D97C9C}" dt="2023-12-23T16:56:25.040" v="2383" actId="26606"/>
          <ac:spMkLst>
            <pc:docMk/>
            <pc:sldMk cId="1392989730" sldId="261"/>
            <ac:spMk id="31" creationId="{8D42B8BD-40AF-488E-8A79-D7256C917229}"/>
          </ac:spMkLst>
        </pc:spChg>
        <pc:spChg chg="add del">
          <ac:chgData name="건우 이" userId="c51f59202b91380b" providerId="LiveId" clId="{B54B52B0-AB5A-4329-B818-33B2A0D97C9C}" dt="2023-12-23T16:56:26.063" v="2385" actId="26606"/>
          <ac:spMkLst>
            <pc:docMk/>
            <pc:sldMk cId="1392989730" sldId="261"/>
            <ac:spMk id="34" creationId="{C0A1ED06-4733-4020-9C60-81D4D801408D}"/>
          </ac:spMkLst>
        </pc:spChg>
        <pc:spChg chg="add del">
          <ac:chgData name="건우 이" userId="c51f59202b91380b" providerId="LiveId" clId="{B54B52B0-AB5A-4329-B818-33B2A0D97C9C}" dt="2023-12-23T16:56:04.299" v="2374" actId="26606"/>
          <ac:spMkLst>
            <pc:docMk/>
            <pc:sldMk cId="1392989730" sldId="261"/>
            <ac:spMk id="35" creationId="{BACC6370-2D7E-4714-9D71-7542949D7D5D}"/>
          </ac:spMkLst>
        </pc:spChg>
        <pc:spChg chg="add del">
          <ac:chgData name="건우 이" userId="c51f59202b91380b" providerId="LiveId" clId="{B54B52B0-AB5A-4329-B818-33B2A0D97C9C}" dt="2023-12-23T16:56:04.299" v="2374" actId="26606"/>
          <ac:spMkLst>
            <pc:docMk/>
            <pc:sldMk cId="1392989730" sldId="261"/>
            <ac:spMk id="36" creationId="{F68B3F68-107C-434F-AA38-110D5EA91B85}"/>
          </ac:spMkLst>
        </pc:spChg>
        <pc:spChg chg="add del">
          <ac:chgData name="건우 이" userId="c51f59202b91380b" providerId="LiveId" clId="{B54B52B0-AB5A-4329-B818-33B2A0D97C9C}" dt="2023-12-23T16:56:04.299" v="2374" actId="26606"/>
          <ac:spMkLst>
            <pc:docMk/>
            <pc:sldMk cId="1392989730" sldId="261"/>
            <ac:spMk id="37" creationId="{AAD0DBB9-1A4B-4391-81D4-CB19F9AB918A}"/>
          </ac:spMkLst>
        </pc:spChg>
        <pc:spChg chg="add del">
          <ac:chgData name="건우 이" userId="c51f59202b91380b" providerId="LiveId" clId="{B54B52B0-AB5A-4329-B818-33B2A0D97C9C}" dt="2023-12-23T16:56:04.299" v="2374" actId="26606"/>
          <ac:spMkLst>
            <pc:docMk/>
            <pc:sldMk cId="1392989730" sldId="261"/>
            <ac:spMk id="38" creationId="{063BBA22-50EA-4C4D-BE05-F1CE4E63AA56}"/>
          </ac:spMkLst>
        </pc:spChg>
        <pc:spChg chg="add del">
          <ac:chgData name="건우 이" userId="c51f59202b91380b" providerId="LiveId" clId="{B54B52B0-AB5A-4329-B818-33B2A0D97C9C}" dt="2023-12-23T16:56:26.063" v="2385" actId="26606"/>
          <ac:spMkLst>
            <pc:docMk/>
            <pc:sldMk cId="1392989730" sldId="261"/>
            <ac:spMk id="40" creationId="{B0CA3509-3AF9-45FE-93ED-57BB5D5E8E07}"/>
          </ac:spMkLst>
        </pc:spChg>
        <pc:spChg chg="add">
          <ac:chgData name="건우 이" userId="c51f59202b91380b" providerId="LiveId" clId="{B54B52B0-AB5A-4329-B818-33B2A0D97C9C}" dt="2023-12-23T16:56:26.073" v="2386" actId="26606"/>
          <ac:spMkLst>
            <pc:docMk/>
            <pc:sldMk cId="1392989730" sldId="261"/>
            <ac:spMk id="42" creationId="{1A9F7B4E-B03D-4F64-BE33-00D074458D45}"/>
          </ac:spMkLst>
        </pc:spChg>
        <pc:spChg chg="add">
          <ac:chgData name="건우 이" userId="c51f59202b91380b" providerId="LiveId" clId="{B54B52B0-AB5A-4329-B818-33B2A0D97C9C}" dt="2023-12-23T16:56:26.073" v="2386" actId="26606"/>
          <ac:spMkLst>
            <pc:docMk/>
            <pc:sldMk cId="1392989730" sldId="261"/>
            <ac:spMk id="43" creationId="{7E2BE7F7-CA89-4002-ACCE-A478AEA24F5E}"/>
          </ac:spMkLst>
        </pc:spChg>
        <pc:grpChg chg="add del">
          <ac:chgData name="건우 이" userId="c51f59202b91380b" providerId="LiveId" clId="{B54B52B0-AB5A-4329-B818-33B2A0D97C9C}" dt="2023-12-23T16:55:18.333" v="2370" actId="26606"/>
          <ac:grpSpMkLst>
            <pc:docMk/>
            <pc:sldMk cId="1392989730" sldId="261"/>
            <ac:grpSpMk id="14" creationId="{25EE5136-01F1-466C-962D-BA9B4C6757AA}"/>
          </ac:grpSpMkLst>
        </pc:grpChg>
        <pc:grpChg chg="add del">
          <ac:chgData name="건우 이" userId="c51f59202b91380b" providerId="LiveId" clId="{B54B52B0-AB5A-4329-B818-33B2A0D97C9C}" dt="2023-12-23T16:55:20.954" v="2372" actId="26606"/>
          <ac:grpSpMkLst>
            <pc:docMk/>
            <pc:sldMk cId="1392989730" sldId="261"/>
            <ac:grpSpMk id="28" creationId="{25EE5136-01F1-466C-962D-BA9B4C6757AA}"/>
          </ac:grpSpMkLst>
        </pc:grpChg>
        <pc:graphicFrameChg chg="add del">
          <ac:chgData name="건우 이" userId="c51f59202b91380b" providerId="LiveId" clId="{B54B52B0-AB5A-4329-B818-33B2A0D97C9C}" dt="2023-12-23T16:56:04.299" v="2374" actId="26606"/>
          <ac:graphicFrameMkLst>
            <pc:docMk/>
            <pc:sldMk cId="1392989730" sldId="261"/>
            <ac:graphicFrameMk id="39" creationId="{74C50928-0CF5-45EA-D033-34A5B350C02C}"/>
          </ac:graphicFrameMkLst>
        </pc:graphicFrameChg>
        <pc:picChg chg="add del">
          <ac:chgData name="건우 이" userId="c51f59202b91380b" providerId="LiveId" clId="{B54B52B0-AB5A-4329-B818-33B2A0D97C9C}" dt="2023-12-23T16:55:15.949" v="2366" actId="26606"/>
          <ac:picMkLst>
            <pc:docMk/>
            <pc:sldMk cId="1392989730" sldId="261"/>
            <ac:picMk id="5" creationId="{8CE3B0A2-2EF5-BFEC-803B-41918DFBC2A3}"/>
          </ac:picMkLst>
        </pc:picChg>
        <pc:picChg chg="add mod ord">
          <ac:chgData name="건우 이" userId="c51f59202b91380b" providerId="LiveId" clId="{B54B52B0-AB5A-4329-B818-33B2A0D97C9C}" dt="2023-12-23T16:56:26.073" v="2386" actId="26606"/>
          <ac:picMkLst>
            <pc:docMk/>
            <pc:sldMk cId="1392989730" sldId="261"/>
            <ac:picMk id="6" creationId="{5B941319-1CEB-6E6B-1A9B-A50C24995F33}"/>
          </ac:picMkLst>
        </pc:picChg>
        <pc:picChg chg="add del">
          <ac:chgData name="건우 이" userId="c51f59202b91380b" providerId="LiveId" clId="{B54B52B0-AB5A-4329-B818-33B2A0D97C9C}" dt="2023-12-23T16:55:18.333" v="2370" actId="26606"/>
          <ac:picMkLst>
            <pc:docMk/>
            <pc:sldMk cId="1392989730" sldId="261"/>
            <ac:picMk id="7" creationId="{1724EA58-FAC5-188F-6C46-E250E0168177}"/>
          </ac:picMkLst>
        </pc:picChg>
        <pc:picChg chg="add del">
          <ac:chgData name="건우 이" userId="c51f59202b91380b" providerId="LiveId" clId="{B54B52B0-AB5A-4329-B818-33B2A0D97C9C}" dt="2023-12-23T16:55:16.830" v="2368" actId="26606"/>
          <ac:picMkLst>
            <pc:docMk/>
            <pc:sldMk cId="1392989730" sldId="261"/>
            <ac:picMk id="20" creationId="{D1FFF24E-30CF-A542-E41D-732FCD02AAA3}"/>
          </ac:picMkLst>
        </pc:picChg>
        <pc:picChg chg="add del">
          <ac:chgData name="건우 이" userId="c51f59202b91380b" providerId="LiveId" clId="{B54B52B0-AB5A-4329-B818-33B2A0D97C9C}" dt="2023-12-23T16:55:20.954" v="2372" actId="26606"/>
          <ac:picMkLst>
            <pc:docMk/>
            <pc:sldMk cId="1392989730" sldId="261"/>
            <ac:picMk id="33" creationId="{6F3F7BB9-DD0E-4A0E-5FFE-B21CF8C28053}"/>
          </ac:picMkLst>
        </pc:picChg>
      </pc:sldChg>
      <pc:sldChg chg="addSp delSp modSp new mod setBg">
        <pc:chgData name="건우 이" userId="c51f59202b91380b" providerId="LiveId" clId="{B54B52B0-AB5A-4329-B818-33B2A0D97C9C}" dt="2023-12-25T12:34:24.995" v="3834" actId="6549"/>
        <pc:sldMkLst>
          <pc:docMk/>
          <pc:sldMk cId="111520635" sldId="262"/>
        </pc:sldMkLst>
        <pc:spChg chg="mod">
          <ac:chgData name="건우 이" userId="c51f59202b91380b" providerId="LiveId" clId="{B54B52B0-AB5A-4329-B818-33B2A0D97C9C}" dt="2023-12-25T12:15:43.889" v="3775" actId="26606"/>
          <ac:spMkLst>
            <pc:docMk/>
            <pc:sldMk cId="111520635" sldId="262"/>
            <ac:spMk id="2" creationId="{FD271D03-9CDD-7AA1-D2E7-6C632682F5C3}"/>
          </ac:spMkLst>
        </pc:spChg>
        <pc:spChg chg="add del mod">
          <ac:chgData name="건우 이" userId="c51f59202b91380b" providerId="LiveId" clId="{B54B52B0-AB5A-4329-B818-33B2A0D97C9C}" dt="2023-12-25T12:07:38.774" v="3691" actId="478"/>
          <ac:spMkLst>
            <pc:docMk/>
            <pc:sldMk cId="111520635" sldId="262"/>
            <ac:spMk id="3" creationId="{0A7174DF-AE00-5A03-3519-0BB36AEAF419}"/>
          </ac:spMkLst>
        </pc:spChg>
        <pc:spChg chg="add del">
          <ac:chgData name="건우 이" userId="c51f59202b91380b" providerId="LiveId" clId="{B54B52B0-AB5A-4329-B818-33B2A0D97C9C}" dt="2023-12-22T14:56:09.098" v="1123" actId="3680"/>
          <ac:spMkLst>
            <pc:docMk/>
            <pc:sldMk cId="111520635" sldId="262"/>
            <ac:spMk id="3" creationId="{2FF3EE0E-39C6-4F42-3D23-353E104C9502}"/>
          </ac:spMkLst>
        </pc:spChg>
        <pc:spChg chg="add mod">
          <ac:chgData name="건우 이" userId="c51f59202b91380b" providerId="LiveId" clId="{B54B52B0-AB5A-4329-B818-33B2A0D97C9C}" dt="2023-12-25T12:34:24.995" v="3834" actId="6549"/>
          <ac:spMkLst>
            <pc:docMk/>
            <pc:sldMk cId="111520635" sldId="262"/>
            <ac:spMk id="9" creationId="{BFAC5845-398A-8F09-34FD-6111C19B7CD3}"/>
          </ac:spMkLst>
        </pc:spChg>
        <pc:spChg chg="add">
          <ac:chgData name="건우 이" userId="c51f59202b91380b" providerId="LiveId" clId="{B54B52B0-AB5A-4329-B818-33B2A0D97C9C}" dt="2023-12-25T12:15:43.889" v="3775" actId="26606"/>
          <ac:spMkLst>
            <pc:docMk/>
            <pc:sldMk cId="111520635" sldId="262"/>
            <ac:spMk id="14" creationId="{B95B9BA8-1D69-4796-85F5-B6D0BD52354B}"/>
          </ac:spMkLst>
        </pc:spChg>
        <pc:graphicFrameChg chg="add del mod ord modGraphic">
          <ac:chgData name="건우 이" userId="c51f59202b91380b" providerId="LiveId" clId="{B54B52B0-AB5A-4329-B818-33B2A0D97C9C}" dt="2023-12-22T14:56:04.697" v="1122" actId="3680"/>
          <ac:graphicFrameMkLst>
            <pc:docMk/>
            <pc:sldMk cId="111520635" sldId="262"/>
            <ac:graphicFrameMk id="4" creationId="{7D4F2EC3-2582-6529-DE4F-FC6BD7B1DF97}"/>
          </ac:graphicFrameMkLst>
        </pc:graphicFrameChg>
        <pc:graphicFrameChg chg="add del mod ord modGraphic">
          <ac:chgData name="건우 이" userId="c51f59202b91380b" providerId="LiveId" clId="{B54B52B0-AB5A-4329-B818-33B2A0D97C9C}" dt="2023-12-22T15:04:09.628" v="1138" actId="478"/>
          <ac:graphicFrameMkLst>
            <pc:docMk/>
            <pc:sldMk cId="111520635" sldId="262"/>
            <ac:graphicFrameMk id="5" creationId="{E775A971-7C3C-0181-6139-39D97FCB4E65}"/>
          </ac:graphicFrameMkLst>
        </pc:graphicFrameChg>
        <pc:graphicFrameChg chg="add del mod modGraphic">
          <ac:chgData name="건우 이" userId="c51f59202b91380b" providerId="LiveId" clId="{B54B52B0-AB5A-4329-B818-33B2A0D97C9C}" dt="2023-12-25T12:11:01.592" v="3739" actId="21"/>
          <ac:graphicFrameMkLst>
            <pc:docMk/>
            <pc:sldMk cId="111520635" sldId="262"/>
            <ac:graphicFrameMk id="10" creationId="{B875D103-F15F-5D63-ED38-E313B8CDA4F8}"/>
          </ac:graphicFrameMkLst>
        </pc:graphicFrameChg>
        <pc:picChg chg="add del mod">
          <ac:chgData name="건우 이" userId="c51f59202b91380b" providerId="LiveId" clId="{B54B52B0-AB5A-4329-B818-33B2A0D97C9C}" dt="2023-12-25T12:09:16.165" v="3716" actId="21"/>
          <ac:picMkLst>
            <pc:docMk/>
            <pc:sldMk cId="111520635" sldId="262"/>
            <ac:picMk id="5" creationId="{A997C024-A655-654C-ECDC-F135EAD72A40}"/>
          </ac:picMkLst>
        </pc:picChg>
        <pc:picChg chg="add mod">
          <ac:chgData name="건우 이" userId="c51f59202b91380b" providerId="LiveId" clId="{B54B52B0-AB5A-4329-B818-33B2A0D97C9C}" dt="2023-12-25T12:23:29.259" v="3777" actId="1076"/>
          <ac:picMkLst>
            <pc:docMk/>
            <pc:sldMk cId="111520635" sldId="262"/>
            <ac:picMk id="6" creationId="{66471081-9298-0A3E-E13F-406CF9F9D622}"/>
          </ac:picMkLst>
        </pc:picChg>
        <pc:picChg chg="add del mod">
          <ac:chgData name="건우 이" userId="c51f59202b91380b" providerId="LiveId" clId="{B54B52B0-AB5A-4329-B818-33B2A0D97C9C}" dt="2023-12-23T16:37:52.298" v="2166" actId="478"/>
          <ac:picMkLst>
            <pc:docMk/>
            <pc:sldMk cId="111520635" sldId="262"/>
            <ac:picMk id="7" creationId="{276AD42B-5B59-052A-333E-B8685053A34A}"/>
          </ac:picMkLst>
        </pc:picChg>
        <pc:picChg chg="add del mod">
          <ac:chgData name="건우 이" userId="c51f59202b91380b" providerId="LiveId" clId="{B54B52B0-AB5A-4329-B818-33B2A0D97C9C}" dt="2023-12-22T14:57:58.103" v="1137" actId="21"/>
          <ac:picMkLst>
            <pc:docMk/>
            <pc:sldMk cId="111520635" sldId="262"/>
            <ac:picMk id="7" creationId="{4C57CDEE-BFDF-8F5B-89A0-EC49F8CA7F41}"/>
          </ac:picMkLst>
        </pc:picChg>
        <pc:picChg chg="add mod">
          <ac:chgData name="건우 이" userId="c51f59202b91380b" providerId="LiveId" clId="{B54B52B0-AB5A-4329-B818-33B2A0D97C9C}" dt="2023-12-25T12:33:33.304" v="3798" actId="1076"/>
          <ac:picMkLst>
            <pc:docMk/>
            <pc:sldMk cId="111520635" sldId="262"/>
            <ac:picMk id="8" creationId="{4FF04D6A-C7F0-04DB-5D6B-3A0074858054}"/>
          </ac:picMkLst>
        </pc:picChg>
        <pc:picChg chg="add del mod">
          <ac:chgData name="건우 이" userId="c51f59202b91380b" providerId="LiveId" clId="{B54B52B0-AB5A-4329-B818-33B2A0D97C9C}" dt="2023-12-23T16:42:28.796" v="2214" actId="21"/>
          <ac:picMkLst>
            <pc:docMk/>
            <pc:sldMk cId="111520635" sldId="262"/>
            <ac:picMk id="11" creationId="{010A57CD-383D-BD24-7978-982CE6282343}"/>
          </ac:picMkLst>
        </pc:picChg>
        <pc:picChg chg="add mod">
          <ac:chgData name="건우 이" userId="c51f59202b91380b" providerId="LiveId" clId="{B54B52B0-AB5A-4329-B818-33B2A0D97C9C}" dt="2023-12-25T12:33:39.780" v="3799" actId="1076"/>
          <ac:picMkLst>
            <pc:docMk/>
            <pc:sldMk cId="111520635" sldId="262"/>
            <ac:picMk id="12" creationId="{9BE53385-5BDB-1C35-078E-7992E32EA042}"/>
          </ac:picMkLst>
        </pc:picChg>
        <pc:picChg chg="add del mod">
          <ac:chgData name="건우 이" userId="c51f59202b91380b" providerId="LiveId" clId="{B54B52B0-AB5A-4329-B818-33B2A0D97C9C}" dt="2023-12-25T12:11:01.592" v="3739" actId="21"/>
          <ac:picMkLst>
            <pc:docMk/>
            <pc:sldMk cId="111520635" sldId="262"/>
            <ac:picMk id="1025" creationId="{A3F4DBE5-C988-4E31-2295-4659F1D5F847}"/>
          </ac:picMkLst>
        </pc:picChg>
        <pc:picChg chg="add del mod">
          <ac:chgData name="건우 이" userId="c51f59202b91380b" providerId="LiveId" clId="{B54B52B0-AB5A-4329-B818-33B2A0D97C9C}" dt="2023-12-25T12:11:01.592" v="3739" actId="21"/>
          <ac:picMkLst>
            <pc:docMk/>
            <pc:sldMk cId="111520635" sldId="262"/>
            <ac:picMk id="1026" creationId="{BEC89778-EA96-0160-F865-D8C413B2A54D}"/>
          </ac:picMkLst>
        </pc:picChg>
        <pc:picChg chg="add del mod">
          <ac:chgData name="건우 이" userId="c51f59202b91380b" providerId="LiveId" clId="{B54B52B0-AB5A-4329-B818-33B2A0D97C9C}" dt="2023-12-25T12:11:01.592" v="3739" actId="21"/>
          <ac:picMkLst>
            <pc:docMk/>
            <pc:sldMk cId="111520635" sldId="262"/>
            <ac:picMk id="1027" creationId="{8D164021-2F7F-DED8-A5AD-8F14CB5433F9}"/>
          </ac:picMkLst>
        </pc:picChg>
        <pc:picChg chg="add del mod">
          <ac:chgData name="건우 이" userId="c51f59202b91380b" providerId="LiveId" clId="{B54B52B0-AB5A-4329-B818-33B2A0D97C9C}" dt="2023-12-25T12:11:01.592" v="3739" actId="21"/>
          <ac:picMkLst>
            <pc:docMk/>
            <pc:sldMk cId="111520635" sldId="262"/>
            <ac:picMk id="1028" creationId="{24238520-7AED-3762-9AA2-2ABF8185871F}"/>
          </ac:picMkLst>
        </pc:picChg>
      </pc:sldChg>
      <pc:sldChg chg="addSp delSp modSp new mod ord setBg">
        <pc:chgData name="건우 이" userId="c51f59202b91380b" providerId="LiveId" clId="{B54B52B0-AB5A-4329-B818-33B2A0D97C9C}" dt="2023-12-23T17:24:56.023" v="3447" actId="20577"/>
        <pc:sldMkLst>
          <pc:docMk/>
          <pc:sldMk cId="4256072346" sldId="263"/>
        </pc:sldMkLst>
        <pc:spChg chg="mod ord">
          <ac:chgData name="건우 이" userId="c51f59202b91380b" providerId="LiveId" clId="{B54B52B0-AB5A-4329-B818-33B2A0D97C9C}" dt="2023-12-23T16:56:40.312" v="2400" actId="20577"/>
          <ac:spMkLst>
            <pc:docMk/>
            <pc:sldMk cId="4256072346" sldId="263"/>
            <ac:spMk id="2" creationId="{5ED31C26-8130-5070-82FB-449D6EA5C4DC}"/>
          </ac:spMkLst>
        </pc:spChg>
        <pc:spChg chg="mod ord">
          <ac:chgData name="건우 이" userId="c51f59202b91380b" providerId="LiveId" clId="{B54B52B0-AB5A-4329-B818-33B2A0D97C9C}" dt="2023-12-23T17:24:56.023" v="3447" actId="20577"/>
          <ac:spMkLst>
            <pc:docMk/>
            <pc:sldMk cId="4256072346" sldId="263"/>
            <ac:spMk id="3" creationId="{9ACCFBAF-0054-B8F2-12F4-EFE6ADAF16C1}"/>
          </ac:spMkLst>
        </pc:spChg>
        <pc:spChg chg="add del">
          <ac:chgData name="건우 이" userId="c51f59202b91380b" providerId="LiveId" clId="{B54B52B0-AB5A-4329-B818-33B2A0D97C9C}" dt="2023-12-23T15:59:06.767" v="1432" actId="26606"/>
          <ac:spMkLst>
            <pc:docMk/>
            <pc:sldMk cId="4256072346" sldId="263"/>
            <ac:spMk id="13" creationId="{B43B9CA2-4B31-4ACD-9A9F-B8E6C6420386}"/>
          </ac:spMkLst>
        </pc:spChg>
        <pc:spChg chg="add del">
          <ac:chgData name="건우 이" userId="c51f59202b91380b" providerId="LiveId" clId="{B54B52B0-AB5A-4329-B818-33B2A0D97C9C}" dt="2023-12-23T15:59:06.767" v="1432" actId="26606"/>
          <ac:spMkLst>
            <pc:docMk/>
            <pc:sldMk cId="4256072346" sldId="263"/>
            <ac:spMk id="14" creationId="{33F94DB1-BC5D-454D-845C-7BA3A1F46999}"/>
          </ac:spMkLst>
        </pc:spChg>
        <pc:spChg chg="add del">
          <ac:chgData name="건우 이" userId="c51f59202b91380b" providerId="LiveId" clId="{B54B52B0-AB5A-4329-B818-33B2A0D97C9C}" dt="2023-12-23T15:59:06.767" v="1432" actId="26606"/>
          <ac:spMkLst>
            <pc:docMk/>
            <pc:sldMk cId="4256072346" sldId="263"/>
            <ac:spMk id="15" creationId="{5676B86F-860B-4586-BCAA-C0650C09B7B9}"/>
          </ac:spMkLst>
        </pc:spChg>
        <pc:spChg chg="add del">
          <ac:chgData name="건우 이" userId="c51f59202b91380b" providerId="LiveId" clId="{B54B52B0-AB5A-4329-B818-33B2A0D97C9C}" dt="2023-12-23T15:58:49.968" v="1428" actId="26606"/>
          <ac:spMkLst>
            <pc:docMk/>
            <pc:sldMk cId="4256072346" sldId="263"/>
            <ac:spMk id="16" creationId="{5EBC18B6-E5C3-4AD1-97A4-E6A3477A0BB9}"/>
          </ac:spMkLst>
        </pc:spChg>
        <pc:spChg chg="add del">
          <ac:chgData name="건우 이" userId="c51f59202b91380b" providerId="LiveId" clId="{B54B52B0-AB5A-4329-B818-33B2A0D97C9C}" dt="2023-12-23T15:59:06.767" v="1432" actId="26606"/>
          <ac:spMkLst>
            <pc:docMk/>
            <pc:sldMk cId="4256072346" sldId="263"/>
            <ac:spMk id="17" creationId="{8C818ED5-2F56-4171-9445-3AA4F4462396}"/>
          </ac:spMkLst>
        </pc:spChg>
        <pc:spChg chg="add del">
          <ac:chgData name="건우 이" userId="c51f59202b91380b" providerId="LiveId" clId="{B54B52B0-AB5A-4329-B818-33B2A0D97C9C}" dt="2023-12-23T15:58:49.968" v="1428" actId="26606"/>
          <ac:spMkLst>
            <pc:docMk/>
            <pc:sldMk cId="4256072346" sldId="263"/>
            <ac:spMk id="18" creationId="{136A4AB6-B72B-4CC6-ADCF-BE807B6C3D71}"/>
          </ac:spMkLst>
        </pc:spChg>
        <pc:spChg chg="add del">
          <ac:chgData name="건우 이" userId="c51f59202b91380b" providerId="LiveId" clId="{B54B52B0-AB5A-4329-B818-33B2A0D97C9C}" dt="2023-12-23T15:59:06.767" v="1432" actId="26606"/>
          <ac:spMkLst>
            <pc:docMk/>
            <pc:sldMk cId="4256072346" sldId="263"/>
            <ac:spMk id="19" creationId="{DE74FCE8-866C-4AFA-B45C-FACE2A6094E4}"/>
          </ac:spMkLst>
        </pc:spChg>
        <pc:spChg chg="add del">
          <ac:chgData name="건우 이" userId="c51f59202b91380b" providerId="LiveId" clId="{B54B52B0-AB5A-4329-B818-33B2A0D97C9C}" dt="2023-12-23T15:58:49.968" v="1428" actId="26606"/>
          <ac:spMkLst>
            <pc:docMk/>
            <pc:sldMk cId="4256072346" sldId="263"/>
            <ac:spMk id="20" creationId="{B35D540D-9486-4236-952A-F72DC52D79BF}"/>
          </ac:spMkLst>
        </pc:spChg>
        <pc:spChg chg="add del">
          <ac:chgData name="건우 이" userId="c51f59202b91380b" providerId="LiveId" clId="{B54B52B0-AB5A-4329-B818-33B2A0D97C9C}" dt="2023-12-23T15:59:07.611" v="1434" actId="26606"/>
          <ac:spMkLst>
            <pc:docMk/>
            <pc:sldMk cId="4256072346" sldId="263"/>
            <ac:spMk id="21" creationId="{4DD35268-6FBE-0BCD-C050-3F804C7C54A2}"/>
          </ac:spMkLst>
        </pc:spChg>
        <pc:spChg chg="add del">
          <ac:chgData name="건우 이" userId="c51f59202b91380b" providerId="LiveId" clId="{B54B52B0-AB5A-4329-B818-33B2A0D97C9C}" dt="2023-12-23T15:58:59.718" v="1430" actId="26606"/>
          <ac:spMkLst>
            <pc:docMk/>
            <pc:sldMk cId="4256072346" sldId="263"/>
            <ac:spMk id="22" creationId="{A7AE9375-4664-4DB2-922D-2782A6E439AC}"/>
          </ac:spMkLst>
        </pc:spChg>
        <pc:spChg chg="add del">
          <ac:chgData name="건우 이" userId="c51f59202b91380b" providerId="LiveId" clId="{B54B52B0-AB5A-4329-B818-33B2A0D97C9C}" dt="2023-12-23T16:45:22.930" v="2274" actId="26606"/>
          <ac:spMkLst>
            <pc:docMk/>
            <pc:sldMk cId="4256072346" sldId="263"/>
            <ac:spMk id="35" creationId="{0D7B6173-1D58-48E2-83CF-37350F315F75}"/>
          </ac:spMkLst>
        </pc:spChg>
        <pc:spChg chg="add del">
          <ac:chgData name="건우 이" userId="c51f59202b91380b" providerId="LiveId" clId="{B54B52B0-AB5A-4329-B818-33B2A0D97C9C}" dt="2023-12-23T16:45:22.930" v="2274" actId="26606"/>
          <ac:spMkLst>
            <pc:docMk/>
            <pc:sldMk cId="4256072346" sldId="263"/>
            <ac:spMk id="37" creationId="{2F36CA75-CFBF-4844-B719-8FE9EBADA9AF}"/>
          </ac:spMkLst>
        </pc:spChg>
        <pc:spChg chg="add del">
          <ac:chgData name="건우 이" userId="c51f59202b91380b" providerId="LiveId" clId="{B54B52B0-AB5A-4329-B818-33B2A0D97C9C}" dt="2023-12-23T16:45:22.930" v="2274" actId="26606"/>
          <ac:spMkLst>
            <pc:docMk/>
            <pc:sldMk cId="4256072346" sldId="263"/>
            <ac:spMk id="39" creationId="{3D4A84B9-E564-4DD0-97F8-DBF1C460C28A}"/>
          </ac:spMkLst>
        </pc:spChg>
        <pc:spChg chg="add del">
          <ac:chgData name="건우 이" userId="c51f59202b91380b" providerId="LiveId" clId="{B54B52B0-AB5A-4329-B818-33B2A0D97C9C}" dt="2023-12-23T16:45:22.930" v="2274" actId="26606"/>
          <ac:spMkLst>
            <pc:docMk/>
            <pc:sldMk cId="4256072346" sldId="263"/>
            <ac:spMk id="43" creationId="{102382E0-0A09-46AE-B955-B911CAFE7F00}"/>
          </ac:spMkLst>
        </pc:spChg>
        <pc:spChg chg="add del">
          <ac:chgData name="건우 이" userId="c51f59202b91380b" providerId="LiveId" clId="{B54B52B0-AB5A-4329-B818-33B2A0D97C9C}" dt="2023-12-23T16:45:22.930" v="2274" actId="26606"/>
          <ac:spMkLst>
            <pc:docMk/>
            <pc:sldMk cId="4256072346" sldId="263"/>
            <ac:spMk id="45" creationId="{7DE75D4A-0965-4973-BE75-DECCAC9A9614}"/>
          </ac:spMkLst>
        </pc:spChg>
        <pc:spChg chg="add del">
          <ac:chgData name="건우 이" userId="c51f59202b91380b" providerId="LiveId" clId="{B54B52B0-AB5A-4329-B818-33B2A0D97C9C}" dt="2023-12-23T16:45:24.047" v="2276" actId="26606"/>
          <ac:spMkLst>
            <pc:docMk/>
            <pc:sldMk cId="4256072346" sldId="263"/>
            <ac:spMk id="47" creationId="{70A48D59-8581-41F7-B529-F4617FE07A9A}"/>
          </ac:spMkLst>
        </pc:spChg>
        <pc:spChg chg="add del">
          <ac:chgData name="건우 이" userId="c51f59202b91380b" providerId="LiveId" clId="{B54B52B0-AB5A-4329-B818-33B2A0D97C9C}" dt="2023-12-23T16:45:39.834" v="2284" actId="26606"/>
          <ac:spMkLst>
            <pc:docMk/>
            <pc:sldMk cId="4256072346" sldId="263"/>
            <ac:spMk id="51" creationId="{0D7B6173-1D58-48E2-83CF-37350F315F75}"/>
          </ac:spMkLst>
        </pc:spChg>
        <pc:spChg chg="add del">
          <ac:chgData name="건우 이" userId="c51f59202b91380b" providerId="LiveId" clId="{B54B52B0-AB5A-4329-B818-33B2A0D97C9C}" dt="2023-12-23T16:45:39.834" v="2284" actId="26606"/>
          <ac:spMkLst>
            <pc:docMk/>
            <pc:sldMk cId="4256072346" sldId="263"/>
            <ac:spMk id="52" creationId="{2F36CA75-CFBF-4844-B719-8FE9EBADA9AF}"/>
          </ac:spMkLst>
        </pc:spChg>
        <pc:spChg chg="add del">
          <ac:chgData name="건우 이" userId="c51f59202b91380b" providerId="LiveId" clId="{B54B52B0-AB5A-4329-B818-33B2A0D97C9C}" dt="2023-12-23T16:45:39.834" v="2284" actId="26606"/>
          <ac:spMkLst>
            <pc:docMk/>
            <pc:sldMk cId="4256072346" sldId="263"/>
            <ac:spMk id="53" creationId="{3D4A84B9-E564-4DD0-97F8-DBF1C460C28A}"/>
          </ac:spMkLst>
        </pc:spChg>
        <pc:spChg chg="add del">
          <ac:chgData name="건우 이" userId="c51f59202b91380b" providerId="LiveId" clId="{B54B52B0-AB5A-4329-B818-33B2A0D97C9C}" dt="2023-12-23T16:45:39.834" v="2284" actId="26606"/>
          <ac:spMkLst>
            <pc:docMk/>
            <pc:sldMk cId="4256072346" sldId="263"/>
            <ac:spMk id="55" creationId="{102382E0-0A09-46AE-B955-B911CAFE7F00}"/>
          </ac:spMkLst>
        </pc:spChg>
        <pc:spChg chg="add del">
          <ac:chgData name="건우 이" userId="c51f59202b91380b" providerId="LiveId" clId="{B54B52B0-AB5A-4329-B818-33B2A0D97C9C}" dt="2023-12-23T16:45:39.834" v="2284" actId="26606"/>
          <ac:spMkLst>
            <pc:docMk/>
            <pc:sldMk cId="4256072346" sldId="263"/>
            <ac:spMk id="56" creationId="{7DE75D4A-0965-4973-BE75-DECCAC9A9614}"/>
          </ac:spMkLst>
        </pc:spChg>
        <pc:spChg chg="add del">
          <ac:chgData name="건우 이" userId="c51f59202b91380b" providerId="LiveId" clId="{B54B52B0-AB5A-4329-B818-33B2A0D97C9C}" dt="2023-12-23T16:45:35.208" v="2279" actId="26606"/>
          <ac:spMkLst>
            <pc:docMk/>
            <pc:sldMk cId="4256072346" sldId="263"/>
            <ac:spMk id="61" creationId="{A3C210E6-A35A-4F68-8D60-801A019C75B8}"/>
          </ac:spMkLst>
        </pc:spChg>
        <pc:spChg chg="add del">
          <ac:chgData name="건우 이" userId="c51f59202b91380b" providerId="LiveId" clId="{B54B52B0-AB5A-4329-B818-33B2A0D97C9C}" dt="2023-12-23T16:45:35.208" v="2279" actId="26606"/>
          <ac:spMkLst>
            <pc:docMk/>
            <pc:sldMk cId="4256072346" sldId="263"/>
            <ac:spMk id="63" creationId="{AC0D06B0-F19C-459E-B221-A34B506FB5E3}"/>
          </ac:spMkLst>
        </pc:spChg>
        <pc:spChg chg="add del">
          <ac:chgData name="건우 이" userId="c51f59202b91380b" providerId="LiveId" clId="{B54B52B0-AB5A-4329-B818-33B2A0D97C9C}" dt="2023-12-23T16:45:35.208" v="2279" actId="26606"/>
          <ac:spMkLst>
            <pc:docMk/>
            <pc:sldMk cId="4256072346" sldId="263"/>
            <ac:spMk id="65" creationId="{345B26DA-1C6B-4C66-81C9-9C1877FC2DB1}"/>
          </ac:spMkLst>
        </pc:spChg>
        <pc:spChg chg="add del">
          <ac:chgData name="건우 이" userId="c51f59202b91380b" providerId="LiveId" clId="{B54B52B0-AB5A-4329-B818-33B2A0D97C9C}" dt="2023-12-23T16:45:35.208" v="2279" actId="26606"/>
          <ac:spMkLst>
            <pc:docMk/>
            <pc:sldMk cId="4256072346" sldId="263"/>
            <ac:spMk id="67" creationId="{98DE6C44-43F8-4DE4-AB81-66853FFEA09A}"/>
          </ac:spMkLst>
        </pc:spChg>
        <pc:spChg chg="add del">
          <ac:chgData name="건우 이" userId="c51f59202b91380b" providerId="LiveId" clId="{B54B52B0-AB5A-4329-B818-33B2A0D97C9C}" dt="2023-12-23T16:45:35.208" v="2279" actId="26606"/>
          <ac:spMkLst>
            <pc:docMk/>
            <pc:sldMk cId="4256072346" sldId="263"/>
            <ac:spMk id="69" creationId="{2409529B-9B56-4F10-BE4D-F934DB89E57E}"/>
          </ac:spMkLst>
        </pc:spChg>
        <pc:spChg chg="add del">
          <ac:chgData name="건우 이" userId="c51f59202b91380b" providerId="LiveId" clId="{B54B52B0-AB5A-4329-B818-33B2A0D97C9C}" dt="2023-12-23T16:45:39.817" v="2283" actId="26606"/>
          <ac:spMkLst>
            <pc:docMk/>
            <pc:sldMk cId="4256072346" sldId="263"/>
            <ac:spMk id="74" creationId="{70A48D59-8581-41F7-B529-F4617FE07A9A}"/>
          </ac:spMkLst>
        </pc:spChg>
        <pc:spChg chg="add">
          <ac:chgData name="건우 이" userId="c51f59202b91380b" providerId="LiveId" clId="{B54B52B0-AB5A-4329-B818-33B2A0D97C9C}" dt="2023-12-23T16:45:39.834" v="2284" actId="26606"/>
          <ac:spMkLst>
            <pc:docMk/>
            <pc:sldMk cId="4256072346" sldId="263"/>
            <ac:spMk id="78" creationId="{0D7B6173-1D58-48E2-83CF-37350F315F75}"/>
          </ac:spMkLst>
        </pc:spChg>
        <pc:spChg chg="add">
          <ac:chgData name="건우 이" userId="c51f59202b91380b" providerId="LiveId" clId="{B54B52B0-AB5A-4329-B818-33B2A0D97C9C}" dt="2023-12-23T16:45:39.834" v="2284" actId="26606"/>
          <ac:spMkLst>
            <pc:docMk/>
            <pc:sldMk cId="4256072346" sldId="263"/>
            <ac:spMk id="79" creationId="{2F36CA75-CFBF-4844-B719-8FE9EBADA9AF}"/>
          </ac:spMkLst>
        </pc:spChg>
        <pc:spChg chg="add">
          <ac:chgData name="건우 이" userId="c51f59202b91380b" providerId="LiveId" clId="{B54B52B0-AB5A-4329-B818-33B2A0D97C9C}" dt="2023-12-23T16:45:39.834" v="2284" actId="26606"/>
          <ac:spMkLst>
            <pc:docMk/>
            <pc:sldMk cId="4256072346" sldId="263"/>
            <ac:spMk id="80" creationId="{3D4A84B9-E564-4DD0-97F8-DBF1C460C28A}"/>
          </ac:spMkLst>
        </pc:spChg>
        <pc:spChg chg="add">
          <ac:chgData name="건우 이" userId="c51f59202b91380b" providerId="LiveId" clId="{B54B52B0-AB5A-4329-B818-33B2A0D97C9C}" dt="2023-12-23T16:45:39.834" v="2284" actId="26606"/>
          <ac:spMkLst>
            <pc:docMk/>
            <pc:sldMk cId="4256072346" sldId="263"/>
            <ac:spMk id="82" creationId="{102382E0-0A09-46AE-B955-B911CAFE7F00}"/>
          </ac:spMkLst>
        </pc:spChg>
        <pc:spChg chg="add">
          <ac:chgData name="건우 이" userId="c51f59202b91380b" providerId="LiveId" clId="{B54B52B0-AB5A-4329-B818-33B2A0D97C9C}" dt="2023-12-23T16:45:39.834" v="2284" actId="26606"/>
          <ac:spMkLst>
            <pc:docMk/>
            <pc:sldMk cId="4256072346" sldId="263"/>
            <ac:spMk id="83" creationId="{7DE75D4A-0965-4973-BE75-DECCAC9A9614}"/>
          </ac:spMkLst>
        </pc:spChg>
        <pc:grpChg chg="add del">
          <ac:chgData name="건우 이" userId="c51f59202b91380b" providerId="LiveId" clId="{B54B52B0-AB5A-4329-B818-33B2A0D97C9C}" dt="2023-12-23T15:59:07.611" v="1434" actId="26606"/>
          <ac:grpSpMkLst>
            <pc:docMk/>
            <pc:sldMk cId="4256072346" sldId="263"/>
            <ac:grpSpMk id="25" creationId="{F3A0B02E-2A29-A1CD-0D60-A9E1681AF3C7}"/>
          </ac:grpSpMkLst>
        </pc:grpChg>
        <pc:grpChg chg="add del">
          <ac:chgData name="건우 이" userId="c51f59202b91380b" providerId="LiveId" clId="{B54B52B0-AB5A-4329-B818-33B2A0D97C9C}" dt="2023-12-23T16:45:37.008" v="2281" actId="26606"/>
          <ac:grpSpMkLst>
            <pc:docMk/>
            <pc:sldMk cId="4256072346" sldId="263"/>
            <ac:grpSpMk id="71" creationId="{360ABAB5-F0ED-1EAD-3BE4-2CA2485A67E8}"/>
          </ac:grpSpMkLst>
        </pc:grpChg>
        <pc:picChg chg="add del mod ord">
          <ac:chgData name="건우 이" userId="c51f59202b91380b" providerId="LiveId" clId="{B54B52B0-AB5A-4329-B818-33B2A0D97C9C}" dt="2023-12-23T16:01:40.456" v="1454" actId="21"/>
          <ac:picMkLst>
            <pc:docMk/>
            <pc:sldMk cId="4256072346" sldId="263"/>
            <ac:picMk id="5" creationId="{045E4BEF-7B56-3C8C-A172-ACCA52220784}"/>
          </ac:picMkLst>
        </pc:picChg>
        <pc:picChg chg="add del mod">
          <ac:chgData name="건우 이" userId="c51f59202b91380b" providerId="LiveId" clId="{B54B52B0-AB5A-4329-B818-33B2A0D97C9C}" dt="2023-12-23T15:57:01.569" v="1405" actId="478"/>
          <ac:picMkLst>
            <pc:docMk/>
            <pc:sldMk cId="4256072346" sldId="263"/>
            <ac:picMk id="7" creationId="{2241A005-A6C7-4A8E-151E-383F65B9579F}"/>
          </ac:picMkLst>
        </pc:picChg>
        <pc:picChg chg="add mod ord">
          <ac:chgData name="건우 이" userId="c51f59202b91380b" providerId="LiveId" clId="{B54B52B0-AB5A-4329-B818-33B2A0D97C9C}" dt="2023-12-23T17:22:39.145" v="3097" actId="1076"/>
          <ac:picMkLst>
            <pc:docMk/>
            <pc:sldMk cId="4256072346" sldId="263"/>
            <ac:picMk id="9" creationId="{11BCCD0B-3D7B-3991-1ECE-0287C23E31EE}"/>
          </ac:picMkLst>
        </pc:picChg>
        <pc:picChg chg="add mod ord">
          <ac:chgData name="건우 이" userId="c51f59202b91380b" providerId="LiveId" clId="{B54B52B0-AB5A-4329-B818-33B2A0D97C9C}" dt="2023-12-23T16:45:39.817" v="2283" actId="26606"/>
          <ac:picMkLst>
            <pc:docMk/>
            <pc:sldMk cId="4256072346" sldId="263"/>
            <ac:picMk id="11" creationId="{F7334FD4-9EDE-B9D9-DCBC-7F0DF50A7D47}"/>
          </ac:picMkLst>
        </pc:picChg>
        <pc:picChg chg="add mod ord">
          <ac:chgData name="건우 이" userId="c51f59202b91380b" providerId="LiveId" clId="{B54B52B0-AB5A-4329-B818-33B2A0D97C9C}" dt="2023-12-23T16:45:39.817" v="2283" actId="26606"/>
          <ac:picMkLst>
            <pc:docMk/>
            <pc:sldMk cId="4256072346" sldId="263"/>
            <ac:picMk id="28" creationId="{99A66EF2-914C-7F69-DBFA-C04B1741CCD5}"/>
          </ac:picMkLst>
        </pc:picChg>
        <pc:picChg chg="add mod ord">
          <ac:chgData name="건우 이" userId="c51f59202b91380b" providerId="LiveId" clId="{B54B52B0-AB5A-4329-B818-33B2A0D97C9C}" dt="2023-12-23T16:56:37.227" v="2388" actId="1076"/>
          <ac:picMkLst>
            <pc:docMk/>
            <pc:sldMk cId="4256072346" sldId="263"/>
            <ac:picMk id="30" creationId="{5C2E9AFE-4C7C-ED5C-7A75-8FCC17B8435F}"/>
          </ac:picMkLst>
        </pc:picChg>
        <pc:picChg chg="add del">
          <ac:chgData name="건우 이" userId="c51f59202b91380b" providerId="LiveId" clId="{B54B52B0-AB5A-4329-B818-33B2A0D97C9C}" dt="2023-12-23T16:45:22.930" v="2274" actId="26606"/>
          <ac:picMkLst>
            <pc:docMk/>
            <pc:sldMk cId="4256072346" sldId="263"/>
            <ac:picMk id="41" creationId="{4A599609-F5C2-4A0B-A992-913F814A631A}"/>
          </ac:picMkLst>
        </pc:picChg>
        <pc:picChg chg="add del">
          <ac:chgData name="건우 이" userId="c51f59202b91380b" providerId="LiveId" clId="{B54B52B0-AB5A-4329-B818-33B2A0D97C9C}" dt="2023-12-23T16:45:39.834" v="2284" actId="26606"/>
          <ac:picMkLst>
            <pc:docMk/>
            <pc:sldMk cId="4256072346" sldId="263"/>
            <ac:picMk id="54" creationId="{4A599609-F5C2-4A0B-A992-913F814A631A}"/>
          </ac:picMkLst>
        </pc:picChg>
        <pc:picChg chg="add">
          <ac:chgData name="건우 이" userId="c51f59202b91380b" providerId="LiveId" clId="{B54B52B0-AB5A-4329-B818-33B2A0D97C9C}" dt="2023-12-23T16:45:39.834" v="2284" actId="26606"/>
          <ac:picMkLst>
            <pc:docMk/>
            <pc:sldMk cId="4256072346" sldId="263"/>
            <ac:picMk id="81" creationId="{4A599609-F5C2-4A0B-A992-913F814A631A}"/>
          </ac:picMkLst>
        </pc:picChg>
        <pc:cxnChg chg="add del">
          <ac:chgData name="건우 이" userId="c51f59202b91380b" providerId="LiveId" clId="{B54B52B0-AB5A-4329-B818-33B2A0D97C9C}" dt="2023-12-23T15:58:59.718" v="1430" actId="26606"/>
          <ac:cxnSpMkLst>
            <pc:docMk/>
            <pc:sldMk cId="4256072346" sldId="263"/>
            <ac:cxnSpMk id="23" creationId="{EE504C98-6397-41C1-A8D8-2D9C4ED307E0}"/>
          </ac:cxnSpMkLst>
        </pc:cxnChg>
        <pc:cxnChg chg="add del">
          <ac:chgData name="건우 이" userId="c51f59202b91380b" providerId="LiveId" clId="{B54B52B0-AB5A-4329-B818-33B2A0D97C9C}" dt="2023-12-23T15:58:59.718" v="1430" actId="26606"/>
          <ac:cxnSpMkLst>
            <pc:docMk/>
            <pc:sldMk cId="4256072346" sldId="263"/>
            <ac:cxnSpMk id="24" creationId="{B7188D9B-1674-419B-A379-D1632A7EC3A2}"/>
          </ac:cxnSpMkLst>
        </pc:cxnChg>
        <pc:cxnChg chg="add del">
          <ac:chgData name="건우 이" userId="c51f59202b91380b" providerId="LiveId" clId="{B54B52B0-AB5A-4329-B818-33B2A0D97C9C}" dt="2023-12-23T15:59:10.598" v="1436" actId="26606"/>
          <ac:cxnSpMkLst>
            <pc:docMk/>
            <pc:sldMk cId="4256072346" sldId="263"/>
            <ac:cxnSpMk id="29" creationId="{1503BFE4-729B-D9D0-C17B-501E6AF1127A}"/>
          </ac:cxnSpMkLst>
        </pc:cxnChg>
        <pc:cxnChg chg="add del">
          <ac:chgData name="건우 이" userId="c51f59202b91380b" providerId="LiveId" clId="{B54B52B0-AB5A-4329-B818-33B2A0D97C9C}" dt="2023-12-23T16:45:24.047" v="2276" actId="26606"/>
          <ac:cxnSpMkLst>
            <pc:docMk/>
            <pc:sldMk cId="4256072346" sldId="263"/>
            <ac:cxnSpMk id="48" creationId="{69F8E77D-EF61-4552-BF91-E9050C9B9C59}"/>
          </ac:cxnSpMkLst>
        </pc:cxnChg>
        <pc:cxnChg chg="add del">
          <ac:chgData name="건우 이" userId="c51f59202b91380b" providerId="LiveId" clId="{B54B52B0-AB5A-4329-B818-33B2A0D97C9C}" dt="2023-12-23T16:45:24.047" v="2276" actId="26606"/>
          <ac:cxnSpMkLst>
            <pc:docMk/>
            <pc:sldMk cId="4256072346" sldId="263"/>
            <ac:cxnSpMk id="49" creationId="{967F2066-0253-4771-A5F6-68111E1FE832}"/>
          </ac:cxnSpMkLst>
        </pc:cxnChg>
        <pc:cxnChg chg="add del">
          <ac:chgData name="건우 이" userId="c51f59202b91380b" providerId="LiveId" clId="{B54B52B0-AB5A-4329-B818-33B2A0D97C9C}" dt="2023-12-23T16:45:39.817" v="2283" actId="26606"/>
          <ac:cxnSpMkLst>
            <pc:docMk/>
            <pc:sldMk cId="4256072346" sldId="263"/>
            <ac:cxnSpMk id="75" creationId="{69F8E77D-EF61-4552-BF91-E9050C9B9C59}"/>
          </ac:cxnSpMkLst>
        </pc:cxnChg>
        <pc:cxnChg chg="add del">
          <ac:chgData name="건우 이" userId="c51f59202b91380b" providerId="LiveId" clId="{B54B52B0-AB5A-4329-B818-33B2A0D97C9C}" dt="2023-12-23T16:45:39.817" v="2283" actId="26606"/>
          <ac:cxnSpMkLst>
            <pc:docMk/>
            <pc:sldMk cId="4256072346" sldId="263"/>
            <ac:cxnSpMk id="76" creationId="{967F2066-0253-4771-A5F6-68111E1FE832}"/>
          </ac:cxnSpMkLst>
        </pc:cxnChg>
      </pc:sldChg>
      <pc:sldChg chg="new del">
        <pc:chgData name="건우 이" userId="c51f59202b91380b" providerId="LiveId" clId="{B54B52B0-AB5A-4329-B818-33B2A0D97C9C}" dt="2023-12-23T16:27:04.921" v="1886" actId="47"/>
        <pc:sldMkLst>
          <pc:docMk/>
          <pc:sldMk cId="3177128353" sldId="264"/>
        </pc:sldMkLst>
      </pc:sldChg>
      <pc:sldChg chg="addSp delSp modSp new mod setBg">
        <pc:chgData name="건우 이" userId="c51f59202b91380b" providerId="LiveId" clId="{B54B52B0-AB5A-4329-B818-33B2A0D97C9C}" dt="2023-12-26T03:05:45.362" v="4073" actId="20577"/>
        <pc:sldMkLst>
          <pc:docMk/>
          <pc:sldMk cId="1420035849" sldId="265"/>
        </pc:sldMkLst>
        <pc:spChg chg="mod ord">
          <ac:chgData name="건우 이" userId="c51f59202b91380b" providerId="LiveId" clId="{B54B52B0-AB5A-4329-B818-33B2A0D97C9C}" dt="2023-12-25T12:06:30.244" v="3686" actId="26606"/>
          <ac:spMkLst>
            <pc:docMk/>
            <pc:sldMk cId="1420035849" sldId="265"/>
            <ac:spMk id="2" creationId="{71BD9087-72D9-F6BA-FA65-2183DB0FD529}"/>
          </ac:spMkLst>
        </pc:spChg>
        <pc:spChg chg="mod ord">
          <ac:chgData name="건우 이" userId="c51f59202b91380b" providerId="LiveId" clId="{B54B52B0-AB5A-4329-B818-33B2A0D97C9C}" dt="2023-12-26T03:05:45.362" v="4073" actId="20577"/>
          <ac:spMkLst>
            <pc:docMk/>
            <pc:sldMk cId="1420035849" sldId="265"/>
            <ac:spMk id="3" creationId="{47911F7A-13FC-93B5-79FB-EE6D2C724672}"/>
          </ac:spMkLst>
        </pc:spChg>
        <pc:spChg chg="add del">
          <ac:chgData name="건우 이" userId="c51f59202b91380b" providerId="LiveId" clId="{B54B52B0-AB5A-4329-B818-33B2A0D97C9C}" dt="2023-12-23T16:43:57.478" v="2237" actId="26606"/>
          <ac:spMkLst>
            <pc:docMk/>
            <pc:sldMk cId="1420035849" sldId="265"/>
            <ac:spMk id="10" creationId="{5A0118C5-4F8D-4CF4-BADD-53FEACC6C42A}"/>
          </ac:spMkLst>
        </pc:spChg>
        <pc:spChg chg="add del">
          <ac:chgData name="건우 이" userId="c51f59202b91380b" providerId="LiveId" clId="{B54B52B0-AB5A-4329-B818-33B2A0D97C9C}" dt="2023-12-23T16:43:30.189" v="2224" actId="26606"/>
          <ac:spMkLst>
            <pc:docMk/>
            <pc:sldMk cId="1420035849" sldId="265"/>
            <ac:spMk id="11" creationId="{2172A0AC-3DCE-4672-BCAF-28FEF91F6020}"/>
          </ac:spMkLst>
        </pc:spChg>
        <pc:spChg chg="add del">
          <ac:chgData name="건우 이" userId="c51f59202b91380b" providerId="LiveId" clId="{B54B52B0-AB5A-4329-B818-33B2A0D97C9C}" dt="2023-12-23T16:43:30.189" v="2224" actId="26606"/>
          <ac:spMkLst>
            <pc:docMk/>
            <pc:sldMk cId="1420035849" sldId="265"/>
            <ac:spMk id="13" creationId="{AE6F1C77-EDC9-4C5F-8C1C-62DD46BDA3C3}"/>
          </ac:spMkLst>
        </pc:spChg>
        <pc:spChg chg="add del">
          <ac:chgData name="건우 이" userId="c51f59202b91380b" providerId="LiveId" clId="{B54B52B0-AB5A-4329-B818-33B2A0D97C9C}" dt="2023-12-23T16:43:31.203" v="2226" actId="26606"/>
          <ac:spMkLst>
            <pc:docMk/>
            <pc:sldMk cId="1420035849" sldId="265"/>
            <ac:spMk id="15" creationId="{C87417AF-190E-4D6E-AFA6-7D3E84B0B430}"/>
          </ac:spMkLst>
        </pc:spChg>
        <pc:spChg chg="add del">
          <ac:chgData name="건우 이" userId="c51f59202b91380b" providerId="LiveId" clId="{B54B52B0-AB5A-4329-B818-33B2A0D97C9C}" dt="2023-12-23T16:43:31.203" v="2226" actId="26606"/>
          <ac:spMkLst>
            <pc:docMk/>
            <pc:sldMk cId="1420035849" sldId="265"/>
            <ac:spMk id="16" creationId="{A7AE9375-4664-4DB2-922D-2782A6E439AC}"/>
          </ac:spMkLst>
        </pc:spChg>
        <pc:spChg chg="add del">
          <ac:chgData name="건우 이" userId="c51f59202b91380b" providerId="LiveId" clId="{B54B52B0-AB5A-4329-B818-33B2A0D97C9C}" dt="2023-12-23T16:43:31.203" v="2226" actId="26606"/>
          <ac:spMkLst>
            <pc:docMk/>
            <pc:sldMk cId="1420035849" sldId="265"/>
            <ac:spMk id="17" creationId="{80B30ED8-273E-4C07-8568-2FE5CC5C483D}"/>
          </ac:spMkLst>
        </pc:spChg>
        <pc:spChg chg="add del">
          <ac:chgData name="건우 이" userId="c51f59202b91380b" providerId="LiveId" clId="{B54B52B0-AB5A-4329-B818-33B2A0D97C9C}" dt="2023-12-23T16:43:33.517" v="2228" actId="26606"/>
          <ac:spMkLst>
            <pc:docMk/>
            <pc:sldMk cId="1420035849" sldId="265"/>
            <ac:spMk id="20" creationId="{A7AE9375-4664-4DB2-922D-2782A6E439AC}"/>
          </ac:spMkLst>
        </pc:spChg>
        <pc:spChg chg="add del">
          <ac:chgData name="건우 이" userId="c51f59202b91380b" providerId="LiveId" clId="{B54B52B0-AB5A-4329-B818-33B2A0D97C9C}" dt="2023-12-23T16:44:02.253" v="2241" actId="26606"/>
          <ac:spMkLst>
            <pc:docMk/>
            <pc:sldMk cId="1420035849" sldId="265"/>
            <ac:spMk id="25" creationId="{FC3ABE8C-1C72-4141-BADF-DD681176459A}"/>
          </ac:spMkLst>
        </pc:spChg>
        <pc:spChg chg="add del">
          <ac:chgData name="건우 이" userId="c51f59202b91380b" providerId="LiveId" clId="{B54B52B0-AB5A-4329-B818-33B2A0D97C9C}" dt="2023-12-23T16:44:01.577" v="2239" actId="26606"/>
          <ac:spMkLst>
            <pc:docMk/>
            <pc:sldMk cId="1420035849" sldId="265"/>
            <ac:spMk id="36" creationId="{114C78B5-EC6B-4A39-8860-705100867457}"/>
          </ac:spMkLst>
        </pc:spChg>
        <pc:spChg chg="add del">
          <ac:chgData name="건우 이" userId="c51f59202b91380b" providerId="LiveId" clId="{B54B52B0-AB5A-4329-B818-33B2A0D97C9C}" dt="2023-12-23T16:44:32.369" v="2248" actId="26606"/>
          <ac:spMkLst>
            <pc:docMk/>
            <pc:sldMk cId="1420035849" sldId="265"/>
            <ac:spMk id="38" creationId="{1C958042-65E3-42E4-A01E-48B022A5E642}"/>
          </ac:spMkLst>
        </pc:spChg>
        <pc:spChg chg="add del">
          <ac:chgData name="건우 이" userId="c51f59202b91380b" providerId="LiveId" clId="{B54B52B0-AB5A-4329-B818-33B2A0D97C9C}" dt="2023-12-23T16:44:32.369" v="2248" actId="26606"/>
          <ac:spMkLst>
            <pc:docMk/>
            <pc:sldMk cId="1420035849" sldId="265"/>
            <ac:spMk id="40" creationId="{1F7B9ED7-2EBC-4D1E-AD9C-3A7117DCF856}"/>
          </ac:spMkLst>
        </pc:spChg>
        <pc:spChg chg="add del">
          <ac:chgData name="건우 이" userId="c51f59202b91380b" providerId="LiveId" clId="{B54B52B0-AB5A-4329-B818-33B2A0D97C9C}" dt="2023-12-23T16:44:02.253" v="2241" actId="26606"/>
          <ac:spMkLst>
            <pc:docMk/>
            <pc:sldMk cId="1420035849" sldId="265"/>
            <ac:spMk id="41" creationId="{5A0118C5-4F8D-4CF4-BADD-53FEACC6C42A}"/>
          </ac:spMkLst>
        </pc:spChg>
        <pc:spChg chg="add del">
          <ac:chgData name="건우 이" userId="c51f59202b91380b" providerId="LiveId" clId="{B54B52B0-AB5A-4329-B818-33B2A0D97C9C}" dt="2023-12-23T16:44:02.253" v="2241" actId="26606"/>
          <ac:spMkLst>
            <pc:docMk/>
            <pc:sldMk cId="1420035849" sldId="265"/>
            <ac:spMk id="42" creationId="{F98F79A4-A6C7-4101-B1E9-27E05CB7CFA0}"/>
          </ac:spMkLst>
        </pc:spChg>
        <pc:spChg chg="add del">
          <ac:chgData name="건우 이" userId="c51f59202b91380b" providerId="LiveId" clId="{B54B52B0-AB5A-4329-B818-33B2A0D97C9C}" dt="2023-12-23T16:44:02.253" v="2241" actId="26606"/>
          <ac:spMkLst>
            <pc:docMk/>
            <pc:sldMk cId="1420035849" sldId="265"/>
            <ac:spMk id="43" creationId="{79AFCB35-9C04-4524-A0B1-57FF6865D013}"/>
          </ac:spMkLst>
        </pc:spChg>
        <pc:spChg chg="add del">
          <ac:chgData name="건우 이" userId="c51f59202b91380b" providerId="LiveId" clId="{B54B52B0-AB5A-4329-B818-33B2A0D97C9C}" dt="2023-12-23T16:44:02.253" v="2241" actId="26606"/>
          <ac:spMkLst>
            <pc:docMk/>
            <pc:sldMk cId="1420035849" sldId="265"/>
            <ac:spMk id="44" creationId="{D11AD2AD-0BA0-4DD3-8EEA-84686A0E718C}"/>
          </ac:spMkLst>
        </pc:spChg>
        <pc:spChg chg="add del">
          <ac:chgData name="건우 이" userId="c51f59202b91380b" providerId="LiveId" clId="{B54B52B0-AB5A-4329-B818-33B2A0D97C9C}" dt="2023-12-23T16:44:02.253" v="2241" actId="26606"/>
          <ac:spMkLst>
            <pc:docMk/>
            <pc:sldMk cId="1420035849" sldId="265"/>
            <ac:spMk id="45" creationId="{59463AC4-F96D-4507-9EE0-A831B7910271}"/>
          </ac:spMkLst>
        </pc:spChg>
        <pc:spChg chg="add del">
          <ac:chgData name="건우 이" userId="c51f59202b91380b" providerId="LiveId" clId="{B54B52B0-AB5A-4329-B818-33B2A0D97C9C}" dt="2023-12-23T16:44:02.253" v="2241" actId="26606"/>
          <ac:spMkLst>
            <pc:docMk/>
            <pc:sldMk cId="1420035849" sldId="265"/>
            <ac:spMk id="46" creationId="{9E5C5460-229E-46C8-A712-CC317985420F}"/>
          </ac:spMkLst>
        </pc:spChg>
        <pc:spChg chg="add del">
          <ac:chgData name="건우 이" userId="c51f59202b91380b" providerId="LiveId" clId="{B54B52B0-AB5A-4329-B818-33B2A0D97C9C}" dt="2023-12-23T16:44:04.696" v="2243" actId="26606"/>
          <ac:spMkLst>
            <pc:docMk/>
            <pc:sldMk cId="1420035849" sldId="265"/>
            <ac:spMk id="49" creationId="{114C78B5-EC6B-4A39-8860-705100867457}"/>
          </ac:spMkLst>
        </pc:spChg>
        <pc:spChg chg="add del">
          <ac:chgData name="건우 이" userId="c51f59202b91380b" providerId="LiveId" clId="{B54B52B0-AB5A-4329-B818-33B2A0D97C9C}" dt="2023-12-23T16:44:37.523" v="2256" actId="26606"/>
          <ac:spMkLst>
            <pc:docMk/>
            <pc:sldMk cId="1420035849" sldId="265"/>
            <ac:spMk id="58" creationId="{B8114C98-A349-4111-A123-E8EAB86ABE30}"/>
          </ac:spMkLst>
        </pc:spChg>
        <pc:spChg chg="add del">
          <ac:chgData name="건우 이" userId="c51f59202b91380b" providerId="LiveId" clId="{B54B52B0-AB5A-4329-B818-33B2A0D97C9C}" dt="2023-12-23T16:44:37.523" v="2256" actId="26606"/>
          <ac:spMkLst>
            <pc:docMk/>
            <pc:sldMk cId="1420035849" sldId="265"/>
            <ac:spMk id="66" creationId="{E2D3D3F2-ABBB-4453-B1C5-1BEBF7E4DD56}"/>
          </ac:spMkLst>
        </pc:spChg>
        <pc:spChg chg="add del">
          <ac:chgData name="건우 이" userId="c51f59202b91380b" providerId="LiveId" clId="{B54B52B0-AB5A-4329-B818-33B2A0D97C9C}" dt="2023-12-23T16:44:33.136" v="2250" actId="26606"/>
          <ac:spMkLst>
            <pc:docMk/>
            <pc:sldMk cId="1420035849" sldId="265"/>
            <ac:spMk id="218" creationId="{5A0118C5-4F8D-4CF4-BADD-53FEACC6C42A}"/>
          </ac:spMkLst>
        </pc:spChg>
        <pc:spChg chg="add del">
          <ac:chgData name="건우 이" userId="c51f59202b91380b" providerId="LiveId" clId="{B54B52B0-AB5A-4329-B818-33B2A0D97C9C}" dt="2023-12-23T16:44:33.136" v="2250" actId="26606"/>
          <ac:spMkLst>
            <pc:docMk/>
            <pc:sldMk cId="1420035849" sldId="265"/>
            <ac:spMk id="219" creationId="{FFFEB18F-F81F-4CED-BE64-EB888A77C3B8}"/>
          </ac:spMkLst>
        </pc:spChg>
        <pc:spChg chg="add del">
          <ac:chgData name="건우 이" userId="c51f59202b91380b" providerId="LiveId" clId="{B54B52B0-AB5A-4329-B818-33B2A0D97C9C}" dt="2023-12-23T16:44:33.874" v="2252" actId="26606"/>
          <ac:spMkLst>
            <pc:docMk/>
            <pc:sldMk cId="1420035849" sldId="265"/>
            <ac:spMk id="226" creationId="{1F7B9ED7-2EBC-4D1E-AD9C-3A7117DCF856}"/>
          </ac:spMkLst>
        </pc:spChg>
        <pc:spChg chg="add del">
          <ac:chgData name="건우 이" userId="c51f59202b91380b" providerId="LiveId" clId="{B54B52B0-AB5A-4329-B818-33B2A0D97C9C}" dt="2023-12-23T16:44:33.874" v="2252" actId="26606"/>
          <ac:spMkLst>
            <pc:docMk/>
            <pc:sldMk cId="1420035849" sldId="265"/>
            <ac:spMk id="227" creationId="{1C958042-65E3-42E4-A01E-48B022A5E642}"/>
          </ac:spMkLst>
        </pc:spChg>
        <pc:spChg chg="add del">
          <ac:chgData name="건우 이" userId="c51f59202b91380b" providerId="LiveId" clId="{B54B52B0-AB5A-4329-B818-33B2A0D97C9C}" dt="2023-12-23T16:44:35.753" v="2254" actId="26606"/>
          <ac:spMkLst>
            <pc:docMk/>
            <pc:sldMk cId="1420035849" sldId="265"/>
            <ac:spMk id="230" creationId="{5A0118C5-4F8D-4CF4-BADD-53FEACC6C42A}"/>
          </ac:spMkLst>
        </pc:spChg>
        <pc:spChg chg="add del">
          <ac:chgData name="건우 이" userId="c51f59202b91380b" providerId="LiveId" clId="{B54B52B0-AB5A-4329-B818-33B2A0D97C9C}" dt="2023-12-23T16:44:35.753" v="2254" actId="26606"/>
          <ac:spMkLst>
            <pc:docMk/>
            <pc:sldMk cId="1420035849" sldId="265"/>
            <ac:spMk id="231" creationId="{FFFEB18F-F81F-4CED-BE64-EB888A77C3B8}"/>
          </ac:spMkLst>
        </pc:spChg>
        <pc:spChg chg="add del">
          <ac:chgData name="건우 이" userId="c51f59202b91380b" providerId="LiveId" clId="{B54B52B0-AB5A-4329-B818-33B2A0D97C9C}" dt="2023-12-23T16:44:37.523" v="2256" actId="26606"/>
          <ac:spMkLst>
            <pc:docMk/>
            <pc:sldMk cId="1420035849" sldId="265"/>
            <ac:spMk id="406" creationId="{D7A453D2-15D8-4403-815F-291FA16340D9}"/>
          </ac:spMkLst>
        </pc:spChg>
        <pc:spChg chg="add del">
          <ac:chgData name="건우 이" userId="c51f59202b91380b" providerId="LiveId" clId="{B54B52B0-AB5A-4329-B818-33B2A0D97C9C}" dt="2023-12-23T16:44:37.523" v="2256" actId="26606"/>
          <ac:spMkLst>
            <pc:docMk/>
            <pc:sldMk cId="1420035849" sldId="265"/>
            <ac:spMk id="407" creationId="{8161EA6B-09CA-445B-AB0D-8DF76FA92DEF}"/>
          </ac:spMkLst>
        </pc:spChg>
        <pc:spChg chg="add del">
          <ac:chgData name="건우 이" userId="c51f59202b91380b" providerId="LiveId" clId="{B54B52B0-AB5A-4329-B818-33B2A0D97C9C}" dt="2023-12-23T16:44:40.371" v="2258" actId="26606"/>
          <ac:spMkLst>
            <pc:docMk/>
            <pc:sldMk cId="1420035849" sldId="265"/>
            <ac:spMk id="416" creationId="{A7AE9375-4664-4DB2-922D-2782A6E439AC}"/>
          </ac:spMkLst>
        </pc:spChg>
        <pc:spChg chg="add del">
          <ac:chgData name="건우 이" userId="c51f59202b91380b" providerId="LiveId" clId="{B54B52B0-AB5A-4329-B818-33B2A0D97C9C}" dt="2023-12-23T16:44:43.082" v="2260" actId="26606"/>
          <ac:spMkLst>
            <pc:docMk/>
            <pc:sldMk cId="1420035849" sldId="265"/>
            <ac:spMk id="420" creationId="{1F7B9ED7-2EBC-4D1E-AD9C-3A7117DCF856}"/>
          </ac:spMkLst>
        </pc:spChg>
        <pc:spChg chg="add del">
          <ac:chgData name="건우 이" userId="c51f59202b91380b" providerId="LiveId" clId="{B54B52B0-AB5A-4329-B818-33B2A0D97C9C}" dt="2023-12-23T16:44:43.082" v="2260" actId="26606"/>
          <ac:spMkLst>
            <pc:docMk/>
            <pc:sldMk cId="1420035849" sldId="265"/>
            <ac:spMk id="421" creationId="{1C958042-65E3-42E4-A01E-48B022A5E642}"/>
          </ac:spMkLst>
        </pc:spChg>
        <pc:spChg chg="add del">
          <ac:chgData name="건우 이" userId="c51f59202b91380b" providerId="LiveId" clId="{B54B52B0-AB5A-4329-B818-33B2A0D97C9C}" dt="2023-12-23T16:44:43.931" v="2262" actId="26606"/>
          <ac:spMkLst>
            <pc:docMk/>
            <pc:sldMk cId="1420035849" sldId="265"/>
            <ac:spMk id="424" creationId="{615E9F7A-B64C-4192-8930-A05D1E23F324}"/>
          </ac:spMkLst>
        </pc:spChg>
        <pc:spChg chg="add del">
          <ac:chgData name="건우 이" userId="c51f59202b91380b" providerId="LiveId" clId="{B54B52B0-AB5A-4329-B818-33B2A0D97C9C}" dt="2023-12-23T16:44:43.931" v="2262" actId="26606"/>
          <ac:spMkLst>
            <pc:docMk/>
            <pc:sldMk cId="1420035849" sldId="265"/>
            <ac:spMk id="425" creationId="{793EB161-5CFE-4D7E-B34B-06C90F9B16B6}"/>
          </ac:spMkLst>
        </pc:spChg>
        <pc:spChg chg="add del">
          <ac:chgData name="건우 이" userId="c51f59202b91380b" providerId="LiveId" clId="{B54B52B0-AB5A-4329-B818-33B2A0D97C9C}" dt="2023-12-23T16:44:43.931" v="2262" actId="26606"/>
          <ac:spMkLst>
            <pc:docMk/>
            <pc:sldMk cId="1420035849" sldId="265"/>
            <ac:spMk id="426" creationId="{618147C2-BF02-44AA-81D8-FD7776FAB3C6}"/>
          </ac:spMkLst>
        </pc:spChg>
        <pc:spChg chg="add del">
          <ac:chgData name="건우 이" userId="c51f59202b91380b" providerId="LiveId" clId="{B54B52B0-AB5A-4329-B818-33B2A0D97C9C}" dt="2023-12-23T16:44:44.991" v="2264" actId="26606"/>
          <ac:spMkLst>
            <pc:docMk/>
            <pc:sldMk cId="1420035849" sldId="265"/>
            <ac:spMk id="428" creationId="{A7AE9375-4664-4DB2-922D-2782A6E439AC}"/>
          </ac:spMkLst>
        </pc:spChg>
        <pc:spChg chg="add del">
          <ac:chgData name="건우 이" userId="c51f59202b91380b" providerId="LiveId" clId="{B54B52B0-AB5A-4329-B818-33B2A0D97C9C}" dt="2023-12-23T16:45:07.037" v="2272" actId="26606"/>
          <ac:spMkLst>
            <pc:docMk/>
            <pc:sldMk cId="1420035849" sldId="265"/>
            <ac:spMk id="432" creationId="{1F7B9ED7-2EBC-4D1E-AD9C-3A7117DCF856}"/>
          </ac:spMkLst>
        </pc:spChg>
        <pc:spChg chg="add del">
          <ac:chgData name="건우 이" userId="c51f59202b91380b" providerId="LiveId" clId="{B54B52B0-AB5A-4329-B818-33B2A0D97C9C}" dt="2023-12-23T16:45:07.037" v="2272" actId="26606"/>
          <ac:spMkLst>
            <pc:docMk/>
            <pc:sldMk cId="1420035849" sldId="265"/>
            <ac:spMk id="433" creationId="{1C958042-65E3-42E4-A01E-48B022A5E642}"/>
          </ac:spMkLst>
        </pc:spChg>
        <pc:spChg chg="add del">
          <ac:chgData name="건우 이" userId="c51f59202b91380b" providerId="LiveId" clId="{B54B52B0-AB5A-4329-B818-33B2A0D97C9C}" dt="2023-12-23T16:45:04.470" v="2267" actId="26606"/>
          <ac:spMkLst>
            <pc:docMk/>
            <pc:sldMk cId="1420035849" sldId="265"/>
            <ac:spMk id="439" creationId="{A7AE9375-4664-4DB2-922D-2782A6E439AC}"/>
          </ac:spMkLst>
        </pc:spChg>
        <pc:spChg chg="add del">
          <ac:chgData name="건우 이" userId="c51f59202b91380b" providerId="LiveId" clId="{B54B52B0-AB5A-4329-B818-33B2A0D97C9C}" dt="2023-12-23T16:45:05.989" v="2269" actId="26606"/>
          <ac:spMkLst>
            <pc:docMk/>
            <pc:sldMk cId="1420035849" sldId="265"/>
            <ac:spMk id="445" creationId="{A7AE9375-4664-4DB2-922D-2782A6E439AC}"/>
          </ac:spMkLst>
        </pc:spChg>
        <pc:spChg chg="add del">
          <ac:chgData name="건우 이" userId="c51f59202b91380b" providerId="LiveId" clId="{B54B52B0-AB5A-4329-B818-33B2A0D97C9C}" dt="2023-12-23T16:45:07.034" v="2271" actId="26606"/>
          <ac:spMkLst>
            <pc:docMk/>
            <pc:sldMk cId="1420035849" sldId="265"/>
            <ac:spMk id="449" creationId="{70A48D59-8581-41F7-B529-F4617FE07A9A}"/>
          </ac:spMkLst>
        </pc:spChg>
        <pc:spChg chg="add del">
          <ac:chgData name="건우 이" userId="c51f59202b91380b" providerId="LiveId" clId="{B54B52B0-AB5A-4329-B818-33B2A0D97C9C}" dt="2023-12-23T16:52:39.755" v="2364" actId="26606"/>
          <ac:spMkLst>
            <pc:docMk/>
            <pc:sldMk cId="1420035849" sldId="265"/>
            <ac:spMk id="453" creationId="{1F7B9ED7-2EBC-4D1E-AD9C-3A7117DCF856}"/>
          </ac:spMkLst>
        </pc:spChg>
        <pc:spChg chg="add del">
          <ac:chgData name="건우 이" userId="c51f59202b91380b" providerId="LiveId" clId="{B54B52B0-AB5A-4329-B818-33B2A0D97C9C}" dt="2023-12-23T16:52:39.755" v="2364" actId="26606"/>
          <ac:spMkLst>
            <pc:docMk/>
            <pc:sldMk cId="1420035849" sldId="265"/>
            <ac:spMk id="454" creationId="{1C958042-65E3-42E4-A01E-48B022A5E642}"/>
          </ac:spMkLst>
        </pc:spChg>
        <pc:spChg chg="add del">
          <ac:chgData name="건우 이" userId="c51f59202b91380b" providerId="LiveId" clId="{B54B52B0-AB5A-4329-B818-33B2A0D97C9C}" dt="2023-12-25T12:06:30.244" v="3686" actId="26606"/>
          <ac:spMkLst>
            <pc:docMk/>
            <pc:sldMk cId="1420035849" sldId="265"/>
            <ac:spMk id="460" creationId="{A3C210E6-A35A-4F68-8D60-801A019C75B8}"/>
          </ac:spMkLst>
        </pc:spChg>
        <pc:spChg chg="add del">
          <ac:chgData name="건우 이" userId="c51f59202b91380b" providerId="LiveId" clId="{B54B52B0-AB5A-4329-B818-33B2A0D97C9C}" dt="2023-12-25T12:06:30.244" v="3686" actId="26606"/>
          <ac:spMkLst>
            <pc:docMk/>
            <pc:sldMk cId="1420035849" sldId="265"/>
            <ac:spMk id="462" creationId="{AC0D06B0-F19C-459E-B221-A34B506FB5E3}"/>
          </ac:spMkLst>
        </pc:spChg>
        <pc:spChg chg="add del">
          <ac:chgData name="건우 이" userId="c51f59202b91380b" providerId="LiveId" clId="{B54B52B0-AB5A-4329-B818-33B2A0D97C9C}" dt="2023-12-25T12:06:30.244" v="3686" actId="26606"/>
          <ac:spMkLst>
            <pc:docMk/>
            <pc:sldMk cId="1420035849" sldId="265"/>
            <ac:spMk id="464" creationId="{345B26DA-1C6B-4C66-81C9-9C1877FC2DB1}"/>
          </ac:spMkLst>
        </pc:spChg>
        <pc:spChg chg="add del">
          <ac:chgData name="건우 이" userId="c51f59202b91380b" providerId="LiveId" clId="{B54B52B0-AB5A-4329-B818-33B2A0D97C9C}" dt="2023-12-25T12:06:30.244" v="3686" actId="26606"/>
          <ac:spMkLst>
            <pc:docMk/>
            <pc:sldMk cId="1420035849" sldId="265"/>
            <ac:spMk id="466" creationId="{98DE6C44-43F8-4DE4-AB81-66853FFEA09A}"/>
          </ac:spMkLst>
        </pc:spChg>
        <pc:spChg chg="add del">
          <ac:chgData name="건우 이" userId="c51f59202b91380b" providerId="LiveId" clId="{B54B52B0-AB5A-4329-B818-33B2A0D97C9C}" dt="2023-12-25T12:06:30.244" v="3686" actId="26606"/>
          <ac:spMkLst>
            <pc:docMk/>
            <pc:sldMk cId="1420035849" sldId="265"/>
            <ac:spMk id="468" creationId="{2409529B-9B56-4F10-BE4D-F934DB89E57E}"/>
          </ac:spMkLst>
        </pc:spChg>
        <pc:spChg chg="add">
          <ac:chgData name="건우 이" userId="c51f59202b91380b" providerId="LiveId" clId="{B54B52B0-AB5A-4329-B818-33B2A0D97C9C}" dt="2023-12-25T12:06:30.244" v="3686" actId="26606"/>
          <ac:spMkLst>
            <pc:docMk/>
            <pc:sldMk cId="1420035849" sldId="265"/>
            <ac:spMk id="473" creationId="{2DAA6C16-BF9B-4A3E-BC70-EE6015D4F967}"/>
          </ac:spMkLst>
        </pc:spChg>
        <pc:grpChg chg="add del">
          <ac:chgData name="건우 이" userId="c51f59202b91380b" providerId="LiveId" clId="{B54B52B0-AB5A-4329-B818-33B2A0D97C9C}" dt="2023-12-23T16:43:57.478" v="2237" actId="26606"/>
          <ac:grpSpMkLst>
            <pc:docMk/>
            <pc:sldMk cId="1420035849" sldId="265"/>
            <ac:grpSpMk id="12" creationId="{698DC1B4-9C49-491A-B0C4-CF9ABED0C7CE}"/>
          </ac:grpSpMkLst>
        </pc:grpChg>
        <pc:grpChg chg="add del">
          <ac:chgData name="건우 이" userId="c51f59202b91380b" providerId="LiveId" clId="{B54B52B0-AB5A-4329-B818-33B2A0D97C9C}" dt="2023-12-23T16:43:57.478" v="2237" actId="26606"/>
          <ac:grpSpMkLst>
            <pc:docMk/>
            <pc:sldMk cId="1420035849" sldId="265"/>
            <ac:grpSpMk id="19" creationId="{E5C89038-920A-4C2C-96CF-80507027B69F}"/>
          </ac:grpSpMkLst>
        </pc:grpChg>
        <pc:grpChg chg="add del">
          <ac:chgData name="건우 이" userId="c51f59202b91380b" providerId="LiveId" clId="{B54B52B0-AB5A-4329-B818-33B2A0D97C9C}" dt="2023-12-23T16:43:57.478" v="2237" actId="26606"/>
          <ac:grpSpMkLst>
            <pc:docMk/>
            <pc:sldMk cId="1420035849" sldId="265"/>
            <ac:grpSpMk id="23" creationId="{9A15111C-2752-4649-B55B-B93FF93F972D}"/>
          </ac:grpSpMkLst>
        </pc:grpChg>
        <pc:grpChg chg="add del">
          <ac:chgData name="건우 이" userId="c51f59202b91380b" providerId="LiveId" clId="{B54B52B0-AB5A-4329-B818-33B2A0D97C9C}" dt="2023-12-23T16:43:57.478" v="2237" actId="26606"/>
          <ac:grpSpMkLst>
            <pc:docMk/>
            <pc:sldMk cId="1420035849" sldId="265"/>
            <ac:grpSpMk id="27" creationId="{582A903B-6B78-4F0A-B7C9-3D80499020B8}"/>
          </ac:grpSpMkLst>
        </pc:grpChg>
        <pc:grpChg chg="add del">
          <ac:chgData name="건우 이" userId="c51f59202b91380b" providerId="LiveId" clId="{B54B52B0-AB5A-4329-B818-33B2A0D97C9C}" dt="2023-12-23T16:44:01.577" v="2239" actId="26606"/>
          <ac:grpSpMkLst>
            <pc:docMk/>
            <pc:sldMk cId="1420035849" sldId="265"/>
            <ac:grpSpMk id="37" creationId="{A50943B0-FDF7-4C2C-B784-9208C945A8C3}"/>
          </ac:grpSpMkLst>
        </pc:grpChg>
        <pc:grpChg chg="add del">
          <ac:chgData name="건우 이" userId="c51f59202b91380b" providerId="LiveId" clId="{B54B52B0-AB5A-4329-B818-33B2A0D97C9C}" dt="2023-12-23T16:44:02.253" v="2241" actId="26606"/>
          <ac:grpSpMkLst>
            <pc:docMk/>
            <pc:sldMk cId="1420035849" sldId="265"/>
            <ac:grpSpMk id="47" creationId="{0C156BF8-7FF7-440F-BE2B-417DFFE8BFA5}"/>
          </ac:grpSpMkLst>
        </pc:grpChg>
        <pc:grpChg chg="add del">
          <ac:chgData name="건우 이" userId="c51f59202b91380b" providerId="LiveId" clId="{B54B52B0-AB5A-4329-B818-33B2A0D97C9C}" dt="2023-12-23T16:44:33.136" v="2250" actId="26606"/>
          <ac:grpSpMkLst>
            <pc:docMk/>
            <pc:sldMk cId="1420035849" sldId="265"/>
            <ac:grpSpMk id="48" creationId="{5468B3A9-705E-43C3-A742-0619B0D8F2EE}"/>
          </ac:grpSpMkLst>
        </pc:grpChg>
        <pc:grpChg chg="add del">
          <ac:chgData name="건우 이" userId="c51f59202b91380b" providerId="LiveId" clId="{B54B52B0-AB5A-4329-B818-33B2A0D97C9C}" dt="2023-12-23T16:44:04.696" v="2243" actId="26606"/>
          <ac:grpSpMkLst>
            <pc:docMk/>
            <pc:sldMk cId="1420035849" sldId="265"/>
            <ac:grpSpMk id="50" creationId="{A50943B0-FDF7-4C2C-B784-9208C945A8C3}"/>
          </ac:grpSpMkLst>
        </pc:grpChg>
        <pc:grpChg chg="add del">
          <ac:chgData name="건우 이" userId="c51f59202b91380b" providerId="LiveId" clId="{B54B52B0-AB5A-4329-B818-33B2A0D97C9C}" dt="2023-12-23T16:44:37.523" v="2256" actId="26606"/>
          <ac:grpSpMkLst>
            <pc:docMk/>
            <pc:sldMk cId="1420035849" sldId="265"/>
            <ac:grpSpMk id="52" creationId="{AF19A774-30A5-488B-9BAF-629C6440294E}"/>
          </ac:grpSpMkLst>
        </pc:grpChg>
        <pc:grpChg chg="add del">
          <ac:chgData name="건우 이" userId="c51f59202b91380b" providerId="LiveId" clId="{B54B52B0-AB5A-4329-B818-33B2A0D97C9C}" dt="2023-12-23T16:44:37.523" v="2256" actId="26606"/>
          <ac:grpSpMkLst>
            <pc:docMk/>
            <pc:sldMk cId="1420035849" sldId="265"/>
            <ac:grpSpMk id="60" creationId="{670FB431-AE18-414D-92F4-1D12D1991152}"/>
          </ac:grpSpMkLst>
        </pc:grpChg>
        <pc:grpChg chg="add del">
          <ac:chgData name="건우 이" userId="c51f59202b91380b" providerId="LiveId" clId="{B54B52B0-AB5A-4329-B818-33B2A0D97C9C}" dt="2023-12-23T16:44:37.523" v="2256" actId="26606"/>
          <ac:grpSpMkLst>
            <pc:docMk/>
            <pc:sldMk cId="1420035849" sldId="265"/>
            <ac:grpSpMk id="68" creationId="{8214E4A5-A0D2-42C4-8D14-D2A7E495F041}"/>
          </ac:grpSpMkLst>
        </pc:grpChg>
        <pc:grpChg chg="add del">
          <ac:chgData name="건우 이" userId="c51f59202b91380b" providerId="LiveId" clId="{B54B52B0-AB5A-4329-B818-33B2A0D97C9C}" dt="2023-12-23T16:44:33.136" v="2250" actId="26606"/>
          <ac:grpSpMkLst>
            <pc:docMk/>
            <pc:sldMk cId="1420035849" sldId="265"/>
            <ac:grpSpMk id="220" creationId="{00E015F5-1A99-4E40-BC3D-7707802996B5}"/>
          </ac:grpSpMkLst>
        </pc:grpChg>
        <pc:grpChg chg="add del">
          <ac:chgData name="건우 이" userId="c51f59202b91380b" providerId="LiveId" clId="{B54B52B0-AB5A-4329-B818-33B2A0D97C9C}" dt="2023-12-23T16:44:35.753" v="2254" actId="26606"/>
          <ac:grpSpMkLst>
            <pc:docMk/>
            <pc:sldMk cId="1420035849" sldId="265"/>
            <ac:grpSpMk id="232" creationId="{00E015F5-1A99-4E40-BC3D-7707802996B5}"/>
          </ac:grpSpMkLst>
        </pc:grpChg>
        <pc:grpChg chg="add del">
          <ac:chgData name="건우 이" userId="c51f59202b91380b" providerId="LiveId" clId="{B54B52B0-AB5A-4329-B818-33B2A0D97C9C}" dt="2023-12-23T16:44:35.753" v="2254" actId="26606"/>
          <ac:grpSpMkLst>
            <pc:docMk/>
            <pc:sldMk cId="1420035849" sldId="265"/>
            <ac:grpSpMk id="235" creationId="{5468B3A9-705E-43C3-A742-0619B0D8F2EE}"/>
          </ac:grpSpMkLst>
        </pc:grpChg>
        <pc:grpChg chg="add del">
          <ac:chgData name="건우 이" userId="c51f59202b91380b" providerId="LiveId" clId="{B54B52B0-AB5A-4329-B818-33B2A0D97C9C}" dt="2023-12-23T16:44:37.523" v="2256" actId="26606"/>
          <ac:grpSpMkLst>
            <pc:docMk/>
            <pc:sldMk cId="1420035849" sldId="265"/>
            <ac:grpSpMk id="408" creationId="{9AB7365C-2583-4DC5-97E2-F1417C43F4CD}"/>
          </ac:grpSpMkLst>
        </pc:grpChg>
        <pc:grpChg chg="add">
          <ac:chgData name="건우 이" userId="c51f59202b91380b" providerId="LiveId" clId="{B54B52B0-AB5A-4329-B818-33B2A0D97C9C}" dt="2023-12-25T12:06:30.244" v="3686" actId="26606"/>
          <ac:grpSpMkLst>
            <pc:docMk/>
            <pc:sldMk cId="1420035849" sldId="265"/>
            <ac:grpSpMk id="475" creationId="{31655B4F-4050-4B1F-82A8-180E74CF9C54}"/>
          </ac:grpSpMkLst>
        </pc:grpChg>
        <pc:picChg chg="add mod ord">
          <ac:chgData name="건우 이" userId="c51f59202b91380b" providerId="LiveId" clId="{B54B52B0-AB5A-4329-B818-33B2A0D97C9C}" dt="2023-12-25T12:06:30.244" v="3686" actId="26606"/>
          <ac:picMkLst>
            <pc:docMk/>
            <pc:sldMk cId="1420035849" sldId="265"/>
            <ac:picMk id="4" creationId="{F90267E0-7F99-E456-E566-3AA7DAFF0CFE}"/>
          </ac:picMkLst>
        </pc:picChg>
        <pc:picChg chg="add mod ord">
          <ac:chgData name="건우 이" userId="c51f59202b91380b" providerId="LiveId" clId="{B54B52B0-AB5A-4329-B818-33B2A0D97C9C}" dt="2023-12-25T12:06:45.699" v="3688" actId="1076"/>
          <ac:picMkLst>
            <pc:docMk/>
            <pc:sldMk cId="1420035849" sldId="265"/>
            <ac:picMk id="6" creationId="{AFBDBBE0-704F-D717-3257-CC747231A2CC}"/>
          </ac:picMkLst>
        </pc:picChg>
        <pc:picChg chg="add mod ord">
          <ac:chgData name="건우 이" userId="c51f59202b91380b" providerId="LiveId" clId="{B54B52B0-AB5A-4329-B818-33B2A0D97C9C}" dt="2023-12-25T12:06:30.244" v="3686" actId="26606"/>
          <ac:picMkLst>
            <pc:docMk/>
            <pc:sldMk cId="1420035849" sldId="265"/>
            <ac:picMk id="8" creationId="{53DE30E5-1A25-07E4-EB2E-CF6FDF3FD87C}"/>
          </ac:picMkLst>
        </pc:picChg>
        <pc:picChg chg="add mod ord">
          <ac:chgData name="건우 이" userId="c51f59202b91380b" providerId="LiveId" clId="{B54B52B0-AB5A-4329-B818-33B2A0D97C9C}" dt="2023-12-25T12:06:30.244" v="3686" actId="26606"/>
          <ac:picMkLst>
            <pc:docMk/>
            <pc:sldMk cId="1420035849" sldId="265"/>
            <ac:picMk id="35" creationId="{4438D10C-FD96-94B3-A0B6-1A88F13E1092}"/>
          </ac:picMkLst>
        </pc:picChg>
        <pc:cxnChg chg="add del">
          <ac:chgData name="건우 이" userId="c51f59202b91380b" providerId="LiveId" clId="{B54B52B0-AB5A-4329-B818-33B2A0D97C9C}" dt="2023-12-23T16:43:31.203" v="2226" actId="26606"/>
          <ac:cxnSpMkLst>
            <pc:docMk/>
            <pc:sldMk cId="1420035849" sldId="265"/>
            <ac:cxnSpMk id="18" creationId="{EE504C98-6397-41C1-A8D8-2D9C4ED307E0}"/>
          </ac:cxnSpMkLst>
        </pc:cxnChg>
        <pc:cxnChg chg="add del">
          <ac:chgData name="건우 이" userId="c51f59202b91380b" providerId="LiveId" clId="{B54B52B0-AB5A-4329-B818-33B2A0D97C9C}" dt="2023-12-23T16:43:33.517" v="2228" actId="26606"/>
          <ac:cxnSpMkLst>
            <pc:docMk/>
            <pc:sldMk cId="1420035849" sldId="265"/>
            <ac:cxnSpMk id="21" creationId="{EE504C98-6397-41C1-A8D8-2D9C4ED307E0}"/>
          </ac:cxnSpMkLst>
        </pc:cxnChg>
        <pc:cxnChg chg="add del">
          <ac:chgData name="건우 이" userId="c51f59202b91380b" providerId="LiveId" clId="{B54B52B0-AB5A-4329-B818-33B2A0D97C9C}" dt="2023-12-23T16:43:33.517" v="2228" actId="26606"/>
          <ac:cxnSpMkLst>
            <pc:docMk/>
            <pc:sldMk cId="1420035849" sldId="265"/>
            <ac:cxnSpMk id="22" creationId="{B7188D9B-1674-419B-A379-D1632A7EC3A2}"/>
          </ac:cxnSpMkLst>
        </pc:cxnChg>
        <pc:cxnChg chg="add del">
          <ac:chgData name="건우 이" userId="c51f59202b91380b" providerId="LiveId" clId="{B54B52B0-AB5A-4329-B818-33B2A0D97C9C}" dt="2023-12-23T16:44:32.369" v="2248" actId="26606"/>
          <ac:cxnSpMkLst>
            <pc:docMk/>
            <pc:sldMk cId="1420035849" sldId="265"/>
            <ac:cxnSpMk id="39" creationId="{DAE05351-315A-4BA9-A90A-FE5C949522D1}"/>
          </ac:cxnSpMkLst>
        </pc:cxnChg>
        <pc:cxnChg chg="add del">
          <ac:chgData name="건우 이" userId="c51f59202b91380b" providerId="LiveId" clId="{B54B52B0-AB5A-4329-B818-33B2A0D97C9C}" dt="2023-12-23T16:44:33.874" v="2252" actId="26606"/>
          <ac:cxnSpMkLst>
            <pc:docMk/>
            <pc:sldMk cId="1420035849" sldId="265"/>
            <ac:cxnSpMk id="228" creationId="{DAE05351-315A-4BA9-A90A-FE5C949522D1}"/>
          </ac:cxnSpMkLst>
        </pc:cxnChg>
        <pc:cxnChg chg="add del">
          <ac:chgData name="건우 이" userId="c51f59202b91380b" providerId="LiveId" clId="{B54B52B0-AB5A-4329-B818-33B2A0D97C9C}" dt="2023-12-23T16:44:40.371" v="2258" actId="26606"/>
          <ac:cxnSpMkLst>
            <pc:docMk/>
            <pc:sldMk cId="1420035849" sldId="265"/>
            <ac:cxnSpMk id="417" creationId="{EE504C98-6397-41C1-A8D8-2D9C4ED307E0}"/>
          </ac:cxnSpMkLst>
        </pc:cxnChg>
        <pc:cxnChg chg="add del">
          <ac:chgData name="건우 이" userId="c51f59202b91380b" providerId="LiveId" clId="{B54B52B0-AB5A-4329-B818-33B2A0D97C9C}" dt="2023-12-23T16:44:40.371" v="2258" actId="26606"/>
          <ac:cxnSpMkLst>
            <pc:docMk/>
            <pc:sldMk cId="1420035849" sldId="265"/>
            <ac:cxnSpMk id="418" creationId="{B7188D9B-1674-419B-A379-D1632A7EC3A2}"/>
          </ac:cxnSpMkLst>
        </pc:cxnChg>
        <pc:cxnChg chg="add del">
          <ac:chgData name="건우 이" userId="c51f59202b91380b" providerId="LiveId" clId="{B54B52B0-AB5A-4329-B818-33B2A0D97C9C}" dt="2023-12-23T16:44:43.082" v="2260" actId="26606"/>
          <ac:cxnSpMkLst>
            <pc:docMk/>
            <pc:sldMk cId="1420035849" sldId="265"/>
            <ac:cxnSpMk id="422" creationId="{DAE05351-315A-4BA9-A90A-FE5C949522D1}"/>
          </ac:cxnSpMkLst>
        </pc:cxnChg>
        <pc:cxnChg chg="add del">
          <ac:chgData name="건우 이" userId="c51f59202b91380b" providerId="LiveId" clId="{B54B52B0-AB5A-4329-B818-33B2A0D97C9C}" dt="2023-12-23T16:44:44.991" v="2264" actId="26606"/>
          <ac:cxnSpMkLst>
            <pc:docMk/>
            <pc:sldMk cId="1420035849" sldId="265"/>
            <ac:cxnSpMk id="429" creationId="{EE504C98-6397-41C1-A8D8-2D9C4ED307E0}"/>
          </ac:cxnSpMkLst>
        </pc:cxnChg>
        <pc:cxnChg chg="add del">
          <ac:chgData name="건우 이" userId="c51f59202b91380b" providerId="LiveId" clId="{B54B52B0-AB5A-4329-B818-33B2A0D97C9C}" dt="2023-12-23T16:44:44.991" v="2264" actId="26606"/>
          <ac:cxnSpMkLst>
            <pc:docMk/>
            <pc:sldMk cId="1420035849" sldId="265"/>
            <ac:cxnSpMk id="430" creationId="{B7188D9B-1674-419B-A379-D1632A7EC3A2}"/>
          </ac:cxnSpMkLst>
        </pc:cxnChg>
        <pc:cxnChg chg="add del">
          <ac:chgData name="건우 이" userId="c51f59202b91380b" providerId="LiveId" clId="{B54B52B0-AB5A-4329-B818-33B2A0D97C9C}" dt="2023-12-23T16:45:07.037" v="2272" actId="26606"/>
          <ac:cxnSpMkLst>
            <pc:docMk/>
            <pc:sldMk cId="1420035849" sldId="265"/>
            <ac:cxnSpMk id="434" creationId="{DAE05351-315A-4BA9-A90A-FE5C949522D1}"/>
          </ac:cxnSpMkLst>
        </pc:cxnChg>
        <pc:cxnChg chg="add del">
          <ac:chgData name="건우 이" userId="c51f59202b91380b" providerId="LiveId" clId="{B54B52B0-AB5A-4329-B818-33B2A0D97C9C}" dt="2023-12-23T16:45:04.470" v="2267" actId="26606"/>
          <ac:cxnSpMkLst>
            <pc:docMk/>
            <pc:sldMk cId="1420035849" sldId="265"/>
            <ac:cxnSpMk id="441" creationId="{EE504C98-6397-41C1-A8D8-2D9C4ED307E0}"/>
          </ac:cxnSpMkLst>
        </pc:cxnChg>
        <pc:cxnChg chg="add del">
          <ac:chgData name="건우 이" userId="c51f59202b91380b" providerId="LiveId" clId="{B54B52B0-AB5A-4329-B818-33B2A0D97C9C}" dt="2023-12-23T16:45:04.470" v="2267" actId="26606"/>
          <ac:cxnSpMkLst>
            <pc:docMk/>
            <pc:sldMk cId="1420035849" sldId="265"/>
            <ac:cxnSpMk id="443" creationId="{B7188D9B-1674-419B-A379-D1632A7EC3A2}"/>
          </ac:cxnSpMkLst>
        </pc:cxnChg>
        <pc:cxnChg chg="add del">
          <ac:chgData name="건우 이" userId="c51f59202b91380b" providerId="LiveId" clId="{B54B52B0-AB5A-4329-B818-33B2A0D97C9C}" dt="2023-12-23T16:45:05.989" v="2269" actId="26606"/>
          <ac:cxnSpMkLst>
            <pc:docMk/>
            <pc:sldMk cId="1420035849" sldId="265"/>
            <ac:cxnSpMk id="446" creationId="{EE504C98-6397-41C1-A8D8-2D9C4ED307E0}"/>
          </ac:cxnSpMkLst>
        </pc:cxnChg>
        <pc:cxnChg chg="add del">
          <ac:chgData name="건우 이" userId="c51f59202b91380b" providerId="LiveId" clId="{B54B52B0-AB5A-4329-B818-33B2A0D97C9C}" dt="2023-12-23T16:45:05.989" v="2269" actId="26606"/>
          <ac:cxnSpMkLst>
            <pc:docMk/>
            <pc:sldMk cId="1420035849" sldId="265"/>
            <ac:cxnSpMk id="447" creationId="{B7188D9B-1674-419B-A379-D1632A7EC3A2}"/>
          </ac:cxnSpMkLst>
        </pc:cxnChg>
        <pc:cxnChg chg="add del">
          <ac:chgData name="건우 이" userId="c51f59202b91380b" providerId="LiveId" clId="{B54B52B0-AB5A-4329-B818-33B2A0D97C9C}" dt="2023-12-23T16:45:07.034" v="2271" actId="26606"/>
          <ac:cxnSpMkLst>
            <pc:docMk/>
            <pc:sldMk cId="1420035849" sldId="265"/>
            <ac:cxnSpMk id="450" creationId="{69F8E77D-EF61-4552-BF91-E9050C9B9C59}"/>
          </ac:cxnSpMkLst>
        </pc:cxnChg>
        <pc:cxnChg chg="add del">
          <ac:chgData name="건우 이" userId="c51f59202b91380b" providerId="LiveId" clId="{B54B52B0-AB5A-4329-B818-33B2A0D97C9C}" dt="2023-12-23T16:45:07.034" v="2271" actId="26606"/>
          <ac:cxnSpMkLst>
            <pc:docMk/>
            <pc:sldMk cId="1420035849" sldId="265"/>
            <ac:cxnSpMk id="451" creationId="{967F2066-0253-4771-A5F6-68111E1FE832}"/>
          </ac:cxnSpMkLst>
        </pc:cxnChg>
        <pc:cxnChg chg="add del">
          <ac:chgData name="건우 이" userId="c51f59202b91380b" providerId="LiveId" clId="{B54B52B0-AB5A-4329-B818-33B2A0D97C9C}" dt="2023-12-23T16:52:39.755" v="2364" actId="26606"/>
          <ac:cxnSpMkLst>
            <pc:docMk/>
            <pc:sldMk cId="1420035849" sldId="265"/>
            <ac:cxnSpMk id="455" creationId="{DAE05351-315A-4BA9-A90A-FE5C949522D1}"/>
          </ac:cxnSpMkLst>
        </pc:cxnChg>
      </pc:sldChg>
      <pc:sldChg chg="addSp delSp modSp new mod setBg">
        <pc:chgData name="건우 이" userId="c51f59202b91380b" providerId="LiveId" clId="{B54B52B0-AB5A-4329-B818-33B2A0D97C9C}" dt="2023-12-26T03:22:43.163" v="4077" actId="1076"/>
        <pc:sldMkLst>
          <pc:docMk/>
          <pc:sldMk cId="3233115092" sldId="266"/>
        </pc:sldMkLst>
        <pc:spChg chg="mod">
          <ac:chgData name="건우 이" userId="c51f59202b91380b" providerId="LiveId" clId="{B54B52B0-AB5A-4329-B818-33B2A0D97C9C}" dt="2023-12-23T17:21:01.168" v="3052" actId="26606"/>
          <ac:spMkLst>
            <pc:docMk/>
            <pc:sldMk cId="3233115092" sldId="266"/>
            <ac:spMk id="2" creationId="{34A4F287-5698-3285-7509-AFF727CA3309}"/>
          </ac:spMkLst>
        </pc:spChg>
        <pc:spChg chg="mod ord">
          <ac:chgData name="건우 이" userId="c51f59202b91380b" providerId="LiveId" clId="{B54B52B0-AB5A-4329-B818-33B2A0D97C9C}" dt="2023-12-23T17:30:11.525" v="3677" actId="14100"/>
          <ac:spMkLst>
            <pc:docMk/>
            <pc:sldMk cId="3233115092" sldId="266"/>
            <ac:spMk id="3" creationId="{5A288A48-3B76-9F80-ACC5-0586A9B90F69}"/>
          </ac:spMkLst>
        </pc:spChg>
        <pc:spChg chg="add mod">
          <ac:chgData name="건우 이" userId="c51f59202b91380b" providerId="LiveId" clId="{B54B52B0-AB5A-4329-B818-33B2A0D97C9C}" dt="2023-12-26T03:22:43.163" v="4077" actId="1076"/>
          <ac:spMkLst>
            <pc:docMk/>
            <pc:sldMk cId="3233115092" sldId="266"/>
            <ac:spMk id="4" creationId="{D028A03C-5560-3A0A-1895-1E6C9F7AB724}"/>
          </ac:spMkLst>
        </pc:spChg>
        <pc:spChg chg="add del">
          <ac:chgData name="건우 이" userId="c51f59202b91380b" providerId="LiveId" clId="{B54B52B0-AB5A-4329-B818-33B2A0D97C9C}" dt="2023-12-23T17:20:57.404" v="3045" actId="26606"/>
          <ac:spMkLst>
            <pc:docMk/>
            <pc:sldMk cId="3233115092" sldId="266"/>
            <ac:spMk id="12" creationId="{B95B9BA8-1D69-4796-85F5-B6D0BD52354B}"/>
          </ac:spMkLst>
        </pc:spChg>
        <pc:spChg chg="add del">
          <ac:chgData name="건우 이" userId="c51f59202b91380b" providerId="LiveId" clId="{B54B52B0-AB5A-4329-B818-33B2A0D97C9C}" dt="2023-12-23T17:20:59.913" v="3049" actId="26606"/>
          <ac:spMkLst>
            <pc:docMk/>
            <pc:sldMk cId="3233115092" sldId="266"/>
            <ac:spMk id="16" creationId="{C0BDBCD2-E081-43AB-9119-C55465E59757}"/>
          </ac:spMkLst>
        </pc:spChg>
        <pc:spChg chg="add del">
          <ac:chgData name="건우 이" userId="c51f59202b91380b" providerId="LiveId" clId="{B54B52B0-AB5A-4329-B818-33B2A0D97C9C}" dt="2023-12-23T17:20:59.913" v="3049" actId="26606"/>
          <ac:spMkLst>
            <pc:docMk/>
            <pc:sldMk cId="3233115092" sldId="266"/>
            <ac:spMk id="18" creationId="{98E79BE4-34FE-485A-98A5-92CE8F7C4743}"/>
          </ac:spMkLst>
        </pc:spChg>
        <pc:spChg chg="add del">
          <ac:chgData name="건우 이" userId="c51f59202b91380b" providerId="LiveId" clId="{B54B52B0-AB5A-4329-B818-33B2A0D97C9C}" dt="2023-12-23T17:20:59.913" v="3049" actId="26606"/>
          <ac:spMkLst>
            <pc:docMk/>
            <pc:sldMk cId="3233115092" sldId="266"/>
            <ac:spMk id="20" creationId="{7A5F0580-5EE9-419F-96EE-B6529EF6E7D0}"/>
          </ac:spMkLst>
        </pc:spChg>
        <pc:spChg chg="add del">
          <ac:chgData name="건우 이" userId="c51f59202b91380b" providerId="LiveId" clId="{B54B52B0-AB5A-4329-B818-33B2A0D97C9C}" dt="2023-12-23T17:20:58.121" v="3047" actId="26606"/>
          <ac:spMkLst>
            <pc:docMk/>
            <pc:sldMk cId="3233115092" sldId="266"/>
            <ac:spMk id="22" creationId="{743AA782-23D1-4521-8CAD-47662984AA08}"/>
          </ac:spMkLst>
        </pc:spChg>
        <pc:spChg chg="add del">
          <ac:chgData name="건우 이" userId="c51f59202b91380b" providerId="LiveId" clId="{B54B52B0-AB5A-4329-B818-33B2A0D97C9C}" dt="2023-12-23T17:20:58.121" v="3047" actId="26606"/>
          <ac:spMkLst>
            <pc:docMk/>
            <pc:sldMk cId="3233115092" sldId="266"/>
            <ac:spMk id="23" creationId="{650D18FE-0824-4A46-B22C-A86B52E5780A}"/>
          </ac:spMkLst>
        </pc:spChg>
        <pc:spChg chg="add del">
          <ac:chgData name="건우 이" userId="c51f59202b91380b" providerId="LiveId" clId="{B54B52B0-AB5A-4329-B818-33B2A0D97C9C}" dt="2023-12-23T17:20:59.913" v="3049" actId="26606"/>
          <ac:spMkLst>
            <pc:docMk/>
            <pc:sldMk cId="3233115092" sldId="266"/>
            <ac:spMk id="25" creationId="{0288C6B4-AFC3-407F-A595-EFFD38D4CCAF}"/>
          </ac:spMkLst>
        </pc:spChg>
        <pc:spChg chg="add del">
          <ac:chgData name="건우 이" userId="c51f59202b91380b" providerId="LiveId" clId="{B54B52B0-AB5A-4329-B818-33B2A0D97C9C}" dt="2023-12-23T17:20:59.913" v="3049" actId="26606"/>
          <ac:spMkLst>
            <pc:docMk/>
            <pc:sldMk cId="3233115092" sldId="266"/>
            <ac:spMk id="26" creationId="{CF236821-17FE-429B-8D2C-08E13A64EA40}"/>
          </ac:spMkLst>
        </pc:spChg>
        <pc:spChg chg="add del">
          <ac:chgData name="건우 이" userId="c51f59202b91380b" providerId="LiveId" clId="{B54B52B0-AB5A-4329-B818-33B2A0D97C9C}" dt="2023-12-23T17:21:01.150" v="3051" actId="26606"/>
          <ac:spMkLst>
            <pc:docMk/>
            <pc:sldMk cId="3233115092" sldId="266"/>
            <ac:spMk id="28" creationId="{E8A8EAB8-D2FF-444D-B34B-7D32F106AD0E}"/>
          </ac:spMkLst>
        </pc:spChg>
        <pc:spChg chg="add">
          <ac:chgData name="건우 이" userId="c51f59202b91380b" providerId="LiveId" clId="{B54B52B0-AB5A-4329-B818-33B2A0D97C9C}" dt="2023-12-23T17:21:01.168" v="3052" actId="26606"/>
          <ac:spMkLst>
            <pc:docMk/>
            <pc:sldMk cId="3233115092" sldId="266"/>
            <ac:spMk id="32" creationId="{B95B9BA8-1D69-4796-85F5-B6D0BD52354B}"/>
          </ac:spMkLst>
        </pc:spChg>
        <pc:grpChg chg="add del">
          <ac:chgData name="건우 이" userId="c51f59202b91380b" providerId="LiveId" clId="{B54B52B0-AB5A-4329-B818-33B2A0D97C9C}" dt="2023-12-23T17:20:57.404" v="3045" actId="26606"/>
          <ac:grpSpMkLst>
            <pc:docMk/>
            <pc:sldMk cId="3233115092" sldId="266"/>
            <ac:grpSpMk id="14" creationId="{CC09AFE8-9934-40C0-A058-4008A3B197E7}"/>
          </ac:grpSpMkLst>
        </pc:grpChg>
        <pc:grpChg chg="add">
          <ac:chgData name="건우 이" userId="c51f59202b91380b" providerId="LiveId" clId="{B54B52B0-AB5A-4329-B818-33B2A0D97C9C}" dt="2023-12-23T17:21:01.168" v="3052" actId="26606"/>
          <ac:grpSpMkLst>
            <pc:docMk/>
            <pc:sldMk cId="3233115092" sldId="266"/>
            <ac:grpSpMk id="33" creationId="{CC09AFE8-9934-40C0-A058-4008A3B197E7}"/>
          </ac:grpSpMkLst>
        </pc:grpChg>
        <pc:picChg chg="add del mod">
          <ac:chgData name="건우 이" userId="c51f59202b91380b" providerId="LiveId" clId="{B54B52B0-AB5A-4329-B818-33B2A0D97C9C}" dt="2023-12-23T17:20:45.789" v="3039" actId="478"/>
          <ac:picMkLst>
            <pc:docMk/>
            <pc:sldMk cId="3233115092" sldId="266"/>
            <ac:picMk id="5" creationId="{ED4B6665-00C1-7E82-8851-79E8030B7A23}"/>
          </ac:picMkLst>
        </pc:picChg>
        <pc:picChg chg="add mod">
          <ac:chgData name="건우 이" userId="c51f59202b91380b" providerId="LiveId" clId="{B54B52B0-AB5A-4329-B818-33B2A0D97C9C}" dt="2023-12-23T17:21:01.168" v="3052" actId="26606"/>
          <ac:picMkLst>
            <pc:docMk/>
            <pc:sldMk cId="3233115092" sldId="266"/>
            <ac:picMk id="7" creationId="{C9D36735-D04A-764A-FFB2-1B56B56464C1}"/>
          </ac:picMkLst>
        </pc:picChg>
        <pc:cxnChg chg="add del">
          <ac:chgData name="건우 이" userId="c51f59202b91380b" providerId="LiveId" clId="{B54B52B0-AB5A-4329-B818-33B2A0D97C9C}" dt="2023-12-23T17:21:01.150" v="3051" actId="26606"/>
          <ac:cxnSpMkLst>
            <pc:docMk/>
            <pc:sldMk cId="3233115092" sldId="266"/>
            <ac:cxnSpMk id="29" creationId="{EEA38897-7BA3-4408-8083-3235339C4A60}"/>
          </ac:cxnSpMkLst>
        </pc:cxnChg>
        <pc:cxnChg chg="add del">
          <ac:chgData name="건우 이" userId="c51f59202b91380b" providerId="LiveId" clId="{B54B52B0-AB5A-4329-B818-33B2A0D97C9C}" dt="2023-12-23T17:21:01.150" v="3051" actId="26606"/>
          <ac:cxnSpMkLst>
            <pc:docMk/>
            <pc:sldMk cId="3233115092" sldId="266"/>
            <ac:cxnSpMk id="30" creationId="{F11AD06B-AB20-4097-8606-5DA00DBACE88}"/>
          </ac:cxnSpMkLst>
        </pc:cxnChg>
      </pc:sldChg>
      <pc:sldChg chg="addSp delSp modSp new del mod">
        <pc:chgData name="건우 이" userId="c51f59202b91380b" providerId="LiveId" clId="{B54B52B0-AB5A-4329-B818-33B2A0D97C9C}" dt="2023-12-23T17:15:00.201" v="2742" actId="47"/>
        <pc:sldMkLst>
          <pc:docMk/>
          <pc:sldMk cId="2919718918" sldId="267"/>
        </pc:sldMkLst>
        <pc:spChg chg="del">
          <ac:chgData name="건우 이" userId="c51f59202b91380b" providerId="LiveId" clId="{B54B52B0-AB5A-4329-B818-33B2A0D97C9C}" dt="2023-12-23T17:11:33.621" v="2595" actId="478"/>
          <ac:spMkLst>
            <pc:docMk/>
            <pc:sldMk cId="2919718918" sldId="267"/>
            <ac:spMk id="2" creationId="{B76C272F-9D8F-581E-2E23-8B813E5F5A66}"/>
          </ac:spMkLst>
        </pc:spChg>
        <pc:spChg chg="del">
          <ac:chgData name="건우 이" userId="c51f59202b91380b" providerId="LiveId" clId="{B54B52B0-AB5A-4329-B818-33B2A0D97C9C}" dt="2023-12-23T16:50:11.559" v="2306" actId="931"/>
          <ac:spMkLst>
            <pc:docMk/>
            <pc:sldMk cId="2919718918" sldId="267"/>
            <ac:spMk id="3" creationId="{6D10186A-AD5C-37B7-EC99-677A5CD2CA90}"/>
          </ac:spMkLst>
        </pc:spChg>
        <pc:picChg chg="add del mod">
          <ac:chgData name="건우 이" userId="c51f59202b91380b" providerId="LiveId" clId="{B54B52B0-AB5A-4329-B818-33B2A0D97C9C}" dt="2023-12-23T17:11:47.402" v="2596" actId="21"/>
          <ac:picMkLst>
            <pc:docMk/>
            <pc:sldMk cId="2919718918" sldId="267"/>
            <ac:picMk id="4" creationId="{70E194E2-3F5E-53DD-19B8-CCE15CDDDEC5}"/>
          </ac:picMkLst>
        </pc:picChg>
        <pc:picChg chg="add mod">
          <ac:chgData name="건우 이" userId="c51f59202b91380b" providerId="LiveId" clId="{B54B52B0-AB5A-4329-B818-33B2A0D97C9C}" dt="2023-12-23T16:50:47.602" v="2317" actId="1076"/>
          <ac:picMkLst>
            <pc:docMk/>
            <pc:sldMk cId="2919718918" sldId="267"/>
            <ac:picMk id="5" creationId="{78A65EFA-A45D-0229-8B1D-7F6F7AA94C18}"/>
          </ac:picMkLst>
        </pc:picChg>
        <pc:picChg chg="add mod">
          <ac:chgData name="건우 이" userId="c51f59202b91380b" providerId="LiveId" clId="{B54B52B0-AB5A-4329-B818-33B2A0D97C9C}" dt="2023-12-23T16:50:36.221" v="2315" actId="1076"/>
          <ac:picMkLst>
            <pc:docMk/>
            <pc:sldMk cId="2919718918" sldId="267"/>
            <ac:picMk id="7" creationId="{C5940E16-F9D9-3E03-3B6B-9215F33AB97F}"/>
          </ac:picMkLst>
        </pc:picChg>
      </pc:sldChg>
      <pc:sldChg chg="addSp delSp modSp new mod setBg">
        <pc:chgData name="건우 이" userId="c51f59202b91380b" providerId="LiveId" clId="{B54B52B0-AB5A-4329-B818-33B2A0D97C9C}" dt="2023-12-23T17:25:54.557" v="3531" actId="113"/>
        <pc:sldMkLst>
          <pc:docMk/>
          <pc:sldMk cId="1357373080" sldId="268"/>
        </pc:sldMkLst>
        <pc:spChg chg="mod ord">
          <ac:chgData name="건우 이" userId="c51f59202b91380b" providerId="LiveId" clId="{B54B52B0-AB5A-4329-B818-33B2A0D97C9C}" dt="2023-12-23T17:25:54.557" v="3531" actId="113"/>
          <ac:spMkLst>
            <pc:docMk/>
            <pc:sldMk cId="1357373080" sldId="268"/>
            <ac:spMk id="2" creationId="{5E5C5CDB-14FF-55BC-DA96-3502EB34D43B}"/>
          </ac:spMkLst>
        </pc:spChg>
        <pc:spChg chg="del">
          <ac:chgData name="건우 이" userId="c51f59202b91380b" providerId="LiveId" clId="{B54B52B0-AB5A-4329-B818-33B2A0D97C9C}" dt="2023-12-23T16:52:17.980" v="2354" actId="931"/>
          <ac:spMkLst>
            <pc:docMk/>
            <pc:sldMk cId="1357373080" sldId="268"/>
            <ac:spMk id="3" creationId="{E87E5D53-DAEA-C1A3-3DBB-FAB0FF9DEE1E}"/>
          </ac:spMkLst>
        </pc:spChg>
        <pc:spChg chg="add del">
          <ac:chgData name="건우 이" userId="c51f59202b91380b" providerId="LiveId" clId="{B54B52B0-AB5A-4329-B818-33B2A0D97C9C}" dt="2023-12-23T16:52:30.006" v="2362" actId="26606"/>
          <ac:spMkLst>
            <pc:docMk/>
            <pc:sldMk cId="1357373080" sldId="268"/>
            <ac:spMk id="9" creationId="{1CB9A3B6-C995-3592-0862-4E425A0007AF}"/>
          </ac:spMkLst>
        </pc:spChg>
        <pc:spChg chg="add del">
          <ac:chgData name="건우 이" userId="c51f59202b91380b" providerId="LiveId" clId="{B54B52B0-AB5A-4329-B818-33B2A0D97C9C}" dt="2023-12-23T16:52:25.926" v="2358" actId="26606"/>
          <ac:spMkLst>
            <pc:docMk/>
            <pc:sldMk cId="1357373080" sldId="268"/>
            <ac:spMk id="10" creationId="{37C89E4B-3C9F-44B9-8B86-D9E3D112D8EC}"/>
          </ac:spMkLst>
        </pc:spChg>
        <pc:spChg chg="add del">
          <ac:chgData name="건우 이" userId="c51f59202b91380b" providerId="LiveId" clId="{B54B52B0-AB5A-4329-B818-33B2A0D97C9C}" dt="2023-12-23T16:52:27.799" v="2360" actId="26606"/>
          <ac:spMkLst>
            <pc:docMk/>
            <pc:sldMk cId="1357373080" sldId="268"/>
            <ac:spMk id="16" creationId="{D4771268-CB57-404A-9271-370EB28F6090}"/>
          </ac:spMkLst>
        </pc:spChg>
        <pc:spChg chg="add del">
          <ac:chgData name="건우 이" userId="c51f59202b91380b" providerId="LiveId" clId="{B54B52B0-AB5A-4329-B818-33B2A0D97C9C}" dt="2023-12-23T16:52:30.006" v="2362" actId="26606"/>
          <ac:spMkLst>
            <pc:docMk/>
            <pc:sldMk cId="1357373080" sldId="268"/>
            <ac:spMk id="18" creationId="{7A5F0580-5EE9-419F-96EE-B6529EF6E7D0}"/>
          </ac:spMkLst>
        </pc:spChg>
        <pc:spChg chg="add del">
          <ac:chgData name="건우 이" userId="c51f59202b91380b" providerId="LiveId" clId="{B54B52B0-AB5A-4329-B818-33B2A0D97C9C}" dt="2023-12-23T16:52:30.006" v="2362" actId="26606"/>
          <ac:spMkLst>
            <pc:docMk/>
            <pc:sldMk cId="1357373080" sldId="268"/>
            <ac:spMk id="19" creationId="{9AA72BD9-2C5A-4EDC-931F-5AA08EACA0F3}"/>
          </ac:spMkLst>
        </pc:spChg>
        <pc:spChg chg="add del">
          <ac:chgData name="건우 이" userId="c51f59202b91380b" providerId="LiveId" clId="{B54B52B0-AB5A-4329-B818-33B2A0D97C9C}" dt="2023-12-23T16:52:30.006" v="2362" actId="26606"/>
          <ac:spMkLst>
            <pc:docMk/>
            <pc:sldMk cId="1357373080" sldId="268"/>
            <ac:spMk id="20" creationId="{DD3981AC-7B61-4947-BCF3-F7AA7FA385B9}"/>
          </ac:spMkLst>
        </pc:spChg>
        <pc:spChg chg="add del">
          <ac:chgData name="건우 이" userId="c51f59202b91380b" providerId="LiveId" clId="{B54B52B0-AB5A-4329-B818-33B2A0D97C9C}" dt="2023-12-23T16:52:30.006" v="2362" actId="26606"/>
          <ac:spMkLst>
            <pc:docMk/>
            <pc:sldMk cId="1357373080" sldId="268"/>
            <ac:spMk id="21" creationId="{55D4142C-5077-457F-A6AD-3FECFDB39685}"/>
          </ac:spMkLst>
        </pc:spChg>
        <pc:spChg chg="add">
          <ac:chgData name="건우 이" userId="c51f59202b91380b" providerId="LiveId" clId="{B54B52B0-AB5A-4329-B818-33B2A0D97C9C}" dt="2023-12-23T16:52:30.013" v="2363" actId="26606"/>
          <ac:spMkLst>
            <pc:docMk/>
            <pc:sldMk cId="1357373080" sldId="268"/>
            <ac:spMk id="23" creationId="{37C89E4B-3C9F-44B9-8B86-D9E3D112D8EC}"/>
          </ac:spMkLst>
        </pc:spChg>
        <pc:picChg chg="add mod">
          <ac:chgData name="건우 이" userId="c51f59202b91380b" providerId="LiveId" clId="{B54B52B0-AB5A-4329-B818-33B2A0D97C9C}" dt="2023-12-23T16:52:30.013" v="2363" actId="26606"/>
          <ac:picMkLst>
            <pc:docMk/>
            <pc:sldMk cId="1357373080" sldId="268"/>
            <ac:picMk id="5" creationId="{96441729-738E-E615-893F-F633985FCC55}"/>
          </ac:picMkLst>
        </pc:picChg>
        <pc:cxnChg chg="add del">
          <ac:chgData name="건우 이" userId="c51f59202b91380b" providerId="LiveId" clId="{B54B52B0-AB5A-4329-B818-33B2A0D97C9C}" dt="2023-12-23T16:52:25.926" v="2358" actId="26606"/>
          <ac:cxnSpMkLst>
            <pc:docMk/>
            <pc:sldMk cId="1357373080" sldId="268"/>
            <ac:cxnSpMk id="12" creationId="{AA2EAA10-076F-46BD-8F0F-B9A2FB77A85C}"/>
          </ac:cxnSpMkLst>
        </pc:cxnChg>
        <pc:cxnChg chg="add del">
          <ac:chgData name="건우 이" userId="c51f59202b91380b" providerId="LiveId" clId="{B54B52B0-AB5A-4329-B818-33B2A0D97C9C}" dt="2023-12-23T16:52:25.926" v="2358" actId="26606"/>
          <ac:cxnSpMkLst>
            <pc:docMk/>
            <pc:sldMk cId="1357373080" sldId="268"/>
            <ac:cxnSpMk id="14" creationId="{D891E407-403B-4764-86C9-33A56D3BCAA3}"/>
          </ac:cxnSpMkLst>
        </pc:cxnChg>
        <pc:cxnChg chg="add">
          <ac:chgData name="건우 이" userId="c51f59202b91380b" providerId="LiveId" clId="{B54B52B0-AB5A-4329-B818-33B2A0D97C9C}" dt="2023-12-23T16:52:30.013" v="2363" actId="26606"/>
          <ac:cxnSpMkLst>
            <pc:docMk/>
            <pc:sldMk cId="1357373080" sldId="268"/>
            <ac:cxnSpMk id="24" creationId="{AA2EAA10-076F-46BD-8F0F-B9A2FB77A85C}"/>
          </ac:cxnSpMkLst>
        </pc:cxnChg>
        <pc:cxnChg chg="add">
          <ac:chgData name="건우 이" userId="c51f59202b91380b" providerId="LiveId" clId="{B54B52B0-AB5A-4329-B818-33B2A0D97C9C}" dt="2023-12-23T16:52:30.013" v="2363" actId="26606"/>
          <ac:cxnSpMkLst>
            <pc:docMk/>
            <pc:sldMk cId="1357373080" sldId="268"/>
            <ac:cxnSpMk id="25" creationId="{D891E407-403B-4764-86C9-33A56D3BCAA3}"/>
          </ac:cxnSpMkLst>
        </pc:cxnChg>
      </pc:sldChg>
      <pc:sldChg chg="addSp delSp modSp new mod setBg">
        <pc:chgData name="건우 이" userId="c51f59202b91380b" providerId="LiveId" clId="{B54B52B0-AB5A-4329-B818-33B2A0D97C9C}" dt="2023-12-25T12:48:26.915" v="4016" actId="1076"/>
        <pc:sldMkLst>
          <pc:docMk/>
          <pc:sldMk cId="2382339090" sldId="269"/>
        </pc:sldMkLst>
        <pc:spChg chg="del">
          <ac:chgData name="건우 이" userId="c51f59202b91380b" providerId="LiveId" clId="{B54B52B0-AB5A-4329-B818-33B2A0D97C9C}" dt="2023-12-25T12:28:46.461" v="3778" actId="478"/>
          <ac:spMkLst>
            <pc:docMk/>
            <pc:sldMk cId="2382339090" sldId="269"/>
            <ac:spMk id="2" creationId="{F1AE1613-AC81-CFFE-CCC8-E98E568D3588}"/>
          </ac:spMkLst>
        </pc:spChg>
        <pc:spChg chg="mod">
          <ac:chgData name="건우 이" userId="c51f59202b91380b" providerId="LiveId" clId="{B54B52B0-AB5A-4329-B818-33B2A0D97C9C}" dt="2023-12-25T12:41:20.466" v="3990" actId="20577"/>
          <ac:spMkLst>
            <pc:docMk/>
            <pc:sldMk cId="2382339090" sldId="269"/>
            <ac:spMk id="3" creationId="{4330B1B7-710E-F17F-FD1F-43029DE06DEB}"/>
          </ac:spMkLst>
        </pc:spChg>
        <pc:spChg chg="add mod">
          <ac:chgData name="건우 이" userId="c51f59202b91380b" providerId="LiveId" clId="{B54B52B0-AB5A-4329-B818-33B2A0D97C9C}" dt="2023-12-25T12:44:48.133" v="4005" actId="1076"/>
          <ac:spMkLst>
            <pc:docMk/>
            <pc:sldMk cId="2382339090" sldId="269"/>
            <ac:spMk id="15" creationId="{0112367E-8B94-C099-F37A-A4ADA61B0562}"/>
          </ac:spMkLst>
        </pc:spChg>
        <pc:graphicFrameChg chg="add del mod">
          <ac:chgData name="건우 이" userId="c51f59202b91380b" providerId="LiveId" clId="{B54B52B0-AB5A-4329-B818-33B2A0D97C9C}" dt="2023-12-25T12:09:34.326" v="3723"/>
          <ac:graphicFrameMkLst>
            <pc:docMk/>
            <pc:sldMk cId="2382339090" sldId="269"/>
            <ac:graphicFrameMk id="5" creationId="{D83F57BF-FE1C-5B32-5692-AF8C122E09B8}"/>
          </ac:graphicFrameMkLst>
        </pc:graphicFrameChg>
        <pc:graphicFrameChg chg="add mod">
          <ac:chgData name="건우 이" userId="c51f59202b91380b" providerId="LiveId" clId="{B54B52B0-AB5A-4329-B818-33B2A0D97C9C}" dt="2023-12-25T12:41:11.964" v="3957" actId="1076"/>
          <ac:graphicFrameMkLst>
            <pc:docMk/>
            <pc:sldMk cId="2382339090" sldId="269"/>
            <ac:graphicFrameMk id="10" creationId="{0534E0EE-C3C1-30FB-F3F3-DFEE00378774}"/>
          </ac:graphicFrameMkLst>
        </pc:graphicFrameChg>
        <pc:picChg chg="add del mod">
          <ac:chgData name="건우 이" userId="c51f59202b91380b" providerId="LiveId" clId="{B54B52B0-AB5A-4329-B818-33B2A0D97C9C}" dt="2023-12-25T12:11:56.275" v="3762" actId="478"/>
          <ac:picMkLst>
            <pc:docMk/>
            <pc:sldMk cId="2382339090" sldId="269"/>
            <ac:picMk id="4" creationId="{3D824785-663F-98EC-F355-760128F97F7F}"/>
          </ac:picMkLst>
        </pc:picChg>
        <pc:picChg chg="add del mod">
          <ac:chgData name="건우 이" userId="c51f59202b91380b" providerId="LiveId" clId="{B54B52B0-AB5A-4329-B818-33B2A0D97C9C}" dt="2023-12-25T12:09:34.326" v="3723"/>
          <ac:picMkLst>
            <pc:docMk/>
            <pc:sldMk cId="2382339090" sldId="269"/>
            <ac:picMk id="6" creationId="{292BFC80-E68B-2634-D822-AEE970297B40}"/>
          </ac:picMkLst>
        </pc:picChg>
        <pc:picChg chg="add del mod">
          <ac:chgData name="건우 이" userId="c51f59202b91380b" providerId="LiveId" clId="{B54B52B0-AB5A-4329-B818-33B2A0D97C9C}" dt="2023-12-25T12:09:34.326" v="3723"/>
          <ac:picMkLst>
            <pc:docMk/>
            <pc:sldMk cId="2382339090" sldId="269"/>
            <ac:picMk id="7" creationId="{2A803C00-3372-6EEC-311C-6FF61258EF1A}"/>
          </ac:picMkLst>
        </pc:picChg>
        <pc:picChg chg="add del mod">
          <ac:chgData name="건우 이" userId="c51f59202b91380b" providerId="LiveId" clId="{B54B52B0-AB5A-4329-B818-33B2A0D97C9C}" dt="2023-12-25T12:09:34.326" v="3723"/>
          <ac:picMkLst>
            <pc:docMk/>
            <pc:sldMk cId="2382339090" sldId="269"/>
            <ac:picMk id="8" creationId="{BBFE9E7E-0947-8DB3-570D-320E2B88B132}"/>
          </ac:picMkLst>
        </pc:picChg>
        <pc:picChg chg="add del mod">
          <ac:chgData name="건우 이" userId="c51f59202b91380b" providerId="LiveId" clId="{B54B52B0-AB5A-4329-B818-33B2A0D97C9C}" dt="2023-12-25T12:09:34.326" v="3723"/>
          <ac:picMkLst>
            <pc:docMk/>
            <pc:sldMk cId="2382339090" sldId="269"/>
            <ac:picMk id="9" creationId="{02838956-5182-2ADD-579E-E86A774634E8}"/>
          </ac:picMkLst>
        </pc:picChg>
        <pc:picChg chg="add mod">
          <ac:chgData name="건우 이" userId="c51f59202b91380b" providerId="LiveId" clId="{B54B52B0-AB5A-4329-B818-33B2A0D97C9C}" dt="2023-12-25T12:41:11.964" v="3957" actId="1076"/>
          <ac:picMkLst>
            <pc:docMk/>
            <pc:sldMk cId="2382339090" sldId="269"/>
            <ac:picMk id="11" creationId="{F390EC55-9931-D560-075F-2835D5F7ECA8}"/>
          </ac:picMkLst>
        </pc:picChg>
        <pc:picChg chg="add mod">
          <ac:chgData name="건우 이" userId="c51f59202b91380b" providerId="LiveId" clId="{B54B52B0-AB5A-4329-B818-33B2A0D97C9C}" dt="2023-12-25T12:41:11.964" v="3957" actId="1076"/>
          <ac:picMkLst>
            <pc:docMk/>
            <pc:sldMk cId="2382339090" sldId="269"/>
            <ac:picMk id="12" creationId="{838A6A0E-3BA8-C1D5-AB4A-E0264AC660EB}"/>
          </ac:picMkLst>
        </pc:picChg>
        <pc:picChg chg="add mod">
          <ac:chgData name="건우 이" userId="c51f59202b91380b" providerId="LiveId" clId="{B54B52B0-AB5A-4329-B818-33B2A0D97C9C}" dt="2023-12-25T12:41:11.964" v="3957" actId="1076"/>
          <ac:picMkLst>
            <pc:docMk/>
            <pc:sldMk cId="2382339090" sldId="269"/>
            <ac:picMk id="13" creationId="{9D974AE2-FF39-68B8-86AC-7BB9CF48D054}"/>
          </ac:picMkLst>
        </pc:picChg>
        <pc:picChg chg="add mod">
          <ac:chgData name="건우 이" userId="c51f59202b91380b" providerId="LiveId" clId="{B54B52B0-AB5A-4329-B818-33B2A0D97C9C}" dt="2023-12-25T12:41:11.964" v="3957" actId="1076"/>
          <ac:picMkLst>
            <pc:docMk/>
            <pc:sldMk cId="2382339090" sldId="269"/>
            <ac:picMk id="14" creationId="{EBAF4FCA-4E0A-28F9-5735-3C7876828E79}"/>
          </ac:picMkLst>
        </pc:picChg>
        <pc:picChg chg="add mod">
          <ac:chgData name="건우 이" userId="c51f59202b91380b" providerId="LiveId" clId="{B54B52B0-AB5A-4329-B818-33B2A0D97C9C}" dt="2023-12-25T12:48:26.915" v="4016" actId="1076"/>
          <ac:picMkLst>
            <pc:docMk/>
            <pc:sldMk cId="2382339090" sldId="269"/>
            <ac:picMk id="17" creationId="{973FE188-B6FE-690C-7901-581780E724E6}"/>
          </ac:picMkLst>
        </pc:picChg>
        <pc:picChg chg="add mod">
          <ac:chgData name="건우 이" userId="c51f59202b91380b" providerId="LiveId" clId="{B54B52B0-AB5A-4329-B818-33B2A0D97C9C}" dt="2023-12-25T12:48:20.123" v="4015" actId="1076"/>
          <ac:picMkLst>
            <pc:docMk/>
            <pc:sldMk cId="2382339090" sldId="269"/>
            <ac:picMk id="19" creationId="{9B1F1EEE-D98E-A5DB-2ECE-4DE66242430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0768D6-AD0C-8CD3-4E48-64C9E999A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79CBC2A-8E23-15DA-2697-5EB363B4AE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3FFA97C-AC3F-067D-17C8-3CA079189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8679-6B83-47B9-BB57-47D99386ED3A}" type="datetimeFigureOut">
              <a:rPr lang="ko-KR" altLang="en-US" smtClean="0"/>
              <a:t>2023-12-30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E6D9CE0-5051-BE75-3FAC-EAF879655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B348401-CCE6-E3A5-873E-A081DC707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9F43-04B4-44C7-A53C-C4DCC8645F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5919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8CD2C08-9407-FFBA-01E9-4A7830192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326BFF3-6F4B-0C18-8BBB-2190DD338E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AC0F021-501D-96EE-FD26-381A8256C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8679-6B83-47B9-BB57-47D99386ED3A}" type="datetimeFigureOut">
              <a:rPr lang="ko-KR" altLang="en-US" smtClean="0"/>
              <a:t>2023-12-30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3C58E4E-0095-37F9-0AC8-DDC39791B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54180B3-2A67-9CDD-9209-25A1D259A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9F43-04B4-44C7-A53C-C4DCC8645F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1299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2C242DD6-3770-846E-9F14-8E01CF70D7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6C49D68-162E-4E7B-0363-9A990BFE26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7D00E34-7A34-3C56-2567-17085D5AC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8679-6B83-47B9-BB57-47D99386ED3A}" type="datetimeFigureOut">
              <a:rPr lang="ko-KR" altLang="en-US" smtClean="0"/>
              <a:t>2023-12-30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BB54A43-A087-9D29-204D-5D8CB09AB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DF8BC51-C95E-4695-F33D-10C503FF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9F43-04B4-44C7-A53C-C4DCC8645F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8569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BCB294-1CA1-FE3F-21EF-72E036FDA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03861E3-CDCE-1850-FFEA-9F2FF1B06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F3282C9-0093-9C53-91A5-742F116F3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8679-6B83-47B9-BB57-47D99386ED3A}" type="datetimeFigureOut">
              <a:rPr lang="ko-KR" altLang="en-US" smtClean="0"/>
              <a:t>2023-12-30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BF4AE13-97D8-7D2C-E418-C3A2EF6E5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395BD9A-478B-62F1-7A3C-9F6FFF1EA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9F43-04B4-44C7-A53C-C4DCC8645F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1224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A49D97-7841-E9E8-9235-00EEA037C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323946F-B54F-B3B5-7F67-B27065E29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66FA524-4E66-AECB-0A77-A7638F3B2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8679-6B83-47B9-BB57-47D99386ED3A}" type="datetimeFigureOut">
              <a:rPr lang="ko-KR" altLang="en-US" smtClean="0"/>
              <a:t>2023-12-30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B8D73C-4A2E-16A9-AC1B-07C5B5132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9138B1-C0FB-0B07-6520-0D67657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9F43-04B4-44C7-A53C-C4DCC8645F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787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8F5BAE-2798-7797-B431-D6EF6E894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5BE9C68-BAC7-72A2-6C06-C60D511CF5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48B0303-1594-9963-DD92-F4D24965CD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0211B1E-16C1-FF13-5C00-976F754EE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8679-6B83-47B9-BB57-47D99386ED3A}" type="datetimeFigureOut">
              <a:rPr lang="ko-KR" altLang="en-US" smtClean="0"/>
              <a:t>2023-12-30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01CD018-F1C7-7A34-9DA4-0BB2C2972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58AE63E-4AE8-37E8-5B94-80884CCCF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9F43-04B4-44C7-A53C-C4DCC8645F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302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0588F9-A99E-654F-1D00-1CC85B71B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C3DF49D-6425-3034-00E0-BF82BE3FF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9813545-2521-7A72-AB15-8481AB6E8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85C3617-26F8-D6E1-3C38-E4ED96B68E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167030E-E12B-CCC2-3094-E6DA24F0C9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A30EE91-A582-0DE7-0642-FC3BF3D7B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8679-6B83-47B9-BB57-47D99386ED3A}" type="datetimeFigureOut">
              <a:rPr lang="ko-KR" altLang="en-US" smtClean="0"/>
              <a:t>2023-12-30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62C9AE7-6125-E919-DB37-2BFC679D0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D29540CA-7625-E7BD-7A39-35D1FD3DF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9F43-04B4-44C7-A53C-C4DCC8645F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1744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0EAB1F-7CAD-754C-06AB-869F17550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31AE9F3-8889-496C-2262-CA1C645DF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8679-6B83-47B9-BB57-47D99386ED3A}" type="datetimeFigureOut">
              <a:rPr lang="ko-KR" altLang="en-US" smtClean="0"/>
              <a:t>2023-12-30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DC2377C-96C2-5D40-0B67-4406D793D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AAD1383-64E1-5BBD-FAC9-E35EED89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9F43-04B4-44C7-A53C-C4DCC8645F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0312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0BCE72A1-5CDA-CE9A-1641-E7D2CE1F0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8679-6B83-47B9-BB57-47D99386ED3A}" type="datetimeFigureOut">
              <a:rPr lang="ko-KR" altLang="en-US" smtClean="0"/>
              <a:t>2023-12-30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598894D-7606-3FCA-BB51-EB6109679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FBEE12E-8F35-E848-FFC5-E8E78D1B0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9F43-04B4-44C7-A53C-C4DCC8645F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3866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10E1894-18D5-E961-4EF2-7713FDA6C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F9ADD46-2998-23D9-D314-153694587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DE481BD-6757-4212-8FBA-92F682038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9C8A9C7-3C52-E988-F7BE-95952A09C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8679-6B83-47B9-BB57-47D99386ED3A}" type="datetimeFigureOut">
              <a:rPr lang="ko-KR" altLang="en-US" smtClean="0"/>
              <a:t>2023-12-30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71A39A5-BAD4-13E6-66FD-F2C6F7F15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8CF1D27-38BB-3F6D-586F-471994065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9F43-04B4-44C7-A53C-C4DCC8645F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9965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5C20B03-B5D6-B199-585F-6A2D2D1EE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C3A1AA4-C355-6C4F-C183-593419ADB2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28543A4-8584-BBB1-F806-F11939C98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FFEFC92-58DE-E0B8-0438-8D791B6F5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8679-6B83-47B9-BB57-47D99386ED3A}" type="datetimeFigureOut">
              <a:rPr lang="ko-KR" altLang="en-US" smtClean="0"/>
              <a:t>2023-12-30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1F031DB-B463-A196-B30A-A3B786C97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16CFDC1-8BC0-7740-5B79-FDB28F0B5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9F43-04B4-44C7-A53C-C4DCC8645F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1086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E6EA31E-93C6-CB1E-5BAD-E1E789CA6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1A762DF-C9DF-69DB-4A90-63A926E66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A84664A-1EEF-24B5-60BE-21BA06CCB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28679-6B83-47B9-BB57-47D99386ED3A}" type="datetimeFigureOut">
              <a:rPr lang="ko-KR" altLang="en-US" smtClean="0"/>
              <a:t>2023-12-30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89EB5FE-2FFE-CB48-125E-596C5BAA82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512DC12-7BBD-72E4-8D20-BABE032500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E9F43-04B4-44C7-A53C-C4DCC8645F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7994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GrZwTyZQheU&amp;t=116s" TargetMode="External"/><Relationship Id="rId4" Type="http://schemas.openxmlformats.org/officeDocument/2006/relationships/hyperlink" Target="https://www.youtube.com/watch?v=ceUfKSiztV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52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그림 36" descr="야외, 무기, 오염, 연기이(가) 표시된 사진&#10;&#10;자동 생성된 설명">
            <a:extLst>
              <a:ext uri="{FF2B5EF4-FFF2-40B4-BE49-F238E27FC236}">
                <a16:creationId xmlns:a16="http://schemas.microsoft.com/office/drawing/2014/main" id="{DB996DC7-C78E-6A5F-1883-F10106C3BC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5" t="9091" r="23539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64" name="Rectangle 54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0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DF37FDC-115D-3F9D-AE1A-9662065587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ko-KR" altLang="en-US" sz="4800" dirty="0">
                <a:solidFill>
                  <a:schemeClr val="bg1"/>
                </a:solidFill>
              </a:rPr>
              <a:t>월드</a:t>
            </a:r>
            <a:br>
              <a:rPr lang="en-US" altLang="ko-KR" sz="4800" dirty="0">
                <a:solidFill>
                  <a:schemeClr val="bg1"/>
                </a:solidFill>
              </a:rPr>
            </a:br>
            <a:r>
              <a:rPr lang="ko-KR" altLang="en-US" sz="1600" dirty="0">
                <a:solidFill>
                  <a:schemeClr val="bg1"/>
                </a:solidFill>
              </a:rPr>
              <a:t>      오브</a:t>
            </a:r>
            <a:br>
              <a:rPr lang="en-US" altLang="ko-KR" sz="4800" dirty="0">
                <a:solidFill>
                  <a:schemeClr val="bg1"/>
                </a:solidFill>
              </a:rPr>
            </a:br>
            <a:r>
              <a:rPr lang="ko-KR" altLang="en-US" sz="4800" dirty="0">
                <a:solidFill>
                  <a:schemeClr val="bg1"/>
                </a:solidFill>
              </a:rPr>
              <a:t>탱크</a:t>
            </a:r>
            <a:br>
              <a:rPr lang="en-US" altLang="ko-KR" sz="4800" dirty="0">
                <a:solidFill>
                  <a:schemeClr val="bg1"/>
                </a:solidFill>
              </a:rPr>
            </a:br>
            <a:r>
              <a:rPr lang="ko-KR" altLang="en-US" sz="4800" dirty="0" err="1">
                <a:solidFill>
                  <a:schemeClr val="bg1"/>
                </a:solidFill>
              </a:rPr>
              <a:t>블리츠</a:t>
            </a:r>
            <a:endParaRPr lang="ko-KR" altLang="en-US" sz="4800" dirty="0">
              <a:solidFill>
                <a:schemeClr val="bg1"/>
              </a:solidFill>
            </a:endParaRPr>
          </a:p>
        </p:txBody>
      </p:sp>
      <p:sp>
        <p:nvSpPr>
          <p:cNvPr id="65" name="Rectangle 5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6" name="Rectangle 5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0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60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62">
            <a:extLst>
              <a:ext uri="{FF2B5EF4-FFF2-40B4-BE49-F238E27FC236}">
                <a16:creationId xmlns:a16="http://schemas.microsoft.com/office/drawing/2014/main" id="{2F36CA75-CFBF-4844-B719-8FE9EBADA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tangle 64">
            <a:extLst>
              <a:ext uri="{FF2B5EF4-FFF2-40B4-BE49-F238E27FC236}">
                <a16:creationId xmlns:a16="http://schemas.microsoft.com/office/drawing/2014/main" id="{3D4A84B9-E564-4DD0-97F8-DBF1C460C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" name="Picture 66">
            <a:extLst>
              <a:ext uri="{FF2B5EF4-FFF2-40B4-BE49-F238E27FC236}">
                <a16:creationId xmlns:a16="http://schemas.microsoft.com/office/drawing/2014/main" id="{4A599609-F5C2-4A0B-A992-913F814A6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1172" cy="6858000"/>
          </a:xfrm>
          <a:prstGeom prst="rect">
            <a:avLst/>
          </a:prstGeom>
        </p:spPr>
      </p:pic>
      <p:sp>
        <p:nvSpPr>
          <p:cNvPr id="82" name="Rectangle 68">
            <a:extLst>
              <a:ext uri="{FF2B5EF4-FFF2-40B4-BE49-F238E27FC236}">
                <a16:creationId xmlns:a16="http://schemas.microsoft.com/office/drawing/2014/main" id="{102382E0-0A09-46AE-B955-B911CAFE7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70">
            <a:extLst>
              <a:ext uri="{FF2B5EF4-FFF2-40B4-BE49-F238E27FC236}">
                <a16:creationId xmlns:a16="http://schemas.microsoft.com/office/drawing/2014/main" id="{7DE75D4A-0965-4973-BE75-DECCAC9A9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그림 10" descr="의류, 사람, 야외, 눈이(가) 표시된 사진&#10;&#10;자동 생성된 설명">
            <a:extLst>
              <a:ext uri="{FF2B5EF4-FFF2-40B4-BE49-F238E27FC236}">
                <a16:creationId xmlns:a16="http://schemas.microsoft.com/office/drawing/2014/main" id="{F7334FD4-9EDE-B9D9-DCBC-7F0DF50A7D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r="-3" b="-3"/>
          <a:stretch/>
        </p:blipFill>
        <p:spPr>
          <a:xfrm>
            <a:off x="6094532" y="10"/>
            <a:ext cx="6093578" cy="3431119"/>
          </a:xfrm>
          <a:prstGeom prst="rect">
            <a:avLst/>
          </a:prstGeom>
        </p:spPr>
      </p:pic>
      <p:pic>
        <p:nvPicPr>
          <p:cNvPr id="30" name="그림 29" descr="텍스트, 아니메, 의류, 만화 영화이(가) 표시된 사진&#10;&#10;자동 생성된 설명">
            <a:extLst>
              <a:ext uri="{FF2B5EF4-FFF2-40B4-BE49-F238E27FC236}">
                <a16:creationId xmlns:a16="http://schemas.microsoft.com/office/drawing/2014/main" id="{5C2E9AFE-4C7C-ED5C-7A75-8FCC17B843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r="-3" b="-3"/>
          <a:stretch/>
        </p:blipFill>
        <p:spPr>
          <a:xfrm>
            <a:off x="4763" y="10"/>
            <a:ext cx="6093578" cy="3431119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5ED31C26-8130-5070-82FB-449D6EA5C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965" y="552807"/>
            <a:ext cx="9801854" cy="2790331"/>
          </a:xfrm>
        </p:spPr>
        <p:txBody>
          <a:bodyPr anchor="b">
            <a:normAutofit/>
          </a:bodyPr>
          <a:lstStyle/>
          <a:p>
            <a:pPr algn="ctr"/>
            <a:r>
              <a:rPr lang="ko-KR" altLang="en-US" sz="4800" dirty="0">
                <a:solidFill>
                  <a:srgbClr val="FFFFFF"/>
                </a:solidFill>
              </a:rPr>
              <a:t>게임의 발전 방향</a:t>
            </a:r>
          </a:p>
        </p:txBody>
      </p:sp>
      <p:pic>
        <p:nvPicPr>
          <p:cNvPr id="9" name="그림 8" descr="무기, 전투차량, 자주포, 포탑이(가) 표시된 사진&#10;&#10;자동 생성된 설명">
            <a:extLst>
              <a:ext uri="{FF2B5EF4-FFF2-40B4-BE49-F238E27FC236}">
                <a16:creationId xmlns:a16="http://schemas.microsoft.com/office/drawing/2014/main" id="{11BCCD0B-3D7B-3991-1ECE-0287C23E31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0" r="8307" b="2"/>
          <a:stretch/>
        </p:blipFill>
        <p:spPr>
          <a:xfrm>
            <a:off x="6087594" y="3426861"/>
            <a:ext cx="6093578" cy="3431129"/>
          </a:xfrm>
          <a:prstGeom prst="rect">
            <a:avLst/>
          </a:prstGeom>
        </p:spPr>
      </p:pic>
      <p:pic>
        <p:nvPicPr>
          <p:cNvPr id="28" name="그림 27" descr="텍스트, 무기, 스크린샷, PC 게임이(가) 표시된 사진&#10;&#10;자동 생성된 설명">
            <a:extLst>
              <a:ext uri="{FF2B5EF4-FFF2-40B4-BE49-F238E27FC236}">
                <a16:creationId xmlns:a16="http://schemas.microsoft.com/office/drawing/2014/main" id="{99A66EF2-914C-7F69-DBFA-C04B1741CCD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4" b="10246"/>
          <a:stretch/>
        </p:blipFill>
        <p:spPr>
          <a:xfrm>
            <a:off x="7511" y="3426870"/>
            <a:ext cx="6093578" cy="3431129"/>
          </a:xfrm>
          <a:prstGeom prst="rect">
            <a:avLst/>
          </a:pr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ACCFBAF-0054-B8F2-12F4-EFE6ADAF1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966" y="3510476"/>
            <a:ext cx="9801854" cy="2614231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altLang="ko-KR" sz="1800" dirty="0">
                <a:solidFill>
                  <a:srgbClr val="FFFFFF"/>
                </a:solidFill>
              </a:rPr>
              <a:t>1. </a:t>
            </a:r>
            <a:r>
              <a:rPr lang="ko-KR" altLang="en-US" sz="1800" dirty="0">
                <a:solidFill>
                  <a:srgbClr val="FFFFFF"/>
                </a:solidFill>
              </a:rPr>
              <a:t>점진적인 </a:t>
            </a:r>
            <a:r>
              <a:rPr lang="en-US" altLang="ko-KR" sz="1800" dirty="0">
                <a:solidFill>
                  <a:srgbClr val="FFFFFF"/>
                </a:solidFill>
              </a:rPr>
              <a:t>HD </a:t>
            </a:r>
            <a:r>
              <a:rPr lang="ko-KR" altLang="en-US" sz="1800" dirty="0" err="1">
                <a:solidFill>
                  <a:srgbClr val="FFFFFF"/>
                </a:solidFill>
              </a:rPr>
              <a:t>텍스쳐</a:t>
            </a:r>
            <a:r>
              <a:rPr lang="ko-KR" altLang="en-US" sz="1800" dirty="0">
                <a:solidFill>
                  <a:srgbClr val="FFFFFF"/>
                </a:solidFill>
              </a:rPr>
              <a:t> 추가</a:t>
            </a:r>
            <a:endParaRPr lang="en-US" altLang="ko-KR" sz="1800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en-US" altLang="ko-KR" sz="1800" dirty="0">
                <a:solidFill>
                  <a:srgbClr val="FFFFFF"/>
                </a:solidFill>
              </a:rPr>
              <a:t>2. </a:t>
            </a:r>
            <a:r>
              <a:rPr lang="ko-KR" altLang="en-US" sz="1800" dirty="0">
                <a:solidFill>
                  <a:srgbClr val="FFFFFF"/>
                </a:solidFill>
              </a:rPr>
              <a:t>각종 콜라보를 통한 홍보</a:t>
            </a:r>
            <a:endParaRPr lang="en-US" altLang="ko-KR" sz="1800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en-US" altLang="ko-KR" sz="1800" dirty="0">
                <a:solidFill>
                  <a:srgbClr val="FFFFFF"/>
                </a:solidFill>
              </a:rPr>
              <a:t>3. </a:t>
            </a:r>
            <a:r>
              <a:rPr lang="ko-KR" altLang="en-US" sz="1800" dirty="0">
                <a:solidFill>
                  <a:srgbClr val="FFFFFF"/>
                </a:solidFill>
              </a:rPr>
              <a:t>꾸준히 새로운 </a:t>
            </a:r>
            <a:r>
              <a:rPr lang="ko-KR" altLang="en-US" sz="1800" dirty="0" err="1">
                <a:solidFill>
                  <a:srgbClr val="FFFFFF"/>
                </a:solidFill>
              </a:rPr>
              <a:t>테크트리</a:t>
            </a:r>
            <a:r>
              <a:rPr lang="ko-KR" altLang="en-US" sz="1800" dirty="0">
                <a:solidFill>
                  <a:srgbClr val="FFFFFF"/>
                </a:solidFill>
              </a:rPr>
              <a:t> 출시</a:t>
            </a:r>
            <a:endParaRPr lang="en-US" altLang="ko-KR" sz="1800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en-US" altLang="ko-KR" sz="1800" dirty="0">
                <a:solidFill>
                  <a:srgbClr val="FFFFFF"/>
                </a:solidFill>
              </a:rPr>
              <a:t>4. </a:t>
            </a:r>
            <a:r>
              <a:rPr lang="ko-KR" altLang="en-US" sz="1800" dirty="0">
                <a:solidFill>
                  <a:srgbClr val="FFFFFF"/>
                </a:solidFill>
              </a:rPr>
              <a:t>새로운 이벤트 모드 개발</a:t>
            </a:r>
            <a:endParaRPr lang="en-US" altLang="ko-KR" sz="1800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en-US" altLang="ko-KR" sz="1800" dirty="0">
                <a:solidFill>
                  <a:srgbClr val="FFFFFF"/>
                </a:solidFill>
              </a:rPr>
              <a:t>5. </a:t>
            </a:r>
            <a:r>
              <a:rPr lang="ko-KR" altLang="en-US" sz="1800" dirty="0">
                <a:solidFill>
                  <a:srgbClr val="FFFFFF"/>
                </a:solidFill>
              </a:rPr>
              <a:t>리그 유치로 </a:t>
            </a:r>
            <a:r>
              <a:rPr lang="ko-KR" altLang="en-US" sz="1800" dirty="0" err="1">
                <a:solidFill>
                  <a:srgbClr val="FFFFFF"/>
                </a:solidFill>
              </a:rPr>
              <a:t>고실력</a:t>
            </a:r>
            <a:r>
              <a:rPr lang="ko-KR" altLang="en-US" sz="1800" dirty="0">
                <a:solidFill>
                  <a:srgbClr val="FFFFFF"/>
                </a:solidFill>
              </a:rPr>
              <a:t> 플레이어 잔존</a:t>
            </a:r>
          </a:p>
        </p:txBody>
      </p:sp>
    </p:spTree>
    <p:extLst>
      <p:ext uri="{BB962C8B-B14F-4D97-AF65-F5344CB8AC3E}">
        <p14:creationId xmlns:p14="http://schemas.microsoft.com/office/powerpoint/2010/main" val="4256072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10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그림 5" descr="텍스트, 만화 영화, 애니메이션, 컴퓨터이(가) 표시된 사진&#10;&#10;자동 생성된 설명">
            <a:extLst>
              <a:ext uri="{FF2B5EF4-FFF2-40B4-BE49-F238E27FC236}">
                <a16:creationId xmlns:a16="http://schemas.microsoft.com/office/drawing/2014/main" id="{5B941319-1CEB-6E6B-1A9B-A50C24995F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2D443EE2-9A0B-6629-8A5E-364FCF0FB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ko-KR" altLang="en-US" sz="5400" dirty="0">
                <a:solidFill>
                  <a:schemeClr val="bg1"/>
                </a:solidFill>
              </a:rPr>
              <a:t>본인경력</a:t>
            </a:r>
            <a:r>
              <a:rPr lang="en-US" altLang="ko-KR" sz="1600" dirty="0">
                <a:solidFill>
                  <a:schemeClr val="bg1"/>
                </a:solidFill>
              </a:rPr>
              <a:t>(</a:t>
            </a:r>
            <a:r>
              <a:rPr lang="ko-KR" altLang="en-US" sz="1600" dirty="0" err="1">
                <a:solidFill>
                  <a:schemeClr val="bg1"/>
                </a:solidFill>
              </a:rPr>
              <a:t>정병어필</a:t>
            </a:r>
            <a:r>
              <a:rPr lang="en-US" altLang="ko-KR" sz="1600" dirty="0">
                <a:solidFill>
                  <a:schemeClr val="bg1"/>
                </a:solidFill>
              </a:rPr>
              <a:t>)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  <p:sp>
        <p:nvSpPr>
          <p:cNvPr id="43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A6CDE01-16F6-AF4E-DBA6-8FA4F1DDE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r>
              <a:rPr lang="en-US" altLang="ko-KR" sz="2200" dirty="0">
                <a:solidFill>
                  <a:schemeClr val="bg1"/>
                </a:solidFill>
              </a:rPr>
              <a:t>2017</a:t>
            </a:r>
            <a:r>
              <a:rPr lang="ko-KR" altLang="en-US" sz="2200" dirty="0">
                <a:solidFill>
                  <a:schemeClr val="bg1"/>
                </a:solidFill>
              </a:rPr>
              <a:t>년 시작 </a:t>
            </a:r>
            <a:r>
              <a:rPr lang="en-US" altLang="ko-KR" sz="2200" dirty="0">
                <a:solidFill>
                  <a:schemeClr val="bg1"/>
                </a:solidFill>
              </a:rPr>
              <a:t>– </a:t>
            </a:r>
            <a:r>
              <a:rPr lang="ko-KR" altLang="en-US" sz="2200" dirty="0">
                <a:solidFill>
                  <a:schemeClr val="bg1"/>
                </a:solidFill>
              </a:rPr>
              <a:t>다음주면 </a:t>
            </a:r>
            <a:r>
              <a:rPr lang="en-US" altLang="ko-KR" sz="2200" dirty="0">
                <a:solidFill>
                  <a:schemeClr val="bg1"/>
                </a:solidFill>
              </a:rPr>
              <a:t>8</a:t>
            </a:r>
            <a:r>
              <a:rPr lang="ko-KR" altLang="en-US" sz="2200" dirty="0" err="1">
                <a:solidFill>
                  <a:schemeClr val="bg1"/>
                </a:solidFill>
              </a:rPr>
              <a:t>년차</a:t>
            </a:r>
            <a:r>
              <a:rPr lang="en-US" altLang="ko-KR" sz="2200">
                <a:solidFill>
                  <a:schemeClr val="bg1"/>
                </a:solidFill>
              </a:rPr>
              <a:t> </a:t>
            </a:r>
            <a:endParaRPr lang="en-US" altLang="ko-KR" sz="2200" dirty="0">
              <a:solidFill>
                <a:schemeClr val="bg1"/>
              </a:solidFill>
            </a:endParaRPr>
          </a:p>
          <a:p>
            <a:r>
              <a:rPr lang="en-US" altLang="ko-KR" sz="2200" dirty="0">
                <a:solidFill>
                  <a:schemeClr val="bg1"/>
                </a:solidFill>
              </a:rPr>
              <a:t>30,000</a:t>
            </a:r>
            <a:r>
              <a:rPr lang="ko-KR" altLang="en-US" sz="2200" dirty="0">
                <a:solidFill>
                  <a:schemeClr val="bg1"/>
                </a:solidFill>
              </a:rPr>
              <a:t>판</a:t>
            </a:r>
            <a:r>
              <a:rPr lang="en-US" altLang="ko-KR" sz="2200" dirty="0">
                <a:solidFill>
                  <a:schemeClr val="bg1"/>
                </a:solidFill>
              </a:rPr>
              <a:t>, </a:t>
            </a:r>
            <a:r>
              <a:rPr lang="ko-KR" altLang="en-US" sz="2200" dirty="0">
                <a:solidFill>
                  <a:schemeClr val="bg1"/>
                </a:solidFill>
              </a:rPr>
              <a:t>대충 </a:t>
            </a:r>
            <a:r>
              <a:rPr lang="en-US" altLang="ko-KR" sz="2200" dirty="0">
                <a:solidFill>
                  <a:schemeClr val="bg1"/>
                </a:solidFill>
              </a:rPr>
              <a:t>4000</a:t>
            </a:r>
            <a:r>
              <a:rPr lang="ko-KR" altLang="en-US" sz="2200" dirty="0">
                <a:solidFill>
                  <a:schemeClr val="bg1"/>
                </a:solidFill>
              </a:rPr>
              <a:t>시간</a:t>
            </a:r>
            <a:r>
              <a:rPr lang="en-US" altLang="ko-KR" sz="2200" dirty="0">
                <a:solidFill>
                  <a:schemeClr val="bg1"/>
                </a:solidFill>
              </a:rPr>
              <a:t>+</a:t>
            </a:r>
          </a:p>
          <a:p>
            <a:r>
              <a:rPr lang="en-US" altLang="ko-KR" sz="2200" dirty="0">
                <a:solidFill>
                  <a:schemeClr val="bg1"/>
                </a:solidFill>
              </a:rPr>
              <a:t>2</a:t>
            </a:r>
            <a:r>
              <a:rPr lang="ko-KR" altLang="en-US" sz="2200" dirty="0" err="1">
                <a:solidFill>
                  <a:schemeClr val="bg1"/>
                </a:solidFill>
              </a:rPr>
              <a:t>부리그</a:t>
            </a:r>
            <a:r>
              <a:rPr lang="ko-KR" altLang="en-US" sz="2200" dirty="0">
                <a:solidFill>
                  <a:schemeClr val="bg1"/>
                </a:solidFill>
              </a:rPr>
              <a:t> </a:t>
            </a:r>
            <a:r>
              <a:rPr lang="en-US" altLang="ko-KR" sz="2200" dirty="0">
                <a:solidFill>
                  <a:schemeClr val="bg1"/>
                </a:solidFill>
              </a:rPr>
              <a:t>2021</a:t>
            </a:r>
            <a:r>
              <a:rPr lang="ko-KR" altLang="en-US" sz="2200" dirty="0">
                <a:solidFill>
                  <a:schemeClr val="bg1"/>
                </a:solidFill>
              </a:rPr>
              <a:t>년 스프링 시즌 </a:t>
            </a:r>
            <a:r>
              <a:rPr lang="en-US" altLang="ko-KR" sz="2200" dirty="0">
                <a:solidFill>
                  <a:schemeClr val="bg1"/>
                </a:solidFill>
              </a:rPr>
              <a:t>3</a:t>
            </a:r>
            <a:r>
              <a:rPr lang="ko-KR" altLang="en-US" sz="2200" dirty="0">
                <a:solidFill>
                  <a:schemeClr val="bg1"/>
                </a:solidFill>
              </a:rPr>
              <a:t>위</a:t>
            </a:r>
            <a:endParaRPr lang="en-US" altLang="ko-KR" sz="2200" dirty="0">
              <a:solidFill>
                <a:schemeClr val="bg1"/>
              </a:solidFill>
            </a:endParaRPr>
          </a:p>
          <a:p>
            <a:r>
              <a:rPr lang="ko-KR" altLang="en-US" sz="2200" dirty="0">
                <a:solidFill>
                  <a:schemeClr val="bg1"/>
                </a:solidFill>
              </a:rPr>
              <a:t>前 시즌 랭크 </a:t>
            </a:r>
            <a:r>
              <a:rPr lang="en-US" altLang="ko-KR" sz="2200" dirty="0">
                <a:solidFill>
                  <a:schemeClr val="bg1"/>
                </a:solidFill>
              </a:rPr>
              <a:t>400</a:t>
            </a:r>
            <a:r>
              <a:rPr lang="ko-KR" altLang="en-US" sz="2200" dirty="0">
                <a:solidFill>
                  <a:schemeClr val="bg1"/>
                </a:solidFill>
              </a:rPr>
              <a:t>위</a:t>
            </a:r>
          </a:p>
        </p:txBody>
      </p:sp>
    </p:spTree>
    <p:extLst>
      <p:ext uri="{BB962C8B-B14F-4D97-AF65-F5344CB8AC3E}">
        <p14:creationId xmlns:p14="http://schemas.microsoft.com/office/powerpoint/2010/main" val="1392989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11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34A4F287-5698-3285-7509-AFF727CA3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825" y="1641752"/>
            <a:ext cx="4391024" cy="1323439"/>
          </a:xfrm>
        </p:spPr>
        <p:txBody>
          <a:bodyPr anchor="t">
            <a:normAutofit/>
          </a:bodyPr>
          <a:lstStyle/>
          <a:p>
            <a:r>
              <a:rPr lang="ko-KR" altLang="en-US" sz="4000">
                <a:solidFill>
                  <a:schemeClr val="bg1"/>
                </a:solidFill>
              </a:rPr>
              <a:t>이런 분께 추천합니다</a:t>
            </a:r>
            <a:r>
              <a:rPr lang="en-US" altLang="ko-KR" sz="4000">
                <a:solidFill>
                  <a:schemeClr val="bg1"/>
                </a:solidFill>
              </a:rPr>
              <a:t>!</a:t>
            </a:r>
            <a:endParaRPr lang="ko-KR" altLang="en-US" sz="4000">
              <a:solidFill>
                <a:schemeClr val="bg1"/>
              </a:solidFill>
            </a:endParaRPr>
          </a:p>
        </p:txBody>
      </p:sp>
      <p:grpSp>
        <p:nvGrpSpPr>
          <p:cNvPr id="33" name="Group 13">
            <a:extLst>
              <a:ext uri="{FF2B5EF4-FFF2-40B4-BE49-F238E27FC236}">
                <a16:creationId xmlns:a16="http://schemas.microsoft.com/office/drawing/2014/main" id="{CC09AFE8-9934-40C0-A058-4008A3B19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7160" y="1498600"/>
            <a:ext cx="5260976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3588ED6-49C5-4EAF-BBCE-DB6B4184D3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0149B80A-4A62-4495-AE87-F32755EBDD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4" name="Freeform: Shape 19">
                <a:extLst>
                  <a:ext uri="{FF2B5EF4-FFF2-40B4-BE49-F238E27FC236}">
                    <a16:creationId xmlns:a16="http://schemas.microsoft.com/office/drawing/2014/main" id="{438C3DC5-5887-49A9-AABB-A9772488F2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5" name="Group 15">
              <a:extLst>
                <a:ext uri="{FF2B5EF4-FFF2-40B4-BE49-F238E27FC236}">
                  <a16:creationId xmlns:a16="http://schemas.microsoft.com/office/drawing/2014/main" id="{5BD695E1-00AC-49AE-93BF-22000734A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F721D808-B8BC-4568-A927-12BC276FBF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6" name="Freeform: Shape 17">
                <a:extLst>
                  <a:ext uri="{FF2B5EF4-FFF2-40B4-BE49-F238E27FC236}">
                    <a16:creationId xmlns:a16="http://schemas.microsoft.com/office/drawing/2014/main" id="{7B2886F6-DE07-47C7-840F-22CD86C0D1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7" name="그림 6" descr="교통, 야외, 눈, 무기이(가) 표시된 사진&#10;&#10;자동 생성된 설명">
            <a:extLst>
              <a:ext uri="{FF2B5EF4-FFF2-40B4-BE49-F238E27FC236}">
                <a16:creationId xmlns:a16="http://schemas.microsoft.com/office/drawing/2014/main" id="{C9D36735-D04A-764A-FFB2-1B56B56464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091" y="2310918"/>
            <a:ext cx="4369112" cy="2457625"/>
          </a:xfrm>
          <a:prstGeom prst="rect">
            <a:avLst/>
          </a:pr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A288A48-3B76-9F80-ACC5-0586A9B90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1825" y="3146400"/>
            <a:ext cx="4952999" cy="1622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1800" dirty="0">
                <a:solidFill>
                  <a:schemeClr val="bg1">
                    <a:alpha val="80000"/>
                  </a:schemeClr>
                </a:solidFill>
              </a:rPr>
              <a:t>1) </a:t>
            </a:r>
            <a:r>
              <a:rPr lang="ko-KR" altLang="en-US" sz="1800" dirty="0" err="1">
                <a:solidFill>
                  <a:schemeClr val="bg1">
                    <a:alpha val="80000"/>
                  </a:schemeClr>
                </a:solidFill>
              </a:rPr>
              <a:t>밀덕</a:t>
            </a:r>
            <a:r>
              <a:rPr lang="en-US" altLang="ko-KR" sz="1800" dirty="0">
                <a:solidFill>
                  <a:schemeClr val="bg1">
                    <a:alpha val="80000"/>
                  </a:schemeClr>
                </a:solidFill>
              </a:rPr>
              <a:t>/ ‘</a:t>
            </a:r>
            <a:r>
              <a:rPr lang="ko-KR" altLang="en-US" sz="1800" dirty="0" err="1">
                <a:solidFill>
                  <a:schemeClr val="bg1">
                    <a:alpha val="80000"/>
                  </a:schemeClr>
                </a:solidFill>
              </a:rPr>
              <a:t>기계가너무좋아</a:t>
            </a:r>
            <a:r>
              <a:rPr lang="en-US" altLang="ko-KR" sz="1800" dirty="0">
                <a:solidFill>
                  <a:schemeClr val="bg1">
                    <a:alpha val="80000"/>
                  </a:schemeClr>
                </a:solidFill>
              </a:rPr>
              <a:t>’</a:t>
            </a:r>
          </a:p>
          <a:p>
            <a:pPr marL="0" indent="0">
              <a:buNone/>
            </a:pPr>
            <a:r>
              <a:rPr lang="en-US" altLang="ko-KR" sz="1800" dirty="0">
                <a:solidFill>
                  <a:schemeClr val="bg1">
                    <a:alpha val="80000"/>
                  </a:schemeClr>
                </a:solidFill>
              </a:rPr>
              <a:t>2) </a:t>
            </a:r>
            <a:r>
              <a:rPr lang="ko-KR" altLang="en-US" sz="1800" dirty="0">
                <a:solidFill>
                  <a:schemeClr val="bg1">
                    <a:alpha val="80000"/>
                  </a:schemeClr>
                </a:solidFill>
              </a:rPr>
              <a:t>가볍게 </a:t>
            </a:r>
            <a:r>
              <a:rPr lang="ko-KR" altLang="en-US" sz="1800" dirty="0" err="1">
                <a:solidFill>
                  <a:schemeClr val="bg1">
                    <a:alpha val="80000"/>
                  </a:schemeClr>
                </a:solidFill>
              </a:rPr>
              <a:t>짬떼울</a:t>
            </a:r>
            <a:r>
              <a:rPr lang="ko-KR" altLang="en-US" sz="1800" dirty="0">
                <a:solidFill>
                  <a:schemeClr val="bg1">
                    <a:alpha val="80000"/>
                  </a:schemeClr>
                </a:solidFill>
              </a:rPr>
              <a:t> 게임이 필요하다</a:t>
            </a:r>
            <a:r>
              <a:rPr lang="en-US" altLang="ko-KR" sz="1800" dirty="0">
                <a:solidFill>
                  <a:schemeClr val="bg1">
                    <a:alpha val="80000"/>
                  </a:schemeClr>
                </a:solidFill>
              </a:rPr>
              <a:t>..!</a:t>
            </a:r>
          </a:p>
          <a:p>
            <a:pPr marL="0" indent="0">
              <a:buNone/>
            </a:pPr>
            <a:r>
              <a:rPr lang="en-US" altLang="ko-KR" sz="1800" dirty="0">
                <a:solidFill>
                  <a:schemeClr val="bg1">
                    <a:alpha val="80000"/>
                  </a:schemeClr>
                </a:solidFill>
              </a:rPr>
              <a:t>3) </a:t>
            </a:r>
            <a:r>
              <a:rPr lang="ko-KR" altLang="en-US" sz="1800" dirty="0">
                <a:solidFill>
                  <a:schemeClr val="bg1">
                    <a:alpha val="80000"/>
                  </a:schemeClr>
                </a:solidFill>
              </a:rPr>
              <a:t>절대 망하지 않을 게임이 필요하다</a:t>
            </a:r>
            <a:r>
              <a:rPr lang="en-US" altLang="ko-KR" sz="1800" dirty="0">
                <a:solidFill>
                  <a:schemeClr val="bg1">
                    <a:alpha val="80000"/>
                  </a:schemeClr>
                </a:solidFill>
              </a:rPr>
              <a:t>..!</a:t>
            </a:r>
          </a:p>
          <a:p>
            <a:pPr marL="0" indent="0">
              <a:buNone/>
            </a:pPr>
            <a:r>
              <a:rPr lang="en-US" altLang="ko-KR" sz="1800" dirty="0">
                <a:solidFill>
                  <a:schemeClr val="bg1">
                    <a:alpha val="80000"/>
                  </a:schemeClr>
                </a:solidFill>
              </a:rPr>
              <a:t>4) </a:t>
            </a:r>
            <a:r>
              <a:rPr lang="ko-KR" altLang="en-US" sz="1800" dirty="0">
                <a:solidFill>
                  <a:schemeClr val="bg1">
                    <a:alpha val="80000"/>
                  </a:schemeClr>
                </a:solidFill>
              </a:rPr>
              <a:t>가성비 게임이 필요하다</a:t>
            </a:r>
            <a:r>
              <a:rPr lang="en-US" altLang="ko-KR" sz="1800" dirty="0">
                <a:solidFill>
                  <a:schemeClr val="bg1">
                    <a:alpha val="80000"/>
                  </a:schemeClr>
                </a:solidFill>
              </a:rPr>
              <a:t>..!</a:t>
            </a:r>
          </a:p>
        </p:txBody>
      </p:sp>
      <p:sp>
        <p:nvSpPr>
          <p:cNvPr id="4" name="TextBox 3">
            <a:hlinkClick r:id="rId4"/>
            <a:extLst>
              <a:ext uri="{FF2B5EF4-FFF2-40B4-BE49-F238E27FC236}">
                <a16:creationId xmlns:a16="http://schemas.microsoft.com/office/drawing/2014/main" id="{D028A03C-5560-3A0A-1895-1E6C9F7AB724}"/>
              </a:ext>
            </a:extLst>
          </p:cNvPr>
          <p:cNvSpPr txBox="1"/>
          <p:nvPr/>
        </p:nvSpPr>
        <p:spPr>
          <a:xfrm>
            <a:off x="9931429" y="6206192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solidFill>
                  <a:schemeClr val="accent1"/>
                </a:solidFill>
                <a:hlinkClick r:id="rId5"/>
              </a:rPr>
              <a:t>게임플레이영상</a:t>
            </a:r>
            <a:endParaRPr lang="ko-KR" altLang="en-US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115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3D6EC93-F369-413E-AA67-5D4104161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FBDC6106-E082-A4D7-9D46-B13533CF4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6" y="336827"/>
            <a:ext cx="4394200" cy="13234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latinLnBrk="0"/>
            <a:r>
              <a:rPr lang="ko-KR" altLang="en-US" sz="4000" dirty="0">
                <a:solidFill>
                  <a:schemeClr val="bg1"/>
                </a:solidFill>
              </a:rPr>
              <a:t>기본적으로</a:t>
            </a:r>
          </a:p>
        </p:txBody>
      </p:sp>
      <p:pic>
        <p:nvPicPr>
          <p:cNvPr id="5" name="내용 개체 틀 4" descr="사람, 텍스트, 인간의 얼굴, 의류이(가) 표시된 사진&#10;&#10;자동 생성된 설명">
            <a:extLst>
              <a:ext uri="{FF2B5EF4-FFF2-40B4-BE49-F238E27FC236}">
                <a16:creationId xmlns:a16="http://schemas.microsoft.com/office/drawing/2014/main" id="{97636BDC-A9BD-86C9-FD2F-48CE3BEB2F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469"/>
          <a:stretch/>
        </p:blipFill>
        <p:spPr>
          <a:xfrm>
            <a:off x="5752193" y="10"/>
            <a:ext cx="6439807" cy="6857989"/>
          </a:xfrm>
          <a:custGeom>
            <a:avLst/>
            <a:gdLst/>
            <a:ahLst/>
            <a:cxnLst/>
            <a:rect l="l" t="t" r="r" b="b"/>
            <a:pathLst>
              <a:path w="643980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1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2" y="528850"/>
                  <a:pt x="335479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1" y="612658"/>
                </a:lnTo>
                <a:cubicBezTo>
                  <a:pt x="358988" y="604728"/>
                  <a:pt x="357231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7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4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439807" y="0"/>
                </a:lnTo>
                <a:lnTo>
                  <a:pt x="643980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1" y="6796804"/>
                </a:lnTo>
                <a:cubicBezTo>
                  <a:pt x="32162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6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8" y="6463490"/>
                </a:cubicBezTo>
                <a:cubicBezTo>
                  <a:pt x="116555" y="6431292"/>
                  <a:pt x="131034" y="6400429"/>
                  <a:pt x="146085" y="6363664"/>
                </a:cubicBezTo>
                <a:cubicBezTo>
                  <a:pt x="142274" y="6350899"/>
                  <a:pt x="131986" y="6331277"/>
                  <a:pt x="131034" y="6311084"/>
                </a:cubicBezTo>
                <a:cubicBezTo>
                  <a:pt x="127795" y="6246121"/>
                  <a:pt x="145512" y="6185351"/>
                  <a:pt x="173519" y="6127247"/>
                </a:cubicBezTo>
                <a:cubicBezTo>
                  <a:pt x="181900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7" y="6056948"/>
                </a:cubicBezTo>
                <a:cubicBezTo>
                  <a:pt x="243432" y="6050282"/>
                  <a:pt x="242862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0" y="5900735"/>
                  <a:pt x="264199" y="5897114"/>
                </a:cubicBezTo>
                <a:cubicBezTo>
                  <a:pt x="268199" y="5891590"/>
                  <a:pt x="274296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9" y="5779191"/>
                  <a:pt x="299822" y="5771953"/>
                  <a:pt x="302870" y="5765474"/>
                </a:cubicBezTo>
                <a:cubicBezTo>
                  <a:pt x="305728" y="5759378"/>
                  <a:pt x="310682" y="5754234"/>
                  <a:pt x="313730" y="5748136"/>
                </a:cubicBezTo>
                <a:cubicBezTo>
                  <a:pt x="321921" y="5731564"/>
                  <a:pt x="329541" y="5714607"/>
                  <a:pt x="338685" y="5695178"/>
                </a:cubicBezTo>
                <a:cubicBezTo>
                  <a:pt x="321541" y="5684320"/>
                  <a:pt x="331258" y="5669647"/>
                  <a:pt x="339449" y="5651360"/>
                </a:cubicBezTo>
                <a:cubicBezTo>
                  <a:pt x="347831" y="5632691"/>
                  <a:pt x="350497" y="5611164"/>
                  <a:pt x="353546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4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1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1" y="4346201"/>
                  <a:pt x="391265" y="4340674"/>
                  <a:pt x="392218" y="4335722"/>
                </a:cubicBezTo>
                <a:cubicBezTo>
                  <a:pt x="401743" y="4281810"/>
                  <a:pt x="387837" y="4231324"/>
                  <a:pt x="369547" y="4181603"/>
                </a:cubicBezTo>
                <a:cubicBezTo>
                  <a:pt x="367642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5" y="4078159"/>
                  <a:pt x="348211" y="4040058"/>
                  <a:pt x="331447" y="4003861"/>
                </a:cubicBezTo>
                <a:cubicBezTo>
                  <a:pt x="314493" y="3967091"/>
                  <a:pt x="300203" y="3932993"/>
                  <a:pt x="317350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2" y="3799258"/>
                  <a:pt x="307442" y="3784397"/>
                </a:cubicBezTo>
                <a:cubicBezTo>
                  <a:pt x="307442" y="3744770"/>
                  <a:pt x="297346" y="3709529"/>
                  <a:pt x="276771" y="3675238"/>
                </a:cubicBezTo>
                <a:cubicBezTo>
                  <a:pt x="268770" y="3661899"/>
                  <a:pt x="274105" y="3641134"/>
                  <a:pt x="272009" y="3623799"/>
                </a:cubicBezTo>
                <a:cubicBezTo>
                  <a:pt x="269533" y="3605509"/>
                  <a:pt x="267247" y="3586653"/>
                  <a:pt x="261721" y="3569124"/>
                </a:cubicBezTo>
                <a:cubicBezTo>
                  <a:pt x="247242" y="3523785"/>
                  <a:pt x="230859" y="3479015"/>
                  <a:pt x="215618" y="3433866"/>
                </a:cubicBezTo>
                <a:cubicBezTo>
                  <a:pt x="203045" y="3396719"/>
                  <a:pt x="212952" y="3360139"/>
                  <a:pt x="218285" y="3323372"/>
                </a:cubicBezTo>
                <a:cubicBezTo>
                  <a:pt x="221716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4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6" y="2966742"/>
                  <a:pt x="144561" y="2940455"/>
                  <a:pt x="128367" y="2910353"/>
                </a:cubicBezTo>
                <a:cubicBezTo>
                  <a:pt x="117318" y="2889587"/>
                  <a:pt x="109126" y="2866918"/>
                  <a:pt x="102267" y="2844248"/>
                </a:cubicBezTo>
                <a:cubicBezTo>
                  <a:pt x="93313" y="2813958"/>
                  <a:pt x="87978" y="2782716"/>
                  <a:pt x="79217" y="2752235"/>
                </a:cubicBezTo>
                <a:cubicBezTo>
                  <a:pt x="66072" y="2706131"/>
                  <a:pt x="55784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2" y="2360933"/>
                </a:cubicBezTo>
                <a:cubicBezTo>
                  <a:pt x="28541" y="2356744"/>
                  <a:pt x="36543" y="2344741"/>
                  <a:pt x="37878" y="2335405"/>
                </a:cubicBezTo>
                <a:cubicBezTo>
                  <a:pt x="41877" y="2307402"/>
                  <a:pt x="35972" y="2281683"/>
                  <a:pt x="23017" y="2254633"/>
                </a:cubicBezTo>
                <a:cubicBezTo>
                  <a:pt x="10825" y="2229296"/>
                  <a:pt x="12159" y="2197670"/>
                  <a:pt x="7395" y="2168903"/>
                </a:cubicBezTo>
                <a:cubicBezTo>
                  <a:pt x="5681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6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70" y="1851709"/>
                  <a:pt x="52545" y="1813610"/>
                  <a:pt x="68738" y="1768838"/>
                </a:cubicBezTo>
                <a:cubicBezTo>
                  <a:pt x="85885" y="1721785"/>
                  <a:pt x="112174" y="1676253"/>
                  <a:pt x="104364" y="1623675"/>
                </a:cubicBezTo>
                <a:cubicBezTo>
                  <a:pt x="99601" y="1591859"/>
                  <a:pt x="88551" y="1561189"/>
                  <a:pt x="81883" y="1529563"/>
                </a:cubicBezTo>
                <a:cubicBezTo>
                  <a:pt x="79597" y="1518324"/>
                  <a:pt x="79979" y="1505751"/>
                  <a:pt x="82264" y="1494509"/>
                </a:cubicBezTo>
                <a:cubicBezTo>
                  <a:pt x="92744" y="1440216"/>
                  <a:pt x="94267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7" y="1151600"/>
                </a:cubicBezTo>
                <a:cubicBezTo>
                  <a:pt x="100554" y="1134834"/>
                  <a:pt x="96553" y="1114449"/>
                  <a:pt x="98078" y="1095972"/>
                </a:cubicBezTo>
                <a:cubicBezTo>
                  <a:pt x="99409" y="1078826"/>
                  <a:pt x="99981" y="1061298"/>
                  <a:pt x="104364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4" y="949281"/>
                  <a:pt x="103220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7" y="694576"/>
                </a:cubicBezTo>
                <a:cubicBezTo>
                  <a:pt x="102267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1" y="531310"/>
                  <a:pt x="114081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7" y="340425"/>
                  <a:pt x="88551" y="300800"/>
                  <a:pt x="84930" y="261173"/>
                </a:cubicBezTo>
                <a:cubicBezTo>
                  <a:pt x="84168" y="252600"/>
                  <a:pt x="88934" y="243648"/>
                  <a:pt x="89314" y="234883"/>
                </a:cubicBezTo>
                <a:cubicBezTo>
                  <a:pt x="90266" y="207450"/>
                  <a:pt x="90457" y="180017"/>
                  <a:pt x="91027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7" y="85336"/>
                  <a:pt x="98078" y="66857"/>
                  <a:pt x="83217" y="47806"/>
                </a:cubicBezTo>
                <a:cubicBezTo>
                  <a:pt x="77453" y="40471"/>
                  <a:pt x="73691" y="32636"/>
                  <a:pt x="71207" y="24480"/>
                </a:cubicBezTo>
                <a:close/>
              </a:path>
            </a:pathLst>
          </a:custGeom>
          <a:effectLst>
            <a:outerShdw blurRad="381000" dist="152400" dir="10800000" algn="tr" rotWithShape="0">
              <a:prstClr val="black">
                <a:alpha val="10000"/>
              </a:prstClr>
            </a:outerShdw>
          </a:effec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4EA04677-6B2C-40F4-975C-ED9196552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6" y="0"/>
            <a:ext cx="874718" cy="6857455"/>
            <a:chOff x="5632356" y="0"/>
            <a:chExt cx="874718" cy="6857455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F1ABE2E-F19F-4BD3-B0FA-8A2D8885B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6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86D0F14-D449-4833-830D-A382829E2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3" name="내용 개체 틀 12" descr="폰트, 상징, 로고, 엠블럼이(가) 표시된 사진&#10;&#10;자동 생성된 설명">
            <a:extLst>
              <a:ext uri="{FF2B5EF4-FFF2-40B4-BE49-F238E27FC236}">
                <a16:creationId xmlns:a16="http://schemas.microsoft.com/office/drawing/2014/main" id="{6B8035B8-A702-D50D-A6DB-C4EE053507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484" y="2983705"/>
            <a:ext cx="5177032" cy="2617998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FCD1772-0F71-FDBC-9DF3-3B19648A3433}"/>
              </a:ext>
            </a:extLst>
          </p:cNvPr>
          <p:cNvSpPr txBox="1"/>
          <p:nvPr/>
        </p:nvSpPr>
        <p:spPr>
          <a:xfrm>
            <a:off x="779392" y="1660266"/>
            <a:ext cx="443583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>
                <a:solidFill>
                  <a:schemeClr val="bg1"/>
                </a:solidFill>
              </a:rPr>
              <a:t>루스끼</a:t>
            </a:r>
            <a:r>
              <a:rPr lang="ko-KR" altLang="en-US" dirty="0">
                <a:solidFill>
                  <a:schemeClr val="bg1"/>
                </a:solidFill>
              </a:rPr>
              <a:t> </a:t>
            </a:r>
            <a:r>
              <a:rPr lang="ko-KR" altLang="en-US" dirty="0" err="1">
                <a:solidFill>
                  <a:schemeClr val="bg1"/>
                </a:solidFill>
              </a:rPr>
              <a:t>컴겜</a:t>
            </a:r>
            <a:r>
              <a:rPr lang="ko-KR" altLang="en-US" dirty="0">
                <a:solidFill>
                  <a:schemeClr val="bg1"/>
                </a:solidFill>
              </a:rPr>
              <a:t> </a:t>
            </a:r>
            <a:r>
              <a:rPr lang="ko-KR" altLang="en-US" dirty="0" err="1">
                <a:solidFill>
                  <a:schemeClr val="bg1"/>
                </a:solidFill>
              </a:rPr>
              <a:t>월드오브탱크의</a:t>
            </a:r>
            <a:r>
              <a:rPr lang="ko-KR" altLang="en-US" dirty="0">
                <a:solidFill>
                  <a:schemeClr val="bg1"/>
                </a:solidFill>
              </a:rPr>
              <a:t> 모바일 버전</a:t>
            </a:r>
            <a:endParaRPr lang="en-US" altLang="ko-KR" dirty="0">
              <a:solidFill>
                <a:schemeClr val="bg1"/>
              </a:solidFill>
            </a:endParaRPr>
          </a:p>
          <a:p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요약</a:t>
            </a:r>
            <a:r>
              <a:rPr lang="en-US" altLang="ko-KR" dirty="0">
                <a:solidFill>
                  <a:schemeClr val="bg1"/>
                </a:solidFill>
              </a:rPr>
              <a:t>: </a:t>
            </a:r>
            <a:r>
              <a:rPr lang="ko-KR" altLang="en-US" b="1" dirty="0">
                <a:solidFill>
                  <a:schemeClr val="bg1"/>
                </a:solidFill>
              </a:rPr>
              <a:t>천하제일탱크대전</a:t>
            </a:r>
            <a:endParaRPr lang="en-US" altLang="ko-KR" b="1" dirty="0">
              <a:solidFill>
                <a:schemeClr val="bg1"/>
              </a:solidFill>
            </a:endParaRPr>
          </a:p>
          <a:p>
            <a:endParaRPr lang="en-US" altLang="ko-KR" dirty="0">
              <a:solidFill>
                <a:schemeClr val="bg1"/>
              </a:solidFill>
            </a:endParaRPr>
          </a:p>
          <a:p>
            <a:endParaRPr lang="en-US" altLang="ko-KR" dirty="0">
              <a:solidFill>
                <a:schemeClr val="bg1"/>
              </a:solidFill>
            </a:endParaRPr>
          </a:p>
          <a:p>
            <a:endParaRPr lang="en-US" altLang="ko-KR" dirty="0">
              <a:solidFill>
                <a:schemeClr val="bg1"/>
              </a:solidFill>
            </a:endParaRPr>
          </a:p>
          <a:p>
            <a:r>
              <a:rPr lang="en-US" altLang="ko-KR" dirty="0">
                <a:solidFill>
                  <a:schemeClr val="bg1"/>
                </a:solidFill>
              </a:rPr>
              <a:t>But, </a:t>
            </a:r>
            <a:r>
              <a:rPr lang="ko-KR" altLang="en-US" dirty="0" err="1">
                <a:solidFill>
                  <a:schemeClr val="bg1"/>
                </a:solidFill>
              </a:rPr>
              <a:t>정공력</a:t>
            </a:r>
            <a:r>
              <a:rPr lang="ko-KR" altLang="en-US" dirty="0">
                <a:solidFill>
                  <a:schemeClr val="bg1"/>
                </a:solidFill>
              </a:rPr>
              <a:t> ↓↓ </a:t>
            </a:r>
            <a:r>
              <a:rPr lang="en-US" altLang="ko-KR" dirty="0">
                <a:solidFill>
                  <a:schemeClr val="bg1"/>
                </a:solidFill>
              </a:rPr>
              <a:t>&amp; </a:t>
            </a:r>
            <a:r>
              <a:rPr lang="ko-KR" altLang="en-US" dirty="0">
                <a:solidFill>
                  <a:schemeClr val="bg1"/>
                </a:solidFill>
              </a:rPr>
              <a:t>모바일성 확대</a:t>
            </a:r>
          </a:p>
        </p:txBody>
      </p:sp>
    </p:spTree>
    <p:extLst>
      <p:ext uri="{BB962C8B-B14F-4D97-AF65-F5344CB8AC3E}">
        <p14:creationId xmlns:p14="http://schemas.microsoft.com/office/powerpoint/2010/main" val="1114299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BE49DBA-BCA6-E877-EB81-7FEC49A2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551" y="451236"/>
            <a:ext cx="10515600" cy="1325563"/>
          </a:xfrm>
        </p:spPr>
        <p:txBody>
          <a:bodyPr/>
          <a:lstStyle/>
          <a:p>
            <a:r>
              <a:rPr lang="ko-KR" altLang="en-US" dirty="0" err="1">
                <a:gradFill flip="none" rotWithShape="1">
                  <a:gsLst>
                    <a:gs pos="0">
                      <a:srgbClr val="C00000"/>
                    </a:gs>
                    <a:gs pos="23000">
                      <a:srgbClr val="FF0000"/>
                    </a:gs>
                    <a:gs pos="69000">
                      <a:srgbClr val="92D050"/>
                    </a:gs>
                    <a:gs pos="97000">
                      <a:srgbClr val="7030A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원본겜의</a:t>
            </a:r>
            <a:r>
              <a:rPr lang="ko-KR" altLang="en-US" dirty="0">
                <a:gradFill flip="none" rotWithShape="1">
                  <a:gsLst>
                    <a:gs pos="0">
                      <a:srgbClr val="C00000"/>
                    </a:gs>
                    <a:gs pos="23000">
                      <a:srgbClr val="FF0000"/>
                    </a:gs>
                    <a:gs pos="69000">
                      <a:srgbClr val="92D050"/>
                    </a:gs>
                    <a:gs pos="97000">
                      <a:srgbClr val="7030A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악명</a:t>
            </a:r>
          </a:p>
        </p:txBody>
      </p:sp>
      <p:pic>
        <p:nvPicPr>
          <p:cNvPr id="5" name="내용 개체 틀 4" descr="텍스트, 스크린샷, 폰트, 번호이(가) 표시된 사진&#10;&#10;자동 생성된 설명">
            <a:extLst>
              <a:ext uri="{FF2B5EF4-FFF2-40B4-BE49-F238E27FC236}">
                <a16:creationId xmlns:a16="http://schemas.microsoft.com/office/drawing/2014/main" id="{EAE88584-15AC-BD46-8E87-4D00B87F91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94" y="451236"/>
            <a:ext cx="4405313" cy="4011647"/>
          </a:xfrm>
        </p:spPr>
      </p:pic>
      <p:pic>
        <p:nvPicPr>
          <p:cNvPr id="7" name="그림 6" descr="텍스트, 스크린샷이(가) 표시된 사진&#10;&#10;자동 생성된 설명">
            <a:extLst>
              <a:ext uri="{FF2B5EF4-FFF2-40B4-BE49-F238E27FC236}">
                <a16:creationId xmlns:a16="http://schemas.microsoft.com/office/drawing/2014/main" id="{1A951EB7-797E-312C-E146-F1E0FE65E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732" y="135750"/>
            <a:ext cx="2828818" cy="5031525"/>
          </a:xfrm>
          <a:prstGeom prst="rect">
            <a:avLst/>
          </a:prstGeom>
        </p:spPr>
      </p:pic>
      <p:pic>
        <p:nvPicPr>
          <p:cNvPr id="9" name="그림 8" descr="텍스트, 스크린샷, 폰트, 번호이(가) 표시된 사진&#10;&#10;자동 생성된 설명">
            <a:extLst>
              <a:ext uri="{FF2B5EF4-FFF2-40B4-BE49-F238E27FC236}">
                <a16:creationId xmlns:a16="http://schemas.microsoft.com/office/drawing/2014/main" id="{B13DE9F4-9B2C-8E97-582C-CFB22224D6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670" y="2457059"/>
            <a:ext cx="5105400" cy="4171950"/>
          </a:xfrm>
          <a:prstGeom prst="rect">
            <a:avLst/>
          </a:prstGeom>
        </p:spPr>
      </p:pic>
      <p:pic>
        <p:nvPicPr>
          <p:cNvPr id="11" name="그림 10" descr="텍스트, 스크린샷, 직사각형, 평행이(가) 표시된 사진&#10;&#10;자동 생성된 설명">
            <a:extLst>
              <a:ext uri="{FF2B5EF4-FFF2-40B4-BE49-F238E27FC236}">
                <a16:creationId xmlns:a16="http://schemas.microsoft.com/office/drawing/2014/main" id="{E193C9C5-A047-B630-89E1-52A7851CAC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65" y="1826475"/>
            <a:ext cx="5212186" cy="566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48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그림 4" descr="텍스트, 인간의 얼굴, 미소, 사람이(가) 표시된 사진&#10;&#10;자동 생성된 설명">
            <a:extLst>
              <a:ext uri="{FF2B5EF4-FFF2-40B4-BE49-F238E27FC236}">
                <a16:creationId xmlns:a16="http://schemas.microsoft.com/office/drawing/2014/main" id="{BAAEF940-B3DF-3229-5969-3ADAF90B30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73" r="-1" b="8423"/>
          <a:stretch/>
        </p:blipFill>
        <p:spPr>
          <a:xfrm>
            <a:off x="181899" y="182880"/>
            <a:ext cx="5915025" cy="6499784"/>
          </a:xfrm>
          <a:prstGeom prst="rect">
            <a:avLst/>
          </a:prstGeom>
        </p:spPr>
      </p:pic>
      <p:pic>
        <p:nvPicPr>
          <p:cNvPr id="7" name="그림 6" descr="텍스트, 인간의 얼굴, 사람이(가) 표시된 사진&#10;&#10;자동 생성된 설명">
            <a:extLst>
              <a:ext uri="{FF2B5EF4-FFF2-40B4-BE49-F238E27FC236}">
                <a16:creationId xmlns:a16="http://schemas.microsoft.com/office/drawing/2014/main" id="{4A076540-ECD5-A565-BDAF-906EE60A1D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" r="8054" b="1"/>
          <a:stretch/>
        </p:blipFill>
        <p:spPr>
          <a:xfrm rot="21600000">
            <a:off x="6095156" y="182880"/>
            <a:ext cx="5915025" cy="6499784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7240938D-9568-D3A1-3EB7-460EE2B57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614" y="557189"/>
            <a:ext cx="10509179" cy="2795808"/>
          </a:xfrm>
        </p:spPr>
        <p:txBody>
          <a:bodyPr anchor="b">
            <a:normAutofit/>
          </a:bodyPr>
          <a:lstStyle/>
          <a:p>
            <a:r>
              <a:rPr lang="ko-KR" altLang="en-US" sz="4000" b="1" dirty="0">
                <a:solidFill>
                  <a:srgbClr val="FFFFFF"/>
                </a:solidFill>
              </a:rPr>
              <a:t>그래서 만들어드렸습니다</a:t>
            </a:r>
            <a:r>
              <a:rPr lang="en-US" altLang="ko-KR" sz="4000" b="1" dirty="0">
                <a:solidFill>
                  <a:srgbClr val="FFFFFF"/>
                </a:solidFill>
              </a:rPr>
              <a:t>.!!</a:t>
            </a:r>
            <a:endParaRPr lang="ko-KR" altLang="en-US" sz="4000" b="1" dirty="0">
              <a:solidFill>
                <a:srgbClr val="FFFFFF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88C05A1-3A85-A94B-120D-43E8303E2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614" y="3526300"/>
            <a:ext cx="10509179" cy="258845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ko-KR" sz="2000" i="1" dirty="0">
              <a:solidFill>
                <a:srgbClr val="FFFFFF"/>
              </a:solidFill>
            </a:endParaRPr>
          </a:p>
          <a:p>
            <a:pPr marL="457200" lvl="1" indent="0">
              <a:buNone/>
            </a:pPr>
            <a:r>
              <a:rPr lang="en-US" altLang="ko-KR" sz="2000" i="1" dirty="0">
                <a:solidFill>
                  <a:srgbClr val="FFFFFF"/>
                </a:solidFill>
              </a:rPr>
              <a:t>- </a:t>
            </a:r>
            <a:r>
              <a:rPr lang="ko-KR" altLang="en-US" sz="2000" i="1" dirty="0">
                <a:solidFill>
                  <a:srgbClr val="FFFFFF"/>
                </a:solidFill>
              </a:rPr>
              <a:t>다양해진 플랫폼 </a:t>
            </a:r>
            <a:r>
              <a:rPr lang="en-US" altLang="ko-KR" sz="2000" i="1" dirty="0">
                <a:solidFill>
                  <a:srgbClr val="FFFFFF"/>
                </a:solidFill>
              </a:rPr>
              <a:t>(</a:t>
            </a:r>
            <a:r>
              <a:rPr lang="ko-KR" altLang="en-US" sz="2000" i="1" dirty="0">
                <a:solidFill>
                  <a:srgbClr val="FFFFFF"/>
                </a:solidFill>
              </a:rPr>
              <a:t>모바일</a:t>
            </a:r>
            <a:r>
              <a:rPr lang="en-US" altLang="ko-KR" sz="2000" i="1" dirty="0">
                <a:solidFill>
                  <a:srgbClr val="FFFFFF"/>
                </a:solidFill>
              </a:rPr>
              <a:t>, </a:t>
            </a:r>
            <a:r>
              <a:rPr lang="ko-KR" altLang="en-US" sz="2000" i="1" dirty="0">
                <a:solidFill>
                  <a:srgbClr val="FFFFFF"/>
                </a:solidFill>
              </a:rPr>
              <a:t>스팀</a:t>
            </a:r>
            <a:r>
              <a:rPr lang="en-US" altLang="ko-KR" sz="2000" i="1" dirty="0">
                <a:solidFill>
                  <a:srgbClr val="FFFFFF"/>
                </a:solidFill>
              </a:rPr>
              <a:t>)</a:t>
            </a:r>
          </a:p>
          <a:p>
            <a:pPr marL="457200" lvl="1" indent="0">
              <a:buNone/>
            </a:pPr>
            <a:r>
              <a:rPr lang="en-US" altLang="ko-KR" sz="2000" i="1" dirty="0">
                <a:solidFill>
                  <a:srgbClr val="FFFFFF"/>
                </a:solidFill>
              </a:rPr>
              <a:t>- </a:t>
            </a:r>
            <a:r>
              <a:rPr lang="ko-KR" altLang="en-US" sz="2000" i="1" dirty="0">
                <a:solidFill>
                  <a:srgbClr val="FFFFFF"/>
                </a:solidFill>
              </a:rPr>
              <a:t>좁아진 맵</a:t>
            </a:r>
            <a:endParaRPr lang="en-US" altLang="ko-KR" sz="2000" i="1" dirty="0">
              <a:solidFill>
                <a:srgbClr val="FFFFFF"/>
              </a:solidFill>
            </a:endParaRPr>
          </a:p>
          <a:p>
            <a:pPr marL="457200" lvl="1" indent="0">
              <a:buNone/>
            </a:pPr>
            <a:r>
              <a:rPr lang="en-US" altLang="ko-KR" sz="2000" i="1" dirty="0">
                <a:solidFill>
                  <a:srgbClr val="FFFFFF"/>
                </a:solidFill>
              </a:rPr>
              <a:t>- </a:t>
            </a:r>
            <a:r>
              <a:rPr lang="ko-KR" altLang="en-US" sz="2000" i="1" dirty="0">
                <a:solidFill>
                  <a:srgbClr val="FFFFFF"/>
                </a:solidFill>
              </a:rPr>
              <a:t>적어진 플레이어</a:t>
            </a:r>
            <a:endParaRPr lang="en-US" altLang="ko-KR" sz="2000" i="1" dirty="0">
              <a:solidFill>
                <a:srgbClr val="FFFFFF"/>
              </a:solidFill>
            </a:endParaRPr>
          </a:p>
          <a:p>
            <a:pPr marL="457200" lvl="1" indent="0">
              <a:buNone/>
            </a:pPr>
            <a:r>
              <a:rPr lang="en-US" altLang="ko-KR" sz="2000" i="1" dirty="0">
                <a:solidFill>
                  <a:srgbClr val="FFFFFF"/>
                </a:solidFill>
              </a:rPr>
              <a:t>- </a:t>
            </a:r>
            <a:r>
              <a:rPr lang="ko-KR" altLang="en-US" sz="2000" i="1" dirty="0">
                <a:solidFill>
                  <a:srgbClr val="FFFFFF"/>
                </a:solidFill>
              </a:rPr>
              <a:t>간단한 </a:t>
            </a:r>
            <a:r>
              <a:rPr lang="en-US" altLang="ko-KR" sz="2000" i="1" dirty="0">
                <a:solidFill>
                  <a:srgbClr val="FFFFFF"/>
                </a:solidFill>
              </a:rPr>
              <a:t>UI</a:t>
            </a:r>
          </a:p>
          <a:p>
            <a:pPr marL="457200" lvl="1" indent="0">
              <a:buNone/>
            </a:pPr>
            <a:r>
              <a:rPr lang="en-US" altLang="ko-KR" sz="2000" i="1" dirty="0">
                <a:solidFill>
                  <a:srgbClr val="FFFFFF"/>
                </a:solidFill>
              </a:rPr>
              <a:t>- </a:t>
            </a:r>
            <a:r>
              <a:rPr lang="ko-KR" altLang="en-US" sz="2000" i="1" dirty="0">
                <a:solidFill>
                  <a:srgbClr val="FFFFFF"/>
                </a:solidFill>
              </a:rPr>
              <a:t>낮은 사양</a:t>
            </a:r>
          </a:p>
        </p:txBody>
      </p:sp>
    </p:spTree>
    <p:extLst>
      <p:ext uri="{BB962C8B-B14F-4D97-AF65-F5344CB8AC3E}">
        <p14:creationId xmlns:p14="http://schemas.microsoft.com/office/powerpoint/2010/main" val="119618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FD271D03-9CDD-7AA1-D2E7-6C632682F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752"/>
            <a:ext cx="4391025" cy="1323439"/>
          </a:xfrm>
        </p:spPr>
        <p:txBody>
          <a:bodyPr anchor="t">
            <a:normAutofit/>
          </a:bodyPr>
          <a:lstStyle/>
          <a:p>
            <a:r>
              <a:rPr lang="ko-KR" altLang="en-US" sz="4000" b="1">
                <a:solidFill>
                  <a:schemeClr val="bg1"/>
                </a:solidFill>
              </a:rPr>
              <a:t>게임 목표</a:t>
            </a:r>
          </a:p>
        </p:txBody>
      </p:sp>
      <p:sp>
        <p:nvSpPr>
          <p:cNvPr id="9" name="내용 개체 틀 8">
            <a:extLst>
              <a:ext uri="{FF2B5EF4-FFF2-40B4-BE49-F238E27FC236}">
                <a16:creationId xmlns:a16="http://schemas.microsoft.com/office/drawing/2014/main" id="{BFAC5845-398A-8F09-34FD-6111C19B7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46400"/>
            <a:ext cx="4391025" cy="2454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400" dirty="0">
                <a:solidFill>
                  <a:schemeClr val="bg1">
                    <a:alpha val="80000"/>
                  </a:schemeClr>
                </a:solidFill>
              </a:rPr>
              <a:t>7:7</a:t>
            </a:r>
            <a:r>
              <a:rPr lang="ko-KR" altLang="en-US" sz="24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altLang="ko-KR" sz="2400" dirty="0">
                <a:solidFill>
                  <a:schemeClr val="bg1">
                    <a:alpha val="80000"/>
                  </a:schemeClr>
                </a:solidFill>
              </a:rPr>
              <a:t>PvP </a:t>
            </a:r>
            <a:r>
              <a:rPr lang="ko-KR" altLang="en-US" sz="2400" dirty="0">
                <a:solidFill>
                  <a:schemeClr val="bg1">
                    <a:alpha val="80000"/>
                  </a:schemeClr>
                </a:solidFill>
              </a:rPr>
              <a:t>구도에서 </a:t>
            </a:r>
            <a:endParaRPr lang="en-US" altLang="ko-KR" sz="2400" dirty="0">
              <a:solidFill>
                <a:schemeClr val="bg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ko-KR" altLang="en-US" sz="2400" dirty="0">
                <a:solidFill>
                  <a:schemeClr val="bg1">
                    <a:alpha val="80000"/>
                  </a:schemeClr>
                </a:solidFill>
              </a:rPr>
              <a:t>적을 전부 죽이거나</a:t>
            </a:r>
            <a:r>
              <a:rPr lang="en-US" altLang="ko-KR" sz="24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ko-KR" altLang="en-US" sz="2400" dirty="0">
                <a:solidFill>
                  <a:schemeClr val="bg1">
                    <a:alpha val="80000"/>
                  </a:schemeClr>
                </a:solidFill>
              </a:rPr>
              <a:t>거점 확보 </a:t>
            </a:r>
            <a:endParaRPr lang="en-US" altLang="ko-KR" sz="2400" dirty="0">
              <a:solidFill>
                <a:schemeClr val="bg1">
                  <a:alpha val="80000"/>
                </a:schemeClr>
              </a:solidFill>
            </a:endParaRPr>
          </a:p>
          <a:p>
            <a:pPr marL="0" indent="0">
              <a:buNone/>
            </a:pPr>
            <a:endParaRPr lang="en-US" altLang="ko-KR" sz="2400" dirty="0">
              <a:solidFill>
                <a:schemeClr val="bg1">
                  <a:alpha val="80000"/>
                </a:schemeClr>
              </a:solidFill>
            </a:endParaRPr>
          </a:p>
          <a:p>
            <a:pPr marL="0" indent="0">
              <a:buNone/>
            </a:pPr>
            <a:endParaRPr lang="ko-KR" altLang="en-US" sz="2400" dirty="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6" name="그림 5" descr="텍스트, 스크린샷, PC 게임, 비디오 게임 소프트웨어이(가) 표시된 사진&#10;&#10;자동 생성된 설명">
            <a:extLst>
              <a:ext uri="{FF2B5EF4-FFF2-40B4-BE49-F238E27FC236}">
                <a16:creationId xmlns:a16="http://schemas.microsoft.com/office/drawing/2014/main" id="{66471081-9298-0A3E-E13F-406CF9F9D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399" y="804093"/>
            <a:ext cx="5260976" cy="1499378"/>
          </a:xfrm>
          <a:prstGeom prst="rect">
            <a:avLst/>
          </a:prstGeom>
        </p:spPr>
      </p:pic>
      <p:pic>
        <p:nvPicPr>
          <p:cNvPr id="8" name="그림 7" descr="텍스트, 하늘, 구름, 스크린샷이(가) 표시된 사진&#10;&#10;자동 생성된 설명">
            <a:extLst>
              <a:ext uri="{FF2B5EF4-FFF2-40B4-BE49-F238E27FC236}">
                <a16:creationId xmlns:a16="http://schemas.microsoft.com/office/drawing/2014/main" id="{4FF04D6A-C7F0-04DB-5D6B-3A00748580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399" y="2780730"/>
            <a:ext cx="5260976" cy="1592820"/>
          </a:xfrm>
          <a:prstGeom prst="rect">
            <a:avLst/>
          </a:prstGeom>
        </p:spPr>
      </p:pic>
      <p:pic>
        <p:nvPicPr>
          <p:cNvPr id="12" name="그림 11" descr="텍스트, 스크린샷, 폰트이(가) 표시된 사진&#10;&#10;자동 생성된 설명">
            <a:extLst>
              <a:ext uri="{FF2B5EF4-FFF2-40B4-BE49-F238E27FC236}">
                <a16:creationId xmlns:a16="http://schemas.microsoft.com/office/drawing/2014/main" id="{9BE53385-5BDB-1C35-078E-7992E32EA0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399" y="4931138"/>
            <a:ext cx="5260976" cy="112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20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330B1B7-710E-F17F-FD1F-43029DE06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0343" y="2394689"/>
            <a:ext cx="4726885" cy="33529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1800" dirty="0">
                <a:solidFill>
                  <a:schemeClr val="bg2">
                    <a:lumMod val="90000"/>
                  </a:schemeClr>
                </a:solidFill>
              </a:rPr>
              <a:t>(1)</a:t>
            </a:r>
          </a:p>
          <a:p>
            <a:pPr marL="0" indent="0">
              <a:buNone/>
            </a:pPr>
            <a:r>
              <a:rPr lang="ko-KR" altLang="en-US" sz="1800" dirty="0">
                <a:solidFill>
                  <a:schemeClr val="bg2">
                    <a:lumMod val="90000"/>
                  </a:schemeClr>
                </a:solidFill>
              </a:rPr>
              <a:t>전투를 통해 재화</a:t>
            </a:r>
            <a:r>
              <a:rPr lang="en-US" altLang="ko-KR" sz="1800" dirty="0">
                <a:solidFill>
                  <a:schemeClr val="bg2">
                    <a:lumMod val="90000"/>
                  </a:schemeClr>
                </a:solidFill>
              </a:rPr>
              <a:t>(</a:t>
            </a:r>
            <a:r>
              <a:rPr lang="ko-KR" altLang="en-US" sz="1800" dirty="0">
                <a:solidFill>
                  <a:schemeClr val="bg2">
                    <a:lumMod val="90000"/>
                  </a:schemeClr>
                </a:solidFill>
              </a:rPr>
              <a:t>크레딧</a:t>
            </a:r>
            <a:r>
              <a:rPr lang="en-US" altLang="ko-KR" sz="1800" dirty="0">
                <a:solidFill>
                  <a:schemeClr val="bg2">
                    <a:lumMod val="90000"/>
                  </a:schemeClr>
                </a:solidFill>
              </a:rPr>
              <a:t>, </a:t>
            </a:r>
            <a:r>
              <a:rPr lang="ko-KR" altLang="en-US" sz="1800" dirty="0">
                <a:solidFill>
                  <a:schemeClr val="bg2">
                    <a:lumMod val="90000"/>
                  </a:schemeClr>
                </a:solidFill>
              </a:rPr>
              <a:t>경험치</a:t>
            </a:r>
            <a:r>
              <a:rPr lang="en-US" altLang="ko-KR" sz="1800" dirty="0">
                <a:solidFill>
                  <a:schemeClr val="bg2">
                    <a:lumMod val="90000"/>
                  </a:schemeClr>
                </a:solidFill>
              </a:rPr>
              <a:t>) </a:t>
            </a:r>
            <a:r>
              <a:rPr lang="ko-KR" altLang="en-US" sz="1800" dirty="0">
                <a:solidFill>
                  <a:schemeClr val="bg2">
                    <a:lumMod val="90000"/>
                  </a:schemeClr>
                </a:solidFill>
              </a:rPr>
              <a:t>획득</a:t>
            </a:r>
            <a:r>
              <a:rPr lang="en-US" altLang="ko-KR" sz="1800" dirty="0">
                <a:solidFill>
                  <a:schemeClr val="bg2">
                    <a:lumMod val="90000"/>
                  </a:schemeClr>
                </a:solidFill>
              </a:rPr>
              <a:t>, </a:t>
            </a:r>
          </a:p>
          <a:p>
            <a:pPr marL="0" indent="0">
              <a:buNone/>
            </a:pPr>
            <a:r>
              <a:rPr lang="ko-KR" altLang="en-US" sz="1800" dirty="0">
                <a:solidFill>
                  <a:schemeClr val="bg2">
                    <a:lumMod val="90000"/>
                  </a:schemeClr>
                </a:solidFill>
              </a:rPr>
              <a:t>획득한 재화로 다른 탱크 연구</a:t>
            </a:r>
            <a:r>
              <a:rPr lang="en-US" altLang="ko-KR" sz="1800" dirty="0">
                <a:solidFill>
                  <a:schemeClr val="bg2">
                    <a:lumMod val="90000"/>
                  </a:schemeClr>
                </a:solidFill>
              </a:rPr>
              <a:t>&amp;</a:t>
            </a:r>
            <a:r>
              <a:rPr lang="ko-KR" altLang="en-US" sz="1800" dirty="0">
                <a:solidFill>
                  <a:schemeClr val="bg2">
                    <a:lumMod val="90000"/>
                  </a:schemeClr>
                </a:solidFill>
              </a:rPr>
              <a:t>구매</a:t>
            </a:r>
            <a:endParaRPr lang="en-US" altLang="ko-KR" sz="1800" dirty="0">
              <a:solidFill>
                <a:schemeClr val="bg2">
                  <a:lumMod val="90000"/>
                </a:schemeClr>
              </a:solidFill>
            </a:endParaRPr>
          </a:p>
          <a:p>
            <a:pPr marL="0" indent="0">
              <a:buNone/>
            </a:pPr>
            <a:endParaRPr lang="en-US" altLang="ko-KR" sz="1800" dirty="0">
              <a:solidFill>
                <a:schemeClr val="bg2">
                  <a:lumMod val="90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1800" dirty="0">
                <a:solidFill>
                  <a:schemeClr val="bg2">
                    <a:lumMod val="90000"/>
                  </a:schemeClr>
                </a:solidFill>
              </a:rPr>
              <a:t>(2)</a:t>
            </a:r>
          </a:p>
          <a:p>
            <a:pPr marL="0" indent="0">
              <a:buNone/>
            </a:pPr>
            <a:r>
              <a:rPr lang="ko-KR" altLang="en-US" sz="1800" dirty="0">
                <a:solidFill>
                  <a:schemeClr val="bg2">
                    <a:lumMod val="90000"/>
                  </a:schemeClr>
                </a:solidFill>
              </a:rPr>
              <a:t>랭크전투 </a:t>
            </a:r>
            <a:r>
              <a:rPr lang="en-US" altLang="ko-KR" sz="1800" dirty="0">
                <a:solidFill>
                  <a:schemeClr val="bg2">
                    <a:lumMod val="90000"/>
                  </a:schemeClr>
                </a:solidFill>
              </a:rPr>
              <a:t>-&gt; </a:t>
            </a:r>
            <a:r>
              <a:rPr lang="ko-KR" altLang="en-US" sz="1800" dirty="0" err="1">
                <a:solidFill>
                  <a:schemeClr val="bg2">
                    <a:lumMod val="90000"/>
                  </a:schemeClr>
                </a:solidFill>
              </a:rPr>
              <a:t>브실골플다</a:t>
            </a:r>
            <a:endParaRPr lang="en-US" altLang="ko-KR" sz="1800" dirty="0">
              <a:solidFill>
                <a:schemeClr val="bg2">
                  <a:lumMod val="90000"/>
                </a:schemeClr>
              </a:solidFill>
            </a:endParaRPr>
          </a:p>
          <a:p>
            <a:pPr marL="0" indent="0">
              <a:buNone/>
            </a:pPr>
            <a:endParaRPr lang="en-US" altLang="ko-KR" sz="1800" dirty="0">
              <a:solidFill>
                <a:schemeClr val="bg2">
                  <a:lumMod val="90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1800" dirty="0">
                <a:solidFill>
                  <a:schemeClr val="bg2">
                    <a:lumMod val="90000"/>
                  </a:schemeClr>
                </a:solidFill>
              </a:rPr>
              <a:t>(3)</a:t>
            </a:r>
          </a:p>
          <a:p>
            <a:pPr marL="0" indent="0">
              <a:buNone/>
            </a:pPr>
            <a:r>
              <a:rPr lang="ko-KR" altLang="en-US" sz="1800" dirty="0">
                <a:solidFill>
                  <a:schemeClr val="bg2">
                    <a:lumMod val="90000"/>
                  </a:schemeClr>
                </a:solidFill>
              </a:rPr>
              <a:t>토너먼트 </a:t>
            </a:r>
            <a:r>
              <a:rPr lang="en-US" altLang="ko-KR" sz="1800" dirty="0">
                <a:solidFill>
                  <a:schemeClr val="bg2">
                    <a:lumMod val="90000"/>
                  </a:schemeClr>
                </a:solidFill>
              </a:rPr>
              <a:t>(</a:t>
            </a:r>
            <a:r>
              <a:rPr lang="ko-KR" altLang="en-US" sz="1800" dirty="0">
                <a:solidFill>
                  <a:schemeClr val="bg2">
                    <a:lumMod val="90000"/>
                  </a:schemeClr>
                </a:solidFill>
              </a:rPr>
              <a:t>리그</a:t>
            </a:r>
            <a:r>
              <a:rPr lang="en-US" altLang="ko-KR" sz="1800" dirty="0">
                <a:solidFill>
                  <a:schemeClr val="bg2">
                    <a:lumMod val="90000"/>
                  </a:schemeClr>
                </a:solidFill>
              </a:rPr>
              <a:t>)</a:t>
            </a:r>
            <a:endParaRPr lang="ko-KR" altLang="en-US" sz="1800" dirty="0">
              <a:solidFill>
                <a:schemeClr val="bg2">
                  <a:lumMod val="90000"/>
                </a:schemeClr>
              </a:solidFill>
            </a:endParaRPr>
          </a:p>
        </p:txBody>
      </p:sp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0534E0EE-C3C1-30FB-F3F3-DFEE003787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229369"/>
              </p:ext>
            </p:extLst>
          </p:nvPr>
        </p:nvGraphicFramePr>
        <p:xfrm>
          <a:off x="6942071" y="274568"/>
          <a:ext cx="4058722" cy="33042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07080">
                  <a:extLst>
                    <a:ext uri="{9D8B030D-6E8A-4147-A177-3AD203B41FA5}">
                      <a16:colId xmlns:a16="http://schemas.microsoft.com/office/drawing/2014/main" val="2500764538"/>
                    </a:ext>
                  </a:extLst>
                </a:gridCol>
                <a:gridCol w="3051642">
                  <a:extLst>
                    <a:ext uri="{9D8B030D-6E8A-4147-A177-3AD203B41FA5}">
                      <a16:colId xmlns:a16="http://schemas.microsoft.com/office/drawing/2014/main" val="575410070"/>
                    </a:ext>
                  </a:extLst>
                </a:gridCol>
              </a:tblGrid>
              <a:tr h="707678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altLang="ko-KR" sz="1000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o-KR" sz="1400" b="1" kern="100" dirty="0">
                          <a:solidFill>
                            <a:schemeClr val="bg1"/>
                          </a:solidFill>
                          <a:effectLst/>
                        </a:rPr>
                        <a:t>경전차</a:t>
                      </a:r>
                      <a:r>
                        <a:rPr lang="en-US" altLang="ko-KR" sz="1400" b="1" kern="1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kern="100" dirty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ko-KR" sz="1000" kern="100" dirty="0">
                          <a:solidFill>
                            <a:schemeClr val="bg1"/>
                          </a:solidFill>
                          <a:effectLst/>
                        </a:rPr>
                        <a:t>정찰</a:t>
                      </a:r>
                      <a:r>
                        <a:rPr lang="en-US" sz="1000" kern="1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ko-KR" sz="1000" kern="100" dirty="0">
                          <a:solidFill>
                            <a:schemeClr val="bg1"/>
                          </a:solidFill>
                          <a:effectLst/>
                        </a:rPr>
                        <a:t>기동타격</a:t>
                      </a:r>
                      <a:r>
                        <a:rPr lang="en-US" sz="1000" kern="1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ko-KR" sz="1000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o-KR" sz="1000" kern="100" dirty="0">
                          <a:solidFill>
                            <a:schemeClr val="bg1"/>
                          </a:solidFill>
                          <a:effectLst/>
                        </a:rPr>
                        <a:t>높은 기동력과 넓은 시야를 이용해 적의 위치 확인</a:t>
                      </a:r>
                      <a:endParaRPr lang="ko-KR" sz="1000" kern="10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9967949"/>
                  </a:ext>
                </a:extLst>
              </a:tr>
              <a:tr h="707678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altLang="ko-KR" sz="1000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o-KR" sz="1400" b="1" kern="100" dirty="0">
                          <a:solidFill>
                            <a:schemeClr val="bg1"/>
                          </a:solidFill>
                          <a:effectLst/>
                        </a:rPr>
                        <a:t>중형전차</a:t>
                      </a:r>
                      <a:r>
                        <a:rPr lang="en-US" altLang="ko-KR" sz="1400" b="1" kern="1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kern="100" dirty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ko-KR" sz="1000" kern="100" dirty="0">
                          <a:solidFill>
                            <a:schemeClr val="bg1"/>
                          </a:solidFill>
                          <a:effectLst/>
                        </a:rPr>
                        <a:t>기동타격</a:t>
                      </a:r>
                      <a:r>
                        <a:rPr lang="en-US" sz="1000" kern="1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ko-KR" sz="1000" kern="100" dirty="0">
                          <a:solidFill>
                            <a:schemeClr val="bg1"/>
                          </a:solidFill>
                          <a:effectLst/>
                        </a:rPr>
                        <a:t>공격</a:t>
                      </a:r>
                      <a:r>
                        <a:rPr lang="en-US" sz="1000" kern="1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ko-KR" sz="1000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o-KR" sz="1000" kern="100" dirty="0">
                          <a:solidFill>
                            <a:schemeClr val="bg1"/>
                          </a:solidFill>
                          <a:effectLst/>
                        </a:rPr>
                        <a:t>적절한 기동력과 지속화력을 이용해 사이드 침투</a:t>
                      </a:r>
                      <a:r>
                        <a:rPr lang="en-US" sz="1000" kern="100" dirty="0">
                          <a:solidFill>
                            <a:schemeClr val="bg1"/>
                          </a:solidFill>
                          <a:effectLst/>
                        </a:rPr>
                        <a:t>&amp;</a:t>
                      </a:r>
                      <a:r>
                        <a:rPr lang="ko-KR" sz="1000" kern="100" dirty="0">
                          <a:solidFill>
                            <a:schemeClr val="bg1"/>
                          </a:solidFill>
                          <a:effectLst/>
                        </a:rPr>
                        <a:t>교전</a:t>
                      </a:r>
                      <a:endParaRPr lang="ko-KR" sz="1000" kern="10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2486856"/>
                  </a:ext>
                </a:extLst>
              </a:tr>
              <a:tr h="707678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altLang="ko-KR" sz="1000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o-KR" sz="1400" b="1" kern="100" dirty="0">
                          <a:solidFill>
                            <a:schemeClr val="bg1"/>
                          </a:solidFill>
                          <a:effectLst/>
                        </a:rPr>
                        <a:t>중전차</a:t>
                      </a:r>
                      <a:r>
                        <a:rPr lang="en-US" altLang="ko-KR" sz="1400" b="1" kern="1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kern="100" dirty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ko-KR" sz="1000" kern="100" dirty="0">
                          <a:solidFill>
                            <a:schemeClr val="bg1"/>
                          </a:solidFill>
                          <a:effectLst/>
                        </a:rPr>
                        <a:t>공격</a:t>
                      </a:r>
                      <a:r>
                        <a:rPr lang="en-US" sz="1000" kern="1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ko-KR" sz="1000" kern="100" dirty="0">
                          <a:solidFill>
                            <a:schemeClr val="bg1"/>
                          </a:solidFill>
                          <a:effectLst/>
                        </a:rPr>
                        <a:t>수비</a:t>
                      </a:r>
                      <a:r>
                        <a:rPr lang="en-US" sz="1000" kern="1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ko-KR" sz="1000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o-KR" sz="1000" kern="100" dirty="0">
                          <a:solidFill>
                            <a:schemeClr val="bg1"/>
                          </a:solidFill>
                          <a:effectLst/>
                        </a:rPr>
                        <a:t>높은 방어력과 화력을 통해 적</a:t>
                      </a:r>
                      <a:r>
                        <a:rPr lang="ko-KR" altLang="en-US" sz="1000" kern="100" dirty="0">
                          <a:solidFill>
                            <a:schemeClr val="bg1"/>
                          </a:solidFill>
                          <a:effectLst/>
                        </a:rPr>
                        <a:t>을 저지</a:t>
                      </a:r>
                      <a:r>
                        <a:rPr lang="en-US" altLang="ko-KR" sz="1000" kern="100" dirty="0">
                          <a:solidFill>
                            <a:schemeClr val="bg1"/>
                          </a:solidFill>
                          <a:effectLst/>
                        </a:rPr>
                        <a:t>,</a:t>
                      </a:r>
                      <a:r>
                        <a:rPr lang="ko-KR" sz="1000" kern="100" dirty="0">
                          <a:solidFill>
                            <a:schemeClr val="bg1"/>
                          </a:solidFill>
                          <a:effectLst/>
                        </a:rPr>
                        <a:t> 교전</a:t>
                      </a:r>
                      <a:endParaRPr lang="ko-KR" sz="1000" kern="10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5894065"/>
                  </a:ext>
                </a:extLst>
              </a:tr>
              <a:tr h="707678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altLang="ko-KR" sz="1000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o-KR" sz="1400" b="1" kern="100" dirty="0">
                          <a:solidFill>
                            <a:schemeClr val="bg1"/>
                          </a:solidFill>
                          <a:effectLst/>
                        </a:rPr>
                        <a:t>구축전차</a:t>
                      </a:r>
                      <a:r>
                        <a:rPr lang="en-US" altLang="ko-KR" sz="1400" b="1" kern="1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kern="100" dirty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ko-KR" sz="1000" kern="100" dirty="0">
                          <a:solidFill>
                            <a:schemeClr val="bg1"/>
                          </a:solidFill>
                          <a:effectLst/>
                        </a:rPr>
                        <a:t>저격</a:t>
                      </a:r>
                      <a:r>
                        <a:rPr lang="en-US" sz="1000" kern="1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ko-KR" sz="1000" kern="100" dirty="0">
                          <a:solidFill>
                            <a:schemeClr val="bg1"/>
                          </a:solidFill>
                          <a:effectLst/>
                        </a:rPr>
                        <a:t>화력지원</a:t>
                      </a:r>
                      <a:r>
                        <a:rPr lang="en-US" sz="1000" kern="1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ko-KR" sz="1000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o-KR" sz="1000" kern="100" dirty="0">
                          <a:solidFill>
                            <a:schemeClr val="bg1"/>
                          </a:solidFill>
                          <a:effectLst/>
                        </a:rPr>
                        <a:t>높은 화력과 낮은 분산도를 이용해 장거리에서 교전</a:t>
                      </a:r>
                      <a:endParaRPr lang="ko-KR" sz="1000" kern="10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940310"/>
                  </a:ext>
                </a:extLst>
              </a:tr>
            </a:tbl>
          </a:graphicData>
        </a:graphic>
      </p:graphicFrame>
      <p:pic>
        <p:nvPicPr>
          <p:cNvPr id="11" name="그림 1">
            <a:extLst>
              <a:ext uri="{FF2B5EF4-FFF2-40B4-BE49-F238E27FC236}">
                <a16:creationId xmlns:a16="http://schemas.microsoft.com/office/drawing/2014/main" id="{F390EC55-9931-D560-075F-2835D5F7E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706" y="274728"/>
            <a:ext cx="890571" cy="64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그림 2">
            <a:extLst>
              <a:ext uri="{FF2B5EF4-FFF2-40B4-BE49-F238E27FC236}">
                <a16:creationId xmlns:a16="http://schemas.microsoft.com/office/drawing/2014/main" id="{838A6A0E-3BA8-C1D5-AB4A-E0264AC66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311" y="1226694"/>
            <a:ext cx="847959" cy="62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그림 3" descr="탱크, 모노크롬, 흑백이(가) 표시된 사진&#10;&#10;중간 신뢰도로 자동 생성된 설명">
            <a:extLst>
              <a:ext uri="{FF2B5EF4-FFF2-40B4-BE49-F238E27FC236}">
                <a16:creationId xmlns:a16="http://schemas.microsoft.com/office/drawing/2014/main" id="{9D974AE2-FF39-68B8-86AC-7BB9CF48D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603" y="2125193"/>
            <a:ext cx="899092" cy="65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그림 4" descr="무기, 탱크이(가) 표시된 사진&#10;&#10;자동 생성된 설명">
            <a:extLst>
              <a:ext uri="{FF2B5EF4-FFF2-40B4-BE49-F238E27FC236}">
                <a16:creationId xmlns:a16="http://schemas.microsoft.com/office/drawing/2014/main" id="{EBAF4FCA-4E0A-28F9-5735-3C7876828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102" y="3026425"/>
            <a:ext cx="920398" cy="67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112367E-8B94-C099-F37A-A4ADA61B0562}"/>
              </a:ext>
            </a:extLst>
          </p:cNvPr>
          <p:cNvSpPr txBox="1"/>
          <p:nvPr/>
        </p:nvSpPr>
        <p:spPr>
          <a:xfrm>
            <a:off x="1035698" y="965084"/>
            <a:ext cx="3163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chemeClr val="bg1"/>
                </a:solidFill>
              </a:rPr>
              <a:t>게임 외적인 목표</a:t>
            </a:r>
          </a:p>
        </p:txBody>
      </p:sp>
      <p:pic>
        <p:nvPicPr>
          <p:cNvPr id="17" name="그림 16" descr="텍스트, 로고, 엠블럼, 상징이(가) 표시된 사진&#10;&#10;자동 생성된 설명">
            <a:extLst>
              <a:ext uri="{FF2B5EF4-FFF2-40B4-BE49-F238E27FC236}">
                <a16:creationId xmlns:a16="http://schemas.microsoft.com/office/drawing/2014/main" id="{973FE188-B6FE-690C-7901-581780E724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228" y="4066471"/>
            <a:ext cx="2764515" cy="2227847"/>
          </a:xfrm>
          <a:prstGeom prst="rect">
            <a:avLst/>
          </a:prstGeom>
        </p:spPr>
      </p:pic>
      <p:pic>
        <p:nvPicPr>
          <p:cNvPr id="19" name="그림 18" descr="텍스트, 스크린샷, 로고, 폰트이(가) 표시된 사진&#10;&#10;자동 생성된 설명">
            <a:extLst>
              <a:ext uri="{FF2B5EF4-FFF2-40B4-BE49-F238E27FC236}">
                <a16:creationId xmlns:a16="http://schemas.microsoft.com/office/drawing/2014/main" id="{9B1F1EEE-D98E-A5DB-2ECE-4DE6624243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665" y="4066472"/>
            <a:ext cx="3071551" cy="222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39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 descr="인간의 얼굴, 의류, 가상의 캐릭터, 만화 영화이(가) 표시된 사진&#10;&#10;자동 생성된 설명">
            <a:extLst>
              <a:ext uri="{FF2B5EF4-FFF2-40B4-BE49-F238E27FC236}">
                <a16:creationId xmlns:a16="http://schemas.microsoft.com/office/drawing/2014/main" id="{96441729-738E-E615-893F-F633985FCC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3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E5C5CDB-14FF-55BC-DA96-3502EB34D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latinLnBrk="0"/>
            <a:r>
              <a:rPr lang="ko-KR" alt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대체 이런 게임을 </a:t>
            </a:r>
            <a:r>
              <a:rPr lang="ko-KR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왜</a:t>
            </a:r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!</a:t>
            </a:r>
            <a:r>
              <a:rPr lang="ko-KR" alt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하나요</a:t>
            </a:r>
            <a:r>
              <a:rPr lang="en-US" altLang="ko-KR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</p:txBody>
      </p:sp>
      <p:cxnSp>
        <p:nvCxnSpPr>
          <p:cNvPr id="24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373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7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9">
            <a:extLst>
              <a:ext uri="{FF2B5EF4-FFF2-40B4-BE49-F238E27FC236}">
                <a16:creationId xmlns:a16="http://schemas.microsoft.com/office/drawing/2014/main" id="{50CC88A9-A661-4C48-866E-8734E511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E37E5B0-D9CE-C326-6642-3E1E6EF97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73" y="393380"/>
            <a:ext cx="7655427" cy="7398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/>
            <a:r>
              <a:rPr lang="en-US" altLang="ko-KR" sz="2300" dirty="0"/>
              <a:t>(1) </a:t>
            </a:r>
            <a:r>
              <a:rPr lang="ko-KR" altLang="en-US" sz="2300" dirty="0"/>
              <a:t>마냥 탱크 </a:t>
            </a:r>
            <a:r>
              <a:rPr lang="ko-KR" altLang="en-US" sz="2300" dirty="0" err="1"/>
              <a:t>굴러다니는게</a:t>
            </a:r>
            <a:r>
              <a:rPr lang="ko-KR" altLang="en-US" sz="2300" dirty="0"/>
              <a:t> 좋아요</a:t>
            </a:r>
            <a:r>
              <a:rPr lang="en-US" altLang="ko-KR" sz="2300" dirty="0"/>
              <a:t>..</a:t>
            </a:r>
            <a:br>
              <a:rPr lang="en-US" altLang="ko-KR" sz="2300" dirty="0"/>
            </a:br>
            <a:endParaRPr lang="en-US" altLang="ko-KR" sz="2300" dirty="0"/>
          </a:p>
        </p:txBody>
      </p:sp>
      <p:pic>
        <p:nvPicPr>
          <p:cNvPr id="5" name="내용 개체 틀 4" descr="텍스트, 폰트, 로고, 스크린샷이(가) 표시된 사진&#10;&#10;자동 생성된 설명">
            <a:extLst>
              <a:ext uri="{FF2B5EF4-FFF2-40B4-BE49-F238E27FC236}">
                <a16:creationId xmlns:a16="http://schemas.microsoft.com/office/drawing/2014/main" id="{B932E56E-CDC2-4AD1-6205-99EE6F4336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285" y="2486651"/>
            <a:ext cx="3365190" cy="3365190"/>
          </a:xfrm>
          <a:prstGeom prst="rect">
            <a:avLst/>
          </a:prstGeom>
        </p:spPr>
      </p:pic>
      <p:pic>
        <p:nvPicPr>
          <p:cNvPr id="13" name="그림 12" descr="잔디, 야외, 나무, 무기이(가) 표시된 사진&#10;&#10;자동 생성된 설명">
            <a:extLst>
              <a:ext uri="{FF2B5EF4-FFF2-40B4-BE49-F238E27FC236}">
                <a16:creationId xmlns:a16="http://schemas.microsoft.com/office/drawing/2014/main" id="{0E1F11CB-26A1-4DBE-14E0-D111336826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393" y="2337520"/>
            <a:ext cx="4232943" cy="3365190"/>
          </a:xfrm>
          <a:prstGeom prst="rect">
            <a:avLst/>
          </a:prstGeom>
        </p:spPr>
      </p:pic>
      <p:sp>
        <p:nvSpPr>
          <p:cNvPr id="19" name="Freeform: Shape 21">
            <a:extLst>
              <a:ext uri="{FF2B5EF4-FFF2-40B4-BE49-F238E27FC236}">
                <a16:creationId xmlns:a16="http://schemas.microsoft.com/office/drawing/2014/main" id="{CFDF195F-784B-4D00-8C92-6FC1B0499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55E217-2E42-3F3A-683C-DDF4CC2A7AD2}"/>
              </a:ext>
            </a:extLst>
          </p:cNvPr>
          <p:cNvSpPr txBox="1"/>
          <p:nvPr/>
        </p:nvSpPr>
        <p:spPr>
          <a:xfrm>
            <a:off x="7988923" y="5851841"/>
            <a:ext cx="2327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strike="sngStrike" dirty="0" err="1"/>
              <a:t>보다보면</a:t>
            </a:r>
            <a:r>
              <a:rPr lang="ko-KR" altLang="en-US" sz="1200" strike="sngStrike" dirty="0"/>
              <a:t> 탱크가 귀여워집니다</a:t>
            </a:r>
            <a:r>
              <a:rPr lang="en-US" altLang="ko-KR" sz="1200" strike="sngStrike" dirty="0"/>
              <a:t>.</a:t>
            </a:r>
            <a:endParaRPr lang="ko-KR" altLang="en-US" sz="1200" strike="sngStrike" dirty="0"/>
          </a:p>
        </p:txBody>
      </p:sp>
    </p:spTree>
    <p:extLst>
      <p:ext uri="{BB962C8B-B14F-4D97-AF65-F5344CB8AC3E}">
        <p14:creationId xmlns:p14="http://schemas.microsoft.com/office/powerpoint/2010/main" val="3301479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3" name="Rectangle 472">
            <a:extLst>
              <a:ext uri="{FF2B5EF4-FFF2-40B4-BE49-F238E27FC236}">
                <a16:creationId xmlns:a16="http://schemas.microsoft.com/office/drawing/2014/main" id="{2DAA6C16-BF9B-4A3E-BC70-EE6015D4F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1BD9087-72D9-F6BA-FA65-2183DB0FD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9978"/>
            <a:ext cx="4391024" cy="1173700"/>
          </a:xfrm>
        </p:spPr>
        <p:txBody>
          <a:bodyPr anchor="t">
            <a:normAutofit/>
          </a:bodyPr>
          <a:lstStyle/>
          <a:p>
            <a:r>
              <a:rPr lang="en-US" altLang="ko-KR" sz="3700">
                <a:solidFill>
                  <a:schemeClr val="bg1"/>
                </a:solidFill>
              </a:rPr>
              <a:t>(2) </a:t>
            </a:r>
            <a:r>
              <a:rPr lang="ko-KR" altLang="en-US" sz="3700">
                <a:solidFill>
                  <a:schemeClr val="bg1"/>
                </a:solidFill>
              </a:rPr>
              <a:t>전략적인 </a:t>
            </a:r>
            <a:br>
              <a:rPr lang="en-US" altLang="ko-KR" sz="3700">
                <a:solidFill>
                  <a:schemeClr val="bg1"/>
                </a:solidFill>
              </a:rPr>
            </a:br>
            <a:r>
              <a:rPr lang="en-US" altLang="ko-KR" sz="3700">
                <a:solidFill>
                  <a:schemeClr val="bg1"/>
                </a:solidFill>
              </a:rPr>
              <a:t>	      </a:t>
            </a:r>
            <a:r>
              <a:rPr lang="ko-KR" altLang="en-US" sz="3700">
                <a:solidFill>
                  <a:schemeClr val="bg1"/>
                </a:solidFill>
              </a:rPr>
              <a:t>재미</a:t>
            </a:r>
          </a:p>
        </p:txBody>
      </p:sp>
      <p:pic>
        <p:nvPicPr>
          <p:cNvPr id="6" name="그림 5" descr="지도이(가) 표시된 사진&#10;&#10;자동 생성된 설명">
            <a:extLst>
              <a:ext uri="{FF2B5EF4-FFF2-40B4-BE49-F238E27FC236}">
                <a16:creationId xmlns:a16="http://schemas.microsoft.com/office/drawing/2014/main" id="{AFBDBBE0-704F-D717-3257-CC747231A2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7" r="8680" b="-3"/>
          <a:stretch/>
        </p:blipFill>
        <p:spPr>
          <a:xfrm>
            <a:off x="-4" y="10"/>
            <a:ext cx="2952750" cy="3940619"/>
          </a:xfrm>
          <a:custGeom>
            <a:avLst/>
            <a:gdLst/>
            <a:ahLst/>
            <a:cxnLst/>
            <a:rect l="l" t="t" r="r" b="b"/>
            <a:pathLst>
              <a:path w="2952750" h="3940629">
                <a:moveTo>
                  <a:pt x="0" y="0"/>
                </a:moveTo>
                <a:lnTo>
                  <a:pt x="2952750" y="0"/>
                </a:lnTo>
                <a:lnTo>
                  <a:pt x="2952749" y="3847994"/>
                </a:lnTo>
                <a:lnTo>
                  <a:pt x="0" y="3940629"/>
                </a:lnTo>
                <a:close/>
              </a:path>
            </a:pathLst>
          </a:custGeom>
        </p:spPr>
      </p:pic>
      <p:pic>
        <p:nvPicPr>
          <p:cNvPr id="4" name="그림 3" descr="지도이(가) 표시된 사진&#10;&#10;자동 생성된 설명">
            <a:extLst>
              <a:ext uri="{FF2B5EF4-FFF2-40B4-BE49-F238E27FC236}">
                <a16:creationId xmlns:a16="http://schemas.microsoft.com/office/drawing/2014/main" id="{F90267E0-7F99-E456-E566-3AA7DAFF0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4" r="9662" b="2"/>
          <a:stretch/>
        </p:blipFill>
        <p:spPr>
          <a:xfrm>
            <a:off x="3143253" y="10"/>
            <a:ext cx="2857499" cy="3842008"/>
          </a:xfrm>
          <a:custGeom>
            <a:avLst/>
            <a:gdLst/>
            <a:ahLst/>
            <a:cxnLst/>
            <a:rect l="l" t="t" r="r" b="b"/>
            <a:pathLst>
              <a:path w="2857499" h="3842018">
                <a:moveTo>
                  <a:pt x="0" y="0"/>
                </a:moveTo>
                <a:lnTo>
                  <a:pt x="2857499" y="0"/>
                </a:lnTo>
                <a:lnTo>
                  <a:pt x="2857499" y="3799815"/>
                </a:lnTo>
                <a:lnTo>
                  <a:pt x="2408465" y="3766458"/>
                </a:lnTo>
                <a:lnTo>
                  <a:pt x="0" y="3842018"/>
                </a:lnTo>
                <a:close/>
              </a:path>
            </a:pathLst>
          </a:custGeom>
        </p:spPr>
      </p:pic>
      <p:pic>
        <p:nvPicPr>
          <p:cNvPr id="8" name="그림 7" descr="예술, 그림, 페인팅이(가) 표시된 사진&#10;&#10;자동 생성된 설명">
            <a:extLst>
              <a:ext uri="{FF2B5EF4-FFF2-40B4-BE49-F238E27FC236}">
                <a16:creationId xmlns:a16="http://schemas.microsoft.com/office/drawing/2014/main" id="{53DE30E5-1A25-07E4-EB2E-CF6FDF3FD8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9" r="10400" b="2"/>
          <a:stretch/>
        </p:blipFill>
        <p:spPr>
          <a:xfrm>
            <a:off x="6191251" y="10"/>
            <a:ext cx="2857499" cy="4026227"/>
          </a:xfrm>
          <a:custGeom>
            <a:avLst/>
            <a:gdLst/>
            <a:ahLst/>
            <a:cxnLst/>
            <a:rect l="l" t="t" r="r" b="b"/>
            <a:pathLst>
              <a:path w="2857499" h="4026237">
                <a:moveTo>
                  <a:pt x="0" y="0"/>
                </a:moveTo>
                <a:lnTo>
                  <a:pt x="2857499" y="0"/>
                </a:lnTo>
                <a:lnTo>
                  <a:pt x="2857499" y="4026237"/>
                </a:lnTo>
                <a:lnTo>
                  <a:pt x="0" y="3813966"/>
                </a:lnTo>
                <a:close/>
              </a:path>
            </a:pathLst>
          </a:custGeom>
        </p:spPr>
      </p:pic>
      <p:pic>
        <p:nvPicPr>
          <p:cNvPr id="35" name="그림 34" descr="그림, 예술, 패턴, 모티프이(가) 표시된 사진&#10;&#10;자동 생성된 설명">
            <a:extLst>
              <a:ext uri="{FF2B5EF4-FFF2-40B4-BE49-F238E27FC236}">
                <a16:creationId xmlns:a16="http://schemas.microsoft.com/office/drawing/2014/main" id="{4438D10C-FD96-94B3-A0B6-1A88F13E10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8" r="14544" b="-2"/>
          <a:stretch/>
        </p:blipFill>
        <p:spPr>
          <a:xfrm>
            <a:off x="9239249" y="10"/>
            <a:ext cx="2952751" cy="4049475"/>
          </a:xfrm>
          <a:custGeom>
            <a:avLst/>
            <a:gdLst/>
            <a:ahLst/>
            <a:cxnLst/>
            <a:rect l="l" t="t" r="r" b="b"/>
            <a:pathLst>
              <a:path w="2952751" h="4049485">
                <a:moveTo>
                  <a:pt x="0" y="0"/>
                </a:moveTo>
                <a:lnTo>
                  <a:pt x="2952751" y="0"/>
                </a:lnTo>
                <a:lnTo>
                  <a:pt x="2952750" y="3940629"/>
                </a:lnTo>
                <a:lnTo>
                  <a:pt x="122465" y="4049485"/>
                </a:lnTo>
                <a:lnTo>
                  <a:pt x="0" y="4040388"/>
                </a:lnTo>
                <a:close/>
              </a:path>
            </a:pathLst>
          </a:custGeom>
        </p:spPr>
      </p:pic>
      <p:grpSp>
        <p:nvGrpSpPr>
          <p:cNvPr id="475" name="Group 474">
            <a:extLst>
              <a:ext uri="{FF2B5EF4-FFF2-40B4-BE49-F238E27FC236}">
                <a16:creationId xmlns:a16="http://schemas.microsoft.com/office/drawing/2014/main" id="{31655B4F-4050-4B1F-82A8-180E74CF9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2EA4C97B-84C4-4658-A6D6-600CB62B43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24FE591E-19B9-480D-9B26-EB96D70C28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6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7911F7A-13FC-93B5-79FB-EE6D2C724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201" y="4766266"/>
            <a:ext cx="5692774" cy="1080000"/>
          </a:xfrm>
        </p:spPr>
        <p:txBody>
          <a:bodyPr>
            <a:normAutofit/>
          </a:bodyPr>
          <a:lstStyle/>
          <a:p>
            <a:r>
              <a:rPr lang="ko-KR" altLang="en-US" sz="1100" dirty="0">
                <a:solidFill>
                  <a:schemeClr val="bg1">
                    <a:alpha val="80000"/>
                  </a:schemeClr>
                </a:solidFill>
              </a:rPr>
              <a:t>탱크별로 천차만별의 장갑 형상</a:t>
            </a:r>
            <a:r>
              <a:rPr lang="en-US" altLang="ko-KR" sz="1100" dirty="0">
                <a:solidFill>
                  <a:schemeClr val="bg1">
                    <a:alpha val="80000"/>
                  </a:schemeClr>
                </a:solidFill>
              </a:rPr>
              <a:t>, </a:t>
            </a:r>
            <a:r>
              <a:rPr lang="ko-KR" altLang="en-US" sz="1100" dirty="0">
                <a:solidFill>
                  <a:schemeClr val="bg1">
                    <a:alpha val="80000"/>
                  </a:schemeClr>
                </a:solidFill>
              </a:rPr>
              <a:t>기동력 등 스펙</a:t>
            </a:r>
            <a:endParaRPr lang="en-US" altLang="ko-KR" sz="1100" dirty="0">
              <a:solidFill>
                <a:schemeClr val="bg1">
                  <a:alpha val="80000"/>
                </a:schemeClr>
              </a:solidFill>
            </a:endParaRPr>
          </a:p>
          <a:p>
            <a:r>
              <a:rPr lang="ko-KR" altLang="en-US" sz="1100" dirty="0">
                <a:solidFill>
                  <a:schemeClr val="bg1">
                    <a:alpha val="80000"/>
                  </a:schemeClr>
                </a:solidFill>
              </a:rPr>
              <a:t>다양한 지형의 맵</a:t>
            </a:r>
            <a:endParaRPr lang="en-US" altLang="ko-KR" sz="1100" dirty="0">
              <a:solidFill>
                <a:schemeClr val="bg1">
                  <a:alpha val="80000"/>
                </a:schemeClr>
              </a:solidFill>
            </a:endParaRPr>
          </a:p>
          <a:p>
            <a:r>
              <a:rPr lang="ko-KR" altLang="en-US" sz="1100" dirty="0">
                <a:solidFill>
                  <a:schemeClr val="bg1">
                    <a:alpha val="80000"/>
                  </a:schemeClr>
                </a:solidFill>
              </a:rPr>
              <a:t>주기적인 업데이트를 통한 밸런스 패치</a:t>
            </a:r>
            <a:endParaRPr lang="en-US" altLang="ko-KR" sz="1100" dirty="0">
              <a:solidFill>
                <a:schemeClr val="bg1">
                  <a:alpha val="80000"/>
                </a:schemeClr>
              </a:solidFill>
            </a:endParaRPr>
          </a:p>
          <a:p>
            <a:endParaRPr lang="ko-KR" altLang="en-US" sz="11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035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</TotalTime>
  <Words>292</Words>
  <Application>Microsoft Office PowerPoint</Application>
  <PresentationFormat>와이드스크린</PresentationFormat>
  <Paragraphs>66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6" baseType="lpstr">
      <vt:lpstr>맑은 고딕</vt:lpstr>
      <vt:lpstr>Arial</vt:lpstr>
      <vt:lpstr>Calibri</vt:lpstr>
      <vt:lpstr>Office 테마</vt:lpstr>
      <vt:lpstr>월드       오브 탱크 블리츠</vt:lpstr>
      <vt:lpstr>기본적으로</vt:lpstr>
      <vt:lpstr>원본겜의 악명</vt:lpstr>
      <vt:lpstr>그래서 만들어드렸습니다.!!</vt:lpstr>
      <vt:lpstr>게임 목표</vt:lpstr>
      <vt:lpstr>PowerPoint 프레젠테이션</vt:lpstr>
      <vt:lpstr>대체 이런 게임을 왜! 하나요?</vt:lpstr>
      <vt:lpstr>(1) 마냥 탱크 굴러다니는게 좋아요.. </vt:lpstr>
      <vt:lpstr>(2) 전략적인         재미</vt:lpstr>
      <vt:lpstr>게임의 발전 방향</vt:lpstr>
      <vt:lpstr>본인경력(정병어필)</vt:lpstr>
      <vt:lpstr>이런 분께 추천합니다!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건우 이</dc:creator>
  <cp:lastModifiedBy>건우 이</cp:lastModifiedBy>
  <cp:revision>1</cp:revision>
  <dcterms:created xsi:type="dcterms:W3CDTF">2023-12-22T13:48:27Z</dcterms:created>
  <dcterms:modified xsi:type="dcterms:W3CDTF">2023-12-29T15:17:15Z</dcterms:modified>
</cp:coreProperties>
</file>