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4660"/>
  </p:normalViewPr>
  <p:slideViewPr>
    <p:cSldViewPr snapToGrid="0">
      <p:cViewPr>
        <p:scale>
          <a:sx n="100" d="100"/>
          <a:sy n="100" d="100"/>
        </p:scale>
        <p:origin x="27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70FBD-2237-44F6-AD9C-42CD70CCA579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476D-2D63-4AFD-990C-A1DFCDDCF2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69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https://www.youtube.com/watch?v=EY21pu_Co9Y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A476D-2D63-4AFD-990C-A1DFCDDCF2E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10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https://youtu.be/dNX0A07l2wI?si=63r1MxW65HcbDJRz&amp;t=7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A476D-2D63-4AFD-990C-A1DFCDDCF2E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80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https://youtu.be/dNX0A07l2wI?si=63r1MxW65HcbDJRz&amp;t=7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A476D-2D63-4AFD-990C-A1DFCDDCF2E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0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666575-637C-35CD-4B37-233B6FA6F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281FFB1-E2DF-10AA-007E-9127BBEDA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511F41-BEC8-5127-3250-E44641C4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E2A8E-A621-5089-6A5B-449A00F8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2D71B2-648A-2C37-92DC-C2BB2D66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3A0CDE-6488-1E85-5220-C89C675A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CCC0D21-B7C0-ABF8-6BF4-1D634B90F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936ACB-E67B-C611-1FCD-67F40938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2253A3-6041-6A7F-3D86-061F069B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7BA6DB-265E-4918-1667-8726E601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39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2AA1924-A3EA-B081-8A24-629988967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C069B0-7D61-1607-B518-6AB6C5763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C36DFD-BED3-6987-E35B-D18CED29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B6033D-C6D9-968A-D539-EABC1B14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B9CCF0-4F6A-3CBB-D7B3-8A133C7A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3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4FDB13-687C-38C9-1C58-180E1FD8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9CD98D-B771-2D18-1C01-A0E79DEA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7A88FD-F571-2407-E400-3EBCF14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38E90E-64D2-1F84-E993-C92CE4F2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08AB86-56F7-75B8-24FD-D1F7BF0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4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E21F57-5E91-5C03-FFA4-0B0067D4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EC3DCB-9D49-807C-DB22-F00ED7468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24D2F3-A11B-3339-50AA-4B3753CA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4E0C8C-D149-17B2-AF6A-510F7F5E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CD662A-B4C3-C86A-17FB-61027262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9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7944F-6300-5537-D7CE-AA30E2C7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5D409B-C95D-5CB1-423A-9EAE1EC9A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72FC8A-26CC-60B9-D181-E0E86502F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51B6ED-9F3A-F8E5-13DD-A66055C1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EC4EBE-2100-94D1-1F2F-4A8C4730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747C37-7F49-4D3C-B940-B8AE6E33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89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5E75DB-B896-3064-0859-53417E86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20569F-CA74-41E0-DA6C-DC5C61905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111E1E-8694-7F74-2381-3CFDDE314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E3AE177-2355-F74A-0B90-FF39E1EF8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8F93175-56C9-502D-4C6C-34092D68C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C4072F6-78DF-2485-469B-F20FD6B2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B2045F3-E7DA-347C-F6DA-E70A8F27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06B653-E789-2977-6B5F-7A16BB29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26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9E166B-6E69-2476-7F03-3B0D7530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3246A78-188D-987D-046B-BEC68AC1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703D1EE-9B0E-EF81-D0B9-7D0E18E1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2BB5B48-057A-8376-6840-875377BC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6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EB27322-F465-2337-5F53-9196B922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CAF057-F189-6951-B7D0-A9E26487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13FB70-E4CC-09AD-E450-3DA83FC1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80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E4977B-5F59-CBB3-9C00-DE1C3D11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24BD5E-56F1-A348-AAD2-84CE67CA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B9F79AC-A805-CFC4-4E97-AFB0A0F87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A136D9-8A76-81E9-EEDD-6271A8B1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02A2CC-4F69-622F-3D89-BE1F8961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6D58BE-AF89-CB1F-E2FF-31B8550A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72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A617A-8CB9-4F67-7BB6-22E81A6E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463CAA-6B7F-935D-73E5-D874A0E87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C87ED0A-A1BF-713F-89B2-153AC1FD9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0E5144-86AA-2BC3-92D5-C461F6CE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21817A-9AA6-57DE-CD64-B49696B9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B4FDA-07C6-78C8-11A5-D6B97AD5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56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72E612-5BAB-853A-E4D7-CB9060D5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8C48D6-BF2A-D8D1-218E-1F85CC14B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3CAAC4-00AA-BC70-1546-7673C6E4C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C6CAA5-BCB0-4054-A348-9533ED31BEA6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5E0406-8867-9A0B-F25A-F3FC98E7A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13067A-D80A-F421-F6CE-CB0530B8A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21F69-459C-4431-B0BE-5B564CE597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06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URNZQOxHD4?feature=oembed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Y21pu_Co9Y?feature=oembed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NX0A07l2wI?start=7&amp;feature=oembed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105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공포, 포유류, 스크린샷, 다크이(가) 표시된 사진&#10;&#10;자동 생성된 설명">
            <a:extLst>
              <a:ext uri="{FF2B5EF4-FFF2-40B4-BE49-F238E27FC236}">
                <a16:creationId xmlns:a16="http://schemas.microsoft.com/office/drawing/2014/main" id="{9DC3B372-9DDB-D958-2E26-A432FEDD2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381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로고, 그래픽, 그래픽 디자인, 스크린샷이(가) 표시된 사진&#10;&#10;자동 생성된 설명">
            <a:extLst>
              <a:ext uri="{FF2B5EF4-FFF2-40B4-BE49-F238E27FC236}">
                <a16:creationId xmlns:a16="http://schemas.microsoft.com/office/drawing/2014/main" id="{D4EA23D6-DACE-D635-0D2A-7DBA6F31A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3" r="18682" b="1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Rectangle 106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E5D328E-EEE1-1E8A-ED3F-B32BD2271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ko-KR" altLang="en-US" sz="5000" dirty="0">
                <a:solidFill>
                  <a:schemeClr val="bg1"/>
                </a:solidFill>
              </a:rPr>
              <a:t>하제인의 게임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51B2DC2-8489-4E8C-E7E0-6200F8F5A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>
                <a:solidFill>
                  <a:schemeClr val="bg1"/>
                </a:solidFill>
              </a:rPr>
              <a:t>한대헌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2F39239A-7534-B75F-5BCF-E8D4AC8DE9F4}"/>
              </a:ext>
            </a:extLst>
          </p:cNvPr>
          <p:cNvSpPr txBox="1">
            <a:spLocks/>
          </p:cNvSpPr>
          <p:nvPr/>
        </p:nvSpPr>
        <p:spPr>
          <a:xfrm>
            <a:off x="342900" y="270152"/>
            <a:ext cx="7934325" cy="710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solidFill>
                  <a:schemeClr val="bg1"/>
                </a:solidFill>
              </a:rPr>
              <a:t>그래서 나오는 이야기가</a:t>
            </a:r>
            <a:r>
              <a:rPr lang="en-US" altLang="ko-KR" sz="4000" dirty="0">
                <a:solidFill>
                  <a:schemeClr val="bg1"/>
                </a:solidFill>
              </a:rPr>
              <a:t>…?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pic>
        <p:nvPicPr>
          <p:cNvPr id="2" name="온라인 미디어 3" title="무릎님 레전드 명언">
            <a:hlinkClick r:id="" action="ppaction://media"/>
            <a:extLst>
              <a:ext uri="{FF2B5EF4-FFF2-40B4-BE49-F238E27FC236}">
                <a16:creationId xmlns:a16="http://schemas.microsoft.com/office/drawing/2014/main" id="{9FA82E21-BFF7-A8DD-FD8F-9C5775FF57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67728" y="1075342"/>
            <a:ext cx="9391873" cy="53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E037BF-93CD-468E-5D90-B38EAD2C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276"/>
            <a:ext cx="4810125" cy="1526916"/>
          </a:xfrm>
        </p:spPr>
        <p:txBody>
          <a:bodyPr anchor="t">
            <a:normAutofit/>
          </a:bodyPr>
          <a:lstStyle/>
          <a:p>
            <a:r>
              <a:rPr lang="ko-KR" altLang="en-US" sz="4000" dirty="0">
                <a:solidFill>
                  <a:schemeClr val="bg1"/>
                </a:solidFill>
              </a:rPr>
              <a:t>결론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BE3A4-15EA-3337-DC71-9646C49E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477" y="2543175"/>
            <a:ext cx="7874073" cy="3290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err="1">
                <a:solidFill>
                  <a:schemeClr val="bg1">
                    <a:alpha val="80000"/>
                  </a:schemeClr>
                </a:solidFill>
              </a:rPr>
              <a:t>고인물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ko-KR" altLang="en-US" sz="2400" dirty="0" err="1">
                <a:solidFill>
                  <a:schemeClr val="bg1">
                    <a:alpha val="80000"/>
                  </a:schemeClr>
                </a:solidFill>
              </a:rPr>
              <a:t>겜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-&gt; O</a:t>
            </a: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게임 기본 구성이 시작하기 어려움 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-&gt; X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그러나 옆에서 알려주는 사람이 필요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8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388F905-7009-7F04-9959-FAF0BFD9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4896672"/>
            <a:ext cx="4391024" cy="1173700"/>
          </a:xfrm>
        </p:spPr>
        <p:txBody>
          <a:bodyPr anchor="t">
            <a:normAutofit/>
          </a:bodyPr>
          <a:lstStyle/>
          <a:p>
            <a:r>
              <a:rPr lang="ko-KR" altLang="en-US" sz="4000" dirty="0">
                <a:solidFill>
                  <a:schemeClr val="bg1"/>
                </a:solidFill>
              </a:rPr>
              <a:t>스토리는</a:t>
            </a:r>
            <a:r>
              <a:rPr lang="en-US" altLang="ko-KR" sz="4000" dirty="0">
                <a:solidFill>
                  <a:schemeClr val="bg1"/>
                </a:solidFill>
              </a:rPr>
              <a:t>?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pic>
        <p:nvPicPr>
          <p:cNvPr id="7" name="그림 6" descr="텍스트, 인간의 얼굴, 포스터, 사람이(가) 표시된 사진&#10;&#10;자동 생성된 설명">
            <a:extLst>
              <a:ext uri="{FF2B5EF4-FFF2-40B4-BE49-F238E27FC236}">
                <a16:creationId xmlns:a16="http://schemas.microsoft.com/office/drawing/2014/main" id="{98F4CBA9-9B81-AD3E-7DEA-A3535DF3D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7" r="2" b="2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5" name="그림 4" descr="인간의 얼굴, 스크린샷, 살, 공포이(가) 표시된 사진&#10;&#10;자동 생성된 설명">
            <a:extLst>
              <a:ext uri="{FF2B5EF4-FFF2-40B4-BE49-F238E27FC236}">
                <a16:creationId xmlns:a16="http://schemas.microsoft.com/office/drawing/2014/main" id="{C079CC1B-846A-DDAB-9B6A-252A918AE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50" r="1" b="3470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9" name="그림 8" descr="텍스트, 재킷, 인간의 얼굴, 고글이(가) 표시된 사진&#10;&#10;자동 생성된 설명">
            <a:extLst>
              <a:ext uri="{FF2B5EF4-FFF2-40B4-BE49-F238E27FC236}">
                <a16:creationId xmlns:a16="http://schemas.microsoft.com/office/drawing/2014/main" id="{E3EB077B-7A07-BFB4-8E69-BF684AB991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74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8B8C5F7F-84BB-C16E-4979-B84FE2984F7D}"/>
              </a:ext>
            </a:extLst>
          </p:cNvPr>
          <p:cNvSpPr txBox="1">
            <a:spLocks/>
          </p:cNvSpPr>
          <p:nvPr/>
        </p:nvSpPr>
        <p:spPr>
          <a:xfrm>
            <a:off x="5381625" y="4616746"/>
            <a:ext cx="6296025" cy="193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아빠 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vs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아들</a:t>
            </a: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아들 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vs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손주</a:t>
            </a: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내용은 슈퍼 막장 콩가루 집안 이야기</a:t>
            </a: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대신 스토리 연출은 좋은 편</a:t>
            </a: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E037BF-93CD-468E-5D90-B38EAD2C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571501"/>
            <a:ext cx="6467475" cy="1526916"/>
          </a:xfrm>
        </p:spPr>
        <p:txBody>
          <a:bodyPr anchor="t">
            <a:normAutofit/>
          </a:bodyPr>
          <a:lstStyle/>
          <a:p>
            <a:r>
              <a:rPr lang="ko-KR" altLang="en-US" sz="4000" dirty="0">
                <a:solidFill>
                  <a:schemeClr val="bg1"/>
                </a:solidFill>
              </a:rPr>
              <a:t>이런 게임을 왜 하는지</a:t>
            </a:r>
            <a:r>
              <a:rPr lang="en-US" altLang="ko-KR" sz="4000" dirty="0">
                <a:solidFill>
                  <a:schemeClr val="bg1"/>
                </a:solidFill>
              </a:rPr>
              <a:t>?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BE3A4-15EA-3337-DC71-9646C49E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788" y="2098417"/>
            <a:ext cx="9150423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err="1">
                <a:solidFill>
                  <a:schemeClr val="bg1">
                    <a:alpha val="80000"/>
                  </a:schemeClr>
                </a:solidFill>
              </a:rPr>
              <a:t>피지컬보다는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ko-KR" altLang="en-US" sz="2400" dirty="0" err="1">
                <a:solidFill>
                  <a:schemeClr val="bg1">
                    <a:alpha val="80000"/>
                  </a:schemeClr>
                </a:solidFill>
              </a:rPr>
              <a:t>뇌지컬과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ko-KR" altLang="en-US" sz="2400" dirty="0" err="1">
                <a:solidFill>
                  <a:schemeClr val="bg1">
                    <a:alpha val="80000"/>
                  </a:schemeClr>
                </a:solidFill>
              </a:rPr>
              <a:t>멘탈이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중요한 게임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하나씩 못한 점을 고치면서 </a:t>
            </a:r>
            <a:r>
              <a:rPr lang="ko-KR" altLang="en-US" sz="2400" dirty="0" err="1">
                <a:solidFill>
                  <a:schemeClr val="bg1">
                    <a:alpha val="80000"/>
                  </a:schemeClr>
                </a:solidFill>
              </a:rPr>
              <a:t>성장하는게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느껴지는 게임</a:t>
            </a: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성장 아니더라도 비슷한 실력끼리 </a:t>
            </a:r>
            <a:r>
              <a:rPr lang="ko-KR" altLang="en-US" sz="2400" dirty="0" err="1">
                <a:solidFill>
                  <a:schemeClr val="bg1">
                    <a:alpha val="80000"/>
                  </a:schemeClr>
                </a:solidFill>
              </a:rPr>
              <a:t>치고박는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손맛이 있음</a:t>
            </a: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그리고 무엇보다 선배를 때릴 수 </a:t>
            </a:r>
            <a:r>
              <a:rPr lang="ko-KR" altLang="en-US" sz="2400" dirty="0" err="1">
                <a:solidFill>
                  <a:schemeClr val="bg1">
                    <a:alpha val="80000"/>
                  </a:schemeClr>
                </a:solidFill>
              </a:rPr>
              <a:t>있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…..</a:t>
            </a: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0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D87A72C-63DC-3B23-AF82-8326B332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E72C30F-3FDE-04C7-657F-567329B41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레이나(철권) - 나무위키">
            <a:extLst>
              <a:ext uri="{FF2B5EF4-FFF2-40B4-BE49-F238E27FC236}">
                <a16:creationId xmlns:a16="http://schemas.microsoft.com/office/drawing/2014/main" id="{ED7E2C4C-9998-21AD-ADA4-113E92AE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4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내용 개체 틀 8" descr="텍스트, 그래픽 디자인, 스크린샷, 디지털 합성이(가) 표시된 사진&#10;&#10;자동 생성된 설명">
            <a:extLst>
              <a:ext uri="{FF2B5EF4-FFF2-40B4-BE49-F238E27FC236}">
                <a16:creationId xmlns:a16="http://schemas.microsoft.com/office/drawing/2014/main" id="{D4469186-96F8-D04D-A068-32B222FD9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2EC81D4-7B80-1DDB-DEFA-093B50F9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원래는</a:t>
            </a:r>
            <a:r>
              <a:rPr lang="en-US" altLang="ko-K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공대장</a:t>
            </a:r>
            <a:r>
              <a:rPr lang="en-US" altLang="ko-K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이야기를 하려고 했으나</a:t>
            </a:r>
            <a:r>
              <a:rPr lang="en-US" altLang="ko-K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31453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C05E60-284E-1B9D-FCB4-BCD5B4BF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32B58A-D43C-8079-5BA8-0AE94C989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Tekken 8: Release Date, Trailers, Platforms, Characters &amp; more">
            <a:extLst>
              <a:ext uri="{FF2B5EF4-FFF2-40B4-BE49-F238E27FC236}">
                <a16:creationId xmlns:a16="http://schemas.microsoft.com/office/drawing/2014/main" id="{CC3A5907-AB70-C052-419F-3C20D565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ABBF8BA1-F623-66BB-B617-A1B2D49E4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r="14848"/>
          <a:stretch/>
        </p:blipFill>
        <p:spPr bwMode="auto">
          <a:xfrm>
            <a:off x="4191022" y="0"/>
            <a:ext cx="4000480" cy="3876675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FADADFE-8266-271C-A07A-37C27988E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t="4723" r="15150" b="-226"/>
          <a:stretch/>
        </p:blipFill>
        <p:spPr bwMode="auto">
          <a:xfrm>
            <a:off x="8382002" y="0"/>
            <a:ext cx="3809998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16D8AE2-646E-4D70-A58E-3DCE90A3A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r="19423"/>
          <a:stretch/>
        </p:blipFill>
        <p:spPr bwMode="auto">
          <a:xfrm>
            <a:off x="0" y="0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84" name="Picture 12" descr="Tekken 1 - SuperCombo Wiki">
            <a:extLst>
              <a:ext uri="{FF2B5EF4-FFF2-40B4-BE49-F238E27FC236}">
                <a16:creationId xmlns:a16="http://schemas.microsoft.com/office/drawing/2014/main" id="{8E99CF96-A972-9AA8-E4ED-952889A0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60081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ekken 2 - VGMdb">
            <a:extLst>
              <a:ext uri="{FF2B5EF4-FFF2-40B4-BE49-F238E27FC236}">
                <a16:creationId xmlns:a16="http://schemas.microsoft.com/office/drawing/2014/main" id="{E5981E1B-8095-EBF2-BFD4-236C3946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24" y="4648442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Tekken 3 | Tekken Wiki | Fandom">
            <a:extLst>
              <a:ext uri="{FF2B5EF4-FFF2-40B4-BE49-F238E27FC236}">
                <a16:creationId xmlns:a16="http://schemas.microsoft.com/office/drawing/2014/main" id="{2FF5C51E-02B7-E10C-5558-9DE0C9A6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6" y="4600817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7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2AF34E44-1D88-3AEE-12DD-A2915E06F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9" r="2744"/>
          <a:stretch/>
        </p:blipFill>
        <p:spPr bwMode="auto">
          <a:xfrm>
            <a:off x="8191520" y="0"/>
            <a:ext cx="4000480" cy="4038600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4666A7B-227D-143A-0106-F6E169D9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69" r="15125" b="-69"/>
          <a:stretch/>
        </p:blipFill>
        <p:spPr bwMode="auto">
          <a:xfrm>
            <a:off x="0" y="2695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118F2DF-5C83-3D8A-47C0-42B3E87D5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r="21931"/>
          <a:stretch/>
        </p:blipFill>
        <p:spPr bwMode="auto">
          <a:xfrm>
            <a:off x="4000481" y="1"/>
            <a:ext cx="4000500" cy="3829050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1" name="Freeform: Shape 4110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104" name="Picture 8" descr="Tekken 4 | Tekken Wiki | Fandom">
            <a:extLst>
              <a:ext uri="{FF2B5EF4-FFF2-40B4-BE49-F238E27FC236}">
                <a16:creationId xmlns:a16="http://schemas.microsoft.com/office/drawing/2014/main" id="{EDAB85A5-8939-79E5-9B1C-549B9FE2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4741726"/>
            <a:ext cx="3200402" cy="14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ekken 5 Icon by newkamran20 on DeviantArt">
            <a:extLst>
              <a:ext uri="{FF2B5EF4-FFF2-40B4-BE49-F238E27FC236}">
                <a16:creationId xmlns:a16="http://schemas.microsoft.com/office/drawing/2014/main" id="{06B3E855-810A-FAE5-EF25-92CDC4EFE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5" b="25755"/>
          <a:stretch/>
        </p:blipFill>
        <p:spPr bwMode="auto">
          <a:xfrm>
            <a:off x="4614853" y="4741726"/>
            <a:ext cx="2962294" cy="14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D wallpaper: Tekken, Tekken 6, Logo | Wallpaper Flare">
            <a:extLst>
              <a:ext uri="{FF2B5EF4-FFF2-40B4-BE49-F238E27FC236}">
                <a16:creationId xmlns:a16="http://schemas.microsoft.com/office/drawing/2014/main" id="{DC6F6E0F-41BA-59F2-F92F-B83FE791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96" y="4558904"/>
            <a:ext cx="3210327" cy="18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8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993CEC-00FE-E489-F7A4-8869E03D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84A629-0DB5-7976-CA4E-3A9013A07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Tekken 7 Reviews - OpenCritic">
            <a:extLst>
              <a:ext uri="{FF2B5EF4-FFF2-40B4-BE49-F238E27FC236}">
                <a16:creationId xmlns:a16="http://schemas.microsoft.com/office/drawing/2014/main" id="{9E796E6C-CF8D-8A5B-29E1-86ED1BCE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3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4AE5F86-F5CF-D8EE-BB02-383B8F34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70152"/>
            <a:ext cx="4391025" cy="1323439"/>
          </a:xfrm>
        </p:spPr>
        <p:txBody>
          <a:bodyPr anchor="t">
            <a:norm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</a:rPr>
              <a:t>고인물</a:t>
            </a:r>
            <a:r>
              <a:rPr lang="ko-KR" altLang="en-US" sz="4000" dirty="0">
                <a:solidFill>
                  <a:schemeClr val="bg1"/>
                </a:solidFill>
              </a:rPr>
              <a:t> 게임</a:t>
            </a:r>
            <a:r>
              <a:rPr lang="en-US" altLang="ko-KR" sz="4000" dirty="0">
                <a:solidFill>
                  <a:schemeClr val="bg1"/>
                </a:solidFill>
              </a:rPr>
              <a:t>?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pic>
        <p:nvPicPr>
          <p:cNvPr id="4" name="온라인 미디어 3" title="모르면 맞아아죠오오오~~~">
            <a:hlinkClick r:id="" action="ppaction://media"/>
            <a:extLst>
              <a:ext uri="{FF2B5EF4-FFF2-40B4-BE49-F238E27FC236}">
                <a16:creationId xmlns:a16="http://schemas.microsoft.com/office/drawing/2014/main" id="{A31EA8A0-18AB-0AF0-73F4-96798958D5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71899" y="693672"/>
            <a:ext cx="7591426" cy="56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온라인 미디어 5" title="철권 뉴비들의 순수재미 대전 ㅋㅋㅋㅋㅋㅋ">
            <a:hlinkClick r:id="" action="ppaction://media"/>
            <a:extLst>
              <a:ext uri="{FF2B5EF4-FFF2-40B4-BE49-F238E27FC236}">
                <a16:creationId xmlns:a16="http://schemas.microsoft.com/office/drawing/2014/main" id="{B9145D20-A4E9-4C3B-DEC5-37D2191071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6475" y="1256512"/>
            <a:ext cx="9153525" cy="5171741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2F39239A-7534-B75F-5BCF-E8D4AC8DE9F4}"/>
              </a:ext>
            </a:extLst>
          </p:cNvPr>
          <p:cNvSpPr txBox="1">
            <a:spLocks/>
          </p:cNvSpPr>
          <p:nvPr/>
        </p:nvSpPr>
        <p:spPr>
          <a:xfrm>
            <a:off x="342900" y="270152"/>
            <a:ext cx="7934325" cy="710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>
                <a:solidFill>
                  <a:schemeClr val="bg1"/>
                </a:solidFill>
              </a:rPr>
              <a:t>Easy</a:t>
            </a:r>
            <a:r>
              <a:rPr lang="ko-KR" altLang="en-US" sz="4000" dirty="0">
                <a:solidFill>
                  <a:schemeClr val="bg1"/>
                </a:solidFill>
              </a:rPr>
              <a:t> </a:t>
            </a:r>
            <a:r>
              <a:rPr lang="en-US" altLang="ko-KR" sz="4000" dirty="0">
                <a:solidFill>
                  <a:schemeClr val="bg1"/>
                </a:solidFill>
              </a:rPr>
              <a:t>to</a:t>
            </a:r>
            <a:r>
              <a:rPr lang="ko-KR" altLang="en-US" sz="4000" dirty="0">
                <a:solidFill>
                  <a:schemeClr val="bg1"/>
                </a:solidFill>
              </a:rPr>
              <a:t> </a:t>
            </a:r>
            <a:r>
              <a:rPr lang="en-US" altLang="ko-KR" sz="4000" dirty="0">
                <a:solidFill>
                  <a:schemeClr val="bg1"/>
                </a:solidFill>
              </a:rPr>
              <a:t>Start / Hard to Master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3E037BF-93CD-468E-5D90-B38EAD2C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810125" cy="1323439"/>
          </a:xfrm>
        </p:spPr>
        <p:txBody>
          <a:bodyPr anchor="t">
            <a:normAutofit/>
          </a:bodyPr>
          <a:lstStyle/>
          <a:p>
            <a:r>
              <a:rPr lang="ko-KR" altLang="en-US" sz="4000" dirty="0">
                <a:solidFill>
                  <a:schemeClr val="bg1"/>
                </a:solidFill>
              </a:rPr>
              <a:t>문제는</a:t>
            </a:r>
            <a:r>
              <a:rPr lang="en-US" altLang="ko-KR" sz="4000" dirty="0">
                <a:solidFill>
                  <a:schemeClr val="bg1"/>
                </a:solidFill>
              </a:rPr>
              <a:t>…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BE3A4-15EA-3337-DC71-9646C49E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477" y="2761947"/>
            <a:ext cx="4391025" cy="3134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벌써 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9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년 차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….</a:t>
            </a: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Easy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Start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한 사람들 </a:t>
            </a:r>
            <a:b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다 위로 올라감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+ 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튜토리얼이 부실함</a:t>
            </a: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BB88623-3FC0-EF7B-DC4C-2618022E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451" y="1429488"/>
            <a:ext cx="397207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1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160</Words>
  <Application>Microsoft Office PowerPoint</Application>
  <PresentationFormat>와이드스크린</PresentationFormat>
  <Paragraphs>36</Paragraphs>
  <Slides>14</Slides>
  <Notes>3</Notes>
  <HiddenSlides>0</HiddenSlides>
  <MMClips>3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테마</vt:lpstr>
      <vt:lpstr>하제인의 게임</vt:lpstr>
      <vt:lpstr>원래는 공대장 이야기를 하려고 했으나….</vt:lpstr>
      <vt:lpstr>PowerPoint 프레젠테이션</vt:lpstr>
      <vt:lpstr>PowerPoint 프레젠테이션</vt:lpstr>
      <vt:lpstr>PowerPoint 프레젠테이션</vt:lpstr>
      <vt:lpstr>PowerPoint 프레젠테이션</vt:lpstr>
      <vt:lpstr>고인물 게임?</vt:lpstr>
      <vt:lpstr>PowerPoint 프레젠테이션</vt:lpstr>
      <vt:lpstr>문제는…</vt:lpstr>
      <vt:lpstr>PowerPoint 프레젠테이션</vt:lpstr>
      <vt:lpstr>결론</vt:lpstr>
      <vt:lpstr>스토리는?</vt:lpstr>
      <vt:lpstr>이런 게임을 왜 하는지?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하제인의 게임</dc:title>
  <dc:creator>대헌 한</dc:creator>
  <cp:lastModifiedBy>대헌 한</cp:lastModifiedBy>
  <cp:revision>3</cp:revision>
  <dcterms:created xsi:type="dcterms:W3CDTF">2024-01-09T15:59:08Z</dcterms:created>
  <dcterms:modified xsi:type="dcterms:W3CDTF">2024-01-09T18:13:40Z</dcterms:modified>
</cp:coreProperties>
</file>