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59" r:id="rId6"/>
    <p:sldId id="270" r:id="rId7"/>
    <p:sldId id="267" r:id="rId8"/>
    <p:sldId id="263" r:id="rId9"/>
    <p:sldId id="268" r:id="rId10"/>
    <p:sldId id="264" r:id="rId11"/>
    <p:sldId id="265" r:id="rId12"/>
    <p:sldId id="261" r:id="rId13"/>
    <p:sldId id="262" r:id="rId14"/>
    <p:sldId id="266" r:id="rId15"/>
    <p:sldId id="271" r:id="rId16"/>
    <p:sldId id="275" r:id="rId17"/>
    <p:sldId id="274" r:id="rId18"/>
    <p:sldId id="272" r:id="rId19"/>
    <p:sldId id="276" r:id="rId20"/>
    <p:sldId id="277" r:id="rId21"/>
    <p:sldId id="273" r:id="rId2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B9E1A2C-D13C-51FF-2E58-B37B26DD1C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F9BCF4B4-D41B-658A-3C40-0465E02274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69B6340-94C4-0E10-1080-7C22E6598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FA70-1CC7-4ABD-AE24-2EA471355EFC}" type="datetimeFigureOut">
              <a:rPr lang="ko-KR" altLang="en-US" smtClean="0"/>
              <a:t>2024-09-03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CB1DCFA-532F-56AE-BEB4-0AA1E0678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DB757EA-2D5A-E5A0-7AE9-7EE015611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A8FAE-EEE2-49B4-AB66-05D736B178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4268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87B504B-76F4-55EE-1B80-065EE9B71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37D9CA-947D-4003-A63A-CF7F9954A7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4937362-05A6-6806-504E-682CF0021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FA70-1CC7-4ABD-AE24-2EA471355EFC}" type="datetimeFigureOut">
              <a:rPr lang="ko-KR" altLang="en-US" smtClean="0"/>
              <a:t>2024-09-03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B3FC196-3A29-7A6B-E14E-14A9A15F0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26F9094-542C-B989-841B-29EE1EBEC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A8FAE-EEE2-49B4-AB66-05D736B178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4438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A05F1966-3563-0C41-C947-96F4AAE980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084ED80-0186-192D-3ECB-7A4CEC6EC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607F352-E508-0F69-AE94-8A104678E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FA70-1CC7-4ABD-AE24-2EA471355EFC}" type="datetimeFigureOut">
              <a:rPr lang="ko-KR" altLang="en-US" smtClean="0"/>
              <a:t>2024-09-03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05A5969-6D26-2364-E8C1-400365C39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BE5C479-BF8B-E714-22F9-F3DEB1C03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A8FAE-EEE2-49B4-AB66-05D736B178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9455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622E2EC-FE84-9CDC-48EE-AF0C9D7A7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2996797-AF0F-582A-9453-53158C2D7F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8E6F856-220B-33DE-29BE-39ED3A96C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FA70-1CC7-4ABD-AE24-2EA471355EFC}" type="datetimeFigureOut">
              <a:rPr lang="ko-KR" altLang="en-US" smtClean="0"/>
              <a:t>2024-09-03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EC2C85B-784F-7EC0-FD15-587B8FFB0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CC729AE-11FF-4F94-8501-1E35C6422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A8FAE-EEE2-49B4-AB66-05D736B178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3702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C44B755-4076-2738-75DE-42EC91080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020F6D4-76AF-CCD2-7AFD-AE85610F4C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2EA1239-CB15-E116-7FC1-5F22545E3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FA70-1CC7-4ABD-AE24-2EA471355EFC}" type="datetimeFigureOut">
              <a:rPr lang="ko-KR" altLang="en-US" smtClean="0"/>
              <a:t>2024-09-03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D65B198-8286-1F83-31AB-CA1B27B0A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7887DE0-2B6B-45C3-4668-F54B7BD3B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A8FAE-EEE2-49B4-AB66-05D736B178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3945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C6274C2-AD96-B456-276A-0D12CB4D4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F8E3E45-8A28-BAAF-E924-C65BCFA4B6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ECF367A-5505-DCDB-95F8-11899249E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D8977BF-AA7F-BDC6-252F-661C8DA02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FA70-1CC7-4ABD-AE24-2EA471355EFC}" type="datetimeFigureOut">
              <a:rPr lang="ko-KR" altLang="en-US" smtClean="0"/>
              <a:t>2024-09-03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A8E646F-E694-2C6B-7EB3-B5900431C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C4BAA92-D3CE-5679-1FED-0828ADA25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A8FAE-EEE2-49B4-AB66-05D736B178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7128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840889E-B33B-53EB-A54D-6E416B0B9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2A2E163-653F-F3AA-28EA-43E7C6BD75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A8DFBE8-B2AE-BB0F-3442-E401BC0E29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A18B33CA-9E2D-9494-8421-3534282547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6496D3DF-D056-27DE-4014-9B3F85CEBA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C3286C98-1F73-6816-BCEC-F0E32D87D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FA70-1CC7-4ABD-AE24-2EA471355EFC}" type="datetimeFigureOut">
              <a:rPr lang="ko-KR" altLang="en-US" smtClean="0"/>
              <a:t>2024-09-03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00C7426E-9FB4-4BF2-A0E1-08A1A319F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F80E569-B1F9-0878-8628-1D3D0DBCC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A8FAE-EEE2-49B4-AB66-05D736B178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3962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16E6E56-C5ED-EF87-F8F4-BA0008C0E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37220BC-7E2C-9EDF-FEEB-52ED85BD8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FA70-1CC7-4ABD-AE24-2EA471355EFC}" type="datetimeFigureOut">
              <a:rPr lang="ko-KR" altLang="en-US" smtClean="0"/>
              <a:t>2024-09-03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EA75BAE1-25FC-BAD6-D1C7-03DC02BE8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5FA6E74-7440-16A2-8CE1-1F5A2CDBF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A8FAE-EEE2-49B4-AB66-05D736B178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8895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65A92DB1-B869-7E16-CD89-1259C420C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FA70-1CC7-4ABD-AE24-2EA471355EFC}" type="datetimeFigureOut">
              <a:rPr lang="ko-KR" altLang="en-US" smtClean="0"/>
              <a:t>2024-09-03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88588C6-F577-6026-FC21-5B8422E6D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E3425AD-3682-9C33-783C-636CD8B3D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A8FAE-EEE2-49B4-AB66-05D736B178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7221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EBC7DFE-80E6-2804-C0ED-3E4AF7FA5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B3B6314-1EF5-270B-5250-5592F9C1A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EE7DB73-50D7-34E9-02D1-10F95A18D3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C04F499-6528-FD1A-AC78-0AABE6687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FA70-1CC7-4ABD-AE24-2EA471355EFC}" type="datetimeFigureOut">
              <a:rPr lang="ko-KR" altLang="en-US" smtClean="0"/>
              <a:t>2024-09-03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09D1962-3732-A325-B0E8-BD96B4027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B5AC093-EA45-E5EE-B87A-CFDAEE7CA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A8FAE-EEE2-49B4-AB66-05D736B178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439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7318E93-0579-9E6A-2279-CA1BD6DF8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F479FB6-679E-0A62-2091-D0365CD15B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C5A5049-5D00-2E15-9938-17538EFA7A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6E0A78B-82E4-1365-47D5-17C6407C1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FA70-1CC7-4ABD-AE24-2EA471355EFC}" type="datetimeFigureOut">
              <a:rPr lang="ko-KR" altLang="en-US" smtClean="0"/>
              <a:t>2024-09-03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49F7201-97BD-D7C4-24B0-93D5255A8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99D0179-199C-9938-6746-B67817FC0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A8FAE-EEE2-49B4-AB66-05D736B178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1419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784665BB-EAFF-1FC4-BCF4-40A5494D4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E1E04A8-846F-FC31-A7F1-E3064F0548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96F833A-B1BA-C8BF-B404-0643D99E1E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30FA70-1CC7-4ABD-AE24-2EA471355EFC}" type="datetimeFigureOut">
              <a:rPr lang="ko-KR" altLang="en-US" smtClean="0"/>
              <a:t>2024-09-03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DAB7902-6506-F5F9-420E-A1A4F88138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223887C-63E7-DE38-9577-BEB36062A3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8A8FAE-EEE2-49B4-AB66-05D736B178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1498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9C26421-11A3-3708-8697-CD863C3C6112}"/>
              </a:ext>
            </a:extLst>
          </p:cNvPr>
          <p:cNvSpPr txBox="1"/>
          <p:nvPr/>
        </p:nvSpPr>
        <p:spPr>
          <a:xfrm>
            <a:off x="4312499" y="2921168"/>
            <a:ext cx="35670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6000">
                <a:latin typeface="a고딕14" panose="02020600000000000000" pitchFamily="18" charset="-127"/>
                <a:ea typeface="a고딕14" panose="02020600000000000000" pitchFamily="18" charset="-127"/>
              </a:rPr>
              <a:t>사격이야기</a:t>
            </a:r>
          </a:p>
        </p:txBody>
      </p:sp>
    </p:spTree>
    <p:extLst>
      <p:ext uri="{BB962C8B-B14F-4D97-AF65-F5344CB8AC3E}">
        <p14:creationId xmlns:p14="http://schemas.microsoft.com/office/powerpoint/2010/main" val="562322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47DC60A9-5973-66AA-76CD-3466FD6B15EA}"/>
              </a:ext>
            </a:extLst>
          </p:cNvPr>
          <p:cNvCxnSpPr/>
          <p:nvPr/>
        </p:nvCxnSpPr>
        <p:spPr>
          <a:xfrm flipV="1">
            <a:off x="534154" y="2706986"/>
            <a:ext cx="10311897" cy="2987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C0A8028-3A2B-0FA6-CF6B-37CC6C548815}"/>
              </a:ext>
            </a:extLst>
          </p:cNvPr>
          <p:cNvSpPr txBox="1"/>
          <p:nvPr/>
        </p:nvSpPr>
        <p:spPr>
          <a:xfrm>
            <a:off x="753501" y="792198"/>
            <a:ext cx="30748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>
                <a:latin typeface="a고딕14" panose="02020600000000000000" pitchFamily="18" charset="-127"/>
                <a:ea typeface="a고딕14" panose="02020600000000000000" pitchFamily="18" charset="-127"/>
              </a:rPr>
              <a:t>산탄 클레이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3168237-6FA7-2E83-7617-FF8184803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4195">
            <a:off x="3206057" y="5576643"/>
            <a:ext cx="3211888" cy="978316"/>
          </a:xfrm>
          <a:prstGeom prst="rect">
            <a:avLst/>
          </a:prstGeom>
        </p:spPr>
      </p:pic>
      <p:pic>
        <p:nvPicPr>
          <p:cNvPr id="3076" name="Picture 4" descr="Enjoy 금토일] 체험! 움직이는 주말 - 클레이 사격 | 일요신문">
            <a:extLst>
              <a:ext uri="{FF2B5EF4-FFF2-40B4-BE49-F238E27FC236}">
                <a16:creationId xmlns:a16="http://schemas.microsoft.com/office/drawing/2014/main" id="{96658D44-9306-6797-3D1D-D67DAF1EE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796" y="2256781"/>
            <a:ext cx="1427744" cy="122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A41D9534-112E-6ECC-1F06-A23ED561CBFB}"/>
              </a:ext>
            </a:extLst>
          </p:cNvPr>
          <p:cNvCxnSpPr/>
          <p:nvPr/>
        </p:nvCxnSpPr>
        <p:spPr>
          <a:xfrm>
            <a:off x="6973455" y="3112655"/>
            <a:ext cx="83127" cy="32327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021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47DC60A9-5973-66AA-76CD-3466FD6B15EA}"/>
              </a:ext>
            </a:extLst>
          </p:cNvPr>
          <p:cNvCxnSpPr/>
          <p:nvPr/>
        </p:nvCxnSpPr>
        <p:spPr>
          <a:xfrm flipV="1">
            <a:off x="534154" y="2706986"/>
            <a:ext cx="10311897" cy="2987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C0A8028-3A2B-0FA6-CF6B-37CC6C548815}"/>
              </a:ext>
            </a:extLst>
          </p:cNvPr>
          <p:cNvSpPr txBox="1"/>
          <p:nvPr/>
        </p:nvSpPr>
        <p:spPr>
          <a:xfrm>
            <a:off x="753501" y="792198"/>
            <a:ext cx="30748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>
                <a:latin typeface="a고딕14" panose="02020600000000000000" pitchFamily="18" charset="-127"/>
                <a:ea typeface="a고딕14" panose="02020600000000000000" pitchFamily="18" charset="-127"/>
              </a:rPr>
              <a:t>산탄 클레이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3168237-6FA7-2E83-7617-FF8184803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4195">
            <a:off x="3206057" y="5576643"/>
            <a:ext cx="3211888" cy="978316"/>
          </a:xfrm>
          <a:prstGeom prst="rect">
            <a:avLst/>
          </a:prstGeom>
        </p:spPr>
      </p:pic>
      <p:pic>
        <p:nvPicPr>
          <p:cNvPr id="3076" name="Picture 4" descr="Enjoy 금토일] 체험! 움직이는 주말 - 클레이 사격 | 일요신문">
            <a:extLst>
              <a:ext uri="{FF2B5EF4-FFF2-40B4-BE49-F238E27FC236}">
                <a16:creationId xmlns:a16="http://schemas.microsoft.com/office/drawing/2014/main" id="{96658D44-9306-6797-3D1D-D67DAF1EE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796" y="2256781"/>
            <a:ext cx="1427744" cy="122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A41D9534-112E-6ECC-1F06-A23ED561CBFB}"/>
              </a:ext>
            </a:extLst>
          </p:cNvPr>
          <p:cNvCxnSpPr/>
          <p:nvPr/>
        </p:nvCxnSpPr>
        <p:spPr>
          <a:xfrm>
            <a:off x="6973455" y="3112655"/>
            <a:ext cx="83127" cy="32327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5466DAA-614E-F0FD-1BC6-9C2BFA55190E}"/>
              </a:ext>
            </a:extLst>
          </p:cNvPr>
          <p:cNvSpPr txBox="1"/>
          <p:nvPr/>
        </p:nvSpPr>
        <p:spPr>
          <a:xfrm>
            <a:off x="4825497" y="2498756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/>
              <a:t>40m</a:t>
            </a:r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001556-98BF-5400-04B1-C850BDBDF299}"/>
              </a:ext>
            </a:extLst>
          </p:cNvPr>
          <p:cNvSpPr txBox="1"/>
          <p:nvPr/>
        </p:nvSpPr>
        <p:spPr>
          <a:xfrm>
            <a:off x="7100575" y="4714734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/>
              <a:t>20m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6558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C0A8028-3A2B-0FA6-CF6B-37CC6C548815}"/>
              </a:ext>
            </a:extLst>
          </p:cNvPr>
          <p:cNvSpPr txBox="1"/>
          <p:nvPr/>
        </p:nvSpPr>
        <p:spPr>
          <a:xfrm>
            <a:off x="753501" y="792198"/>
            <a:ext cx="30748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>
                <a:latin typeface="a고딕14" panose="02020600000000000000" pitchFamily="18" charset="-127"/>
                <a:ea typeface="a고딕14" panose="02020600000000000000" pitchFamily="18" charset="-127"/>
              </a:rPr>
              <a:t>산탄 클레이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E305662-687D-7610-2E6E-317A6FB97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979" y="1623195"/>
            <a:ext cx="9467595" cy="392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520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C0A8028-3A2B-0FA6-CF6B-37CC6C548815}"/>
              </a:ext>
            </a:extLst>
          </p:cNvPr>
          <p:cNvSpPr txBox="1"/>
          <p:nvPr/>
        </p:nvSpPr>
        <p:spPr>
          <a:xfrm>
            <a:off x="753501" y="792198"/>
            <a:ext cx="30748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>
                <a:latin typeface="a고딕14" panose="02020600000000000000" pitchFamily="18" charset="-127"/>
                <a:ea typeface="a고딕14" panose="02020600000000000000" pitchFamily="18" charset="-127"/>
              </a:rPr>
              <a:t>산탄 클레이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E305662-687D-7610-2E6E-317A6FB97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979" y="1623195"/>
            <a:ext cx="9467595" cy="39242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CB23E36-2421-BCFD-07A5-2AC14AC3D999}"/>
              </a:ext>
            </a:extLst>
          </p:cNvPr>
          <p:cNvSpPr txBox="1"/>
          <p:nvPr/>
        </p:nvSpPr>
        <p:spPr>
          <a:xfrm>
            <a:off x="4893472" y="5793698"/>
            <a:ext cx="20746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>
                <a:latin typeface="a고딕14" panose="02020600000000000000" pitchFamily="18" charset="-127"/>
                <a:ea typeface="a고딕14" panose="02020600000000000000" pitchFamily="18" charset="-127"/>
              </a:rPr>
              <a:t>125</a:t>
            </a:r>
            <a:r>
              <a:rPr lang="ko-KR" altLang="en-US" sz="3200">
                <a:latin typeface="a고딕14" panose="02020600000000000000" pitchFamily="18" charset="-127"/>
                <a:ea typeface="a고딕14" panose="02020600000000000000" pitchFamily="18" charset="-127"/>
              </a:rPr>
              <a:t>발 사격</a:t>
            </a:r>
          </a:p>
        </p:txBody>
      </p:sp>
    </p:spTree>
    <p:extLst>
      <p:ext uri="{BB962C8B-B14F-4D97-AF65-F5344CB8AC3E}">
        <p14:creationId xmlns:p14="http://schemas.microsoft.com/office/powerpoint/2010/main" val="2980198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C0A8028-3A2B-0FA6-CF6B-37CC6C548815}"/>
              </a:ext>
            </a:extLst>
          </p:cNvPr>
          <p:cNvSpPr txBox="1"/>
          <p:nvPr/>
        </p:nvSpPr>
        <p:spPr>
          <a:xfrm>
            <a:off x="753501" y="792198"/>
            <a:ext cx="12682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>
                <a:latin typeface="a고딕14" panose="02020600000000000000" pitchFamily="18" charset="-127"/>
                <a:ea typeface="a고딕14" panose="02020600000000000000" pitchFamily="18" charset="-127"/>
              </a:rPr>
              <a:t>권총</a:t>
            </a:r>
          </a:p>
        </p:txBody>
      </p:sp>
    </p:spTree>
    <p:extLst>
      <p:ext uri="{BB962C8B-B14F-4D97-AF65-F5344CB8AC3E}">
        <p14:creationId xmlns:p14="http://schemas.microsoft.com/office/powerpoint/2010/main" val="2946022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C0A8028-3A2B-0FA6-CF6B-37CC6C548815}"/>
              </a:ext>
            </a:extLst>
          </p:cNvPr>
          <p:cNvSpPr txBox="1"/>
          <p:nvPr/>
        </p:nvSpPr>
        <p:spPr>
          <a:xfrm>
            <a:off x="753501" y="792198"/>
            <a:ext cx="12682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>
                <a:latin typeface="a고딕14" panose="02020600000000000000" pitchFamily="18" charset="-127"/>
                <a:ea typeface="a고딕14" panose="02020600000000000000" pitchFamily="18" charset="-127"/>
              </a:rPr>
              <a:t>권총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F49F40-5352-8C8A-FE23-372A96F8FDA9}"/>
              </a:ext>
            </a:extLst>
          </p:cNvPr>
          <p:cNvSpPr txBox="1"/>
          <p:nvPr/>
        </p:nvSpPr>
        <p:spPr>
          <a:xfrm>
            <a:off x="1059810" y="1714143"/>
            <a:ext cx="29835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>
                <a:latin typeface="a고딕14" panose="02020600000000000000" pitchFamily="18" charset="-127"/>
                <a:ea typeface="a고딕14" panose="02020600000000000000" pitchFamily="18" charset="-127"/>
              </a:rPr>
              <a:t>권총 </a:t>
            </a:r>
            <a:r>
              <a:rPr lang="en-US" altLang="ko-KR" sz="3600">
                <a:latin typeface="a고딕14" panose="02020600000000000000" pitchFamily="18" charset="-127"/>
                <a:ea typeface="a고딕14" panose="02020600000000000000" pitchFamily="18" charset="-127"/>
              </a:rPr>
              <a:t>25m </a:t>
            </a:r>
            <a:r>
              <a:rPr lang="ko-KR" altLang="en-US" sz="3600">
                <a:latin typeface="a고딕14" panose="02020600000000000000" pitchFamily="18" charset="-127"/>
                <a:ea typeface="a고딕14" panose="02020600000000000000" pitchFamily="18" charset="-127"/>
              </a:rPr>
              <a:t>속사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7A781F-E425-0825-2D04-2FEAE98D9DF3}"/>
              </a:ext>
            </a:extLst>
          </p:cNvPr>
          <p:cNvSpPr txBox="1"/>
          <p:nvPr/>
        </p:nvSpPr>
        <p:spPr>
          <a:xfrm>
            <a:off x="1387649" y="2585270"/>
            <a:ext cx="42723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>
                <a:latin typeface="a고딕14" panose="02020600000000000000" pitchFamily="18" charset="-127"/>
                <a:ea typeface="a고딕14" panose="02020600000000000000" pitchFamily="18" charset="-127"/>
              </a:rPr>
              <a:t>2</a:t>
            </a:r>
            <a:r>
              <a:rPr lang="ko-KR" altLang="en-US" sz="2000">
                <a:latin typeface="a고딕14" panose="02020600000000000000" pitchFamily="18" charset="-127"/>
                <a:ea typeface="a고딕14" panose="02020600000000000000" pitchFamily="18" charset="-127"/>
              </a:rPr>
              <a:t>스테이지 </a:t>
            </a:r>
            <a:r>
              <a:rPr lang="en-US" altLang="ko-KR" sz="2000">
                <a:latin typeface="a고딕14" panose="02020600000000000000" pitchFamily="18" charset="-127"/>
                <a:ea typeface="a고딕14" panose="02020600000000000000" pitchFamily="18" charset="-127"/>
              </a:rPr>
              <a:t>× 3</a:t>
            </a:r>
            <a:r>
              <a:rPr lang="ko-KR" altLang="en-US" sz="2000">
                <a:latin typeface="a고딕14" panose="02020600000000000000" pitchFamily="18" charset="-127"/>
                <a:ea typeface="a고딕14" panose="02020600000000000000" pitchFamily="18" charset="-127"/>
              </a:rPr>
              <a:t>종 </a:t>
            </a:r>
            <a:r>
              <a:rPr lang="en-US" altLang="ko-KR" sz="2000">
                <a:latin typeface="a고딕14" panose="02020600000000000000" pitchFamily="18" charset="-127"/>
                <a:ea typeface="a고딕14" panose="02020600000000000000" pitchFamily="18" charset="-127"/>
              </a:rPr>
              <a:t>× 2</a:t>
            </a:r>
            <a:r>
              <a:rPr lang="ko-KR" altLang="en-US" sz="2000">
                <a:latin typeface="a고딕14" panose="02020600000000000000" pitchFamily="18" charset="-127"/>
                <a:ea typeface="a고딕14" panose="02020600000000000000" pitchFamily="18" charset="-127"/>
              </a:rPr>
              <a:t>회 </a:t>
            </a:r>
            <a:r>
              <a:rPr lang="en-US" altLang="ko-KR" sz="2000">
                <a:latin typeface="a고딕14" panose="02020600000000000000" pitchFamily="18" charset="-127"/>
                <a:ea typeface="a고딕14" panose="02020600000000000000" pitchFamily="18" charset="-127"/>
              </a:rPr>
              <a:t>× 5</a:t>
            </a:r>
            <a:r>
              <a:rPr lang="ko-KR" altLang="en-US" sz="2000">
                <a:latin typeface="a고딕14" panose="02020600000000000000" pitchFamily="18" charset="-127"/>
                <a:ea typeface="a고딕14" panose="02020600000000000000" pitchFamily="18" charset="-127"/>
              </a:rPr>
              <a:t>발 </a:t>
            </a:r>
            <a:r>
              <a:rPr lang="en-US" altLang="ko-KR" sz="2000">
                <a:latin typeface="a고딕14" panose="02020600000000000000" pitchFamily="18" charset="-127"/>
                <a:ea typeface="a고딕14" panose="02020600000000000000" pitchFamily="18" charset="-127"/>
              </a:rPr>
              <a:t>= 60</a:t>
            </a:r>
            <a:r>
              <a:rPr lang="ko-KR" altLang="en-US" sz="2000">
                <a:latin typeface="a고딕14" panose="02020600000000000000" pitchFamily="18" charset="-127"/>
                <a:ea typeface="a고딕14" panose="02020600000000000000" pitchFamily="18" charset="-127"/>
              </a:rPr>
              <a:t>발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F63F4AAE-6AC4-3309-8830-7FAE66A29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520069" y="3919645"/>
            <a:ext cx="2523250" cy="16577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608A6A-1A2B-C3EA-813D-F1D5C145A8CD}"/>
              </a:ext>
            </a:extLst>
          </p:cNvPr>
          <p:cNvSpPr txBox="1"/>
          <p:nvPr/>
        </p:nvSpPr>
        <p:spPr>
          <a:xfrm>
            <a:off x="4988459" y="4148367"/>
            <a:ext cx="20569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>
                <a:latin typeface="a고딕14" panose="02020600000000000000" pitchFamily="18" charset="-127"/>
                <a:ea typeface="a고딕14" panose="02020600000000000000" pitchFamily="18" charset="-127"/>
              </a:rPr>
              <a:t>8</a:t>
            </a:r>
            <a:r>
              <a:rPr lang="ko-KR" altLang="en-US" sz="2400">
                <a:latin typeface="a고딕14" panose="02020600000000000000" pitchFamily="18" charset="-127"/>
                <a:ea typeface="a고딕14" panose="02020600000000000000" pitchFamily="18" charset="-127"/>
              </a:rPr>
              <a:t>초에 </a:t>
            </a:r>
            <a:r>
              <a:rPr lang="en-US" altLang="ko-KR" sz="2400">
                <a:latin typeface="a고딕14" panose="02020600000000000000" pitchFamily="18" charset="-127"/>
                <a:ea typeface="a고딕14" panose="02020600000000000000" pitchFamily="18" charset="-127"/>
              </a:rPr>
              <a:t>5</a:t>
            </a:r>
            <a:r>
              <a:rPr lang="ko-KR" altLang="en-US" sz="2400">
                <a:latin typeface="a고딕14" panose="02020600000000000000" pitchFamily="18" charset="-127"/>
                <a:ea typeface="a고딕14" panose="02020600000000000000" pitchFamily="18" charset="-127"/>
              </a:rPr>
              <a:t>발 </a:t>
            </a:r>
            <a:r>
              <a:rPr lang="en-US" altLang="ko-KR" sz="2400">
                <a:latin typeface="a고딕14" panose="02020600000000000000" pitchFamily="18" charset="-127"/>
                <a:ea typeface="a고딕14" panose="02020600000000000000" pitchFamily="18" charset="-127"/>
              </a:rPr>
              <a:t>× 2</a:t>
            </a:r>
          </a:p>
          <a:p>
            <a:r>
              <a:rPr lang="en-US" altLang="ko-KR" sz="2400">
                <a:latin typeface="a고딕14" panose="02020600000000000000" pitchFamily="18" charset="-127"/>
                <a:ea typeface="a고딕14" panose="02020600000000000000" pitchFamily="18" charset="-127"/>
              </a:rPr>
              <a:t>6</a:t>
            </a:r>
            <a:r>
              <a:rPr lang="ko-KR" altLang="en-US" sz="2400">
                <a:latin typeface="a고딕14" panose="02020600000000000000" pitchFamily="18" charset="-127"/>
                <a:ea typeface="a고딕14" panose="02020600000000000000" pitchFamily="18" charset="-127"/>
              </a:rPr>
              <a:t>초에 </a:t>
            </a:r>
            <a:r>
              <a:rPr lang="en-US" altLang="ko-KR" sz="2400">
                <a:latin typeface="a고딕14" panose="02020600000000000000" pitchFamily="18" charset="-127"/>
                <a:ea typeface="a고딕14" panose="02020600000000000000" pitchFamily="18" charset="-127"/>
              </a:rPr>
              <a:t>5</a:t>
            </a:r>
            <a:r>
              <a:rPr lang="ko-KR" altLang="en-US" sz="2400">
                <a:latin typeface="a고딕14" panose="02020600000000000000" pitchFamily="18" charset="-127"/>
                <a:ea typeface="a고딕14" panose="02020600000000000000" pitchFamily="18" charset="-127"/>
              </a:rPr>
              <a:t>발 </a:t>
            </a:r>
            <a:r>
              <a:rPr lang="en-US" altLang="ko-KR" sz="2400">
                <a:latin typeface="a고딕14" panose="02020600000000000000" pitchFamily="18" charset="-127"/>
                <a:ea typeface="a고딕14" panose="02020600000000000000" pitchFamily="18" charset="-127"/>
              </a:rPr>
              <a:t>× 2</a:t>
            </a:r>
          </a:p>
          <a:p>
            <a:r>
              <a:rPr lang="en-US" altLang="ko-KR" sz="2400">
                <a:latin typeface="a고딕14" panose="02020600000000000000" pitchFamily="18" charset="-127"/>
                <a:ea typeface="a고딕14" panose="02020600000000000000" pitchFamily="18" charset="-127"/>
              </a:rPr>
              <a:t>4</a:t>
            </a:r>
            <a:r>
              <a:rPr lang="ko-KR" altLang="en-US" sz="2400">
                <a:latin typeface="a고딕14" panose="02020600000000000000" pitchFamily="18" charset="-127"/>
                <a:ea typeface="a고딕14" panose="02020600000000000000" pitchFamily="18" charset="-127"/>
              </a:rPr>
              <a:t>초에 </a:t>
            </a:r>
            <a:r>
              <a:rPr lang="en-US" altLang="ko-KR" sz="2400">
                <a:latin typeface="a고딕14" panose="02020600000000000000" pitchFamily="18" charset="-127"/>
                <a:ea typeface="a고딕14" panose="02020600000000000000" pitchFamily="18" charset="-127"/>
              </a:rPr>
              <a:t>5</a:t>
            </a:r>
            <a:r>
              <a:rPr lang="ko-KR" altLang="en-US" sz="2400">
                <a:latin typeface="a고딕14" panose="02020600000000000000" pitchFamily="18" charset="-127"/>
                <a:ea typeface="a고딕14" panose="02020600000000000000" pitchFamily="18" charset="-127"/>
              </a:rPr>
              <a:t>발 </a:t>
            </a:r>
            <a:r>
              <a:rPr lang="en-US" altLang="ko-KR" sz="2400">
                <a:latin typeface="a고딕14" panose="02020600000000000000" pitchFamily="18" charset="-127"/>
                <a:ea typeface="a고딕14" panose="02020600000000000000" pitchFamily="18" charset="-127"/>
              </a:rPr>
              <a:t>× 2</a:t>
            </a:r>
            <a:endParaRPr lang="ko-KR" altLang="en-US" sz="2400">
              <a:latin typeface="a고딕14" panose="02020600000000000000" pitchFamily="18" charset="-127"/>
              <a:ea typeface="a고딕14" panose="02020600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7940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C0A8028-3A2B-0FA6-CF6B-37CC6C548815}"/>
              </a:ext>
            </a:extLst>
          </p:cNvPr>
          <p:cNvSpPr txBox="1"/>
          <p:nvPr/>
        </p:nvSpPr>
        <p:spPr>
          <a:xfrm>
            <a:off x="753501" y="792198"/>
            <a:ext cx="12682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>
                <a:latin typeface="a고딕14" panose="02020600000000000000" pitchFamily="18" charset="-127"/>
                <a:ea typeface="a고딕14" panose="02020600000000000000" pitchFamily="18" charset="-127"/>
              </a:rPr>
              <a:t>권총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F49F40-5352-8C8A-FE23-372A96F8FDA9}"/>
              </a:ext>
            </a:extLst>
          </p:cNvPr>
          <p:cNvSpPr txBox="1"/>
          <p:nvPr/>
        </p:nvSpPr>
        <p:spPr>
          <a:xfrm>
            <a:off x="1059810" y="1714143"/>
            <a:ext cx="29835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>
                <a:latin typeface="a고딕14" panose="02020600000000000000" pitchFamily="18" charset="-127"/>
                <a:ea typeface="a고딕14" panose="02020600000000000000" pitchFamily="18" charset="-127"/>
              </a:rPr>
              <a:t>권총 </a:t>
            </a:r>
            <a:r>
              <a:rPr lang="en-US" altLang="ko-KR" sz="3600">
                <a:latin typeface="a고딕14" panose="02020600000000000000" pitchFamily="18" charset="-127"/>
                <a:ea typeface="a고딕14" panose="02020600000000000000" pitchFamily="18" charset="-127"/>
              </a:rPr>
              <a:t>10m </a:t>
            </a:r>
            <a:r>
              <a:rPr lang="ko-KR" altLang="en-US" sz="3600">
                <a:latin typeface="a고딕14" panose="02020600000000000000" pitchFamily="18" charset="-127"/>
                <a:ea typeface="a고딕14" panose="02020600000000000000" pitchFamily="18" charset="-127"/>
              </a:rPr>
              <a:t>표적</a:t>
            </a:r>
          </a:p>
        </p:txBody>
      </p:sp>
    </p:spTree>
    <p:extLst>
      <p:ext uri="{BB962C8B-B14F-4D97-AF65-F5344CB8AC3E}">
        <p14:creationId xmlns:p14="http://schemas.microsoft.com/office/powerpoint/2010/main" val="36416961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C0A8028-3A2B-0FA6-CF6B-37CC6C548815}"/>
              </a:ext>
            </a:extLst>
          </p:cNvPr>
          <p:cNvSpPr txBox="1"/>
          <p:nvPr/>
        </p:nvSpPr>
        <p:spPr>
          <a:xfrm>
            <a:off x="753501" y="792198"/>
            <a:ext cx="12682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>
                <a:latin typeface="a고딕14" panose="02020600000000000000" pitchFamily="18" charset="-127"/>
                <a:ea typeface="a고딕14" panose="02020600000000000000" pitchFamily="18" charset="-127"/>
              </a:rPr>
              <a:t>권총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F49F40-5352-8C8A-FE23-372A96F8FDA9}"/>
              </a:ext>
            </a:extLst>
          </p:cNvPr>
          <p:cNvSpPr txBox="1"/>
          <p:nvPr/>
        </p:nvSpPr>
        <p:spPr>
          <a:xfrm>
            <a:off x="1059810" y="1714143"/>
            <a:ext cx="29835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>
                <a:latin typeface="a고딕14" panose="02020600000000000000" pitchFamily="18" charset="-127"/>
                <a:ea typeface="a고딕14" panose="02020600000000000000" pitchFamily="18" charset="-127"/>
              </a:rPr>
              <a:t>권총 </a:t>
            </a:r>
            <a:r>
              <a:rPr lang="en-US" altLang="ko-KR" sz="3600">
                <a:latin typeface="a고딕14" panose="02020600000000000000" pitchFamily="18" charset="-127"/>
                <a:ea typeface="a고딕14" panose="02020600000000000000" pitchFamily="18" charset="-127"/>
              </a:rPr>
              <a:t>10m </a:t>
            </a:r>
            <a:r>
              <a:rPr lang="ko-KR" altLang="en-US" sz="3600">
                <a:latin typeface="a고딕14" panose="02020600000000000000" pitchFamily="18" charset="-127"/>
                <a:ea typeface="a고딕14" panose="02020600000000000000" pitchFamily="18" charset="-127"/>
              </a:rPr>
              <a:t>표적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30B7CF-CC29-7D8F-D234-BBBFF943E723}"/>
              </a:ext>
            </a:extLst>
          </p:cNvPr>
          <p:cNvSpPr txBox="1"/>
          <p:nvPr/>
        </p:nvSpPr>
        <p:spPr>
          <a:xfrm>
            <a:off x="1059810" y="2451422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latin typeface="a고딕14" panose="02020600000000000000" pitchFamily="18" charset="-127"/>
                <a:ea typeface="a고딕14" panose="02020600000000000000" pitchFamily="18" charset="-127"/>
              </a:rPr>
              <a:t>60</a:t>
            </a:r>
            <a:r>
              <a:rPr lang="ko-KR" altLang="en-US">
                <a:latin typeface="a고딕14" panose="02020600000000000000" pitchFamily="18" charset="-127"/>
                <a:ea typeface="a고딕14" panose="02020600000000000000" pitchFamily="18" charset="-127"/>
              </a:rPr>
              <a:t>발 사격</a:t>
            </a:r>
          </a:p>
        </p:txBody>
      </p:sp>
    </p:spTree>
    <p:extLst>
      <p:ext uri="{BB962C8B-B14F-4D97-AF65-F5344CB8AC3E}">
        <p14:creationId xmlns:p14="http://schemas.microsoft.com/office/powerpoint/2010/main" val="9612282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C0A8028-3A2B-0FA6-CF6B-37CC6C548815}"/>
              </a:ext>
            </a:extLst>
          </p:cNvPr>
          <p:cNvSpPr txBox="1"/>
          <p:nvPr/>
        </p:nvSpPr>
        <p:spPr>
          <a:xfrm>
            <a:off x="753501" y="792198"/>
            <a:ext cx="12682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>
                <a:latin typeface="a고딕14" panose="02020600000000000000" pitchFamily="18" charset="-127"/>
                <a:ea typeface="a고딕14" panose="02020600000000000000" pitchFamily="18" charset="-127"/>
              </a:rPr>
              <a:t>권총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F49F40-5352-8C8A-FE23-372A96F8FDA9}"/>
              </a:ext>
            </a:extLst>
          </p:cNvPr>
          <p:cNvSpPr txBox="1"/>
          <p:nvPr/>
        </p:nvSpPr>
        <p:spPr>
          <a:xfrm>
            <a:off x="1059810" y="1714143"/>
            <a:ext cx="29835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>
                <a:latin typeface="a고딕14" panose="02020600000000000000" pitchFamily="18" charset="-127"/>
                <a:ea typeface="a고딕14" panose="02020600000000000000" pitchFamily="18" charset="-127"/>
              </a:rPr>
              <a:t>권총 </a:t>
            </a:r>
            <a:r>
              <a:rPr lang="en-US" altLang="ko-KR" sz="3600">
                <a:latin typeface="a고딕14" panose="02020600000000000000" pitchFamily="18" charset="-127"/>
                <a:ea typeface="a고딕14" panose="02020600000000000000" pitchFamily="18" charset="-127"/>
              </a:rPr>
              <a:t>10m </a:t>
            </a:r>
            <a:r>
              <a:rPr lang="ko-KR" altLang="en-US" sz="3600">
                <a:latin typeface="a고딕14" panose="02020600000000000000" pitchFamily="18" charset="-127"/>
                <a:ea typeface="a고딕14" panose="02020600000000000000" pitchFamily="18" charset="-127"/>
              </a:rPr>
              <a:t>표적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30B7CF-CC29-7D8F-D234-BBBFF943E723}"/>
              </a:ext>
            </a:extLst>
          </p:cNvPr>
          <p:cNvSpPr txBox="1"/>
          <p:nvPr/>
        </p:nvSpPr>
        <p:spPr>
          <a:xfrm>
            <a:off x="1059810" y="2451422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latin typeface="a고딕14" panose="02020600000000000000" pitchFamily="18" charset="-127"/>
                <a:ea typeface="a고딕14" panose="02020600000000000000" pitchFamily="18" charset="-127"/>
              </a:rPr>
              <a:t>60</a:t>
            </a:r>
            <a:r>
              <a:rPr lang="ko-KR" altLang="en-US">
                <a:latin typeface="a고딕14" panose="02020600000000000000" pitchFamily="18" charset="-127"/>
                <a:ea typeface="a고딕14" panose="02020600000000000000" pitchFamily="18" charset="-127"/>
              </a:rPr>
              <a:t>발 사격</a:t>
            </a:r>
          </a:p>
        </p:txBody>
      </p:sp>
      <p:pic>
        <p:nvPicPr>
          <p:cNvPr id="16386" name="Picture 2" descr="My First-Ever Cleaned 10m Air Pistol Target In Competition :  r/CompetitionShooting">
            <a:extLst>
              <a:ext uri="{FF2B5EF4-FFF2-40B4-BE49-F238E27FC236}">
                <a16:creationId xmlns:a16="http://schemas.microsoft.com/office/drawing/2014/main" id="{198DA253-1E90-32A9-95DE-BE69ECCEA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194" y="3049157"/>
            <a:ext cx="6223611" cy="349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800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C0A8028-3A2B-0FA6-CF6B-37CC6C548815}"/>
              </a:ext>
            </a:extLst>
          </p:cNvPr>
          <p:cNvSpPr txBox="1"/>
          <p:nvPr/>
        </p:nvSpPr>
        <p:spPr>
          <a:xfrm>
            <a:off x="753501" y="792198"/>
            <a:ext cx="12682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>
                <a:latin typeface="a고딕14" panose="02020600000000000000" pitchFamily="18" charset="-127"/>
                <a:ea typeface="a고딕14" panose="02020600000000000000" pitchFamily="18" charset="-127"/>
              </a:rPr>
              <a:t>소총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F49F40-5352-8C8A-FE23-372A96F8FDA9}"/>
              </a:ext>
            </a:extLst>
          </p:cNvPr>
          <p:cNvSpPr txBox="1"/>
          <p:nvPr/>
        </p:nvSpPr>
        <p:spPr>
          <a:xfrm>
            <a:off x="1059810" y="1714143"/>
            <a:ext cx="29835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>
                <a:latin typeface="a고딕14" panose="02020600000000000000" pitchFamily="18" charset="-127"/>
                <a:ea typeface="a고딕14" panose="02020600000000000000" pitchFamily="18" charset="-127"/>
              </a:rPr>
              <a:t>소총 </a:t>
            </a:r>
            <a:r>
              <a:rPr lang="en-US" altLang="ko-KR" sz="3600">
                <a:latin typeface="a고딕14" panose="02020600000000000000" pitchFamily="18" charset="-127"/>
                <a:ea typeface="a고딕14" panose="02020600000000000000" pitchFamily="18" charset="-127"/>
              </a:rPr>
              <a:t>10m </a:t>
            </a:r>
            <a:r>
              <a:rPr lang="ko-KR" altLang="en-US" sz="3600">
                <a:latin typeface="a고딕14" panose="02020600000000000000" pitchFamily="18" charset="-127"/>
                <a:ea typeface="a고딕14" panose="02020600000000000000" pitchFamily="18" charset="-127"/>
              </a:rPr>
              <a:t>표적</a:t>
            </a:r>
          </a:p>
        </p:txBody>
      </p:sp>
    </p:spTree>
    <p:extLst>
      <p:ext uri="{BB962C8B-B14F-4D97-AF65-F5344CB8AC3E}">
        <p14:creationId xmlns:p14="http://schemas.microsoft.com/office/powerpoint/2010/main" val="623141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예비군 총기사고, 영점사격 도중 K2소총으로 9발 발사…2명사망｜동아일보">
            <a:extLst>
              <a:ext uri="{FF2B5EF4-FFF2-40B4-BE49-F238E27FC236}">
                <a16:creationId xmlns:a16="http://schemas.microsoft.com/office/drawing/2014/main" id="{449150C2-A923-DCCE-B6E8-F09598AB1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185" y="1661478"/>
            <a:ext cx="6759287" cy="431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0647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C0A8028-3A2B-0FA6-CF6B-37CC6C548815}"/>
              </a:ext>
            </a:extLst>
          </p:cNvPr>
          <p:cNvSpPr txBox="1"/>
          <p:nvPr/>
        </p:nvSpPr>
        <p:spPr>
          <a:xfrm>
            <a:off x="753501" y="792198"/>
            <a:ext cx="12682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>
                <a:latin typeface="a고딕14" panose="02020600000000000000" pitchFamily="18" charset="-127"/>
                <a:ea typeface="a고딕14" panose="02020600000000000000" pitchFamily="18" charset="-127"/>
              </a:rPr>
              <a:t>소총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F49F40-5352-8C8A-FE23-372A96F8FDA9}"/>
              </a:ext>
            </a:extLst>
          </p:cNvPr>
          <p:cNvSpPr txBox="1"/>
          <p:nvPr/>
        </p:nvSpPr>
        <p:spPr>
          <a:xfrm>
            <a:off x="1059810" y="1714143"/>
            <a:ext cx="29835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>
                <a:latin typeface="a고딕14" panose="02020600000000000000" pitchFamily="18" charset="-127"/>
                <a:ea typeface="a고딕14" panose="02020600000000000000" pitchFamily="18" charset="-127"/>
              </a:rPr>
              <a:t>소총 </a:t>
            </a:r>
            <a:r>
              <a:rPr lang="en-US" altLang="ko-KR" sz="3600">
                <a:latin typeface="a고딕14" panose="02020600000000000000" pitchFamily="18" charset="-127"/>
                <a:ea typeface="a고딕14" panose="02020600000000000000" pitchFamily="18" charset="-127"/>
              </a:rPr>
              <a:t>10m </a:t>
            </a:r>
            <a:r>
              <a:rPr lang="ko-KR" altLang="en-US" sz="3600">
                <a:latin typeface="a고딕14" panose="02020600000000000000" pitchFamily="18" charset="-127"/>
                <a:ea typeface="a고딕14" panose="02020600000000000000" pitchFamily="18" charset="-127"/>
              </a:rPr>
              <a:t>표적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E8C143-6A73-6D80-44A4-E65B07C9463C}"/>
              </a:ext>
            </a:extLst>
          </p:cNvPr>
          <p:cNvSpPr txBox="1"/>
          <p:nvPr/>
        </p:nvSpPr>
        <p:spPr>
          <a:xfrm>
            <a:off x="1059810" y="2451422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latin typeface="a고딕14" panose="02020600000000000000" pitchFamily="18" charset="-127"/>
                <a:ea typeface="a고딕14" panose="02020600000000000000" pitchFamily="18" charset="-127"/>
              </a:rPr>
              <a:t>60</a:t>
            </a:r>
            <a:r>
              <a:rPr lang="ko-KR" altLang="en-US">
                <a:latin typeface="a고딕14" panose="02020600000000000000" pitchFamily="18" charset="-127"/>
                <a:ea typeface="a고딕14" panose="02020600000000000000" pitchFamily="18" charset="-127"/>
              </a:rPr>
              <a:t>발 사격</a:t>
            </a:r>
          </a:p>
        </p:txBody>
      </p:sp>
    </p:spTree>
    <p:extLst>
      <p:ext uri="{BB962C8B-B14F-4D97-AF65-F5344CB8AC3E}">
        <p14:creationId xmlns:p14="http://schemas.microsoft.com/office/powerpoint/2010/main" val="14397899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C0A8028-3A2B-0FA6-CF6B-37CC6C548815}"/>
              </a:ext>
            </a:extLst>
          </p:cNvPr>
          <p:cNvSpPr txBox="1"/>
          <p:nvPr/>
        </p:nvSpPr>
        <p:spPr>
          <a:xfrm>
            <a:off x="753501" y="792198"/>
            <a:ext cx="12682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>
                <a:latin typeface="a고딕14" panose="02020600000000000000" pitchFamily="18" charset="-127"/>
                <a:ea typeface="a고딕14" panose="02020600000000000000" pitchFamily="18" charset="-127"/>
              </a:rPr>
              <a:t>소총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F49F40-5352-8C8A-FE23-372A96F8FDA9}"/>
              </a:ext>
            </a:extLst>
          </p:cNvPr>
          <p:cNvSpPr txBox="1"/>
          <p:nvPr/>
        </p:nvSpPr>
        <p:spPr>
          <a:xfrm>
            <a:off x="1059810" y="1714143"/>
            <a:ext cx="29835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>
                <a:latin typeface="a고딕14" panose="02020600000000000000" pitchFamily="18" charset="-127"/>
                <a:ea typeface="a고딕14" panose="02020600000000000000" pitchFamily="18" charset="-127"/>
              </a:rPr>
              <a:t>소총 </a:t>
            </a:r>
            <a:r>
              <a:rPr lang="en-US" altLang="ko-KR" sz="3600">
                <a:latin typeface="a고딕14" panose="02020600000000000000" pitchFamily="18" charset="-127"/>
                <a:ea typeface="a고딕14" panose="02020600000000000000" pitchFamily="18" charset="-127"/>
              </a:rPr>
              <a:t>10m </a:t>
            </a:r>
            <a:r>
              <a:rPr lang="ko-KR" altLang="en-US" sz="3600">
                <a:latin typeface="a고딕14" panose="02020600000000000000" pitchFamily="18" charset="-127"/>
                <a:ea typeface="a고딕14" panose="02020600000000000000" pitchFamily="18" charset="-127"/>
              </a:rPr>
              <a:t>표적</a:t>
            </a:r>
          </a:p>
        </p:txBody>
      </p:sp>
      <p:pic>
        <p:nvPicPr>
          <p:cNvPr id="16388" name="Picture 4" descr="샤프심 굵기 맞혀야”… 반효진이 명중한 과녁 크기 보니">
            <a:extLst>
              <a:ext uri="{FF2B5EF4-FFF2-40B4-BE49-F238E27FC236}">
                <a16:creationId xmlns:a16="http://schemas.microsoft.com/office/drawing/2014/main" id="{53984F38-7D97-BC67-8266-1BEFC30B8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2984403"/>
            <a:ext cx="58674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E8C143-6A73-6D80-44A4-E65B07C9463C}"/>
              </a:ext>
            </a:extLst>
          </p:cNvPr>
          <p:cNvSpPr txBox="1"/>
          <p:nvPr/>
        </p:nvSpPr>
        <p:spPr>
          <a:xfrm>
            <a:off x="1059810" y="2451422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latin typeface="a고딕14" panose="02020600000000000000" pitchFamily="18" charset="-127"/>
                <a:ea typeface="a고딕14" panose="02020600000000000000" pitchFamily="18" charset="-127"/>
              </a:rPr>
              <a:t>60</a:t>
            </a:r>
            <a:r>
              <a:rPr lang="ko-KR" altLang="en-US">
                <a:latin typeface="a고딕14" panose="02020600000000000000" pitchFamily="18" charset="-127"/>
                <a:ea typeface="a고딕14" panose="02020600000000000000" pitchFamily="18" charset="-127"/>
              </a:rPr>
              <a:t>발 사격</a:t>
            </a:r>
          </a:p>
        </p:txBody>
      </p:sp>
    </p:spTree>
    <p:extLst>
      <p:ext uri="{BB962C8B-B14F-4D97-AF65-F5344CB8AC3E}">
        <p14:creationId xmlns:p14="http://schemas.microsoft.com/office/powerpoint/2010/main" val="3014027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9A6EE438-1917-0BD4-FC6A-3EE3E7504D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0" y="1228725"/>
            <a:ext cx="6477000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860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C0A8028-3A2B-0FA6-CF6B-37CC6C548815}"/>
              </a:ext>
            </a:extLst>
          </p:cNvPr>
          <p:cNvSpPr txBox="1"/>
          <p:nvPr/>
        </p:nvSpPr>
        <p:spPr>
          <a:xfrm>
            <a:off x="753501" y="792198"/>
            <a:ext cx="12682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>
                <a:latin typeface="a고딕14" panose="02020600000000000000" pitchFamily="18" charset="-127"/>
                <a:ea typeface="a고딕14" panose="02020600000000000000" pitchFamily="18" charset="-127"/>
              </a:rPr>
              <a:t>종목</a:t>
            </a:r>
          </a:p>
        </p:txBody>
      </p:sp>
    </p:spTree>
    <p:extLst>
      <p:ext uri="{BB962C8B-B14F-4D97-AF65-F5344CB8AC3E}">
        <p14:creationId xmlns:p14="http://schemas.microsoft.com/office/powerpoint/2010/main" val="1902608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76C4E7-6341-AB2B-BB24-C7F8B39CEB33}"/>
              </a:ext>
            </a:extLst>
          </p:cNvPr>
          <p:cNvSpPr txBox="1"/>
          <p:nvPr/>
        </p:nvSpPr>
        <p:spPr>
          <a:xfrm>
            <a:off x="1387649" y="2151727"/>
            <a:ext cx="267413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>
                <a:latin typeface="a고딕14" panose="02020600000000000000" pitchFamily="18" charset="-127"/>
                <a:ea typeface="a고딕14" panose="02020600000000000000" pitchFamily="18" charset="-127"/>
              </a:rPr>
              <a:t>권총 </a:t>
            </a:r>
            <a:r>
              <a:rPr lang="en-US" altLang="ko-KR" sz="3200">
                <a:latin typeface="a고딕14" panose="02020600000000000000" pitchFamily="18" charset="-127"/>
                <a:ea typeface="a고딕14" panose="02020600000000000000" pitchFamily="18" charset="-127"/>
              </a:rPr>
              <a:t>10m</a:t>
            </a:r>
          </a:p>
          <a:p>
            <a:r>
              <a:rPr lang="ko-KR" altLang="en-US" sz="3200">
                <a:latin typeface="a고딕14" panose="02020600000000000000" pitchFamily="18" charset="-127"/>
                <a:ea typeface="a고딕14" panose="02020600000000000000" pitchFamily="18" charset="-127"/>
              </a:rPr>
              <a:t>권총 </a:t>
            </a:r>
            <a:r>
              <a:rPr lang="en-US" altLang="ko-KR" sz="3200">
                <a:latin typeface="a고딕14" panose="02020600000000000000" pitchFamily="18" charset="-127"/>
                <a:ea typeface="a고딕14" panose="02020600000000000000" pitchFamily="18" charset="-127"/>
              </a:rPr>
              <a:t>25m </a:t>
            </a:r>
            <a:r>
              <a:rPr lang="ko-KR" altLang="en-US" sz="3200">
                <a:latin typeface="a고딕14" panose="02020600000000000000" pitchFamily="18" charset="-127"/>
                <a:ea typeface="a고딕14" panose="02020600000000000000" pitchFamily="18" charset="-127"/>
              </a:rPr>
              <a:t>속사</a:t>
            </a:r>
            <a:endParaRPr lang="en-US" altLang="ko-KR" sz="3200">
              <a:latin typeface="a고딕14" panose="02020600000000000000" pitchFamily="18" charset="-127"/>
              <a:ea typeface="a고딕14" panose="02020600000000000000" pitchFamily="18" charset="-127"/>
            </a:endParaRPr>
          </a:p>
          <a:p>
            <a:r>
              <a:rPr lang="ko-KR" altLang="en-US" sz="3200">
                <a:latin typeface="a고딕14" panose="02020600000000000000" pitchFamily="18" charset="-127"/>
                <a:ea typeface="a고딕14" panose="02020600000000000000" pitchFamily="18" charset="-127"/>
              </a:rPr>
              <a:t>소총 </a:t>
            </a:r>
            <a:r>
              <a:rPr lang="en-US" altLang="ko-KR" sz="3200">
                <a:latin typeface="a고딕14" panose="02020600000000000000" pitchFamily="18" charset="-127"/>
                <a:ea typeface="a고딕14" panose="02020600000000000000" pitchFamily="18" charset="-127"/>
              </a:rPr>
              <a:t>10m</a:t>
            </a:r>
          </a:p>
          <a:p>
            <a:r>
              <a:rPr lang="ko-KR" altLang="en-US" sz="3200">
                <a:latin typeface="a고딕14" panose="02020600000000000000" pitchFamily="18" charset="-127"/>
                <a:ea typeface="a고딕14" panose="02020600000000000000" pitchFamily="18" charset="-127"/>
              </a:rPr>
              <a:t>산탄 클레이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0A8028-3A2B-0FA6-CF6B-37CC6C548815}"/>
              </a:ext>
            </a:extLst>
          </p:cNvPr>
          <p:cNvSpPr txBox="1"/>
          <p:nvPr/>
        </p:nvSpPr>
        <p:spPr>
          <a:xfrm>
            <a:off x="753501" y="792198"/>
            <a:ext cx="12682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>
                <a:latin typeface="a고딕14" panose="02020600000000000000" pitchFamily="18" charset="-127"/>
                <a:ea typeface="a고딕14" panose="02020600000000000000" pitchFamily="18" charset="-127"/>
              </a:rPr>
              <a:t>종목</a:t>
            </a:r>
          </a:p>
        </p:txBody>
      </p:sp>
    </p:spTree>
    <p:extLst>
      <p:ext uri="{BB962C8B-B14F-4D97-AF65-F5344CB8AC3E}">
        <p14:creationId xmlns:p14="http://schemas.microsoft.com/office/powerpoint/2010/main" val="395102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76C4E7-6341-AB2B-BB24-C7F8B39CEB33}"/>
              </a:ext>
            </a:extLst>
          </p:cNvPr>
          <p:cNvSpPr txBox="1"/>
          <p:nvPr/>
        </p:nvSpPr>
        <p:spPr>
          <a:xfrm>
            <a:off x="1387649" y="2151727"/>
            <a:ext cx="290335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>
                <a:solidFill>
                  <a:srgbClr val="FF0000"/>
                </a:solidFill>
                <a:latin typeface="a고딕14" panose="02020600000000000000" pitchFamily="18" charset="-127"/>
                <a:ea typeface="a고딕14" panose="02020600000000000000" pitchFamily="18" charset="-127"/>
              </a:rPr>
              <a:t>권총 </a:t>
            </a:r>
            <a:r>
              <a:rPr lang="en-US" altLang="ko-KR" sz="3200">
                <a:solidFill>
                  <a:srgbClr val="FF0000"/>
                </a:solidFill>
                <a:latin typeface="a고딕14" panose="02020600000000000000" pitchFamily="18" charset="-127"/>
                <a:ea typeface="a고딕14" panose="02020600000000000000" pitchFamily="18" charset="-127"/>
              </a:rPr>
              <a:t>10m</a:t>
            </a:r>
          </a:p>
          <a:p>
            <a:r>
              <a:rPr lang="ko-KR" altLang="en-US" sz="3200">
                <a:latin typeface="a고딕14" panose="02020600000000000000" pitchFamily="18" charset="-127"/>
                <a:ea typeface="a고딕14" panose="02020600000000000000" pitchFamily="18" charset="-127"/>
              </a:rPr>
              <a:t>권총 </a:t>
            </a:r>
            <a:r>
              <a:rPr lang="en-US" altLang="ko-KR" sz="3200">
                <a:latin typeface="a고딕14" panose="02020600000000000000" pitchFamily="18" charset="-127"/>
                <a:ea typeface="a고딕14" panose="02020600000000000000" pitchFamily="18" charset="-127"/>
              </a:rPr>
              <a:t>25m </a:t>
            </a:r>
            <a:r>
              <a:rPr lang="ko-KR" altLang="en-US" sz="3200">
                <a:latin typeface="a고딕14" panose="02020600000000000000" pitchFamily="18" charset="-127"/>
                <a:ea typeface="a고딕14" panose="02020600000000000000" pitchFamily="18" charset="-127"/>
              </a:rPr>
              <a:t>속사</a:t>
            </a:r>
            <a:endParaRPr lang="en-US" altLang="ko-KR" sz="3200">
              <a:latin typeface="a고딕14" panose="02020600000000000000" pitchFamily="18" charset="-127"/>
              <a:ea typeface="a고딕14" panose="02020600000000000000" pitchFamily="18" charset="-127"/>
            </a:endParaRPr>
          </a:p>
          <a:p>
            <a:r>
              <a:rPr lang="ko-KR" altLang="en-US" sz="3200">
                <a:solidFill>
                  <a:srgbClr val="FF0000"/>
                </a:solidFill>
                <a:latin typeface="a고딕14" panose="02020600000000000000" pitchFamily="18" charset="-127"/>
                <a:ea typeface="a고딕14" panose="02020600000000000000" pitchFamily="18" charset="-127"/>
              </a:rPr>
              <a:t>소총 </a:t>
            </a:r>
            <a:r>
              <a:rPr lang="en-US" altLang="ko-KR" sz="3200">
                <a:solidFill>
                  <a:srgbClr val="FF0000"/>
                </a:solidFill>
                <a:latin typeface="a고딕14" panose="02020600000000000000" pitchFamily="18" charset="-127"/>
                <a:ea typeface="a고딕14" panose="02020600000000000000" pitchFamily="18" charset="-127"/>
              </a:rPr>
              <a:t>10m</a:t>
            </a:r>
          </a:p>
          <a:p>
            <a:r>
              <a:rPr lang="ko-KR" altLang="en-US" sz="3200">
                <a:latin typeface="a고딕14" panose="02020600000000000000" pitchFamily="18" charset="-127"/>
                <a:ea typeface="a고딕14" panose="02020600000000000000" pitchFamily="18" charset="-127"/>
              </a:rPr>
              <a:t>소총 </a:t>
            </a:r>
            <a:r>
              <a:rPr lang="en-US" altLang="ko-KR" sz="3200">
                <a:latin typeface="a고딕14" panose="02020600000000000000" pitchFamily="18" charset="-127"/>
                <a:ea typeface="a고딕14" panose="02020600000000000000" pitchFamily="18" charset="-127"/>
              </a:rPr>
              <a:t>50m 3</a:t>
            </a:r>
            <a:r>
              <a:rPr lang="ko-KR" altLang="en-US" sz="3200">
                <a:latin typeface="a고딕14" panose="02020600000000000000" pitchFamily="18" charset="-127"/>
                <a:ea typeface="a고딕14" panose="02020600000000000000" pitchFamily="18" charset="-127"/>
              </a:rPr>
              <a:t>자세</a:t>
            </a:r>
            <a:endParaRPr lang="en-US" altLang="ko-KR" sz="3200">
              <a:latin typeface="a고딕14" panose="02020600000000000000" pitchFamily="18" charset="-127"/>
              <a:ea typeface="a고딕14" panose="02020600000000000000" pitchFamily="18" charset="-127"/>
            </a:endParaRPr>
          </a:p>
          <a:p>
            <a:r>
              <a:rPr lang="ko-KR" altLang="en-US" sz="3200">
                <a:latin typeface="a고딕14" panose="02020600000000000000" pitchFamily="18" charset="-127"/>
                <a:ea typeface="a고딕14" panose="02020600000000000000" pitchFamily="18" charset="-127"/>
              </a:rPr>
              <a:t>산탄 클레이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0A8028-3A2B-0FA6-CF6B-37CC6C548815}"/>
              </a:ext>
            </a:extLst>
          </p:cNvPr>
          <p:cNvSpPr txBox="1"/>
          <p:nvPr/>
        </p:nvSpPr>
        <p:spPr>
          <a:xfrm>
            <a:off x="753501" y="792198"/>
            <a:ext cx="12682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>
                <a:latin typeface="a고딕14" panose="02020600000000000000" pitchFamily="18" charset="-127"/>
                <a:ea typeface="a고딕14" panose="02020600000000000000" pitchFamily="18" charset="-127"/>
              </a:rPr>
              <a:t>종목</a:t>
            </a:r>
          </a:p>
        </p:txBody>
      </p:sp>
    </p:spTree>
    <p:extLst>
      <p:ext uri="{BB962C8B-B14F-4D97-AF65-F5344CB8AC3E}">
        <p14:creationId xmlns:p14="http://schemas.microsoft.com/office/powerpoint/2010/main" val="3808656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C0A8028-3A2B-0FA6-CF6B-37CC6C548815}"/>
              </a:ext>
            </a:extLst>
          </p:cNvPr>
          <p:cNvSpPr txBox="1"/>
          <p:nvPr/>
        </p:nvSpPr>
        <p:spPr>
          <a:xfrm>
            <a:off x="753501" y="792198"/>
            <a:ext cx="30748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>
                <a:latin typeface="a고딕14" panose="02020600000000000000" pitchFamily="18" charset="-127"/>
                <a:ea typeface="a고딕14" panose="02020600000000000000" pitchFamily="18" charset="-127"/>
              </a:rPr>
              <a:t>산탄 클레이</a:t>
            </a:r>
          </a:p>
        </p:txBody>
      </p:sp>
    </p:spTree>
    <p:extLst>
      <p:ext uri="{BB962C8B-B14F-4D97-AF65-F5344CB8AC3E}">
        <p14:creationId xmlns:p14="http://schemas.microsoft.com/office/powerpoint/2010/main" val="1899166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C0A8028-3A2B-0FA6-CF6B-37CC6C548815}"/>
              </a:ext>
            </a:extLst>
          </p:cNvPr>
          <p:cNvSpPr txBox="1"/>
          <p:nvPr/>
        </p:nvSpPr>
        <p:spPr>
          <a:xfrm>
            <a:off x="753501" y="792198"/>
            <a:ext cx="30748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>
                <a:latin typeface="a고딕14" panose="02020600000000000000" pitchFamily="18" charset="-127"/>
                <a:ea typeface="a고딕14" panose="02020600000000000000" pitchFamily="18" charset="-127"/>
              </a:rPr>
              <a:t>산탄 클레이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E5D7D9-294D-D71F-EA5F-83D94A37809C}"/>
              </a:ext>
            </a:extLst>
          </p:cNvPr>
          <p:cNvSpPr txBox="1"/>
          <p:nvPr/>
        </p:nvSpPr>
        <p:spPr>
          <a:xfrm>
            <a:off x="1394234" y="2344848"/>
            <a:ext cx="995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>
                <a:latin typeface="a고딕14" panose="02020600000000000000" pitchFamily="18" charset="-127"/>
                <a:ea typeface="a고딕14" panose="02020600000000000000" pitchFamily="18" charset="-127"/>
              </a:rPr>
              <a:t>산탄총</a:t>
            </a:r>
            <a:r>
              <a:rPr lang="en-US" altLang="ko-KR" sz="2000">
                <a:latin typeface="a고딕14" panose="02020600000000000000" pitchFamily="18" charset="-127"/>
                <a:ea typeface="a고딕14" panose="02020600000000000000" pitchFamily="18" charset="-127"/>
              </a:rPr>
              <a:t>?</a:t>
            </a:r>
            <a:endParaRPr lang="ko-KR" altLang="en-US" sz="2000">
              <a:latin typeface="a고딕14" panose="02020600000000000000" pitchFamily="18" charset="-127"/>
              <a:ea typeface="a고딕14" panose="02020600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47556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C0A8028-3A2B-0FA6-CF6B-37CC6C548815}"/>
              </a:ext>
            </a:extLst>
          </p:cNvPr>
          <p:cNvSpPr txBox="1"/>
          <p:nvPr/>
        </p:nvSpPr>
        <p:spPr>
          <a:xfrm>
            <a:off x="753501" y="792198"/>
            <a:ext cx="30748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>
                <a:latin typeface="a고딕14" panose="02020600000000000000" pitchFamily="18" charset="-127"/>
                <a:ea typeface="a고딕14" panose="02020600000000000000" pitchFamily="18" charset="-127"/>
              </a:rPr>
              <a:t>산탄 클레이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E5D7D9-294D-D71F-EA5F-83D94A37809C}"/>
              </a:ext>
            </a:extLst>
          </p:cNvPr>
          <p:cNvSpPr txBox="1"/>
          <p:nvPr/>
        </p:nvSpPr>
        <p:spPr>
          <a:xfrm>
            <a:off x="1394234" y="2344848"/>
            <a:ext cx="995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>
                <a:latin typeface="a고딕14" panose="02020600000000000000" pitchFamily="18" charset="-127"/>
                <a:ea typeface="a고딕14" panose="02020600000000000000" pitchFamily="18" charset="-127"/>
              </a:rPr>
              <a:t>산탄총</a:t>
            </a:r>
            <a:r>
              <a:rPr lang="en-US" altLang="ko-KR" sz="2000">
                <a:latin typeface="a고딕14" panose="02020600000000000000" pitchFamily="18" charset="-127"/>
                <a:ea typeface="a고딕14" panose="02020600000000000000" pitchFamily="18" charset="-127"/>
              </a:rPr>
              <a:t>?</a:t>
            </a:r>
            <a:endParaRPr lang="ko-KR" altLang="en-US" sz="2000">
              <a:latin typeface="a고딕14" panose="02020600000000000000" pitchFamily="18" charset="-127"/>
              <a:ea typeface="a고딕14" panose="02020600000000000000" pitchFamily="18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D22A372-5E16-DE2E-C0E3-5C8702FEF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449" y="3501427"/>
            <a:ext cx="3650095" cy="267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112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122</Words>
  <Application>Microsoft Office PowerPoint</Application>
  <PresentationFormat>와이드스크린</PresentationFormat>
  <Paragraphs>48</Paragraphs>
  <Slides>21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5" baseType="lpstr">
      <vt:lpstr>a고딕14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김지원</dc:creator>
  <cp:lastModifiedBy>김지원</cp:lastModifiedBy>
  <cp:revision>1</cp:revision>
  <dcterms:created xsi:type="dcterms:W3CDTF">2024-09-03T12:29:52Z</dcterms:created>
  <dcterms:modified xsi:type="dcterms:W3CDTF">2024-09-03T12:54:39Z</dcterms:modified>
</cp:coreProperties>
</file>