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0" r:id="rId4"/>
    <p:sldId id="285" r:id="rId5"/>
    <p:sldId id="287" r:id="rId6"/>
    <p:sldId id="281" r:id="rId7"/>
    <p:sldId id="288" r:id="rId8"/>
    <p:sldId id="283" r:id="rId9"/>
    <p:sldId id="289" r:id="rId10"/>
    <p:sldId id="290" r:id="rId11"/>
    <p:sldId id="286" r:id="rId12"/>
    <p:sldId id="291" r:id="rId13"/>
    <p:sldId id="284" r:id="rId14"/>
    <p:sldId id="292" r:id="rId15"/>
    <p:sldId id="293" r:id="rId16"/>
    <p:sldId id="294" r:id="rId17"/>
    <p:sldId id="295" r:id="rId18"/>
    <p:sldId id="296" r:id="rId19"/>
    <p:sldId id="297" r:id="rId20"/>
    <p:sldId id="276" r:id="rId21"/>
    <p:sldId id="299" r:id="rId22"/>
    <p:sldId id="298" r:id="rId23"/>
    <p:sldId id="266" r:id="rId24"/>
    <p:sldId id="257" r:id="rId25"/>
    <p:sldId id="300" r:id="rId26"/>
    <p:sldId id="301" r:id="rId27"/>
    <p:sldId id="305" r:id="rId28"/>
    <p:sldId id="304" r:id="rId29"/>
    <p:sldId id="302" r:id="rId30"/>
    <p:sldId id="272" r:id="rId31"/>
    <p:sldId id="270" r:id="rId32"/>
    <p:sldId id="271" r:id="rId33"/>
    <p:sldId id="303" r:id="rId34"/>
    <p:sldId id="306" r:id="rId35"/>
    <p:sldId id="307" r:id="rId36"/>
    <p:sldId id="261" r:id="rId37"/>
    <p:sldId id="263" r:id="rId38"/>
    <p:sldId id="308" r:id="rId39"/>
    <p:sldId id="265" r:id="rId40"/>
    <p:sldId id="277" r:id="rId41"/>
    <p:sldId id="259" r:id="rId42"/>
    <p:sldId id="260" r:id="rId43"/>
    <p:sldId id="278" r:id="rId44"/>
    <p:sldId id="264" r:id="rId45"/>
    <p:sldId id="273" r:id="rId46"/>
    <p:sldId id="269" r:id="rId47"/>
    <p:sldId id="262" r:id="rId48"/>
    <p:sldId id="258" r:id="rId49"/>
    <p:sldId id="274" r:id="rId5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40111A-FD37-D5D0-2D7B-EF4F26ABE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7DBCA07-221A-0003-E2B0-B7089885D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52E1AC1-6A13-4343-7BB1-06D9174A4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C112-20E3-4F2C-AE70-EA22A3A69581}" type="datetimeFigureOut">
              <a:rPr lang="ko-KR" altLang="en-US" smtClean="0"/>
              <a:t>2024-04-02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A4E1A1-5810-D1C9-C4C5-0DBE44F2C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CB4607D-95DF-0228-8E92-52BDE7530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24CB-FB60-4EB4-8FF4-17BF0F17D4E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0477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227E48-9705-8E3F-9306-A7F74A0AD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F14FDBB-78FB-2B36-D76A-AD4BE0E50B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BE67E20-C152-50DE-50D5-014323E7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C112-20E3-4F2C-AE70-EA22A3A69581}" type="datetimeFigureOut">
              <a:rPr lang="ko-KR" altLang="en-US" smtClean="0"/>
              <a:t>2024-04-02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07FA8A2-3512-8147-0351-C91F6AF2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7115D84-FDAF-1D14-4D56-7D9F83D5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24CB-FB60-4EB4-8FF4-17BF0F17D4E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2856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F06F99-93E5-5ED3-D1BD-C824DF6E0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AD91A18-FB4A-8EB9-DC93-9C82B126D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15C1221-F834-38D0-67B1-F1606D40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C112-20E3-4F2C-AE70-EA22A3A69581}" type="datetimeFigureOut">
              <a:rPr lang="ko-KR" altLang="en-US" smtClean="0"/>
              <a:t>2024-04-02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704528-1505-DDD7-F81E-71BCF6F7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0D36E4F-A209-BDE9-D1F5-BD21DE84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24CB-FB60-4EB4-8FF4-17BF0F17D4E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249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31CA68-8EC3-5625-2E2C-A2B9181B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4334B17-17FB-1DB7-3652-6B3F0E8A1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3B46BA6-5B00-9FA8-DC42-8E77101D9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C112-20E3-4F2C-AE70-EA22A3A69581}" type="datetimeFigureOut">
              <a:rPr lang="ko-KR" altLang="en-US" smtClean="0"/>
              <a:t>2024-04-02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003F302-5809-A81A-6DA7-A74E795AD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119415F-AF64-7086-6012-B8098C87E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24CB-FB60-4EB4-8FF4-17BF0F17D4E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054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BD191D-2B0F-5EF2-A287-179376A62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D725214-9967-ECC3-8972-64A742C93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4CED7C-4E06-807E-0BCE-43F20684D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C112-20E3-4F2C-AE70-EA22A3A69581}" type="datetimeFigureOut">
              <a:rPr lang="ko-KR" altLang="en-US" smtClean="0"/>
              <a:t>2024-04-02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B372EEB-AC56-5D2C-0414-BA7CE75B7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2592DBC-A70C-C684-0408-DE8A8BEBD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24CB-FB60-4EB4-8FF4-17BF0F17D4E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3924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7A86A9-E9FA-47A3-FB9E-3C56644E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2ACB04E-17A6-DFBF-AEDA-E769AA58E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CCC4703-2A15-24F6-32DD-7FEC55E71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846384-F241-DCF6-AF8E-9572B59A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C112-20E3-4F2C-AE70-EA22A3A69581}" type="datetimeFigureOut">
              <a:rPr lang="ko-KR" altLang="en-US" smtClean="0"/>
              <a:t>2024-04-02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D8D5191-B30D-1BCD-D67C-C9B09D7D4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1B65DC7-AD85-6C26-9728-6093B03B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24CB-FB60-4EB4-8FF4-17BF0F17D4E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80572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B1EEA8-6357-243F-D3BE-488FF204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A4A839-658F-BD63-FE16-86202DE9E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CF403C2-528C-8BB8-DADE-484BF9BEB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0FF85B8-94FA-F753-07D5-2D0A73DB7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5211211-190A-E46F-54C2-5E6E97F7A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3FCD742-7B63-97A3-B5F4-3E53AB442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C112-20E3-4F2C-AE70-EA22A3A69581}" type="datetimeFigureOut">
              <a:rPr lang="ko-KR" altLang="en-US" smtClean="0"/>
              <a:t>2024-04-02</a:t>
            </a:fld>
            <a:endParaRPr lang="ko-KR" altLang="en-US" dirty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CECD98E-E53F-F0AF-7DD4-3AFDA31D8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73F849FE-8246-9F21-CAFD-308773A9C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24CB-FB60-4EB4-8FF4-17BF0F17D4E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452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48534E-10DD-DEE6-82EE-6C67E749C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47A1641-7F82-E7AB-4DE2-1067583B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C112-20E3-4F2C-AE70-EA22A3A69581}" type="datetimeFigureOut">
              <a:rPr lang="ko-KR" altLang="en-US" smtClean="0"/>
              <a:t>2024-04-02</a:t>
            </a:fld>
            <a:endParaRPr lang="ko-KR" altLang="en-US" dirty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5983226F-43BE-23EA-683B-930C0074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86ECC22-B9F5-DCF0-B3C6-ACC090FAB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24CB-FB60-4EB4-8FF4-17BF0F17D4E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234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395C803-5011-46E9-8811-BFDEB6302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C112-20E3-4F2C-AE70-EA22A3A69581}" type="datetimeFigureOut">
              <a:rPr lang="ko-KR" altLang="en-US" smtClean="0"/>
              <a:t>2024-04-02</a:t>
            </a:fld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1762BF4-3907-206D-7789-6810C444B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6ED1B9-7A58-DEF2-DABE-DD8A00100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24CB-FB60-4EB4-8FF4-17BF0F17D4E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1814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DBFEB2-40CF-DC64-1EB6-ACFF1E97A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9B4F4A9-3716-4916-C14F-8DAE1713B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7634128-95D4-D607-3292-D85135AC7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5CA7FC5-85A2-3D70-455F-ABB966CFB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C112-20E3-4F2C-AE70-EA22A3A69581}" type="datetimeFigureOut">
              <a:rPr lang="ko-KR" altLang="en-US" smtClean="0"/>
              <a:t>2024-04-02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5802DA7-430C-D1B7-9C73-B6A544951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A051F45-7BDB-3608-72FC-00270B1E4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24CB-FB60-4EB4-8FF4-17BF0F17D4E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806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0104A3-FD4B-B665-4C7D-4A7059189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60A4CA7-16E2-3ED4-8F22-8AFAEA58FE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7164538-1294-CCA9-A58F-612810B38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DA4D7ED-ECE3-DB6A-6466-BBD18A1E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EC112-20E3-4F2C-AE70-EA22A3A69581}" type="datetimeFigureOut">
              <a:rPr lang="ko-KR" altLang="en-US" smtClean="0"/>
              <a:t>2024-04-02</a:t>
            </a:fld>
            <a:endParaRPr lang="ko-KR" altLang="en-US" dirty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7C4B516-37AB-4B82-D54A-C16C4E1E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0D46C4D-5B97-FEF2-87D6-53B7519C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024CB-FB60-4EB4-8FF4-17BF0F17D4E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256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3823E6D-DF53-37E5-CCDC-661667336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589BB1-9117-5AE7-4F89-F9ABE0384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30725B8-6B10-CEED-C1F3-D9170CB52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3EC112-20E3-4F2C-AE70-EA22A3A69581}" type="datetimeFigureOut">
              <a:rPr lang="ko-KR" altLang="en-US" smtClean="0"/>
              <a:t>2024-04-02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91D346D-491E-E226-2948-CA48B1017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5E5BC77-B51C-D86F-223D-7B9A5B173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2024CB-FB60-4EB4-8FF4-17BF0F17D4E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5429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Slide Background">
            <a:extLst>
              <a:ext uri="{FF2B5EF4-FFF2-40B4-BE49-F238E27FC236}">
                <a16:creationId xmlns:a16="http://schemas.microsoft.com/office/drawing/2014/main" id="{C73BBEEF-B456-4A39-B44B-5A53E698A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05E736CA-63CF-A56B-F6B3-424150F8D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575" y="771099"/>
            <a:ext cx="4658109" cy="3630304"/>
          </a:xfrm>
        </p:spPr>
        <p:txBody>
          <a:bodyPr anchor="t">
            <a:normAutofit/>
          </a:bodyPr>
          <a:lstStyle/>
          <a:p>
            <a:pPr algn="l"/>
            <a:endParaRPr lang="ko-KR" altLang="en-US" sz="4800" dirty="0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5143500"/>
            <a:ext cx="6096000" cy="1714500"/>
          </a:xfrm>
          <a:prstGeom prst="rect">
            <a:avLst/>
          </a:prstGeom>
          <a:ln>
            <a:noFill/>
          </a:ln>
          <a:effectLst>
            <a:outerShdw blurRad="342900" dist="127000" dir="2400000" sx="90000" sy="90000" algn="t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3C27DD6-FF3E-30C4-3366-FD555BC1C4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575" y="5410485"/>
            <a:ext cx="4658109" cy="1180531"/>
          </a:xfrm>
        </p:spPr>
        <p:txBody>
          <a:bodyPr anchor="ctr">
            <a:normAutofit/>
          </a:bodyPr>
          <a:lstStyle/>
          <a:p>
            <a:pPr algn="l"/>
            <a:endParaRPr lang="ko-KR" altLang="en-US" dirty="0"/>
          </a:p>
        </p:txBody>
      </p:sp>
      <p:pic>
        <p:nvPicPr>
          <p:cNvPr id="5" name="그림 4" descr="텍스트, 액션 영화, 소설, 스크린샷이(가) 표시된 사진&#10;&#10;자동 생성된 설명">
            <a:extLst>
              <a:ext uri="{FF2B5EF4-FFF2-40B4-BE49-F238E27FC236}">
                <a16:creationId xmlns:a16="http://schemas.microsoft.com/office/drawing/2014/main" id="{ACD93081-F47C-7EC3-B6F5-32DCB5A36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583"/>
            <a:ext cx="12191998" cy="762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70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PC 게임, 스크린샷, 액션 어드벤처 게임, 디지털 합성이(가) 표시된 사진&#10;&#10;자동 생성된 설명">
            <a:extLst>
              <a:ext uri="{FF2B5EF4-FFF2-40B4-BE49-F238E27FC236}">
                <a16:creationId xmlns:a16="http://schemas.microsoft.com/office/drawing/2014/main" id="{26466B8F-368D-2AF4-605E-7C1428162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99" y="1356850"/>
            <a:ext cx="7607962" cy="442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55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CG 아트워크, 디지털 합성, 액션 어드벤처 게임, 망토이(가) 표시된 사진&#10;&#10;자동 생성된 설명">
            <a:extLst>
              <a:ext uri="{FF2B5EF4-FFF2-40B4-BE49-F238E27FC236}">
                <a16:creationId xmlns:a16="http://schemas.microsoft.com/office/drawing/2014/main" id="{AE42F53F-30EE-F039-0FD6-FDACCC232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9" y="55635"/>
            <a:ext cx="4440220" cy="6746729"/>
          </a:xfrm>
          <a:prstGeom prst="rect">
            <a:avLst/>
          </a:prstGeom>
        </p:spPr>
      </p:pic>
      <p:pic>
        <p:nvPicPr>
          <p:cNvPr id="3" name="그림 2" descr="야외, 조각상, 그룹, 잔디이(가) 표시된 사진&#10;&#10;자동 생성된 설명">
            <a:extLst>
              <a:ext uri="{FF2B5EF4-FFF2-40B4-BE49-F238E27FC236}">
                <a16:creationId xmlns:a16="http://schemas.microsoft.com/office/drawing/2014/main" id="{6D16ECC4-9A56-C359-240F-2824F0C29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69" y="1606344"/>
            <a:ext cx="6421279" cy="38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76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CG 아트워크, 디지털 합성, 액션 어드벤처 게임, 망토이(가) 표시된 사진&#10;&#10;자동 생성된 설명">
            <a:extLst>
              <a:ext uri="{FF2B5EF4-FFF2-40B4-BE49-F238E27FC236}">
                <a16:creationId xmlns:a16="http://schemas.microsoft.com/office/drawing/2014/main" id="{AE42F53F-30EE-F039-0FD6-FDACCC232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49" y="55635"/>
            <a:ext cx="4440220" cy="6746729"/>
          </a:xfrm>
          <a:prstGeom prst="rect">
            <a:avLst/>
          </a:prstGeom>
        </p:spPr>
      </p:pic>
      <p:pic>
        <p:nvPicPr>
          <p:cNvPr id="3" name="그림 2" descr="야외, 조각상, 그룹, 잔디이(가) 표시된 사진&#10;&#10;자동 생성된 설명">
            <a:extLst>
              <a:ext uri="{FF2B5EF4-FFF2-40B4-BE49-F238E27FC236}">
                <a16:creationId xmlns:a16="http://schemas.microsoft.com/office/drawing/2014/main" id="{6D16ECC4-9A56-C359-240F-2824F0C29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69" y="1606344"/>
            <a:ext cx="6421279" cy="3801397"/>
          </a:xfrm>
          <a:prstGeom prst="rect">
            <a:avLst/>
          </a:prstGeom>
        </p:spPr>
      </p:pic>
      <p:pic>
        <p:nvPicPr>
          <p:cNvPr id="4" name="그림 3" descr="동굴이(가) 표시된 사진&#10;&#10;자동 생성된 설명">
            <a:extLst>
              <a:ext uri="{FF2B5EF4-FFF2-40B4-BE49-F238E27FC236}">
                <a16:creationId xmlns:a16="http://schemas.microsoft.com/office/drawing/2014/main" id="{21603889-346B-875C-CC3F-3DD64A2A1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2"/>
            <a:ext cx="12192000" cy="685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32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5B7563C-5527-1D90-4338-3EC26FDE5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8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무기, 액션 영화, 액션 어드벤처 게임, 페인팅이(가) 표시된 사진&#10;&#10;자동 생성된 설명">
            <a:extLst>
              <a:ext uri="{FF2B5EF4-FFF2-40B4-BE49-F238E27FC236}">
                <a16:creationId xmlns:a16="http://schemas.microsoft.com/office/drawing/2014/main" id="{7C631EEE-074A-D152-F866-C68572EB8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0" y="0"/>
            <a:ext cx="4572000" cy="6858000"/>
          </a:xfrm>
          <a:prstGeom prst="rect">
            <a:avLst/>
          </a:prstGeom>
        </p:spPr>
      </p:pic>
      <p:pic>
        <p:nvPicPr>
          <p:cNvPr id="8" name="그림 7" descr="의류, 액션 피겨, 무기, 스케치이(가) 표시된 사진&#10;&#10;자동 생성된 설명">
            <a:extLst>
              <a:ext uri="{FF2B5EF4-FFF2-40B4-BE49-F238E27FC236}">
                <a16:creationId xmlns:a16="http://schemas.microsoft.com/office/drawing/2014/main" id="{4CEE53F1-6A27-CE0C-404D-D1B23D444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29" y="0"/>
            <a:ext cx="5831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55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C4F1371-C1AB-0447-9FEA-FF5FAF74D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099"/>
            <a:ext cx="12192000" cy="59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59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6761AF8-2B30-F32C-3A19-7194C1092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35" y="133064"/>
            <a:ext cx="11408129" cy="65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04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스크린샷, 예술이(가) 표시된 사진&#10;&#10;자동 생성된 설명">
            <a:extLst>
              <a:ext uri="{FF2B5EF4-FFF2-40B4-BE49-F238E27FC236}">
                <a16:creationId xmlns:a16="http://schemas.microsoft.com/office/drawing/2014/main" id="{F4661E9C-7881-82D9-B45B-4BA1E92EB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3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불, 자연이(가) 표시된 사진&#10;&#10;자동 생성된 설명">
            <a:extLst>
              <a:ext uri="{FF2B5EF4-FFF2-40B4-BE49-F238E27FC236}">
                <a16:creationId xmlns:a16="http://schemas.microsoft.com/office/drawing/2014/main" id="{F057B102-0A5D-9F95-2506-C4C8921D6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849"/>
            <a:ext cx="12192000" cy="58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61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C94F0E-95D3-0181-C598-55E551F0B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B3BB64C-D014-E044-B616-D52C276C9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D191126-EBD5-8462-7637-53C0A1D96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881"/>
            <a:ext cx="12192000" cy="589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54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894738-B95B-A506-9595-671860FC0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52AD67E-8EC9-7A6A-173D-69A8B562F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C98299-B514-8B20-C62D-4A3D0FA9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52413"/>
            <a:ext cx="9525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323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991590-E9AC-E88C-7DDA-CD1B99D2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내용 개체 틀 5" descr="PC 게임, 스크린샷, 액션 어드벤처 게임, 하이킹이(가) 표시된 사진&#10;&#10;자동 생성된 설명">
            <a:extLst>
              <a:ext uri="{FF2B5EF4-FFF2-40B4-BE49-F238E27FC236}">
                <a16:creationId xmlns:a16="http://schemas.microsoft.com/office/drawing/2014/main" id="{4F516FC9-5696-C272-B7A6-AAE0233C8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9" y="178683"/>
            <a:ext cx="11556682" cy="6500634"/>
          </a:xfrm>
        </p:spPr>
      </p:pic>
    </p:spTree>
    <p:extLst>
      <p:ext uri="{BB962C8B-B14F-4D97-AF65-F5344CB8AC3E}">
        <p14:creationId xmlns:p14="http://schemas.microsoft.com/office/powerpoint/2010/main" val="3400022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디지털 합성, 스크린샷, PC 게임, 달이(가) 표시된 사진&#10;&#10;자동 생성된 설명">
            <a:extLst>
              <a:ext uri="{FF2B5EF4-FFF2-40B4-BE49-F238E27FC236}">
                <a16:creationId xmlns:a16="http://schemas.microsoft.com/office/drawing/2014/main" id="{D33118A2-7E4D-8B32-A0A4-B9DD7F89B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2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991590-E9AC-E88C-7DDA-CD1B99D2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0D5BF83-0C60-7DA3-03DC-407492168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3296B91-032C-6944-F0E9-BE51C9521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471"/>
            <a:ext cx="12192000" cy="630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3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DD7E2E-6D69-4897-4E8C-1A1A575D4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2487C3-45C7-382C-5DAB-4C232871F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18B076C-6999-5815-F641-FD073F885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054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37A0B0-DEFF-0453-D0DB-13D84B135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66258FE-FC0F-0DF6-6CFD-78D964CC1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EFEE27-045B-B9D8-3F90-7A5BC1AD6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080"/>
            <a:ext cx="12182980" cy="686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194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디지털 합성, PC 게임, 스크린샷이(가) 표시된 사진&#10;&#10;자동 생성된 설명">
            <a:extLst>
              <a:ext uri="{FF2B5EF4-FFF2-40B4-BE49-F238E27FC236}">
                <a16:creationId xmlns:a16="http://schemas.microsoft.com/office/drawing/2014/main" id="{FD155305-EE9C-57B6-AE26-B6FB09003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4312"/>
            <a:ext cx="114300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02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3D3347F-0866-7BC5-9759-3C8BECBB3CCF}"/>
              </a:ext>
            </a:extLst>
          </p:cNvPr>
          <p:cNvSpPr/>
          <p:nvPr/>
        </p:nvSpPr>
        <p:spPr>
          <a:xfrm>
            <a:off x="1165441" y="853400"/>
            <a:ext cx="4089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Story Mission</a:t>
            </a:r>
          </a:p>
        </p:txBody>
      </p:sp>
      <p:pic>
        <p:nvPicPr>
          <p:cNvPr id="5" name="그림 4" descr="텍스트, 스크린샷, 멀티미디어 소프트웨어, 소프트웨어이(가) 표시된 사진&#10;&#10;자동 생성된 설명">
            <a:extLst>
              <a:ext uri="{FF2B5EF4-FFF2-40B4-BE49-F238E27FC236}">
                <a16:creationId xmlns:a16="http://schemas.microsoft.com/office/drawing/2014/main" id="{2A4474B7-5CD5-AC3F-9B89-EA39759C5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8" y="2538240"/>
            <a:ext cx="5968181" cy="3357102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4080DB18-DB04-45F2-063A-52460F950037}"/>
              </a:ext>
            </a:extLst>
          </p:cNvPr>
          <p:cNvSpPr/>
          <p:nvPr/>
        </p:nvSpPr>
        <p:spPr>
          <a:xfrm>
            <a:off x="7071633" y="853400"/>
            <a:ext cx="3820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Siege Battles</a:t>
            </a:r>
          </a:p>
        </p:txBody>
      </p:sp>
      <p:pic>
        <p:nvPicPr>
          <p:cNvPr id="8" name="그림 7" descr="PC 게임, 디지털 합성, 비디오 게임 소프트웨어, 전략 비디오 게임이(가) 표시된 사진&#10;&#10;자동 생성된 설명">
            <a:extLst>
              <a:ext uri="{FF2B5EF4-FFF2-40B4-BE49-F238E27FC236}">
                <a16:creationId xmlns:a16="http://schemas.microsoft.com/office/drawing/2014/main" id="{B483FDEF-6732-40F1-4AE7-9B69E4508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75" y="2487724"/>
            <a:ext cx="5535562" cy="311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11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DD7E2E-6D69-4897-4E8C-1A1A575D4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2487C3-45C7-382C-5DAB-4C232871F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18B076C-6999-5815-F641-FD073F885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60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PC 게임, 전략 비디오 게임, 디지털 합성, 비디오 게임 소프트웨어이(가) 표시된 사진&#10;&#10;자동 생성된 설명">
            <a:extLst>
              <a:ext uri="{FF2B5EF4-FFF2-40B4-BE49-F238E27FC236}">
                <a16:creationId xmlns:a16="http://schemas.microsoft.com/office/drawing/2014/main" id="{77FFA87C-447C-CE9F-A6DF-8E7ABE76A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8" y="221196"/>
            <a:ext cx="10901915" cy="610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54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6E3F29C9-9C4C-4C62-CD95-3939B76F0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" r="103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94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894738-B95B-A506-9595-671860FC0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7" name="내용 개체 틀 6" descr="텍스트, 인간의 얼굴, 포스터, 책 표지이(가) 표시된 사진&#10;&#10;자동 생성된 설명">
            <a:extLst>
              <a:ext uri="{FF2B5EF4-FFF2-40B4-BE49-F238E27FC236}">
                <a16:creationId xmlns:a16="http://schemas.microsoft.com/office/drawing/2014/main" id="{259A3883-5B8E-EF62-9246-D82CFA40F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6" y="365124"/>
            <a:ext cx="4121875" cy="6118213"/>
          </a:xfrm>
        </p:spPr>
      </p:pic>
      <p:pic>
        <p:nvPicPr>
          <p:cNvPr id="11" name="그림 10" descr="열, 호박, 빛, 불꽃이(가) 표시된 사진&#10;&#10;자동 생성된 설명">
            <a:extLst>
              <a:ext uri="{FF2B5EF4-FFF2-40B4-BE49-F238E27FC236}">
                <a16:creationId xmlns:a16="http://schemas.microsoft.com/office/drawing/2014/main" id="{FEA6AC1F-F867-E886-D300-CEEFDE4F5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31" y="481237"/>
            <a:ext cx="5767173" cy="2883587"/>
          </a:xfrm>
          <a:prstGeom prst="rect">
            <a:avLst/>
          </a:prstGeom>
        </p:spPr>
      </p:pic>
      <p:pic>
        <p:nvPicPr>
          <p:cNvPr id="9" name="그림 8" descr="인간의 얼굴, 스크린샷, 사람이(가) 표시된 사진&#10;&#10;자동 생성된 설명">
            <a:extLst>
              <a:ext uri="{FF2B5EF4-FFF2-40B4-BE49-F238E27FC236}">
                <a16:creationId xmlns:a16="http://schemas.microsoft.com/office/drawing/2014/main" id="{AD86065B-8019-384A-32F2-3FE9E8318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1" y="374663"/>
            <a:ext cx="11674518" cy="61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93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93DD63-1725-A3B0-7F9C-63568C4E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4985DD0-BF9E-959D-3B03-A29DC0557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CE9C8AD-7270-A0CD-737F-1F3E0F4D7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033"/>
            <a:ext cx="12192000" cy="622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28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6E3F29C9-9C4C-4C62-CD95-3939B76F0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" r="103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9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905DB4-8947-242A-F20C-2CD338AD8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7E85571-9746-ACC1-684B-6C880A628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710F3EC-D98E-D9F2-D9C5-3E5370B94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914"/>
            <a:ext cx="12192000" cy="62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85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8FFEC36-5B8C-62A8-ECDB-2725D5B1E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50D9101-BF2C-9AD8-66D0-10133F231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B2E2E5C-4A2C-5A3A-25A1-B81EA4305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477"/>
            <a:ext cx="12192000" cy="638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03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DD7E2E-6D69-4897-4E8C-1A1A575D4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 descr="텍스트, PC 게임, 전략 비디오 게임, 액션 어드벤처 게임이(가) 표시된 사진&#10;&#10;자동 생성된 설명">
            <a:extLst>
              <a:ext uri="{FF2B5EF4-FFF2-40B4-BE49-F238E27FC236}">
                <a16:creationId xmlns:a16="http://schemas.microsoft.com/office/drawing/2014/main" id="{551FF2BF-3540-0EA7-FAE6-D99E4CE42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0" y="125999"/>
            <a:ext cx="11318890" cy="6366876"/>
          </a:xfrm>
        </p:spPr>
      </p:pic>
    </p:spTree>
    <p:extLst>
      <p:ext uri="{BB962C8B-B14F-4D97-AF65-F5344CB8AC3E}">
        <p14:creationId xmlns:p14="http://schemas.microsoft.com/office/powerpoint/2010/main" val="1999325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DD7E2E-6D69-4897-4E8C-1A1A575D4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내용 개체 틀 4" descr="텍스트, 스크린샷, PC 게임, 액션 어드벤처 게임이(가) 표시된 사진&#10;&#10;자동 생성된 설명">
            <a:extLst>
              <a:ext uri="{FF2B5EF4-FFF2-40B4-BE49-F238E27FC236}">
                <a16:creationId xmlns:a16="http://schemas.microsoft.com/office/drawing/2014/main" id="{21C76440-A15E-8EBD-51C6-FF7175F04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92" y="0"/>
            <a:ext cx="9561867" cy="6882443"/>
          </a:xfrm>
        </p:spPr>
      </p:pic>
    </p:spTree>
    <p:extLst>
      <p:ext uri="{BB962C8B-B14F-4D97-AF65-F5344CB8AC3E}">
        <p14:creationId xmlns:p14="http://schemas.microsoft.com/office/powerpoint/2010/main" val="157720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B59E3E-BB6B-B8D1-85D4-7DDC5951A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BE6E1A2-3F6B-6CF7-2103-EE10E62B1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146" name="Picture 2" descr="Shadow of War: Middle Earth™ Unique Orc Encounter &amp; Quotes #270 THE ONE 6  URUK IN ONE SQUAD - YouTube">
            <a:extLst>
              <a:ext uri="{FF2B5EF4-FFF2-40B4-BE49-F238E27FC236}">
                <a16:creationId xmlns:a16="http://schemas.microsoft.com/office/drawing/2014/main" id="{FED62930-293E-8E0C-FFC5-2AE1F661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478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A25871-5E64-83A8-C476-B80AF0EED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79148B57-5941-9AB0-CF6D-5A0345F77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31E84F5-2E10-FDEF-814C-31D69E1FB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0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82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A25871-5E64-83A8-C476-B80AF0EED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내용 개체 틀 3" descr="텍스트, 스크린샷, 디지털 합성, PC 게임이(가) 표시된 사진&#10;&#10;자동 생성된 설명">
            <a:extLst>
              <a:ext uri="{FF2B5EF4-FFF2-40B4-BE49-F238E27FC236}">
                <a16:creationId xmlns:a16="http://schemas.microsoft.com/office/drawing/2014/main" id="{B36E7EE3-E8EB-234C-E1E3-B02A713C0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1732594" cy="6599584"/>
          </a:xfrm>
        </p:spPr>
      </p:pic>
    </p:spTree>
    <p:extLst>
      <p:ext uri="{BB962C8B-B14F-4D97-AF65-F5344CB8AC3E}">
        <p14:creationId xmlns:p14="http://schemas.microsoft.com/office/powerpoint/2010/main" val="261174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57AFF2-6367-D19E-2D90-0AB6FA5F2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CDC73C6-CBB6-C2B2-DC28-FA9FDB2B1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BC860CA-F0E8-13AA-821F-617E91272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418"/>
            <a:ext cx="12196675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98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894738-B95B-A506-9595-671860FC0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7" name="내용 개체 틀 6" descr="텍스트, 인간의 얼굴, 포스터, 책 표지이(가) 표시된 사진&#10;&#10;자동 생성된 설명">
            <a:extLst>
              <a:ext uri="{FF2B5EF4-FFF2-40B4-BE49-F238E27FC236}">
                <a16:creationId xmlns:a16="http://schemas.microsoft.com/office/drawing/2014/main" id="{259A3883-5B8E-EF62-9246-D82CFA40F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8" y="242994"/>
            <a:ext cx="4292861" cy="6372012"/>
          </a:xfrm>
        </p:spPr>
      </p:pic>
      <p:pic>
        <p:nvPicPr>
          <p:cNvPr id="4" name="그림 3" descr="텍스트, 소설, 액션 영화, 책이(가) 표시된 사진&#10;&#10;자동 생성된 설명">
            <a:extLst>
              <a:ext uri="{FF2B5EF4-FFF2-40B4-BE49-F238E27FC236}">
                <a16:creationId xmlns:a16="http://schemas.microsoft.com/office/drawing/2014/main" id="{7B7FBDCC-FDAD-D1CE-02FD-C11EAB5F0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09" y="777874"/>
            <a:ext cx="4572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222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CD6044A-D279-AF4D-30AC-8EBBF8ECC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EE80138-E9CC-853F-DC2C-ED2C76BEE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35A313C-B46C-E138-6939-849A70B92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811"/>
            <a:ext cx="12192000" cy="611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14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EBB42C-0EDD-C3B4-B1F8-F80244598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A372E9E-3C1D-3E4A-F62A-3C7A2C2B5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098" name="Picture 2" descr="Shadow of War: Middle Earth™ Unique Orc Encounter &amp; Quotes #203 UGAKUGA  UNIQUE DERANGED PERSONALITY - YouTube">
            <a:extLst>
              <a:ext uri="{FF2B5EF4-FFF2-40B4-BE49-F238E27FC236}">
                <a16:creationId xmlns:a16="http://schemas.microsoft.com/office/drawing/2014/main" id="{54826BB4-F349-6CE3-4E6D-47B4A798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801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1179F4-59E4-A94A-DED3-76126808C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42A1D3F-C3CA-05CD-D1A3-B039145B6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122" name="Picture 2" descr="Shadow of War: Middle Earth™ Unique Orc Encounter &amp; Quotes #152 THE BORE  OLOG - YouTube">
            <a:extLst>
              <a:ext uri="{FF2B5EF4-FFF2-40B4-BE49-F238E27FC236}">
                <a16:creationId xmlns:a16="http://schemas.microsoft.com/office/drawing/2014/main" id="{4077E871-7152-1102-B168-BDE4236DE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588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86B581-DFD1-B5D6-24CB-C06D1E8A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B00AB7C-6F66-88A6-15DB-9A25B74A0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4769148-72A9-499F-3833-A86D39E5F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7304"/>
            <a:ext cx="12192000" cy="526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98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57AFF2-6367-D19E-2D90-0AB6FA5F2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CDC73C6-CBB6-C2B2-DC28-FA9FDB2B1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84C7726-7685-0AB6-9670-95C8C200E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766"/>
            <a:ext cx="12192000" cy="588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51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8FFEC36-5B8C-62A8-ECDB-2725D5B1E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50D9101-BF2C-9AD8-66D0-10133F231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B2E2E5C-4A2C-5A3A-25A1-B81EA4305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477"/>
            <a:ext cx="12192000" cy="638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14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644595-0E62-F02D-34EB-097894E99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391EB3E-F1FD-7552-0560-41A3DA755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481C923-8EEF-B77F-B4C9-8AD7B395F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201"/>
            <a:ext cx="12192000" cy="631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88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3C0FC3-DC34-08B8-7E0C-2835C27B6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42F08C-920D-9BEB-7C79-9B1FFF20F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7170" name="Picture 2" descr="r/shadowofmordor - Aight so i don't know a lot about this game. So please tell me what kinds of Special orcs exist. what i need for them and how i get them?">
            <a:extLst>
              <a:ext uri="{FF2B5EF4-FFF2-40B4-BE49-F238E27FC236}">
                <a16:creationId xmlns:a16="http://schemas.microsoft.com/office/drawing/2014/main" id="{CE8A4C2B-0B56-62E8-28A1-7CF6C300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6521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FA9BBF-66C0-8B93-4F10-7C47E708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2A36AA7-5D57-5FC1-9B2F-445307CD9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4909FB-1E32-0767-E0B4-2F1EC5206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650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F03228-0367-9F39-3B78-27454F1AB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7C50273-EA94-E144-5321-7DBE20FDE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0670F58-BB11-D2BC-2B3B-B33701AB2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571"/>
            <a:ext cx="12192000" cy="634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01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894738-B95B-A506-9595-671860FC0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52AD67E-8EC9-7A6A-173D-69A8B562F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C98299-B514-8B20-C62D-4A3D0FA9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52413"/>
            <a:ext cx="9525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897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03E0E64-432A-51C3-869D-AC685F1C8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F653C2-6412-1441-F5C3-41698A5A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D080BA-D86E-5883-0D42-0F7144F5A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45" y="623887"/>
            <a:ext cx="9525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028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03E0E64-432A-51C3-869D-AC685F1C8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F653C2-6412-1441-F5C3-41698A5A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D080BA-D86E-5883-0D42-0F7144F5A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45" y="623887"/>
            <a:ext cx="9525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B3851C4-D734-2A39-9A76-FE47187DC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860" y="1184515"/>
            <a:ext cx="5574890" cy="239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93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열, 호박, 빛, 불꽃이(가) 표시된 사진&#10;&#10;자동 생성된 설명">
            <a:extLst>
              <a:ext uri="{FF2B5EF4-FFF2-40B4-BE49-F238E27FC236}">
                <a16:creationId xmlns:a16="http://schemas.microsoft.com/office/drawing/2014/main" id="{FEA6AC1F-F867-E886-D300-CEEFDE4F5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74" y="1944608"/>
            <a:ext cx="6547182" cy="3273592"/>
          </a:xfrm>
          <a:prstGeom prst="rect">
            <a:avLst/>
          </a:prstGeom>
        </p:spPr>
      </p:pic>
      <p:pic>
        <p:nvPicPr>
          <p:cNvPr id="6" name="그림 5" descr="CG 아트워크, 액션 어드벤처 게임, PC 게임, 디지털 합성이(가) 표시된 사진&#10;&#10;자동 생성된 설명">
            <a:extLst>
              <a:ext uri="{FF2B5EF4-FFF2-40B4-BE49-F238E27FC236}">
                <a16:creationId xmlns:a16="http://schemas.microsoft.com/office/drawing/2014/main" id="{D5CD30F1-2014-DDDD-3552-650D6AC7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67" y="671312"/>
            <a:ext cx="4107686" cy="551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38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열, 호박, 빛, 불꽃이(가) 표시된 사진&#10;&#10;자동 생성된 설명">
            <a:extLst>
              <a:ext uri="{FF2B5EF4-FFF2-40B4-BE49-F238E27FC236}">
                <a16:creationId xmlns:a16="http://schemas.microsoft.com/office/drawing/2014/main" id="{FEA6AC1F-F867-E886-D300-CEEFDE4F5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74" y="1944608"/>
            <a:ext cx="6547182" cy="3273592"/>
          </a:xfrm>
          <a:prstGeom prst="rect">
            <a:avLst/>
          </a:prstGeom>
        </p:spPr>
      </p:pic>
      <p:pic>
        <p:nvPicPr>
          <p:cNvPr id="6" name="그림 5" descr="CG 아트워크, 액션 어드벤처 게임, PC 게임, 디지털 합성이(가) 표시된 사진&#10;&#10;자동 생성된 설명">
            <a:extLst>
              <a:ext uri="{FF2B5EF4-FFF2-40B4-BE49-F238E27FC236}">
                <a16:creationId xmlns:a16="http://schemas.microsoft.com/office/drawing/2014/main" id="{D5CD30F1-2014-DDDD-3552-650D6AC7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67" y="671312"/>
            <a:ext cx="4107686" cy="5515376"/>
          </a:xfrm>
          <a:prstGeom prst="rect">
            <a:avLst/>
          </a:prstGeom>
        </p:spPr>
      </p:pic>
      <p:pic>
        <p:nvPicPr>
          <p:cNvPr id="8194" name="Picture 2" descr="Sauron (Shadow of Mordor) | Tar raventh Wiki | Fandom">
            <a:extLst>
              <a:ext uri="{FF2B5EF4-FFF2-40B4-BE49-F238E27FC236}">
                <a16:creationId xmlns:a16="http://schemas.microsoft.com/office/drawing/2014/main" id="{581F8AA2-A3A5-C5EF-D362-C1202FD00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252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4</Words>
  <Application>Microsoft Office PowerPoint</Application>
  <PresentationFormat>와이드스크린</PresentationFormat>
  <Paragraphs>2</Paragraphs>
  <Slides>49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3" baseType="lpstr">
      <vt:lpstr>맑은 고딕</vt:lpstr>
      <vt:lpstr>Arial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원준 임</dc:creator>
  <cp:lastModifiedBy>원준 임</cp:lastModifiedBy>
  <cp:revision>17</cp:revision>
  <dcterms:created xsi:type="dcterms:W3CDTF">2024-03-31T18:49:13Z</dcterms:created>
  <dcterms:modified xsi:type="dcterms:W3CDTF">2024-04-02T13:07:20Z</dcterms:modified>
</cp:coreProperties>
</file>