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9" r:id="rId7"/>
    <p:sldId id="262" r:id="rId8"/>
    <p:sldId id="264" r:id="rId9"/>
    <p:sldId id="265" r:id="rId10"/>
    <p:sldId id="266" r:id="rId11"/>
    <p:sldId id="267" r:id="rId12"/>
    <p:sldId id="268" r:id="rId13"/>
    <p:sldId id="271" r:id="rId14"/>
    <p:sldId id="273" r:id="rId15"/>
    <p:sldId id="270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6D08DD-C2EB-4212-8615-BFF9DE21A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A74C498-7F1A-4A4C-8A70-5376C9437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CD21182-FDFE-47C3-B61C-A71763AC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A151FB4-7F1E-4B48-B1D5-3DC49809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08073C-1868-4465-87EE-A928494F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837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889CD7-8B59-449C-91AB-98C238BF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D49B644-65D5-4DDF-ACA8-87BBE1A0E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D520100-D5D8-49A9-B3FB-0273B574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4DA01A-1C0D-4484-AF6C-CD997452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82BED7-B38C-417C-9167-5E19DE8A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646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F698C2C-E2FF-4B9E-A7AB-73630F8EF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05E94B3-E91C-4344-84E9-499054C2C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A75DDE-F0D7-4469-96A1-78E16375F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5853DAE-0ECF-4941-B7CA-3C4F6E9A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3236F1-DABF-4D17-A826-E9E85E9F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46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B6DAB5-5CB7-4B95-B203-4E54573C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8F4E3DA-DE03-41AC-A46B-C53B1F5BE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84F719-99BC-4CA5-B153-F070CCD6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DBF7569-6128-44EF-A7F4-2BC44C96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03F42F-7EC7-415C-9F33-3414F0AF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48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EB8FCD-DB75-4963-A13B-CA9BC1B2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4AFD49C-9F70-4B0E-8979-E37731E82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151E1B7-B327-49DE-981B-30F928AE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A248B7-4B11-4BDB-A17F-006C6309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148261D-5686-416A-ABAF-F964A474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48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8C1C61-0D9F-4D13-A067-56C591D22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D11789-564A-43D3-95D4-874440263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D9D9FA5-19B6-4E63-AD2C-500395845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33234C6-DA3A-4EF5-AAB8-5031B09D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409827C-CD5E-455F-95F7-46F94438C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8CC6B7D-F7C6-4772-A19C-AEE63024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329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D2011D-2FC2-4C44-B36F-129D1BB7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7182292-EADF-422A-86A9-63241AA64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93E0C51-FB7B-4A3B-8989-CDECC9571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9ED8B0A-0ADD-496D-8C15-52063EBDC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D3813F0-5859-4FB5-8EFE-B260A1738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74A27EA-A392-46F0-A6E9-95FCC30C2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88E7CFC-D95B-4666-ABD2-4355F841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0C735D1-5E69-4D71-8A54-2AF6F50A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14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279579-30F6-4D17-BCA9-6EBE7920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EA1A29F-1F09-45C2-BA7E-06A3893A9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6240C66-34E0-43BF-8E72-06B0ED3A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95C88AB-2A2C-4820-98DB-E88EE055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50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4DA6A05-FBDA-49D2-AC6D-02BB680C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D6A3178-A035-4B01-8694-E0B15DD4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3DDF27-5E66-4437-B9AD-FD65F0AD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08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FF517E-DFA0-47A9-B73C-7770D675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C37110-CE94-4D93-96E1-72909399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591224B-91E6-44DF-B0CC-0361B03FC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C834401-050C-447D-A59B-8D3FD44D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B199BBD-C80C-4FD5-AA47-E3EF58C3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1B115B-4876-43C4-96D9-07EF904A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559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1903DE-1C99-4884-B331-DD946EA6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2610522-9803-429F-BC01-D0937056A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8A0208E-EF65-4235-9726-6F1D39A80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893635-B45C-4893-9CD4-A1C24507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5B41AB-F2C3-45C5-A664-223EBCA6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C26EDDA-463E-42C8-A47D-C412ED5A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5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ABC8975-3DB9-4152-A65E-D72D4D96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1690F3-471A-4379-A0AC-53B296128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11C99B5-0DD1-4DF4-8FB1-AD6629E52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FB962-44EF-4BA4-8C70-8D28D50FF599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A2B644-DB58-4FC5-9068-7B19C2E80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9C55142-5E47-4E69-8DDE-09DD5428C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04374-319E-4E0D-8C9C-60C3FEFF75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8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Bih-Gbov3Y?t=529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873E0D-1193-4383-865D-AF8AF215E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하제인의 게임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D3A6B6B-7638-4C34-B57B-317739498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21’ </a:t>
            </a:r>
            <a:r>
              <a:rPr lang="ko-KR" altLang="en-US" dirty="0"/>
              <a:t>안희진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5B3EAC7-CE3C-48AA-9F99-A053BEF7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499" y="1600200"/>
            <a:ext cx="1146243" cy="11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쿠파 (r450 판) - 나무위키">
            <a:extLst>
              <a:ext uri="{FF2B5EF4-FFF2-40B4-BE49-F238E27FC236}">
                <a16:creationId xmlns:a16="http://schemas.microsoft.com/office/drawing/2014/main" id="{D0FDC33D-922D-4FA3-B66F-E097C260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08" y="1106044"/>
            <a:ext cx="6178584" cy="46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457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6E400A-B0AD-41B5-906A-DA8343680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3"/>
          <a:stretch/>
        </p:blipFill>
        <p:spPr>
          <a:xfrm>
            <a:off x="1715018" y="784158"/>
            <a:ext cx="8761964" cy="48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2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6E400A-B0AD-41B5-906A-DA834368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18" y="784157"/>
            <a:ext cx="8761964" cy="52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3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3B141CB-D79B-4C92-B7B2-C241D64FA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752475"/>
            <a:ext cx="9525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12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게임번역가 텐실드 on X: &quot;닌텐도 스위치 ・마리오 &amp; 루이지 RPG 브라더십 2024년 11월 7일 발매  https://t.co/8VAvEgEdxW&quot; / X">
            <a:extLst>
              <a:ext uri="{FF2B5EF4-FFF2-40B4-BE49-F238E27FC236}">
                <a16:creationId xmlns:a16="http://schemas.microsoft.com/office/drawing/2014/main" id="{5F4E85A0-733C-4117-AABA-B34ADFD2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85" y="1118073"/>
            <a:ext cx="8216630" cy="462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81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닌텐도 스위치로 즐기는 '마리오&amp;루이지 RPG 브라더십!'…11월 7일 출시 &lt; 뉴스위드AI &lt; 게임·인터넷 &lt; 기사본문 -  디지털투데이 (DigitalToday)">
            <a:extLst>
              <a:ext uri="{FF2B5EF4-FFF2-40B4-BE49-F238E27FC236}">
                <a16:creationId xmlns:a16="http://schemas.microsoft.com/office/drawing/2014/main" id="{9A3A298F-D9C5-49BF-B8B6-542E3947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9" y="2054226"/>
            <a:ext cx="4880853" cy="27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게임뷰 모바일 사이트, 닌텐도 다이렉트 '젤다'부터 '마리오'까지, 압도적 풍성함">
            <a:extLst>
              <a:ext uri="{FF2B5EF4-FFF2-40B4-BE49-F238E27FC236}">
                <a16:creationId xmlns:a16="http://schemas.microsoft.com/office/drawing/2014/main" id="{4A00C66E-A636-4700-BC9F-CC8540CE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93" y="2062360"/>
            <a:ext cx="4880854" cy="27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43C46D-9658-42DF-9FED-D90646E15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46" y="910503"/>
            <a:ext cx="3981624" cy="50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1D4F93D-726B-419B-A353-283727606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0476"/>
            <a:ext cx="2595893" cy="510702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92B8842-AA07-4F5F-A1D9-4858EBBC2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46" y="910503"/>
            <a:ext cx="3981624" cy="50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4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Mario and Luigi Logo.png - Wikipedia">
            <a:extLst>
              <a:ext uri="{FF2B5EF4-FFF2-40B4-BE49-F238E27FC236}">
                <a16:creationId xmlns:a16="http://schemas.microsoft.com/office/drawing/2014/main" id="{61976B4A-C8A5-44BE-B202-2258BC0D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32" y="2719521"/>
            <a:ext cx="8910536" cy="141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6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F28C5FB-6D8B-43C6-81A7-077D13624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23" y="480120"/>
            <a:ext cx="3226346" cy="294888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18EDCDA-0763-474D-B1E7-CC379C03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493" y="342884"/>
            <a:ext cx="3398806" cy="30861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1A1E644-ED41-403C-830C-C53718453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697" y="3635695"/>
            <a:ext cx="3286072" cy="298375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BF1FD29-C639-4D1A-BC3D-3650A2635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93" y="3635694"/>
            <a:ext cx="3319649" cy="30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9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io and Luigi: Dream Team - Nintendo 3DS | Nintendo | GameStop">
            <a:extLst>
              <a:ext uri="{FF2B5EF4-FFF2-40B4-BE49-F238E27FC236}">
                <a16:creationId xmlns:a16="http://schemas.microsoft.com/office/drawing/2014/main" id="{81E96BDA-B0D7-4B4E-B739-0CADBB4A9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r="6018"/>
          <a:stretch/>
        </p:blipFill>
        <p:spPr bwMode="auto">
          <a:xfrm>
            <a:off x="2509735" y="1273587"/>
            <a:ext cx="7172529" cy="431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io &amp; Luigi: Dream Team Bros. - Rocket Chainsaw">
            <a:extLst>
              <a:ext uri="{FF2B5EF4-FFF2-40B4-BE49-F238E27FC236}">
                <a16:creationId xmlns:a16="http://schemas.microsoft.com/office/drawing/2014/main" id="{754105F4-2C85-456E-85E8-8D0A1A8E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77" y="1125166"/>
            <a:ext cx="7679445" cy="46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6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2D320-1615-44CC-93A1-366B150E67D0}"/>
              </a:ext>
            </a:extLst>
          </p:cNvPr>
          <p:cNvSpPr txBox="1"/>
          <p:nvPr/>
        </p:nvSpPr>
        <p:spPr>
          <a:xfrm>
            <a:off x="3975370" y="3244334"/>
            <a:ext cx="424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hlinkClick r:id="rId2"/>
              </a:rPr>
              <a:t>https://youtu.be/YBih-Gbov3Y?t=5299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928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BAB8955-D43F-4B46-9BC7-528D9F3F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9" y="310567"/>
            <a:ext cx="1878410" cy="230293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456991B-E26D-4795-AA7D-FE9F36F96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1" y="3913317"/>
            <a:ext cx="5184031" cy="269569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AEFBDEC-E228-4E56-B24E-A48F70DB6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833" y="581025"/>
            <a:ext cx="3324225" cy="28479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991300E-14B2-4DB1-A8C1-9232C24D0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376" y="492058"/>
            <a:ext cx="2570524" cy="270976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AC95086-D772-4BD1-92A0-501BD761D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011" y="3913317"/>
            <a:ext cx="2157447" cy="23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84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</Words>
  <Application>Microsoft Office PowerPoint</Application>
  <PresentationFormat>와이드스크린</PresentationFormat>
  <Paragraphs>3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8" baseType="lpstr">
      <vt:lpstr>맑은 고딕</vt:lpstr>
      <vt:lpstr>Arial</vt:lpstr>
      <vt:lpstr>Office 테마</vt:lpstr>
      <vt:lpstr>하제인의 게임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하제인의 게임</dc:title>
  <dc:creator>gamegood</dc:creator>
  <cp:lastModifiedBy>gamegood</cp:lastModifiedBy>
  <cp:revision>10</cp:revision>
  <dcterms:created xsi:type="dcterms:W3CDTF">2024-07-09T11:58:05Z</dcterms:created>
  <dcterms:modified xsi:type="dcterms:W3CDTF">2024-07-16T12:02:36Z</dcterms:modified>
</cp:coreProperties>
</file>