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71" r:id="rId15"/>
    <p:sldId id="270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AE89EA-1A2A-420A-90FB-2B32277C2B2A}" v="76" dt="2025-04-01T13:10:36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1" autoAdjust="0"/>
    <p:restoredTop sz="94660"/>
  </p:normalViewPr>
  <p:slideViewPr>
    <p:cSldViewPr snapToGrid="0">
      <p:cViewPr varScale="1">
        <p:scale>
          <a:sx n="83" d="100"/>
          <a:sy n="83" d="100"/>
        </p:scale>
        <p:origin x="43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훈 박" userId="c2d6a5251920f361" providerId="LiveId" clId="{BBAE89EA-1A2A-420A-90FB-2B32277C2B2A}"/>
    <pc:docChg chg="undo redo custSel addSld delSld modSld sldOrd">
      <pc:chgData name="지훈 박" userId="c2d6a5251920f361" providerId="LiveId" clId="{BBAE89EA-1A2A-420A-90FB-2B32277C2B2A}" dt="2025-04-01T13:10:36.334" v="13619"/>
      <pc:docMkLst>
        <pc:docMk/>
      </pc:docMkLst>
      <pc:sldChg chg="modAnim">
        <pc:chgData name="지훈 박" userId="c2d6a5251920f361" providerId="LiveId" clId="{BBAE89EA-1A2A-420A-90FB-2B32277C2B2A}" dt="2025-04-01T13:10:36.334" v="13619"/>
        <pc:sldMkLst>
          <pc:docMk/>
          <pc:sldMk cId="2974377801" sldId="257"/>
        </pc:sldMkLst>
      </pc:sldChg>
      <pc:sldChg chg="addSp modSp mod">
        <pc:chgData name="지훈 박" userId="c2d6a5251920f361" providerId="LiveId" clId="{BBAE89EA-1A2A-420A-90FB-2B32277C2B2A}" dt="2025-04-01T09:34:22.392" v="2412" actId="6549"/>
        <pc:sldMkLst>
          <pc:docMk/>
          <pc:sldMk cId="2381100205" sldId="258"/>
        </pc:sldMkLst>
        <pc:spChg chg="mod">
          <ac:chgData name="지훈 박" userId="c2d6a5251920f361" providerId="LiveId" clId="{BBAE89EA-1A2A-420A-90FB-2B32277C2B2A}" dt="2025-04-01T09:34:22.392" v="2412" actId="6549"/>
          <ac:spMkLst>
            <pc:docMk/>
            <pc:sldMk cId="2381100205" sldId="258"/>
            <ac:spMk id="3" creationId="{9425599E-C47A-C0FF-31F1-726F9D372B6F}"/>
          </ac:spMkLst>
        </pc:spChg>
        <pc:picChg chg="add mod">
          <ac:chgData name="지훈 박" userId="c2d6a5251920f361" providerId="LiveId" clId="{BBAE89EA-1A2A-420A-90FB-2B32277C2B2A}" dt="2025-04-01T09:09:15.100" v="14" actId="1076"/>
          <ac:picMkLst>
            <pc:docMk/>
            <pc:sldMk cId="2381100205" sldId="258"/>
            <ac:picMk id="5" creationId="{9258C744-C84B-BCE5-7E21-B9462B0FDF31}"/>
          </ac:picMkLst>
        </pc:picChg>
      </pc:sldChg>
      <pc:sldChg chg="modSp mod">
        <pc:chgData name="지훈 박" userId="c2d6a5251920f361" providerId="LiveId" clId="{BBAE89EA-1A2A-420A-90FB-2B32277C2B2A}" dt="2025-04-01T10:58:17.457" v="12212" actId="20577"/>
        <pc:sldMkLst>
          <pc:docMk/>
          <pc:sldMk cId="1446602902" sldId="259"/>
        </pc:sldMkLst>
        <pc:spChg chg="mod">
          <ac:chgData name="지훈 박" userId="c2d6a5251920f361" providerId="LiveId" clId="{BBAE89EA-1A2A-420A-90FB-2B32277C2B2A}" dt="2025-04-01T10:58:17.457" v="12212" actId="20577"/>
          <ac:spMkLst>
            <pc:docMk/>
            <pc:sldMk cId="1446602902" sldId="259"/>
            <ac:spMk id="3" creationId="{6D233E6F-2C47-BC50-060D-E516F48AA4C6}"/>
          </ac:spMkLst>
        </pc:spChg>
      </pc:sldChg>
      <pc:sldChg chg="addSp delSp modSp mod setBg">
        <pc:chgData name="지훈 박" userId="c2d6a5251920f361" providerId="LiveId" clId="{BBAE89EA-1A2A-420A-90FB-2B32277C2B2A}" dt="2025-04-01T09:15:19.872" v="705" actId="1076"/>
        <pc:sldMkLst>
          <pc:docMk/>
          <pc:sldMk cId="2182333040" sldId="260"/>
        </pc:sldMkLst>
        <pc:spChg chg="mod">
          <ac:chgData name="지훈 박" userId="c2d6a5251920f361" providerId="LiveId" clId="{BBAE89EA-1A2A-420A-90FB-2B32277C2B2A}" dt="2025-04-01T09:08:38.461" v="3" actId="26606"/>
          <ac:spMkLst>
            <pc:docMk/>
            <pc:sldMk cId="2182333040" sldId="260"/>
            <ac:spMk id="2" creationId="{8498B67B-5376-AB78-C8FB-5ED29E2008F0}"/>
          </ac:spMkLst>
        </pc:spChg>
        <pc:spChg chg="mod ord">
          <ac:chgData name="지훈 박" userId="c2d6a5251920f361" providerId="LiveId" clId="{BBAE89EA-1A2A-420A-90FB-2B32277C2B2A}" dt="2025-04-01T09:15:19.872" v="705" actId="1076"/>
          <ac:spMkLst>
            <pc:docMk/>
            <pc:sldMk cId="2182333040" sldId="260"/>
            <ac:spMk id="3" creationId="{B3485C56-12E0-5727-D65D-BC01548DDF96}"/>
          </ac:spMkLst>
        </pc:spChg>
        <pc:spChg chg="add">
          <ac:chgData name="지훈 박" userId="c2d6a5251920f361" providerId="LiveId" clId="{BBAE89EA-1A2A-420A-90FB-2B32277C2B2A}" dt="2025-04-01T09:08:38.461" v="3" actId="26606"/>
          <ac:spMkLst>
            <pc:docMk/>
            <pc:sldMk cId="2182333040" sldId="260"/>
            <ac:spMk id="2055" creationId="{84ECDE7A-6944-466D-8FFE-149A29BA6BAE}"/>
          </ac:spMkLst>
        </pc:spChg>
        <pc:spChg chg="add">
          <ac:chgData name="지훈 박" userId="c2d6a5251920f361" providerId="LiveId" clId="{BBAE89EA-1A2A-420A-90FB-2B32277C2B2A}" dt="2025-04-01T09:08:38.461" v="3" actId="26606"/>
          <ac:spMkLst>
            <pc:docMk/>
            <pc:sldMk cId="2182333040" sldId="260"/>
            <ac:spMk id="2057" creationId="{B3420082-9415-44EC-802E-C77D71D59C57}"/>
          </ac:spMkLst>
        </pc:spChg>
        <pc:spChg chg="add">
          <ac:chgData name="지훈 박" userId="c2d6a5251920f361" providerId="LiveId" clId="{BBAE89EA-1A2A-420A-90FB-2B32277C2B2A}" dt="2025-04-01T09:08:38.461" v="3" actId="26606"/>
          <ac:spMkLst>
            <pc:docMk/>
            <pc:sldMk cId="2182333040" sldId="260"/>
            <ac:spMk id="2059" creationId="{55A52C45-1FCB-4636-A80F-2849B8226C01}"/>
          </ac:spMkLst>
        </pc:spChg>
        <pc:spChg chg="add">
          <ac:chgData name="지훈 박" userId="c2d6a5251920f361" providerId="LiveId" clId="{BBAE89EA-1A2A-420A-90FB-2B32277C2B2A}" dt="2025-04-01T09:08:38.461" v="3" actId="26606"/>
          <ac:spMkLst>
            <pc:docMk/>
            <pc:sldMk cId="2182333040" sldId="260"/>
            <ac:spMk id="2061" creationId="{768EB4DD-3704-43AD-92B3-C4E0C6EA92CB}"/>
          </ac:spMkLst>
        </pc:spChg>
        <pc:picChg chg="add mod">
          <ac:chgData name="지훈 박" userId="c2d6a5251920f361" providerId="LiveId" clId="{BBAE89EA-1A2A-420A-90FB-2B32277C2B2A}" dt="2025-04-01T09:13:05.739" v="504" actId="1037"/>
          <ac:picMkLst>
            <pc:docMk/>
            <pc:sldMk cId="2182333040" sldId="260"/>
            <ac:picMk id="5" creationId="{FAC2CA61-1771-AA5A-5C6B-727C4B303C4E}"/>
          </ac:picMkLst>
        </pc:picChg>
        <pc:picChg chg="add del mod">
          <ac:chgData name="지훈 박" userId="c2d6a5251920f361" providerId="LiveId" clId="{BBAE89EA-1A2A-420A-90FB-2B32277C2B2A}" dt="2025-04-01T09:11:52.105" v="427" actId="478"/>
          <ac:picMkLst>
            <pc:docMk/>
            <pc:sldMk cId="2182333040" sldId="260"/>
            <ac:picMk id="2050" creationId="{A6464CFD-B787-F238-4FD8-1EA06FA8644B}"/>
          </ac:picMkLst>
        </pc:picChg>
        <pc:picChg chg="add mod">
          <ac:chgData name="지훈 박" userId="c2d6a5251920f361" providerId="LiveId" clId="{BBAE89EA-1A2A-420A-90FB-2B32277C2B2A}" dt="2025-04-01T09:13:58.889" v="509" actId="14100"/>
          <ac:picMkLst>
            <pc:docMk/>
            <pc:sldMk cId="2182333040" sldId="260"/>
            <ac:picMk id="2052" creationId="{8B1872DC-30C5-3BFB-F89D-479922AE821A}"/>
          </ac:picMkLst>
        </pc:picChg>
      </pc:sldChg>
      <pc:sldChg chg="addSp delSp modSp new mod setBg modClrScheme chgLayout">
        <pc:chgData name="지훈 박" userId="c2d6a5251920f361" providerId="LiveId" clId="{BBAE89EA-1A2A-420A-90FB-2B32277C2B2A}" dt="2025-04-01T09:34:58.989" v="2422" actId="6549"/>
        <pc:sldMkLst>
          <pc:docMk/>
          <pc:sldMk cId="1480303766" sldId="261"/>
        </pc:sldMkLst>
        <pc:spChg chg="mod ord">
          <ac:chgData name="지훈 박" userId="c2d6a5251920f361" providerId="LiveId" clId="{BBAE89EA-1A2A-420A-90FB-2B32277C2B2A}" dt="2025-04-01T09:34:42.240" v="2417" actId="26606"/>
          <ac:spMkLst>
            <pc:docMk/>
            <pc:sldMk cId="1480303766" sldId="261"/>
            <ac:spMk id="2" creationId="{F8D6A981-7F83-B72A-7BBD-84DCCDF09531}"/>
          </ac:spMkLst>
        </pc:spChg>
        <pc:spChg chg="add del mod ord">
          <ac:chgData name="지훈 박" userId="c2d6a5251920f361" providerId="LiveId" clId="{BBAE89EA-1A2A-420A-90FB-2B32277C2B2A}" dt="2025-04-01T09:34:42.240" v="2417" actId="26606"/>
          <ac:spMkLst>
            <pc:docMk/>
            <pc:sldMk cId="1480303766" sldId="261"/>
            <ac:spMk id="3" creationId="{F9271BA2-2D5F-F305-E57B-D7987F624D6F}"/>
          </ac:spMkLst>
        </pc:spChg>
        <pc:spChg chg="add del mod ord">
          <ac:chgData name="지훈 박" userId="c2d6a5251920f361" providerId="LiveId" clId="{BBAE89EA-1A2A-420A-90FB-2B32277C2B2A}" dt="2025-04-01T09:16:25.862" v="711" actId="700"/>
          <ac:spMkLst>
            <pc:docMk/>
            <pc:sldMk cId="1480303766" sldId="261"/>
            <ac:spMk id="6" creationId="{84F726BF-7B9A-784F-E17F-3CA39EE65364}"/>
          </ac:spMkLst>
        </pc:spChg>
        <pc:spChg chg="add del mod ord">
          <ac:chgData name="지훈 박" userId="c2d6a5251920f361" providerId="LiveId" clId="{BBAE89EA-1A2A-420A-90FB-2B32277C2B2A}" dt="2025-04-01T09:16:25.862" v="711" actId="700"/>
          <ac:spMkLst>
            <pc:docMk/>
            <pc:sldMk cId="1480303766" sldId="261"/>
            <ac:spMk id="7" creationId="{8E7DB534-388A-AFB6-B4BB-E9BBAF78F172}"/>
          </ac:spMkLst>
        </pc:spChg>
        <pc:spChg chg="add mod ord">
          <ac:chgData name="지훈 박" userId="c2d6a5251920f361" providerId="LiveId" clId="{BBAE89EA-1A2A-420A-90FB-2B32277C2B2A}" dt="2025-04-01T09:34:58.989" v="2422" actId="6549"/>
          <ac:spMkLst>
            <pc:docMk/>
            <pc:sldMk cId="1480303766" sldId="261"/>
            <ac:spMk id="10" creationId="{E2FA7B9C-AB46-7633-F067-676838C0DC5B}"/>
          </ac:spMkLst>
        </pc:spChg>
        <pc:spChg chg="add del">
          <ac:chgData name="지훈 박" userId="c2d6a5251920f361" providerId="LiveId" clId="{BBAE89EA-1A2A-420A-90FB-2B32277C2B2A}" dt="2025-04-01T09:34:37.844" v="2414" actId="26606"/>
          <ac:spMkLst>
            <pc:docMk/>
            <pc:sldMk cId="1480303766" sldId="261"/>
            <ac:spMk id="3079" creationId="{637B2035-1FCB-439A-B421-095E136C7E07}"/>
          </ac:spMkLst>
        </pc:spChg>
        <pc:spChg chg="add del">
          <ac:chgData name="지훈 박" userId="c2d6a5251920f361" providerId="LiveId" clId="{BBAE89EA-1A2A-420A-90FB-2B32277C2B2A}" dt="2025-04-01T09:34:37.844" v="2414" actId="26606"/>
          <ac:spMkLst>
            <pc:docMk/>
            <pc:sldMk cId="1480303766" sldId="261"/>
            <ac:spMk id="3081" creationId="{676D6CDF-C512-4739-B158-55EE955EFA39}"/>
          </ac:spMkLst>
        </pc:spChg>
        <pc:spChg chg="add del">
          <ac:chgData name="지훈 박" userId="c2d6a5251920f361" providerId="LiveId" clId="{BBAE89EA-1A2A-420A-90FB-2B32277C2B2A}" dt="2025-04-01T09:34:42.169" v="2416" actId="26606"/>
          <ac:spMkLst>
            <pc:docMk/>
            <pc:sldMk cId="1480303766" sldId="261"/>
            <ac:spMk id="3083" creationId="{04812C46-200A-4DEB-A05E-3ED6C68C2387}"/>
          </ac:spMkLst>
        </pc:spChg>
        <pc:spChg chg="add del">
          <ac:chgData name="지훈 박" userId="c2d6a5251920f361" providerId="LiveId" clId="{BBAE89EA-1A2A-420A-90FB-2B32277C2B2A}" dt="2025-04-01T09:34:42.169" v="2416" actId="26606"/>
          <ac:spMkLst>
            <pc:docMk/>
            <pc:sldMk cId="1480303766" sldId="261"/>
            <ac:spMk id="3084" creationId="{D1EA859B-E555-4109-94F3-6700E046E008}"/>
          </ac:spMkLst>
        </pc:spChg>
        <pc:spChg chg="add">
          <ac:chgData name="지훈 박" userId="c2d6a5251920f361" providerId="LiveId" clId="{BBAE89EA-1A2A-420A-90FB-2B32277C2B2A}" dt="2025-04-01T09:34:42.240" v="2417" actId="26606"/>
          <ac:spMkLst>
            <pc:docMk/>
            <pc:sldMk cId="1480303766" sldId="261"/>
            <ac:spMk id="3086" creationId="{7FF47CB7-972F-479F-A36D-9E72D26EC8DA}"/>
          </ac:spMkLst>
        </pc:spChg>
        <pc:spChg chg="add">
          <ac:chgData name="지훈 박" userId="c2d6a5251920f361" providerId="LiveId" clId="{BBAE89EA-1A2A-420A-90FB-2B32277C2B2A}" dt="2025-04-01T09:34:42.240" v="2417" actId="26606"/>
          <ac:spMkLst>
            <pc:docMk/>
            <pc:sldMk cId="1480303766" sldId="261"/>
            <ac:spMk id="3087" creationId="{0D153B68-5844-490D-8E67-F616D6D721CA}"/>
          </ac:spMkLst>
        </pc:spChg>
        <pc:spChg chg="add">
          <ac:chgData name="지훈 박" userId="c2d6a5251920f361" providerId="LiveId" clId="{BBAE89EA-1A2A-420A-90FB-2B32277C2B2A}" dt="2025-04-01T09:34:42.240" v="2417" actId="26606"/>
          <ac:spMkLst>
            <pc:docMk/>
            <pc:sldMk cId="1480303766" sldId="261"/>
            <ac:spMk id="3088" creationId="{9A0D773F-7A7D-4DBB-9DEA-86BB8B8F4BC8}"/>
          </ac:spMkLst>
        </pc:spChg>
        <pc:picChg chg="add del mod">
          <ac:chgData name="지훈 박" userId="c2d6a5251920f361" providerId="LiveId" clId="{BBAE89EA-1A2A-420A-90FB-2B32277C2B2A}" dt="2025-04-01T09:16:21.471" v="709" actId="478"/>
          <ac:picMkLst>
            <pc:docMk/>
            <pc:sldMk cId="1480303766" sldId="261"/>
            <ac:picMk id="5" creationId="{60FBDBF2-82B6-15DC-9BEC-FCA9A361E08B}"/>
          </ac:picMkLst>
        </pc:picChg>
        <pc:picChg chg="add del mod">
          <ac:chgData name="지훈 박" userId="c2d6a5251920f361" providerId="LiveId" clId="{BBAE89EA-1A2A-420A-90FB-2B32277C2B2A}" dt="2025-04-01T09:23:29.091" v="1166" actId="478"/>
          <ac:picMkLst>
            <pc:docMk/>
            <pc:sldMk cId="1480303766" sldId="261"/>
            <ac:picMk id="9" creationId="{CA87FA81-8768-E34B-9F74-B03E2DFD6CB0}"/>
          </ac:picMkLst>
        </pc:picChg>
        <pc:picChg chg="add mod ord">
          <ac:chgData name="지훈 박" userId="c2d6a5251920f361" providerId="LiveId" clId="{BBAE89EA-1A2A-420A-90FB-2B32277C2B2A}" dt="2025-04-01T09:34:42.240" v="2417" actId="26606"/>
          <ac:picMkLst>
            <pc:docMk/>
            <pc:sldMk cId="1480303766" sldId="261"/>
            <ac:picMk id="3074" creationId="{E0CAEE07-2F44-3F7B-A677-BF4827BA9AAB}"/>
          </ac:picMkLst>
        </pc:picChg>
      </pc:sldChg>
      <pc:sldChg chg="addSp modSp new mod setBg">
        <pc:chgData name="지훈 박" userId="c2d6a5251920f361" providerId="LiveId" clId="{BBAE89EA-1A2A-420A-90FB-2B32277C2B2A}" dt="2025-04-01T09:33:25.219" v="2392" actId="20577"/>
        <pc:sldMkLst>
          <pc:docMk/>
          <pc:sldMk cId="1142644011" sldId="262"/>
        </pc:sldMkLst>
        <pc:spChg chg="mod">
          <ac:chgData name="지훈 박" userId="c2d6a5251920f361" providerId="LiveId" clId="{BBAE89EA-1A2A-420A-90FB-2B32277C2B2A}" dt="2025-04-01T09:32:57.437" v="2351" actId="26606"/>
          <ac:spMkLst>
            <pc:docMk/>
            <pc:sldMk cId="1142644011" sldId="262"/>
            <ac:spMk id="2" creationId="{3911C6EB-1C2F-FF89-13E0-7AE237433F69}"/>
          </ac:spMkLst>
        </pc:spChg>
        <pc:spChg chg="mod">
          <ac:chgData name="지훈 박" userId="c2d6a5251920f361" providerId="LiveId" clId="{BBAE89EA-1A2A-420A-90FB-2B32277C2B2A}" dt="2025-04-01T09:33:25.219" v="2392" actId="20577"/>
          <ac:spMkLst>
            <pc:docMk/>
            <pc:sldMk cId="1142644011" sldId="262"/>
            <ac:spMk id="3" creationId="{6D8A5721-51C9-3C25-1476-BC0074D27448}"/>
          </ac:spMkLst>
        </pc:spChg>
        <pc:spChg chg="add">
          <ac:chgData name="지훈 박" userId="c2d6a5251920f361" providerId="LiveId" clId="{BBAE89EA-1A2A-420A-90FB-2B32277C2B2A}" dt="2025-04-01T09:32:57.437" v="2351" actId="26606"/>
          <ac:spMkLst>
            <pc:docMk/>
            <pc:sldMk cId="1142644011" sldId="262"/>
            <ac:spMk id="12" creationId="{61293230-B0F6-45B1-96D1-13D18E242995}"/>
          </ac:spMkLst>
        </pc:spChg>
        <pc:spChg chg="add">
          <ac:chgData name="지훈 박" userId="c2d6a5251920f361" providerId="LiveId" clId="{BBAE89EA-1A2A-420A-90FB-2B32277C2B2A}" dt="2025-04-01T09:32:57.437" v="2351" actId="26606"/>
          <ac:spMkLst>
            <pc:docMk/>
            <pc:sldMk cId="1142644011" sldId="262"/>
            <ac:spMk id="14" creationId="{0A1E0707-4985-454B-ACE0-4855BB55875E}"/>
          </ac:spMkLst>
        </pc:spChg>
        <pc:picChg chg="add mod">
          <ac:chgData name="지훈 박" userId="c2d6a5251920f361" providerId="LiveId" clId="{BBAE89EA-1A2A-420A-90FB-2B32277C2B2A}" dt="2025-04-01T09:32:57.437" v="2351" actId="26606"/>
          <ac:picMkLst>
            <pc:docMk/>
            <pc:sldMk cId="1142644011" sldId="262"/>
            <ac:picMk id="5" creationId="{3E864909-0919-9BDA-244E-7FDEB130223C}"/>
          </ac:picMkLst>
        </pc:picChg>
        <pc:picChg chg="add mod">
          <ac:chgData name="지훈 박" userId="c2d6a5251920f361" providerId="LiveId" clId="{BBAE89EA-1A2A-420A-90FB-2B32277C2B2A}" dt="2025-04-01T09:32:57.437" v="2351" actId="26606"/>
          <ac:picMkLst>
            <pc:docMk/>
            <pc:sldMk cId="1142644011" sldId="262"/>
            <ac:picMk id="7" creationId="{62F68AE4-34E7-049D-F69E-9D38DF39E510}"/>
          </ac:picMkLst>
        </pc:picChg>
      </pc:sldChg>
      <pc:sldChg chg="addSp delSp modSp new mod modClrScheme chgLayout">
        <pc:chgData name="지훈 박" userId="c2d6a5251920f361" providerId="LiveId" clId="{BBAE89EA-1A2A-420A-90FB-2B32277C2B2A}" dt="2025-04-01T09:46:08.474" v="3403" actId="20577"/>
        <pc:sldMkLst>
          <pc:docMk/>
          <pc:sldMk cId="500849186" sldId="263"/>
        </pc:sldMkLst>
        <pc:spChg chg="mod ord">
          <ac:chgData name="지훈 박" userId="c2d6a5251920f361" providerId="LiveId" clId="{BBAE89EA-1A2A-420A-90FB-2B32277C2B2A}" dt="2025-04-01T09:36:11.870" v="2438" actId="700"/>
          <ac:spMkLst>
            <pc:docMk/>
            <pc:sldMk cId="500849186" sldId="263"/>
            <ac:spMk id="2" creationId="{3299FFC9-943D-81D6-746E-434E09439544}"/>
          </ac:spMkLst>
        </pc:spChg>
        <pc:spChg chg="del mod ord">
          <ac:chgData name="지훈 박" userId="c2d6a5251920f361" providerId="LiveId" clId="{BBAE89EA-1A2A-420A-90FB-2B32277C2B2A}" dt="2025-04-01T09:36:11.870" v="2438" actId="700"/>
          <ac:spMkLst>
            <pc:docMk/>
            <pc:sldMk cId="500849186" sldId="263"/>
            <ac:spMk id="3" creationId="{9E07FDFB-D8D3-1FD9-E9DC-AAE728273654}"/>
          </ac:spMkLst>
        </pc:spChg>
        <pc:spChg chg="add mod ord">
          <ac:chgData name="지훈 박" userId="c2d6a5251920f361" providerId="LiveId" clId="{BBAE89EA-1A2A-420A-90FB-2B32277C2B2A}" dt="2025-04-01T09:45:39.474" v="3338" actId="20577"/>
          <ac:spMkLst>
            <pc:docMk/>
            <pc:sldMk cId="500849186" sldId="263"/>
            <ac:spMk id="4" creationId="{13F4B889-F470-BA20-33C7-0E83D83675A7}"/>
          </ac:spMkLst>
        </pc:spChg>
        <pc:spChg chg="add mod ord">
          <ac:chgData name="지훈 박" userId="c2d6a5251920f361" providerId="LiveId" clId="{BBAE89EA-1A2A-420A-90FB-2B32277C2B2A}" dt="2025-04-01T09:46:08.474" v="3403" actId="20577"/>
          <ac:spMkLst>
            <pc:docMk/>
            <pc:sldMk cId="500849186" sldId="263"/>
            <ac:spMk id="5" creationId="{AFF6D271-428F-1492-DE4E-44E7ECAAE1B7}"/>
          </ac:spMkLst>
        </pc:spChg>
        <pc:spChg chg="add">
          <ac:chgData name="지훈 박" userId="c2d6a5251920f361" providerId="LiveId" clId="{BBAE89EA-1A2A-420A-90FB-2B32277C2B2A}" dt="2025-04-01T09:44:06.801" v="3284"/>
          <ac:spMkLst>
            <pc:docMk/>
            <pc:sldMk cId="500849186" sldId="263"/>
            <ac:spMk id="6" creationId="{2BBDB4BD-85C7-6039-1DBC-3CBAC89999B8}"/>
          </ac:spMkLst>
        </pc:spChg>
        <pc:spChg chg="add">
          <ac:chgData name="지훈 박" userId="c2d6a5251920f361" providerId="LiveId" clId="{BBAE89EA-1A2A-420A-90FB-2B32277C2B2A}" dt="2025-04-01T09:44:28.499" v="3289"/>
          <ac:spMkLst>
            <pc:docMk/>
            <pc:sldMk cId="500849186" sldId="263"/>
            <ac:spMk id="9" creationId="{7704D8BA-991B-6D81-1C10-D02BC0A5A35C}"/>
          </ac:spMkLst>
        </pc:spChg>
        <pc:picChg chg="add mod">
          <ac:chgData name="지훈 박" userId="c2d6a5251920f361" providerId="LiveId" clId="{BBAE89EA-1A2A-420A-90FB-2B32277C2B2A}" dt="2025-04-01T09:45:32.059" v="3307" actId="1076"/>
          <ac:picMkLst>
            <pc:docMk/>
            <pc:sldMk cId="500849186" sldId="263"/>
            <ac:picMk id="8" creationId="{D45377A3-2ABF-7B6B-6935-5D3E1B6ABB9E}"/>
          </ac:picMkLst>
        </pc:picChg>
        <pc:picChg chg="add mod">
          <ac:chgData name="지훈 박" userId="c2d6a5251920f361" providerId="LiveId" clId="{BBAE89EA-1A2A-420A-90FB-2B32277C2B2A}" dt="2025-04-01T09:45:50.405" v="3340" actId="14100"/>
          <ac:picMkLst>
            <pc:docMk/>
            <pc:sldMk cId="500849186" sldId="263"/>
            <ac:picMk id="11" creationId="{1F56745C-77C0-42F5-78B3-E5ADC579DE1D}"/>
          </ac:picMkLst>
        </pc:picChg>
        <pc:picChg chg="add del">
          <ac:chgData name="지훈 박" userId="c2d6a5251920f361" providerId="LiveId" clId="{BBAE89EA-1A2A-420A-90FB-2B32277C2B2A}" dt="2025-04-01T09:40:43.114" v="3281" actId="478"/>
          <ac:picMkLst>
            <pc:docMk/>
            <pc:sldMk cId="500849186" sldId="263"/>
            <ac:picMk id="4098" creationId="{D440C79C-8B0B-EEB1-9FDB-FA64316BDC76}"/>
          </ac:picMkLst>
        </pc:picChg>
      </pc:sldChg>
      <pc:sldChg chg="addSp delSp modSp new mod modClrScheme chgLayout">
        <pc:chgData name="지훈 박" userId="c2d6a5251920f361" providerId="LiveId" clId="{BBAE89EA-1A2A-420A-90FB-2B32277C2B2A}" dt="2025-04-01T10:05:26.401" v="4749" actId="20577"/>
        <pc:sldMkLst>
          <pc:docMk/>
          <pc:sldMk cId="3385947471" sldId="264"/>
        </pc:sldMkLst>
        <pc:spChg chg="del mod ord">
          <ac:chgData name="지훈 박" userId="c2d6a5251920f361" providerId="LiveId" clId="{BBAE89EA-1A2A-420A-90FB-2B32277C2B2A}" dt="2025-04-01T09:46:23.728" v="3405" actId="700"/>
          <ac:spMkLst>
            <pc:docMk/>
            <pc:sldMk cId="3385947471" sldId="264"/>
            <ac:spMk id="2" creationId="{9F3F6E03-D08A-3B5B-2208-330345DA15EA}"/>
          </ac:spMkLst>
        </pc:spChg>
        <pc:spChg chg="del mod ord">
          <ac:chgData name="지훈 박" userId="c2d6a5251920f361" providerId="LiveId" clId="{BBAE89EA-1A2A-420A-90FB-2B32277C2B2A}" dt="2025-04-01T09:46:23.728" v="3405" actId="700"/>
          <ac:spMkLst>
            <pc:docMk/>
            <pc:sldMk cId="3385947471" sldId="264"/>
            <ac:spMk id="3" creationId="{B3E05EB3-97F4-7D68-7306-5D6B2BF1C04F}"/>
          </ac:spMkLst>
        </pc:spChg>
        <pc:spChg chg="del">
          <ac:chgData name="지훈 박" userId="c2d6a5251920f361" providerId="LiveId" clId="{BBAE89EA-1A2A-420A-90FB-2B32277C2B2A}" dt="2025-04-01T09:46:23.728" v="3405" actId="700"/>
          <ac:spMkLst>
            <pc:docMk/>
            <pc:sldMk cId="3385947471" sldId="264"/>
            <ac:spMk id="4" creationId="{CB6059BF-677C-3D0E-2DFE-BBD0305BAD37}"/>
          </ac:spMkLst>
        </pc:spChg>
        <pc:spChg chg="add del mod ord">
          <ac:chgData name="지훈 박" userId="c2d6a5251920f361" providerId="LiveId" clId="{BBAE89EA-1A2A-420A-90FB-2B32277C2B2A}" dt="2025-04-01T09:46:26.737" v="3406" actId="700"/>
          <ac:spMkLst>
            <pc:docMk/>
            <pc:sldMk cId="3385947471" sldId="264"/>
            <ac:spMk id="5" creationId="{F755C9A3-1974-3829-C220-78AC1C7623BA}"/>
          </ac:spMkLst>
        </pc:spChg>
        <pc:spChg chg="add del mod ord">
          <ac:chgData name="지훈 박" userId="c2d6a5251920f361" providerId="LiveId" clId="{BBAE89EA-1A2A-420A-90FB-2B32277C2B2A}" dt="2025-04-01T09:46:26.737" v="3406" actId="700"/>
          <ac:spMkLst>
            <pc:docMk/>
            <pc:sldMk cId="3385947471" sldId="264"/>
            <ac:spMk id="6" creationId="{AA5E8F4E-0953-E7D1-EDA7-80D543D9658A}"/>
          </ac:spMkLst>
        </pc:spChg>
        <pc:spChg chg="add mod ord">
          <ac:chgData name="지훈 박" userId="c2d6a5251920f361" providerId="LiveId" clId="{BBAE89EA-1A2A-420A-90FB-2B32277C2B2A}" dt="2025-04-01T09:48:06.393" v="3697" actId="20577"/>
          <ac:spMkLst>
            <pc:docMk/>
            <pc:sldMk cId="3385947471" sldId="264"/>
            <ac:spMk id="7" creationId="{5583FBB4-9E20-610A-57FA-649E5F49FC24}"/>
          </ac:spMkLst>
        </pc:spChg>
        <pc:spChg chg="add mod ord">
          <ac:chgData name="지훈 박" userId="c2d6a5251920f361" providerId="LiveId" clId="{BBAE89EA-1A2A-420A-90FB-2B32277C2B2A}" dt="2025-04-01T10:05:26.401" v="4749" actId="20577"/>
          <ac:spMkLst>
            <pc:docMk/>
            <pc:sldMk cId="3385947471" sldId="264"/>
            <ac:spMk id="8" creationId="{EA190A64-5386-55CA-F555-05C068D27FA5}"/>
          </ac:spMkLst>
        </pc:spChg>
      </pc:sldChg>
      <pc:sldChg chg="addSp modSp new mod setBg">
        <pc:chgData name="지훈 박" userId="c2d6a5251920f361" providerId="LiveId" clId="{BBAE89EA-1A2A-420A-90FB-2B32277C2B2A}" dt="2025-04-01T10:48:05.970" v="10908" actId="20577"/>
        <pc:sldMkLst>
          <pc:docMk/>
          <pc:sldMk cId="563897134" sldId="265"/>
        </pc:sldMkLst>
        <pc:spChg chg="mod">
          <ac:chgData name="지훈 박" userId="c2d6a5251920f361" providerId="LiveId" clId="{BBAE89EA-1A2A-420A-90FB-2B32277C2B2A}" dt="2025-04-01T10:20:56.655" v="6654" actId="20577"/>
          <ac:spMkLst>
            <pc:docMk/>
            <pc:sldMk cId="563897134" sldId="265"/>
            <ac:spMk id="2" creationId="{7A4E703C-17D3-0743-4623-922B8343F614}"/>
          </ac:spMkLst>
        </pc:spChg>
        <pc:spChg chg="mod">
          <ac:chgData name="지훈 박" userId="c2d6a5251920f361" providerId="LiveId" clId="{BBAE89EA-1A2A-420A-90FB-2B32277C2B2A}" dt="2025-04-01T10:48:05.970" v="10908" actId="20577"/>
          <ac:spMkLst>
            <pc:docMk/>
            <pc:sldMk cId="563897134" sldId="265"/>
            <ac:spMk id="3" creationId="{F6DEAC22-A4DC-759B-04C8-8368D2F63664}"/>
          </ac:spMkLst>
        </pc:spChg>
        <pc:spChg chg="add mod">
          <ac:chgData name="지훈 박" userId="c2d6a5251920f361" providerId="LiveId" clId="{BBAE89EA-1A2A-420A-90FB-2B32277C2B2A}" dt="2025-04-01T10:05:07.317" v="4654" actId="1076"/>
          <ac:spMkLst>
            <pc:docMk/>
            <pc:sldMk cId="563897134" sldId="265"/>
            <ac:spMk id="4" creationId="{8B68FDB2-4B55-8D7B-1B54-0C022DE35C5C}"/>
          </ac:spMkLst>
        </pc:spChg>
        <pc:spChg chg="add mod">
          <ac:chgData name="지훈 박" userId="c2d6a5251920f361" providerId="LiveId" clId="{BBAE89EA-1A2A-420A-90FB-2B32277C2B2A}" dt="2025-04-01T10:05:54.920" v="4782" actId="255"/>
          <ac:spMkLst>
            <pc:docMk/>
            <pc:sldMk cId="563897134" sldId="265"/>
            <ac:spMk id="5" creationId="{6265FE4E-933B-9D17-A92E-A414253679AA}"/>
          </ac:spMkLst>
        </pc:spChg>
        <pc:spChg chg="add">
          <ac:chgData name="지훈 박" userId="c2d6a5251920f361" providerId="LiveId" clId="{BBAE89EA-1A2A-420A-90FB-2B32277C2B2A}" dt="2025-04-01T10:04:51.683" v="4615" actId="26606"/>
          <ac:spMkLst>
            <pc:docMk/>
            <pc:sldMk cId="563897134" sldId="265"/>
            <ac:spMk id="5127" creationId="{7FF47CB7-972F-479F-A36D-9E72D26EC8DA}"/>
          </ac:spMkLst>
        </pc:spChg>
        <pc:spChg chg="add">
          <ac:chgData name="지훈 박" userId="c2d6a5251920f361" providerId="LiveId" clId="{BBAE89EA-1A2A-420A-90FB-2B32277C2B2A}" dt="2025-04-01T10:04:51.683" v="4615" actId="26606"/>
          <ac:spMkLst>
            <pc:docMk/>
            <pc:sldMk cId="563897134" sldId="265"/>
            <ac:spMk id="5129" creationId="{0D153B68-5844-490D-8E67-F616D6D721CA}"/>
          </ac:spMkLst>
        </pc:spChg>
        <pc:spChg chg="add">
          <ac:chgData name="지훈 박" userId="c2d6a5251920f361" providerId="LiveId" clId="{BBAE89EA-1A2A-420A-90FB-2B32277C2B2A}" dt="2025-04-01T10:04:51.683" v="4615" actId="26606"/>
          <ac:spMkLst>
            <pc:docMk/>
            <pc:sldMk cId="563897134" sldId="265"/>
            <ac:spMk id="5131" creationId="{9A0D773F-7A7D-4DBB-9DEA-86BB8B8F4BC8}"/>
          </ac:spMkLst>
        </pc:spChg>
        <pc:picChg chg="add mod">
          <ac:chgData name="지훈 박" userId="c2d6a5251920f361" providerId="LiveId" clId="{BBAE89EA-1A2A-420A-90FB-2B32277C2B2A}" dt="2025-04-01T10:04:51.683" v="4615" actId="26606"/>
          <ac:picMkLst>
            <pc:docMk/>
            <pc:sldMk cId="563897134" sldId="265"/>
            <ac:picMk id="5122" creationId="{CFC0AF1B-A247-A20C-6D9C-5F25306CE52A}"/>
          </ac:picMkLst>
        </pc:picChg>
      </pc:sldChg>
      <pc:sldChg chg="addSp delSp modSp new mod">
        <pc:chgData name="지훈 박" userId="c2d6a5251920f361" providerId="LiveId" clId="{BBAE89EA-1A2A-420A-90FB-2B32277C2B2A}" dt="2025-04-01T10:28:27.127" v="7857" actId="14100"/>
        <pc:sldMkLst>
          <pc:docMk/>
          <pc:sldMk cId="3837967325" sldId="266"/>
        </pc:sldMkLst>
        <pc:spChg chg="mod">
          <ac:chgData name="지훈 박" userId="c2d6a5251920f361" providerId="LiveId" clId="{BBAE89EA-1A2A-420A-90FB-2B32277C2B2A}" dt="2025-04-01T10:06:43.770" v="4960" actId="20577"/>
          <ac:spMkLst>
            <pc:docMk/>
            <pc:sldMk cId="3837967325" sldId="266"/>
            <ac:spMk id="2" creationId="{CE4658D0-3703-3C95-4E04-14F7D7D64651}"/>
          </ac:spMkLst>
        </pc:spChg>
        <pc:spChg chg="del">
          <ac:chgData name="지훈 박" userId="c2d6a5251920f361" providerId="LiveId" clId="{BBAE89EA-1A2A-420A-90FB-2B32277C2B2A}" dt="2025-04-01T10:07:25.200" v="4961" actId="931"/>
          <ac:spMkLst>
            <pc:docMk/>
            <pc:sldMk cId="3837967325" sldId="266"/>
            <ac:spMk id="3" creationId="{87F45606-B682-5E0E-4020-44B2A0877803}"/>
          </ac:spMkLst>
        </pc:spChg>
        <pc:spChg chg="add mod">
          <ac:chgData name="지훈 박" userId="c2d6a5251920f361" providerId="LiveId" clId="{BBAE89EA-1A2A-420A-90FB-2B32277C2B2A}" dt="2025-04-01T10:06:19.170" v="4858" actId="20577"/>
          <ac:spMkLst>
            <pc:docMk/>
            <pc:sldMk cId="3837967325" sldId="266"/>
            <ac:spMk id="4" creationId="{04EA1583-41B8-E492-DE3F-3BB13BA1F2F3}"/>
          </ac:spMkLst>
        </pc:spChg>
        <pc:spChg chg="add del mod">
          <ac:chgData name="지훈 박" userId="c2d6a5251920f361" providerId="LiveId" clId="{BBAE89EA-1A2A-420A-90FB-2B32277C2B2A}" dt="2025-04-01T10:08:34.610" v="5000" actId="478"/>
          <ac:spMkLst>
            <pc:docMk/>
            <pc:sldMk cId="3837967325" sldId="266"/>
            <ac:spMk id="9" creationId="{4F565392-3A71-8B85-6EAC-9CAEAC3E0610}"/>
          </ac:spMkLst>
        </pc:spChg>
        <pc:spChg chg="add mod">
          <ac:chgData name="지훈 박" userId="c2d6a5251920f361" providerId="LiveId" clId="{BBAE89EA-1A2A-420A-90FB-2B32277C2B2A}" dt="2025-04-01T10:28:23.686" v="7856" actId="1037"/>
          <ac:spMkLst>
            <pc:docMk/>
            <pc:sldMk cId="3837967325" sldId="266"/>
            <ac:spMk id="10" creationId="{2A774282-8549-29A1-043A-35AFBE7076A5}"/>
          </ac:spMkLst>
        </pc:spChg>
        <pc:spChg chg="add mod">
          <ac:chgData name="지훈 박" userId="c2d6a5251920f361" providerId="LiveId" clId="{BBAE89EA-1A2A-420A-90FB-2B32277C2B2A}" dt="2025-04-01T10:22:52.633" v="6779" actId="20577"/>
          <ac:spMkLst>
            <pc:docMk/>
            <pc:sldMk cId="3837967325" sldId="266"/>
            <ac:spMk id="11" creationId="{2B7D4E61-CDDE-9697-C0A8-7F1B2209E54A}"/>
          </ac:spMkLst>
        </pc:spChg>
        <pc:spChg chg="add mod">
          <ac:chgData name="지훈 박" userId="c2d6a5251920f361" providerId="LiveId" clId="{BBAE89EA-1A2A-420A-90FB-2B32277C2B2A}" dt="2025-04-01T10:28:27.127" v="7857" actId="14100"/>
          <ac:spMkLst>
            <pc:docMk/>
            <pc:sldMk cId="3837967325" sldId="266"/>
            <ac:spMk id="12" creationId="{FBE1A160-AE93-3529-1EC6-CF6F80286A62}"/>
          </ac:spMkLst>
        </pc:spChg>
        <pc:spChg chg="add mod">
          <ac:chgData name="지훈 박" userId="c2d6a5251920f361" providerId="LiveId" clId="{BBAE89EA-1A2A-420A-90FB-2B32277C2B2A}" dt="2025-04-01T10:28:10.106" v="7826" actId="14100"/>
          <ac:spMkLst>
            <pc:docMk/>
            <pc:sldMk cId="3837967325" sldId="266"/>
            <ac:spMk id="13" creationId="{3525DF3F-E691-DE28-FE39-72EEDD86B459}"/>
          </ac:spMkLst>
        </pc:spChg>
        <pc:spChg chg="add mod">
          <ac:chgData name="지훈 박" userId="c2d6a5251920f361" providerId="LiveId" clId="{BBAE89EA-1A2A-420A-90FB-2B32277C2B2A}" dt="2025-04-01T10:15:41.328" v="6146" actId="1076"/>
          <ac:spMkLst>
            <pc:docMk/>
            <pc:sldMk cId="3837967325" sldId="266"/>
            <ac:spMk id="14" creationId="{737118FD-4C1F-1708-810D-C23071599CA4}"/>
          </ac:spMkLst>
        </pc:spChg>
        <pc:spChg chg="add mod">
          <ac:chgData name="지훈 박" userId="c2d6a5251920f361" providerId="LiveId" clId="{BBAE89EA-1A2A-420A-90FB-2B32277C2B2A}" dt="2025-04-01T10:19:16.593" v="6475" actId="1076"/>
          <ac:spMkLst>
            <pc:docMk/>
            <pc:sldMk cId="3837967325" sldId="266"/>
            <ac:spMk id="16" creationId="{9DFB7D62-D74F-990F-7BAD-AA2EC6BB65CE}"/>
          </ac:spMkLst>
        </pc:spChg>
        <pc:spChg chg="add mod">
          <ac:chgData name="지훈 박" userId="c2d6a5251920f361" providerId="LiveId" clId="{BBAE89EA-1A2A-420A-90FB-2B32277C2B2A}" dt="2025-04-01T10:27:49.654" v="7785" actId="20577"/>
          <ac:spMkLst>
            <pc:docMk/>
            <pc:sldMk cId="3837967325" sldId="266"/>
            <ac:spMk id="17" creationId="{401A4ABA-55FE-1BA7-E4C3-0A715CD4A636}"/>
          </ac:spMkLst>
        </pc:spChg>
        <pc:picChg chg="add mod">
          <ac:chgData name="지훈 박" userId="c2d6a5251920f361" providerId="LiveId" clId="{BBAE89EA-1A2A-420A-90FB-2B32277C2B2A}" dt="2025-04-01T10:28:23.686" v="7856" actId="1037"/>
          <ac:picMkLst>
            <pc:docMk/>
            <pc:sldMk cId="3837967325" sldId="266"/>
            <ac:picMk id="6" creationId="{C6256F99-6D7B-94D4-65E1-8A322808455E}"/>
          </ac:picMkLst>
        </pc:picChg>
        <pc:picChg chg="add mod">
          <ac:chgData name="지훈 박" userId="c2d6a5251920f361" providerId="LiveId" clId="{BBAE89EA-1A2A-420A-90FB-2B32277C2B2A}" dt="2025-04-01T10:16:04.351" v="6173" actId="1076"/>
          <ac:picMkLst>
            <pc:docMk/>
            <pc:sldMk cId="3837967325" sldId="266"/>
            <ac:picMk id="8" creationId="{880C7670-785C-7086-8B51-918DFDEA4DC2}"/>
          </ac:picMkLst>
        </pc:picChg>
        <pc:picChg chg="add mod">
          <ac:chgData name="지훈 박" userId="c2d6a5251920f361" providerId="LiveId" clId="{BBAE89EA-1A2A-420A-90FB-2B32277C2B2A}" dt="2025-04-01T10:15:34.222" v="6135" actId="1035"/>
          <ac:picMkLst>
            <pc:docMk/>
            <pc:sldMk cId="3837967325" sldId="266"/>
            <ac:picMk id="15" creationId="{AC0DD1F0-8617-5C03-86C3-B7C7690398D3}"/>
          </ac:picMkLst>
        </pc:picChg>
      </pc:sldChg>
      <pc:sldChg chg="addSp modSp add mod">
        <pc:chgData name="지훈 박" userId="c2d6a5251920f361" providerId="LiveId" clId="{BBAE89EA-1A2A-420A-90FB-2B32277C2B2A}" dt="2025-04-01T10:30:33.090" v="8312" actId="20577"/>
        <pc:sldMkLst>
          <pc:docMk/>
          <pc:sldMk cId="775800794" sldId="267"/>
        </pc:sldMkLst>
        <pc:spChg chg="add mod">
          <ac:chgData name="지훈 박" userId="c2d6a5251920f361" providerId="LiveId" clId="{BBAE89EA-1A2A-420A-90FB-2B32277C2B2A}" dt="2025-04-01T10:18:50.107" v="6384" actId="1037"/>
          <ac:spMkLst>
            <pc:docMk/>
            <pc:sldMk cId="775800794" sldId="267"/>
            <ac:spMk id="5" creationId="{689E7C4B-B574-C9E4-A13B-F38D8CB23882}"/>
          </ac:spMkLst>
        </pc:spChg>
        <pc:spChg chg="add mod">
          <ac:chgData name="지훈 박" userId="c2d6a5251920f361" providerId="LiveId" clId="{BBAE89EA-1A2A-420A-90FB-2B32277C2B2A}" dt="2025-04-01T10:30:33.090" v="8312" actId="20577"/>
          <ac:spMkLst>
            <pc:docMk/>
            <pc:sldMk cId="775800794" sldId="267"/>
            <ac:spMk id="7" creationId="{E149F687-6C33-7DF0-3D8F-F3B87A218D0A}"/>
          </ac:spMkLst>
        </pc:spChg>
        <pc:spChg chg="add mod">
          <ac:chgData name="지훈 박" userId="c2d6a5251920f361" providerId="LiveId" clId="{BBAE89EA-1A2A-420A-90FB-2B32277C2B2A}" dt="2025-04-01T10:29:37.962" v="8148" actId="14100"/>
          <ac:spMkLst>
            <pc:docMk/>
            <pc:sldMk cId="775800794" sldId="267"/>
            <ac:spMk id="9" creationId="{F13C9B9A-62D5-64CE-F9D8-A17BDCE0E8E9}"/>
          </ac:spMkLst>
        </pc:spChg>
        <pc:spChg chg="mod">
          <ac:chgData name="지훈 박" userId="c2d6a5251920f361" providerId="LiveId" clId="{BBAE89EA-1A2A-420A-90FB-2B32277C2B2A}" dt="2025-04-01T10:14:36.277" v="5985" actId="20577"/>
          <ac:spMkLst>
            <pc:docMk/>
            <pc:sldMk cId="775800794" sldId="267"/>
            <ac:spMk id="10" creationId="{16B5B937-31A1-BA23-A148-477EE773178D}"/>
          </ac:spMkLst>
        </pc:spChg>
        <pc:spChg chg="mod">
          <ac:chgData name="지훈 박" userId="c2d6a5251920f361" providerId="LiveId" clId="{BBAE89EA-1A2A-420A-90FB-2B32277C2B2A}" dt="2025-04-01T10:18:45.485" v="6367" actId="1076"/>
          <ac:spMkLst>
            <pc:docMk/>
            <pc:sldMk cId="775800794" sldId="267"/>
            <ac:spMk id="11" creationId="{AEE680A2-B6A9-29A2-16C0-C058030D0B33}"/>
          </ac:spMkLst>
        </pc:spChg>
        <pc:spChg chg="mod">
          <ac:chgData name="지훈 박" userId="c2d6a5251920f361" providerId="LiveId" clId="{BBAE89EA-1A2A-420A-90FB-2B32277C2B2A}" dt="2025-04-01T10:30:28.855" v="8301" actId="113"/>
          <ac:spMkLst>
            <pc:docMk/>
            <pc:sldMk cId="775800794" sldId="267"/>
            <ac:spMk id="12" creationId="{481BBEB8-3846-6278-0D9D-B356F938B20B}"/>
          </ac:spMkLst>
        </pc:spChg>
        <pc:spChg chg="mod">
          <ac:chgData name="지훈 박" userId="c2d6a5251920f361" providerId="LiveId" clId="{BBAE89EA-1A2A-420A-90FB-2B32277C2B2A}" dt="2025-04-01T10:29:54.523" v="8170" actId="20577"/>
          <ac:spMkLst>
            <pc:docMk/>
            <pc:sldMk cId="775800794" sldId="267"/>
            <ac:spMk id="13" creationId="{7C0447CA-C2B0-6180-CD39-C75012BDE00A}"/>
          </ac:spMkLst>
        </pc:spChg>
        <pc:spChg chg="mod">
          <ac:chgData name="지훈 박" userId="c2d6a5251920f361" providerId="LiveId" clId="{BBAE89EA-1A2A-420A-90FB-2B32277C2B2A}" dt="2025-04-01T10:25:51.620" v="7262" actId="1076"/>
          <ac:spMkLst>
            <pc:docMk/>
            <pc:sldMk cId="775800794" sldId="267"/>
            <ac:spMk id="14" creationId="{42620573-48CC-7D99-E6FB-82BAC53F5096}"/>
          </ac:spMkLst>
        </pc:spChg>
        <pc:spChg chg="add mod">
          <ac:chgData name="지훈 박" userId="c2d6a5251920f361" providerId="LiveId" clId="{BBAE89EA-1A2A-420A-90FB-2B32277C2B2A}" dt="2025-04-01T10:30:03.680" v="8238" actId="20577"/>
          <ac:spMkLst>
            <pc:docMk/>
            <pc:sldMk cId="775800794" sldId="267"/>
            <ac:spMk id="15" creationId="{2BB6406C-BACC-65B8-8E44-DCFE29C6A8FF}"/>
          </ac:spMkLst>
        </pc:spChg>
        <pc:picChg chg="add mod">
          <ac:chgData name="지훈 박" userId="c2d6a5251920f361" providerId="LiveId" clId="{BBAE89EA-1A2A-420A-90FB-2B32277C2B2A}" dt="2025-04-01T10:14:24.534" v="5974"/>
          <ac:picMkLst>
            <pc:docMk/>
            <pc:sldMk cId="775800794" sldId="267"/>
            <ac:picMk id="3" creationId="{5F54E667-EB1A-7503-AB50-317F9248CB9A}"/>
          </ac:picMkLst>
        </pc:picChg>
        <pc:picChg chg="mod">
          <ac:chgData name="지훈 박" userId="c2d6a5251920f361" providerId="LiveId" clId="{BBAE89EA-1A2A-420A-90FB-2B32277C2B2A}" dt="2025-04-01T10:18:50.107" v="6384" actId="1037"/>
          <ac:picMkLst>
            <pc:docMk/>
            <pc:sldMk cId="775800794" sldId="267"/>
            <ac:picMk id="6" creationId="{955D86FD-48AE-7C5B-C133-C207A21D2A6B}"/>
          </ac:picMkLst>
        </pc:picChg>
        <pc:picChg chg="mod">
          <ac:chgData name="지훈 박" userId="c2d6a5251920f361" providerId="LiveId" clId="{BBAE89EA-1A2A-420A-90FB-2B32277C2B2A}" dt="2025-04-01T10:18:43.697" v="6366" actId="1076"/>
          <ac:picMkLst>
            <pc:docMk/>
            <pc:sldMk cId="775800794" sldId="267"/>
            <ac:picMk id="8" creationId="{6B38AA84-30AF-3BC8-5A40-A510F6157D52}"/>
          </ac:picMkLst>
        </pc:picChg>
      </pc:sldChg>
      <pc:sldChg chg="add del">
        <pc:chgData name="지훈 박" userId="c2d6a5251920f361" providerId="LiveId" clId="{BBAE89EA-1A2A-420A-90FB-2B32277C2B2A}" dt="2025-04-01T10:13:49.377" v="5903" actId="47"/>
        <pc:sldMkLst>
          <pc:docMk/>
          <pc:sldMk cId="883299851" sldId="267"/>
        </pc:sldMkLst>
      </pc:sldChg>
      <pc:sldChg chg="new del">
        <pc:chgData name="지훈 박" userId="c2d6a5251920f361" providerId="LiveId" clId="{BBAE89EA-1A2A-420A-90FB-2B32277C2B2A}" dt="2025-04-01T10:20:16.231" v="6606" actId="47"/>
        <pc:sldMkLst>
          <pc:docMk/>
          <pc:sldMk cId="2526128283" sldId="268"/>
        </pc:sldMkLst>
      </pc:sldChg>
      <pc:sldChg chg="addSp delSp modSp add mod ord modClrScheme chgLayout">
        <pc:chgData name="지훈 박" userId="c2d6a5251920f361" providerId="LiveId" clId="{BBAE89EA-1A2A-420A-90FB-2B32277C2B2A}" dt="2025-04-01T10:39:30.256" v="9685" actId="20577"/>
        <pc:sldMkLst>
          <pc:docMk/>
          <pc:sldMk cId="3016585157" sldId="269"/>
        </pc:sldMkLst>
        <pc:spChg chg="mod ord">
          <ac:chgData name="지훈 박" userId="c2d6a5251920f361" providerId="LiveId" clId="{BBAE89EA-1A2A-420A-90FB-2B32277C2B2A}" dt="2025-04-01T10:31:37.579" v="8317" actId="700"/>
          <ac:spMkLst>
            <pc:docMk/>
            <pc:sldMk cId="3016585157" sldId="269"/>
            <ac:spMk id="2" creationId="{D667CF77-3CFB-42C8-5616-BB5A0A410397}"/>
          </ac:spMkLst>
        </pc:spChg>
        <pc:spChg chg="add del mod ord">
          <ac:chgData name="지훈 박" userId="c2d6a5251920f361" providerId="LiveId" clId="{BBAE89EA-1A2A-420A-90FB-2B32277C2B2A}" dt="2025-04-01T10:31:37.579" v="8317" actId="700"/>
          <ac:spMkLst>
            <pc:docMk/>
            <pc:sldMk cId="3016585157" sldId="269"/>
            <ac:spMk id="3" creationId="{389DC42A-74E6-C0C5-B3BF-4E599AD90BFA}"/>
          </ac:spMkLst>
        </pc:spChg>
        <pc:spChg chg="add del mod">
          <ac:chgData name="지훈 박" userId="c2d6a5251920f361" providerId="LiveId" clId="{BBAE89EA-1A2A-420A-90FB-2B32277C2B2A}" dt="2025-04-01T10:31:42.545" v="8319" actId="478"/>
          <ac:spMkLst>
            <pc:docMk/>
            <pc:sldMk cId="3016585157" sldId="269"/>
            <ac:spMk id="7" creationId="{B36330FA-F909-37B7-A04A-7310DE826075}"/>
          </ac:spMkLst>
        </pc:spChg>
        <pc:spChg chg="del">
          <ac:chgData name="지훈 박" userId="c2d6a5251920f361" providerId="LiveId" clId="{BBAE89EA-1A2A-420A-90FB-2B32277C2B2A}" dt="2025-04-01T10:31:48.694" v="8320" actId="478"/>
          <ac:spMkLst>
            <pc:docMk/>
            <pc:sldMk cId="3016585157" sldId="269"/>
            <ac:spMk id="10" creationId="{E0CACE2E-7EDE-13E9-592C-4591ECADA347}"/>
          </ac:spMkLst>
        </pc:spChg>
        <pc:spChg chg="del">
          <ac:chgData name="지훈 박" userId="c2d6a5251920f361" providerId="LiveId" clId="{BBAE89EA-1A2A-420A-90FB-2B32277C2B2A}" dt="2025-04-01T10:31:48.694" v="8320" actId="478"/>
          <ac:spMkLst>
            <pc:docMk/>
            <pc:sldMk cId="3016585157" sldId="269"/>
            <ac:spMk id="11" creationId="{78300196-402B-0D01-0A92-A9C86B421B6D}"/>
          </ac:spMkLst>
        </pc:spChg>
        <pc:spChg chg="del">
          <ac:chgData name="지훈 박" userId="c2d6a5251920f361" providerId="LiveId" clId="{BBAE89EA-1A2A-420A-90FB-2B32277C2B2A}" dt="2025-04-01T10:31:48.694" v="8320" actId="478"/>
          <ac:spMkLst>
            <pc:docMk/>
            <pc:sldMk cId="3016585157" sldId="269"/>
            <ac:spMk id="12" creationId="{4A94022F-8BD8-DF2B-E363-D3069748ED47}"/>
          </ac:spMkLst>
        </pc:spChg>
        <pc:spChg chg="del">
          <ac:chgData name="지훈 박" userId="c2d6a5251920f361" providerId="LiveId" clId="{BBAE89EA-1A2A-420A-90FB-2B32277C2B2A}" dt="2025-04-01T10:31:48.694" v="8320" actId="478"/>
          <ac:spMkLst>
            <pc:docMk/>
            <pc:sldMk cId="3016585157" sldId="269"/>
            <ac:spMk id="13" creationId="{CA993FE5-D9E3-6635-D2D4-3DA5F48E7F65}"/>
          </ac:spMkLst>
        </pc:spChg>
        <pc:spChg chg="del">
          <ac:chgData name="지훈 박" userId="c2d6a5251920f361" providerId="LiveId" clId="{BBAE89EA-1A2A-420A-90FB-2B32277C2B2A}" dt="2025-04-01T10:31:48.694" v="8320" actId="478"/>
          <ac:spMkLst>
            <pc:docMk/>
            <pc:sldMk cId="3016585157" sldId="269"/>
            <ac:spMk id="14" creationId="{7AF21F79-35CE-33C7-CB89-8D2C4A29FD69}"/>
          </ac:spMkLst>
        </pc:spChg>
        <pc:spChg chg="del">
          <ac:chgData name="지훈 박" userId="c2d6a5251920f361" providerId="LiveId" clId="{BBAE89EA-1A2A-420A-90FB-2B32277C2B2A}" dt="2025-04-01T10:31:48.694" v="8320" actId="478"/>
          <ac:spMkLst>
            <pc:docMk/>
            <pc:sldMk cId="3016585157" sldId="269"/>
            <ac:spMk id="16" creationId="{BD6C5BEB-934F-5EAF-D258-9F8A00DA2D51}"/>
          </ac:spMkLst>
        </pc:spChg>
        <pc:spChg chg="del">
          <ac:chgData name="지훈 박" userId="c2d6a5251920f361" providerId="LiveId" clId="{BBAE89EA-1A2A-420A-90FB-2B32277C2B2A}" dt="2025-04-01T10:31:48.694" v="8320" actId="478"/>
          <ac:spMkLst>
            <pc:docMk/>
            <pc:sldMk cId="3016585157" sldId="269"/>
            <ac:spMk id="17" creationId="{2F9E4778-62EA-F750-0DBC-2D33E633A7FC}"/>
          </ac:spMkLst>
        </pc:spChg>
        <pc:spChg chg="add mod">
          <ac:chgData name="지훈 박" userId="c2d6a5251920f361" providerId="LiveId" clId="{BBAE89EA-1A2A-420A-90FB-2B32277C2B2A}" dt="2025-04-01T10:39:30.256" v="9685" actId="20577"/>
          <ac:spMkLst>
            <pc:docMk/>
            <pc:sldMk cId="3016585157" sldId="269"/>
            <ac:spMk id="18" creationId="{B548994A-0B41-A001-151A-15A1CDDEC7D2}"/>
          </ac:spMkLst>
        </pc:spChg>
        <pc:picChg chg="add del mod ord">
          <ac:chgData name="지훈 박" userId="c2d6a5251920f361" providerId="LiveId" clId="{BBAE89EA-1A2A-420A-90FB-2B32277C2B2A}" dt="2025-04-01T10:31:48.694" v="8320" actId="478"/>
          <ac:picMkLst>
            <pc:docMk/>
            <pc:sldMk cId="3016585157" sldId="269"/>
            <ac:picMk id="6" creationId="{E2C532B4-6280-9ADA-D466-4604EBA10E06}"/>
          </ac:picMkLst>
        </pc:picChg>
        <pc:picChg chg="del">
          <ac:chgData name="지훈 박" userId="c2d6a5251920f361" providerId="LiveId" clId="{BBAE89EA-1A2A-420A-90FB-2B32277C2B2A}" dt="2025-04-01T10:31:48.694" v="8320" actId="478"/>
          <ac:picMkLst>
            <pc:docMk/>
            <pc:sldMk cId="3016585157" sldId="269"/>
            <ac:picMk id="15" creationId="{44F0DC4F-DB0F-3135-2B63-8E600A25F348}"/>
          </ac:picMkLst>
        </pc:picChg>
      </pc:sldChg>
      <pc:sldChg chg="modSp new mod">
        <pc:chgData name="지훈 박" userId="c2d6a5251920f361" providerId="LiveId" clId="{BBAE89EA-1A2A-420A-90FB-2B32277C2B2A}" dt="2025-04-01T11:00:23.045" v="12562" actId="20577"/>
        <pc:sldMkLst>
          <pc:docMk/>
          <pc:sldMk cId="1067051199" sldId="270"/>
        </pc:sldMkLst>
        <pc:spChg chg="mod">
          <ac:chgData name="지훈 박" userId="c2d6a5251920f361" providerId="LiveId" clId="{BBAE89EA-1A2A-420A-90FB-2B32277C2B2A}" dt="2025-04-01T10:59:35.837" v="12250" actId="20577"/>
          <ac:spMkLst>
            <pc:docMk/>
            <pc:sldMk cId="1067051199" sldId="270"/>
            <ac:spMk id="2" creationId="{856E1BCA-40E9-2D20-603D-7C370BFF7EB3}"/>
          </ac:spMkLst>
        </pc:spChg>
        <pc:spChg chg="mod">
          <ac:chgData name="지훈 박" userId="c2d6a5251920f361" providerId="LiveId" clId="{BBAE89EA-1A2A-420A-90FB-2B32277C2B2A}" dt="2025-04-01T11:00:23.045" v="12562" actId="20577"/>
          <ac:spMkLst>
            <pc:docMk/>
            <pc:sldMk cId="1067051199" sldId="270"/>
            <ac:spMk id="3" creationId="{EC5B7F9D-221B-7FF3-AFA0-A1670D260327}"/>
          </ac:spMkLst>
        </pc:spChg>
      </pc:sldChg>
      <pc:sldChg chg="delSp add del setBg delDesignElem">
        <pc:chgData name="지훈 박" userId="c2d6a5251920f361" providerId="LiveId" clId="{BBAE89EA-1A2A-420A-90FB-2B32277C2B2A}" dt="2025-04-01T10:38:03.717" v="9433" actId="47"/>
        <pc:sldMkLst>
          <pc:docMk/>
          <pc:sldMk cId="646286855" sldId="271"/>
        </pc:sldMkLst>
        <pc:spChg chg="del">
          <ac:chgData name="지훈 박" userId="c2d6a5251920f361" providerId="LiveId" clId="{BBAE89EA-1A2A-420A-90FB-2B32277C2B2A}" dt="2025-04-01T10:37:57.634" v="9432"/>
          <ac:spMkLst>
            <pc:docMk/>
            <pc:sldMk cId="646286855" sldId="271"/>
            <ac:spMk id="5127" creationId="{212393BF-E352-D638-8A83-435E9AE07D96}"/>
          </ac:spMkLst>
        </pc:spChg>
        <pc:spChg chg="del">
          <ac:chgData name="지훈 박" userId="c2d6a5251920f361" providerId="LiveId" clId="{BBAE89EA-1A2A-420A-90FB-2B32277C2B2A}" dt="2025-04-01T10:37:57.634" v="9432"/>
          <ac:spMkLst>
            <pc:docMk/>
            <pc:sldMk cId="646286855" sldId="271"/>
            <ac:spMk id="5129" creationId="{45FE69D8-C8B5-164E-49C5-A993B15D4F9D}"/>
          </ac:spMkLst>
        </pc:spChg>
        <pc:spChg chg="del">
          <ac:chgData name="지훈 박" userId="c2d6a5251920f361" providerId="LiveId" clId="{BBAE89EA-1A2A-420A-90FB-2B32277C2B2A}" dt="2025-04-01T10:37:57.634" v="9432"/>
          <ac:spMkLst>
            <pc:docMk/>
            <pc:sldMk cId="646286855" sldId="271"/>
            <ac:spMk id="5131" creationId="{8012B928-8A2F-2F64-F606-1B67967AA905}"/>
          </ac:spMkLst>
        </pc:spChg>
      </pc:sldChg>
      <pc:sldChg chg="addSp modSp new mod ord">
        <pc:chgData name="지훈 박" userId="c2d6a5251920f361" providerId="LiveId" clId="{BBAE89EA-1A2A-420A-90FB-2B32277C2B2A}" dt="2025-04-01T10:55:48.336" v="12209" actId="1076"/>
        <pc:sldMkLst>
          <pc:docMk/>
          <pc:sldMk cId="1067244774" sldId="271"/>
        </pc:sldMkLst>
        <pc:spChg chg="mod">
          <ac:chgData name="지훈 박" userId="c2d6a5251920f361" providerId="LiveId" clId="{BBAE89EA-1A2A-420A-90FB-2B32277C2B2A}" dt="2025-04-01T10:41:42.070" v="9866" actId="20577"/>
          <ac:spMkLst>
            <pc:docMk/>
            <pc:sldMk cId="1067244774" sldId="271"/>
            <ac:spMk id="2" creationId="{B35E321E-CA39-B58E-6A65-7E55105BAD99}"/>
          </ac:spMkLst>
        </pc:spChg>
        <pc:spChg chg="mod">
          <ac:chgData name="지훈 박" userId="c2d6a5251920f361" providerId="LiveId" clId="{BBAE89EA-1A2A-420A-90FB-2B32277C2B2A}" dt="2025-04-01T10:54:00.335" v="12192" actId="6549"/>
          <ac:spMkLst>
            <pc:docMk/>
            <pc:sldMk cId="1067244774" sldId="271"/>
            <ac:spMk id="3" creationId="{16CFAB4D-802B-DA93-F36B-1C844902DE6F}"/>
          </ac:spMkLst>
        </pc:spChg>
        <pc:spChg chg="add mod">
          <ac:chgData name="지훈 박" userId="c2d6a5251920f361" providerId="LiveId" clId="{BBAE89EA-1A2A-420A-90FB-2B32277C2B2A}" dt="2025-04-01T10:43:00.689" v="10092"/>
          <ac:spMkLst>
            <pc:docMk/>
            <pc:sldMk cId="1067244774" sldId="271"/>
            <ac:spMk id="4" creationId="{B65B1F12-5EC1-3880-C614-612A350207FF}"/>
          </ac:spMkLst>
        </pc:spChg>
        <pc:picChg chg="add mod">
          <ac:chgData name="지훈 박" userId="c2d6a5251920f361" providerId="LiveId" clId="{BBAE89EA-1A2A-420A-90FB-2B32277C2B2A}" dt="2025-04-01T10:54:46.915" v="12200" actId="1076"/>
          <ac:picMkLst>
            <pc:docMk/>
            <pc:sldMk cId="1067244774" sldId="271"/>
            <ac:picMk id="6" creationId="{BDCFA6D6-AC4D-8647-B6B8-7132556DDFB9}"/>
          </ac:picMkLst>
        </pc:picChg>
        <pc:picChg chg="add mod">
          <ac:chgData name="지훈 박" userId="c2d6a5251920f361" providerId="LiveId" clId="{BBAE89EA-1A2A-420A-90FB-2B32277C2B2A}" dt="2025-04-01T10:55:39.789" v="12206" actId="1076"/>
          <ac:picMkLst>
            <pc:docMk/>
            <pc:sldMk cId="1067244774" sldId="271"/>
            <ac:picMk id="8" creationId="{5A126A6B-FDBE-0023-E49C-A1F10081010A}"/>
          </ac:picMkLst>
        </pc:picChg>
        <pc:picChg chg="add mod">
          <ac:chgData name="지훈 박" userId="c2d6a5251920f361" providerId="LiveId" clId="{BBAE89EA-1A2A-420A-90FB-2B32277C2B2A}" dt="2025-04-01T10:54:54.135" v="12203" actId="14100"/>
          <ac:picMkLst>
            <pc:docMk/>
            <pc:sldMk cId="1067244774" sldId="271"/>
            <ac:picMk id="6146" creationId="{1C29DE89-E6FC-3D7E-0CC5-DEC7F602F8B8}"/>
          </ac:picMkLst>
        </pc:picChg>
        <pc:picChg chg="add mod">
          <ac:chgData name="지훈 박" userId="c2d6a5251920f361" providerId="LiveId" clId="{BBAE89EA-1A2A-420A-90FB-2B32277C2B2A}" dt="2025-04-01T10:55:48.336" v="12209" actId="1076"/>
          <ac:picMkLst>
            <pc:docMk/>
            <pc:sldMk cId="1067244774" sldId="271"/>
            <ac:picMk id="6148" creationId="{873E9C9F-3AA6-2889-5188-7BBE6B109BA2}"/>
          </ac:picMkLst>
        </pc:picChg>
      </pc:sldChg>
      <pc:sldChg chg="delSp add del setBg delDesignElem">
        <pc:chgData name="지훈 박" userId="c2d6a5251920f361" providerId="LiveId" clId="{BBAE89EA-1A2A-420A-90FB-2B32277C2B2A}" dt="2025-04-01T10:45:40.679" v="10495" actId="47"/>
        <pc:sldMkLst>
          <pc:docMk/>
          <pc:sldMk cId="1161013054" sldId="272"/>
        </pc:sldMkLst>
        <pc:spChg chg="del">
          <ac:chgData name="지훈 박" userId="c2d6a5251920f361" providerId="LiveId" clId="{BBAE89EA-1A2A-420A-90FB-2B32277C2B2A}" dt="2025-04-01T10:45:36.451" v="10494"/>
          <ac:spMkLst>
            <pc:docMk/>
            <pc:sldMk cId="1161013054" sldId="272"/>
            <ac:spMk id="5127" creationId="{8716B4FF-12D8-FFEB-9A0E-7C915A486A32}"/>
          </ac:spMkLst>
        </pc:spChg>
        <pc:spChg chg="del">
          <ac:chgData name="지훈 박" userId="c2d6a5251920f361" providerId="LiveId" clId="{BBAE89EA-1A2A-420A-90FB-2B32277C2B2A}" dt="2025-04-01T10:45:36.451" v="10494"/>
          <ac:spMkLst>
            <pc:docMk/>
            <pc:sldMk cId="1161013054" sldId="272"/>
            <ac:spMk id="5129" creationId="{3BD49550-5051-E0BE-E86C-CB33A2D2BB22}"/>
          </ac:spMkLst>
        </pc:spChg>
        <pc:spChg chg="del">
          <ac:chgData name="지훈 박" userId="c2d6a5251920f361" providerId="LiveId" clId="{BBAE89EA-1A2A-420A-90FB-2B32277C2B2A}" dt="2025-04-01T10:45:36.451" v="10494"/>
          <ac:spMkLst>
            <pc:docMk/>
            <pc:sldMk cId="1161013054" sldId="272"/>
            <ac:spMk id="5131" creationId="{BEBFA247-0FB7-CB2A-C540-3DA1D2053E77}"/>
          </ac:spMkLst>
        </pc:spChg>
      </pc:sldChg>
      <pc:sldChg chg="addSp delSp modSp new mod addAnim delAnim modAnim">
        <pc:chgData name="지훈 박" userId="c2d6a5251920f361" providerId="LiveId" clId="{BBAE89EA-1A2A-420A-90FB-2B32277C2B2A}" dt="2025-04-01T11:05:29.315" v="13120" actId="20577"/>
        <pc:sldMkLst>
          <pc:docMk/>
          <pc:sldMk cId="1934783968" sldId="272"/>
        </pc:sldMkLst>
        <pc:spChg chg="mod">
          <ac:chgData name="지훈 박" userId="c2d6a5251920f361" providerId="LiveId" clId="{BBAE89EA-1A2A-420A-90FB-2B32277C2B2A}" dt="2025-04-01T11:03:03.627" v="12620" actId="20577"/>
          <ac:spMkLst>
            <pc:docMk/>
            <pc:sldMk cId="1934783968" sldId="272"/>
            <ac:spMk id="2" creationId="{BE682F7D-FB79-4DF4-7612-19D687C35679}"/>
          </ac:spMkLst>
        </pc:spChg>
        <pc:spChg chg="add del mod">
          <ac:chgData name="지훈 박" userId="c2d6a5251920f361" providerId="LiveId" clId="{BBAE89EA-1A2A-420A-90FB-2B32277C2B2A}" dt="2025-04-01T11:05:29.315" v="13120" actId="20577"/>
          <ac:spMkLst>
            <pc:docMk/>
            <pc:sldMk cId="1934783968" sldId="272"/>
            <ac:spMk id="3" creationId="{7CC3B21D-AE44-587E-0EE1-886113504FEC}"/>
          </ac:spMkLst>
        </pc:spChg>
        <pc:spChg chg="add del mod">
          <ac:chgData name="지훈 박" userId="c2d6a5251920f361" providerId="LiveId" clId="{BBAE89EA-1A2A-420A-90FB-2B32277C2B2A}" dt="2025-04-01T11:03:02.053" v="12613" actId="21"/>
          <ac:spMkLst>
            <pc:docMk/>
            <pc:sldMk cId="1934783968" sldId="272"/>
            <ac:spMk id="6" creationId="{9DBB26E9-FD75-1BB3-8E9B-F525ADBA83AA}"/>
          </ac:spMkLst>
        </pc:spChg>
        <pc:picChg chg="add del mod">
          <ac:chgData name="지훈 박" userId="c2d6a5251920f361" providerId="LiveId" clId="{BBAE89EA-1A2A-420A-90FB-2B32277C2B2A}" dt="2025-04-01T11:03:03.268" v="12619"/>
          <ac:picMkLst>
            <pc:docMk/>
            <pc:sldMk cId="1934783968" sldId="272"/>
            <ac:picMk id="4" creationId="{3BCEAC0E-FAAD-150F-A734-1D1205CA6B78}"/>
          </ac:picMkLst>
        </pc:picChg>
        <pc:picChg chg="add mod">
          <ac:chgData name="지훈 박" userId="c2d6a5251920f361" providerId="LiveId" clId="{BBAE89EA-1A2A-420A-90FB-2B32277C2B2A}" dt="2025-04-01T11:03:05.492" v="12621"/>
          <ac:picMkLst>
            <pc:docMk/>
            <pc:sldMk cId="1934783968" sldId="272"/>
            <ac:picMk id="7" creationId="{3BCEAC0E-FAAD-150F-A734-1D1205CA6B78}"/>
          </ac:picMkLst>
        </pc:picChg>
        <pc:picChg chg="add mod">
          <ac:chgData name="지훈 박" userId="c2d6a5251920f361" providerId="LiveId" clId="{BBAE89EA-1A2A-420A-90FB-2B32277C2B2A}" dt="2025-04-01T11:02:10.374" v="12595"/>
          <ac:picMkLst>
            <pc:docMk/>
            <pc:sldMk cId="1934783968" sldId="272"/>
            <ac:picMk id="10242" creationId="{BAE19E39-63D9-41ED-9B71-B55D5FB73F5D}"/>
          </ac:picMkLst>
        </pc:picChg>
      </pc:sldChg>
      <pc:sldChg chg="modSp new mod">
        <pc:chgData name="지훈 박" userId="c2d6a5251920f361" providerId="LiveId" clId="{BBAE89EA-1A2A-420A-90FB-2B32277C2B2A}" dt="2025-04-01T11:07:01.937" v="13599" actId="20577"/>
        <pc:sldMkLst>
          <pc:docMk/>
          <pc:sldMk cId="294761813" sldId="273"/>
        </pc:sldMkLst>
        <pc:spChg chg="mod">
          <ac:chgData name="지훈 박" userId="c2d6a5251920f361" providerId="LiveId" clId="{BBAE89EA-1A2A-420A-90FB-2B32277C2B2A}" dt="2025-04-01T11:04:26.262" v="12862" actId="20577"/>
          <ac:spMkLst>
            <pc:docMk/>
            <pc:sldMk cId="294761813" sldId="273"/>
            <ac:spMk id="2" creationId="{499A66C4-2EAD-6230-6A06-FA5A21D42713}"/>
          </ac:spMkLst>
        </pc:spChg>
        <pc:spChg chg="mod">
          <ac:chgData name="지훈 박" userId="c2d6a5251920f361" providerId="LiveId" clId="{BBAE89EA-1A2A-420A-90FB-2B32277C2B2A}" dt="2025-04-01T11:07:01.937" v="13599" actId="20577"/>
          <ac:spMkLst>
            <pc:docMk/>
            <pc:sldMk cId="294761813" sldId="273"/>
            <ac:spMk id="3" creationId="{454A3DDA-5AC7-2B58-C024-123DAE191CFF}"/>
          </ac:spMkLst>
        </pc:spChg>
      </pc:sldChg>
      <pc:sldChg chg="modSp new mod">
        <pc:chgData name="지훈 박" userId="c2d6a5251920f361" providerId="LiveId" clId="{BBAE89EA-1A2A-420A-90FB-2B32277C2B2A}" dt="2025-04-01T11:07:08.055" v="13618" actId="20577"/>
        <pc:sldMkLst>
          <pc:docMk/>
          <pc:sldMk cId="1263719359" sldId="274"/>
        </pc:sldMkLst>
        <pc:spChg chg="mod">
          <ac:chgData name="지훈 박" userId="c2d6a5251920f361" providerId="LiveId" clId="{BBAE89EA-1A2A-420A-90FB-2B32277C2B2A}" dt="2025-04-01T11:07:08.055" v="13618" actId="20577"/>
          <ac:spMkLst>
            <pc:docMk/>
            <pc:sldMk cId="1263719359" sldId="274"/>
            <ac:spMk id="2" creationId="{1987E979-5DF9-B0D1-DD22-161ED6910CA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F2BE22-0B4B-BD94-2A64-17D4F5573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8D197D6-7986-222C-8CAA-222F7EF6A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9C979E-F163-09C8-1382-425F0BB95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D325-A125-4DD7-9EE5-08E60BE02E2D}" type="datetimeFigureOut">
              <a:rPr lang="ko-KR" altLang="en-US" smtClean="0"/>
              <a:t>2025-04-01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EAF28AC-7E9F-29BE-4809-3EEA22A47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350FEDA-D467-85B0-0909-9BDCCA239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17BF-7203-4678-BDDE-EFBF1C98BF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561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A2E72F-C932-614B-DE6B-6B9A09124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2A93CC2-F329-F863-1ADE-1C948A9B24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6DA22EB-CE16-6100-0944-133C0ED39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D325-A125-4DD7-9EE5-08E60BE02E2D}" type="datetimeFigureOut">
              <a:rPr lang="ko-KR" altLang="en-US" smtClean="0"/>
              <a:t>2025-04-01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C20014C-9141-3950-2BF1-61BEA1B7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C296B96-4624-4A16-D16A-4B752FA3F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17BF-7203-4678-BDDE-EFBF1C98BF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17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163EC5F-25FA-FCAF-F55F-DAF51554C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53443C2-176D-0E10-3288-A2614D69C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8B06BAE-72F0-E692-8F3B-53DB6DA88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D325-A125-4DD7-9EE5-08E60BE02E2D}" type="datetimeFigureOut">
              <a:rPr lang="ko-KR" altLang="en-US" smtClean="0"/>
              <a:t>2025-04-01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864EA2-C60E-8BB8-FD3D-B4D5A245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2415613-5D42-1C9E-54FE-B313A58A5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17BF-7203-4678-BDDE-EFBF1C98BF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479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037151-E283-ACD5-1C0A-D8824A99D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000" b="1"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F408339-3DDA-D1E3-8EB6-3E97356CD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바탕" panose="02030600000101010101" pitchFamily="18" charset="-127"/>
                <a:ea typeface="바탕" panose="02030600000101010101" pitchFamily="18" charset="-127"/>
              </a:defRPr>
            </a:lvl1pPr>
            <a:lvl2pPr>
              <a:defRPr>
                <a:latin typeface="바탕" panose="02030600000101010101" pitchFamily="18" charset="-127"/>
                <a:ea typeface="바탕" panose="02030600000101010101" pitchFamily="18" charset="-127"/>
              </a:defRPr>
            </a:lvl2pPr>
            <a:lvl3pPr>
              <a:defRPr>
                <a:latin typeface="바탕" panose="02030600000101010101" pitchFamily="18" charset="-127"/>
                <a:ea typeface="바탕" panose="02030600000101010101" pitchFamily="18" charset="-127"/>
              </a:defRPr>
            </a:lvl3pPr>
            <a:lvl4pPr>
              <a:defRPr>
                <a:latin typeface="바탕" panose="02030600000101010101" pitchFamily="18" charset="-127"/>
                <a:ea typeface="바탕" panose="02030600000101010101" pitchFamily="18" charset="-127"/>
              </a:defRPr>
            </a:lvl4pPr>
            <a:lvl5pPr>
              <a:defRPr>
                <a:latin typeface="바탕" panose="02030600000101010101" pitchFamily="18" charset="-127"/>
                <a:ea typeface="바탕" panose="0203060000010101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45A44CB-AB38-3E2E-BFB5-35C484E8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D325-A125-4DD7-9EE5-08E60BE02E2D}" type="datetimeFigureOut">
              <a:rPr lang="ko-KR" altLang="en-US" smtClean="0"/>
              <a:t>2025-04-01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DCC67F-4D03-40E6-BD5E-B3CAEAD5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8F4908-9F29-007E-6CA9-D3B0BC951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17BF-7203-4678-BDDE-EFBF1C98BF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695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765E2C-DB52-0784-BDA0-A11DD64C5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C31787B-A58F-365B-B740-CCD98D72B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F09FE09-B4A5-11A7-8CFC-43B017FCF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D325-A125-4DD7-9EE5-08E60BE02E2D}" type="datetimeFigureOut">
              <a:rPr lang="ko-KR" altLang="en-US" smtClean="0"/>
              <a:t>2025-04-01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BDF435-8175-5C75-C685-81C871CFC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23C234-006A-32F2-C08E-FB0425763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17BF-7203-4678-BDDE-EFBF1C98BF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66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F7C4DE-F893-7107-3567-436C97314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3A66AC2-F72C-5ADE-4E3F-AAA8E3C2C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BB9D7D6-1A28-AA96-D2E6-E56A5D081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ADE5D1E-2220-5FEC-7898-7DC08C3B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D325-A125-4DD7-9EE5-08E60BE02E2D}" type="datetimeFigureOut">
              <a:rPr lang="ko-KR" altLang="en-US" smtClean="0"/>
              <a:t>2025-04-01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B840358-D4D0-33A3-33A1-5AEEDA44E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1AF51FA-C5D6-B8E3-EC8C-B31B8AFCF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17BF-7203-4678-BDDE-EFBF1C98BF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684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23C7D1-0AB0-7D6E-6A62-F1008BC26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87E23FB-F642-A269-3C96-FC2BDD577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B269DF1-D3A9-381A-4BF5-DB2A66A66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1898CAD-4853-7F4E-B0D4-3AAD4B5E8D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897E575-CE4D-64E9-D795-45EA712BB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34FAE38-E9D9-EDF7-6536-70D389A93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D325-A125-4DD7-9EE5-08E60BE02E2D}" type="datetimeFigureOut">
              <a:rPr lang="ko-KR" altLang="en-US" smtClean="0"/>
              <a:t>2025-04-01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799762F-69A0-ABCF-16A4-7EF4B3AD2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2011BCB-C220-122E-E258-B19061DE1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17BF-7203-4678-BDDE-EFBF1C98BF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50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F4B277-8884-BA6C-AD76-CE90AF8E8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B66772E-16A7-BA72-BE28-9B9B6BF77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D325-A125-4DD7-9EE5-08E60BE02E2D}" type="datetimeFigureOut">
              <a:rPr lang="ko-KR" altLang="en-US" smtClean="0"/>
              <a:t>2025-04-01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01C3F91-ACFD-1A14-54A0-4FCB52738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A786A92-51B2-5875-410E-02AF0C40B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17BF-7203-4678-BDDE-EFBF1C98BF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330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95188B4-4707-0FFE-9A72-ABC50C753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D325-A125-4DD7-9EE5-08E60BE02E2D}" type="datetimeFigureOut">
              <a:rPr lang="ko-KR" altLang="en-US" smtClean="0"/>
              <a:t>2025-04-01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FE57679-41A6-1764-9EA6-17713C75E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2B414CD-C364-5873-5EB8-081B5C6A2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17BF-7203-4678-BDDE-EFBF1C98BF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1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BE744E-20A4-DA9C-A134-C91ED31F0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EF4ABF3-39FA-47E1-0433-A4A5F4893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D02C1D2-1234-5D26-5573-F562C631B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A9B3C00-81AF-3DB6-C339-BE18B006A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D325-A125-4DD7-9EE5-08E60BE02E2D}" type="datetimeFigureOut">
              <a:rPr lang="ko-KR" altLang="en-US" smtClean="0"/>
              <a:t>2025-04-01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0CD414F-2C39-E105-FD04-DD4E96E0D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8B8883B-9814-F221-5492-386B8F629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17BF-7203-4678-BDDE-EFBF1C98BF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9818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57B800-E13D-A338-9B57-8ED47C747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8AE97DA-125A-40F4-64CE-35192245E6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9BEBA0F-82BC-FD94-C08A-B53229924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B00C82B-BC69-EAA0-A10E-5DAA3D964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D325-A125-4DD7-9EE5-08E60BE02E2D}" type="datetimeFigureOut">
              <a:rPr lang="ko-KR" altLang="en-US" smtClean="0"/>
              <a:t>2025-04-01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44368B9-94EE-CF7C-C805-DB6A0259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814C5EB-5C04-06B4-0559-D16969D31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17BF-7203-4678-BDDE-EFBF1C98BF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489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EFE6A62-E609-8DBC-64E1-C743335F5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F17D0F7-52C5-1E02-9D44-23017E128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54EF74-0587-5796-A5DD-CD4F9D1B64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51D325-A125-4DD7-9EE5-08E60BE02E2D}" type="datetimeFigureOut">
              <a:rPr lang="ko-KR" altLang="en-US" smtClean="0"/>
              <a:t>2025-04-01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DB6D77A-2B65-C515-06DF-C696F479F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509AB6C-66C1-8AAA-4B90-5564829C2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C617BF-7203-4678-BDDE-EFBF1C98BF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836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444493-02EC-8BA8-1DCC-374B38D23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2220" y="2460194"/>
            <a:ext cx="9144000" cy="2387600"/>
          </a:xfrm>
        </p:spPr>
        <p:txBody>
          <a:bodyPr>
            <a:noAutofit/>
          </a:bodyPr>
          <a:lstStyle/>
          <a:p>
            <a:pPr algn="r"/>
            <a:r>
              <a:rPr lang="en-US" altLang="ko-KR" sz="6500" b="1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Time</a:t>
            </a:r>
            <a:r>
              <a:rPr lang="ko-KR" altLang="en-US" sz="6500" b="1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6500" b="1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sleep, Possession, </a:t>
            </a:r>
            <a:br>
              <a:rPr lang="en-US" altLang="ko-KR" sz="6500" b="1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en-US" altLang="ko-KR" sz="6500" b="1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and </a:t>
            </a:r>
            <a:r>
              <a:rPr lang="en-US" altLang="ko-KR" sz="6500" b="1" dirty="0" err="1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Reincanation</a:t>
            </a:r>
            <a:endParaRPr lang="ko-KR" altLang="en-US" sz="6500" b="1" dirty="0">
              <a:solidFill>
                <a:srgbClr val="C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7342B39-4B70-F9E3-3C30-F9B59AD1F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3966" y="1751885"/>
            <a:ext cx="9144000" cy="1655762"/>
          </a:xfrm>
        </p:spPr>
        <p:txBody>
          <a:bodyPr>
            <a:normAutofit/>
          </a:bodyPr>
          <a:lstStyle/>
          <a:p>
            <a:r>
              <a:rPr lang="ko-KR" altLang="en-US" sz="2200" dirty="0">
                <a:latin typeface="바탕" panose="02030600000101010101" pitchFamily="18" charset="-127"/>
                <a:ea typeface="바탕" panose="02030600000101010101" pitchFamily="18" charset="-127"/>
              </a:rPr>
              <a:t>회귀</a:t>
            </a:r>
            <a:r>
              <a:rPr lang="en-US" altLang="ko-KR" sz="2000" dirty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200" dirty="0">
                <a:latin typeface="바탕" panose="02030600000101010101" pitchFamily="18" charset="-127"/>
                <a:ea typeface="바탕" panose="02030600000101010101" pitchFamily="18" charset="-127"/>
              </a:rPr>
              <a:t>빙의</a:t>
            </a:r>
            <a:r>
              <a:rPr lang="en-US" altLang="ko-KR" sz="2000" dirty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200" dirty="0">
                <a:latin typeface="바탕" panose="02030600000101010101" pitchFamily="18" charset="-127"/>
                <a:ea typeface="바탕" panose="02030600000101010101" pitchFamily="18" charset="-127"/>
              </a:rPr>
              <a:t>환생</a:t>
            </a:r>
            <a:r>
              <a:rPr lang="ko-KR" altLang="en-US" sz="2000" dirty="0">
                <a:latin typeface="바탕" panose="02030600000101010101" pitchFamily="18" charset="-127"/>
                <a:ea typeface="바탕" panose="02030600000101010101" pitchFamily="18" charset="-127"/>
              </a:rPr>
              <a:t>은 웹소설을 어떻게 바꾸는가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4D143440-E5FD-4D98-B1CA-AED8FAFDB866}"/>
              </a:ext>
            </a:extLst>
          </p:cNvPr>
          <p:cNvSpPr txBox="1">
            <a:spLocks/>
          </p:cNvSpPr>
          <p:nvPr/>
        </p:nvSpPr>
        <p:spPr>
          <a:xfrm>
            <a:off x="4088909" y="178279"/>
            <a:ext cx="9144000" cy="14686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회</a:t>
            </a:r>
            <a:r>
              <a:rPr lang="en-US" altLang="ko-KR" sz="10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0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빙</a:t>
            </a:r>
            <a:r>
              <a:rPr lang="en-US" altLang="ko-KR" sz="10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0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환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827A364-4C17-4058-53CB-BFEDE05DF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30" y="5213039"/>
            <a:ext cx="2536166" cy="81269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7740AD8-F260-F2BC-438D-AE6790682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611" y="5213039"/>
            <a:ext cx="3426358" cy="81453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91DCE10-7C3C-A9BA-06E5-467787FD4E8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265" r="1258"/>
          <a:stretch/>
        </p:blipFill>
        <p:spPr>
          <a:xfrm>
            <a:off x="5854969" y="5052062"/>
            <a:ext cx="2345876" cy="109755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39A4C1F8-FA53-C805-A015-C84CAE986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6854" y="5179224"/>
            <a:ext cx="3945146" cy="8895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4F9F2B3-3D86-192C-1AF9-3048E094FE65}"/>
              </a:ext>
            </a:extLst>
          </p:cNvPr>
          <p:cNvSpPr txBox="1"/>
          <p:nvPr/>
        </p:nvSpPr>
        <p:spPr>
          <a:xfrm>
            <a:off x="86264" y="2782669"/>
            <a:ext cx="3169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바탕" panose="02030600000101010101" pitchFamily="18" charset="-127"/>
                <a:ea typeface="바탕" panose="02030600000101010101" pitchFamily="18" charset="-127"/>
              </a:rPr>
              <a:t>25” </a:t>
            </a:r>
            <a:r>
              <a:rPr lang="ko-KR" altLang="en-US" dirty="0">
                <a:latin typeface="바탕" panose="02030600000101010101" pitchFamily="18" charset="-127"/>
                <a:ea typeface="바탕" panose="02030600000101010101" pitchFamily="18" charset="-127"/>
              </a:rPr>
              <a:t>박지훈</a:t>
            </a:r>
            <a:r>
              <a:rPr lang="en-US" altLang="ko-KR" dirty="0">
                <a:latin typeface="바탕" panose="02030600000101010101" pitchFamily="18" charset="-127"/>
                <a:ea typeface="바탕" panose="02030600000101010101" pitchFamily="18" charset="-127"/>
              </a:rPr>
              <a:t>(@</a:t>
            </a:r>
            <a:r>
              <a:rPr lang="ko-KR" altLang="en-US" dirty="0" err="1">
                <a:latin typeface="바탕" panose="02030600000101010101" pitchFamily="18" charset="-127"/>
                <a:ea typeface="바탕" panose="02030600000101010101" pitchFamily="18" charset="-127"/>
              </a:rPr>
              <a:t>제로라임</a:t>
            </a:r>
            <a:r>
              <a:rPr lang="en-US" altLang="ko-KR" dirty="0">
                <a:latin typeface="바탕" panose="02030600000101010101" pitchFamily="18" charset="-127"/>
                <a:ea typeface="바탕" panose="02030600000101010101" pitchFamily="18" charset="-127"/>
              </a:rPr>
              <a:t>) </a:t>
            </a:r>
            <a:r>
              <a:rPr lang="ko-KR" altLang="en-US" sz="1400" dirty="0">
                <a:latin typeface="바탕" panose="02030600000101010101" pitchFamily="18" charset="-127"/>
                <a:ea typeface="바탕" panose="02030600000101010101" pitchFamily="18" charset="-127"/>
              </a:rPr>
              <a:t>발표</a:t>
            </a:r>
            <a:br>
              <a:rPr lang="en-US" altLang="ko-KR" sz="1400" dirty="0">
                <a:latin typeface="바탕" panose="02030600000101010101" pitchFamily="18" charset="-127"/>
                <a:ea typeface="바탕" panose="02030600000101010101" pitchFamily="18" charset="-127"/>
              </a:rPr>
            </a:br>
            <a:r>
              <a:rPr lang="en-US" altLang="ko-KR" dirty="0">
                <a:latin typeface="바탕" panose="02030600000101010101" pitchFamily="18" charset="-127"/>
                <a:ea typeface="바탕" panose="02030600000101010101" pitchFamily="18" charset="-127"/>
              </a:rPr>
              <a:t>HAJE </a:t>
            </a:r>
            <a:r>
              <a:rPr lang="ko-KR" altLang="en-US" dirty="0">
                <a:latin typeface="바탕" panose="02030600000101010101" pitchFamily="18" charset="-127"/>
                <a:ea typeface="바탕" panose="02030600000101010101" pitchFamily="18" charset="-127"/>
              </a:rPr>
              <a:t>옴니버스 세미나</a:t>
            </a:r>
          </a:p>
        </p:txBody>
      </p:sp>
    </p:spTree>
    <p:extLst>
      <p:ext uri="{BB962C8B-B14F-4D97-AF65-F5344CB8AC3E}">
        <p14:creationId xmlns:p14="http://schemas.microsoft.com/office/powerpoint/2010/main" val="2785115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A4E703C-17D3-0743-4623-922B8343F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 fontScale="90000"/>
          </a:bodyPr>
          <a:lstStyle/>
          <a:p>
            <a:r>
              <a:rPr lang="ko-KR" altLang="en-US" sz="5100" dirty="0"/>
              <a:t>주인공에게 우위와 능동성을 준다</a:t>
            </a:r>
            <a:r>
              <a:rPr lang="en-US" altLang="ko-KR" sz="5100" dirty="0"/>
              <a:t>.</a:t>
            </a:r>
            <a:endParaRPr lang="ko-KR" altLang="en-US" sz="51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6DEAC22-A4DC-759B-04C8-8368D2F63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ko-KR" altLang="en-US" sz="2000" dirty="0" err="1"/>
              <a:t>웹소설</a:t>
            </a:r>
            <a:r>
              <a:rPr lang="ko-KR" altLang="en-US" sz="2000" dirty="0"/>
              <a:t> 독자들 대부분은 주인공이 능동적으로</a:t>
            </a:r>
            <a:r>
              <a:rPr lang="en-US" altLang="ko-KR" sz="2000" dirty="0"/>
              <a:t>, </a:t>
            </a:r>
            <a:r>
              <a:rPr lang="ko-KR" altLang="en-US" sz="2000" dirty="0"/>
              <a:t>시원시원하게 문제를 해결하면서 진행하는 것을 좋아한다</a:t>
            </a:r>
            <a:r>
              <a:rPr lang="en-US" altLang="ko-KR" sz="2000" dirty="0"/>
              <a:t>.</a:t>
            </a:r>
          </a:p>
          <a:p>
            <a:r>
              <a:rPr lang="ko-KR" altLang="en-US" sz="2000" dirty="0" err="1"/>
              <a:t>회빙환은</a:t>
            </a:r>
            <a:r>
              <a:rPr lang="ko-KR" altLang="en-US" sz="2000" dirty="0"/>
              <a:t> 주인공에게 정보 면에서 강력한 이점을 줘 능동적으로 문제를 해결할 수 있다</a:t>
            </a:r>
            <a:r>
              <a:rPr lang="en-US" altLang="ko-KR" sz="2000" dirty="0"/>
              <a:t>.</a:t>
            </a:r>
          </a:p>
          <a:p>
            <a:pPr marL="0" indent="0">
              <a:buNone/>
            </a:pPr>
            <a:r>
              <a:rPr lang="en-US" altLang="ko-KR" sz="2000" dirty="0"/>
              <a:t>-&gt;</a:t>
            </a:r>
            <a:r>
              <a:rPr lang="ko-KR" altLang="en-US" sz="2000" dirty="0"/>
              <a:t>양산형으로 써도 너무 못 쓰지만 않으면 수요가 있다</a:t>
            </a:r>
            <a:r>
              <a:rPr lang="en-US" altLang="ko-KR" sz="2000" dirty="0"/>
              <a:t>. (</a:t>
            </a:r>
            <a:r>
              <a:rPr lang="ko-KR" altLang="en-US" sz="2000" dirty="0"/>
              <a:t>저점이 높다</a:t>
            </a:r>
            <a:r>
              <a:rPr lang="en-US" altLang="ko-KR" sz="2000" dirty="0"/>
              <a:t>)</a:t>
            </a:r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</p:txBody>
      </p:sp>
      <p:pic>
        <p:nvPicPr>
          <p:cNvPr id="5122" name="Picture 2" descr="앗 실수로 KFC 시켰는데">
            <a:extLst>
              <a:ext uri="{FF2B5EF4-FFF2-40B4-BE49-F238E27FC236}">
                <a16:creationId xmlns:a16="http://schemas.microsoft.com/office/drawing/2014/main" id="{CFC0AF1B-A247-A20C-6D9C-5F25306CE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9367" y="2716104"/>
            <a:ext cx="4788505" cy="269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Freeform: Shape 5130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68FDB2-4B55-8D7B-1B54-0C022DE35C5C}"/>
              </a:ext>
            </a:extLst>
          </p:cNvPr>
          <p:cNvSpPr txBox="1"/>
          <p:nvPr/>
        </p:nvSpPr>
        <p:spPr>
          <a:xfrm>
            <a:off x="7789378" y="5365630"/>
            <a:ext cx="264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(</a:t>
            </a:r>
            <a:r>
              <a:rPr lang="ko-KR" altLang="en-US" dirty="0"/>
              <a:t>이 사람은 </a:t>
            </a:r>
            <a:r>
              <a:rPr lang="ko-KR" altLang="en-US" dirty="0" err="1"/>
              <a:t>회귀자</a:t>
            </a:r>
            <a:r>
              <a:rPr lang="ko-KR" altLang="en-US" dirty="0"/>
              <a:t> 아님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6265FE4E-933B-9D17-A92E-A414253679AA}"/>
              </a:ext>
            </a:extLst>
          </p:cNvPr>
          <p:cNvSpPr txBox="1">
            <a:spLocks/>
          </p:cNvSpPr>
          <p:nvPr/>
        </p:nvSpPr>
        <p:spPr>
          <a:xfrm>
            <a:off x="-42164" y="0"/>
            <a:ext cx="9392421" cy="629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defRPr>
            </a:lvl1pPr>
          </a:lstStyle>
          <a:p>
            <a:r>
              <a:rPr lang="ko-KR" altLang="en-US" sz="2600" dirty="0" err="1"/>
              <a:t>회빙환</a:t>
            </a:r>
            <a:r>
              <a:rPr lang="ko-KR" altLang="en-US" sz="2600" dirty="0"/>
              <a:t> 공통</a:t>
            </a:r>
          </a:p>
        </p:txBody>
      </p:sp>
    </p:spTree>
    <p:extLst>
      <p:ext uri="{BB962C8B-B14F-4D97-AF65-F5344CB8AC3E}">
        <p14:creationId xmlns:p14="http://schemas.microsoft.com/office/powerpoint/2010/main" val="563897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47D0A-F7E1-2556-4803-D676D7497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67CF77-3CFB-42C8-5616-BB5A0A410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판타지를 쉽게 도입 가능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1D51DEBC-3E18-135A-49ED-131E4D158320}"/>
              </a:ext>
            </a:extLst>
          </p:cNvPr>
          <p:cNvSpPr txBox="1">
            <a:spLocks/>
          </p:cNvSpPr>
          <p:nvPr/>
        </p:nvSpPr>
        <p:spPr>
          <a:xfrm>
            <a:off x="-42164" y="0"/>
            <a:ext cx="9392421" cy="629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defRPr>
            </a:lvl1pPr>
          </a:lstStyle>
          <a:p>
            <a:r>
              <a:rPr lang="ko-KR" altLang="en-US" sz="2600" dirty="0"/>
              <a:t>회귀 제외</a:t>
            </a:r>
          </a:p>
        </p:txBody>
      </p:sp>
      <p:sp>
        <p:nvSpPr>
          <p:cNvPr id="18" name="내용 개체 틀 17">
            <a:extLst>
              <a:ext uri="{FF2B5EF4-FFF2-40B4-BE49-F238E27FC236}">
                <a16:creationId xmlns:a16="http://schemas.microsoft.com/office/drawing/2014/main" id="{B548994A-0B41-A001-151A-15A1CDDEC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빙의</a:t>
            </a:r>
            <a:r>
              <a:rPr lang="en-US" altLang="ko-KR" dirty="0"/>
              <a:t>/</a:t>
            </a:r>
            <a:r>
              <a:rPr lang="ko-KR" altLang="en-US" dirty="0"/>
              <a:t>환생</a:t>
            </a:r>
            <a:r>
              <a:rPr lang="en-US" altLang="ko-KR" dirty="0"/>
              <a:t>/</a:t>
            </a:r>
            <a:r>
              <a:rPr lang="ko-KR" altLang="en-US" dirty="0"/>
              <a:t>전이물에서 주인공은 보통 이세계에 떨어진 현대인</a:t>
            </a:r>
            <a:endParaRPr lang="en-US" altLang="ko-KR" dirty="0"/>
          </a:p>
          <a:p>
            <a:r>
              <a:rPr lang="ko-KR" altLang="en-US" dirty="0"/>
              <a:t>독자와 동일한 배경지식과 사고관을 가짐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가공의 세계임에도 조금 더 쉽게 몰입 가능</a:t>
            </a:r>
            <a:endParaRPr lang="en-US" altLang="ko-KR" dirty="0"/>
          </a:p>
          <a:p>
            <a:pPr lvl="1"/>
            <a:r>
              <a:rPr lang="ko-KR" altLang="en-US" dirty="0"/>
              <a:t>현대에 사용하는 표현을 그대로 사용 가능</a:t>
            </a:r>
            <a:r>
              <a:rPr lang="en-US" altLang="ko-KR" dirty="0"/>
              <a:t>(</a:t>
            </a:r>
            <a:r>
              <a:rPr lang="en-US" altLang="ko-KR" dirty="0" err="1"/>
              <a:t>ex:SI</a:t>
            </a:r>
            <a:r>
              <a:rPr lang="en-US" altLang="ko-KR" dirty="0"/>
              <a:t> </a:t>
            </a:r>
            <a:r>
              <a:rPr lang="ko-KR" altLang="en-US" dirty="0"/>
              <a:t>단위계</a:t>
            </a:r>
            <a:r>
              <a:rPr lang="en-US" altLang="ko-KR" dirty="0"/>
              <a:t>, </a:t>
            </a:r>
            <a:r>
              <a:rPr lang="ko-KR" altLang="en-US" dirty="0"/>
              <a:t>화폐 가치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/>
              <a:t>대화로 설정을 풀기 편함</a:t>
            </a:r>
          </a:p>
        </p:txBody>
      </p:sp>
    </p:spTree>
    <p:extLst>
      <p:ext uri="{BB962C8B-B14F-4D97-AF65-F5344CB8AC3E}">
        <p14:creationId xmlns:p14="http://schemas.microsoft.com/office/powerpoint/2010/main" val="3016585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4658D0-3703-3C95-4E04-14F7D7D64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판타지를 쉽게 도입 가능</a:t>
            </a:r>
          </a:p>
        </p:txBody>
      </p:sp>
      <p:pic>
        <p:nvPicPr>
          <p:cNvPr id="6" name="내용 개체 틀 5" descr="사용자 윤곽선">
            <a:extLst>
              <a:ext uri="{FF2B5EF4-FFF2-40B4-BE49-F238E27FC236}">
                <a16:creationId xmlns:a16="http://schemas.microsoft.com/office/drawing/2014/main" id="{C6256F99-6D7B-94D4-65E1-8A3228084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205" y="2926267"/>
            <a:ext cx="1475117" cy="1475117"/>
          </a:xfr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04EA1583-41B8-E492-DE3F-3BB13BA1F2F3}"/>
              </a:ext>
            </a:extLst>
          </p:cNvPr>
          <p:cNvSpPr txBox="1">
            <a:spLocks/>
          </p:cNvSpPr>
          <p:nvPr/>
        </p:nvSpPr>
        <p:spPr>
          <a:xfrm>
            <a:off x="-42164" y="0"/>
            <a:ext cx="9392421" cy="629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defRPr>
            </a:lvl1pPr>
          </a:lstStyle>
          <a:p>
            <a:r>
              <a:rPr lang="ko-KR" altLang="en-US" sz="2600" dirty="0"/>
              <a:t>회귀 제외</a:t>
            </a:r>
          </a:p>
        </p:txBody>
      </p:sp>
      <p:pic>
        <p:nvPicPr>
          <p:cNvPr id="8" name="그래픽 7" descr="사용자 단색으로 채워진">
            <a:extLst>
              <a:ext uri="{FF2B5EF4-FFF2-40B4-BE49-F238E27FC236}">
                <a16:creationId xmlns:a16="http://schemas.microsoft.com/office/drawing/2014/main" id="{880C7670-785C-7086-8B51-918DFDEA4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2133" y="2508219"/>
            <a:ext cx="1537902" cy="15379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774282-8549-29A1-043A-35AFBE7076A5}"/>
              </a:ext>
            </a:extLst>
          </p:cNvPr>
          <p:cNvSpPr txBox="1"/>
          <p:nvPr/>
        </p:nvSpPr>
        <p:spPr>
          <a:xfrm>
            <a:off x="1298595" y="410189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조연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7D4E61-CDDE-9697-C0A8-7F1B2209E54A}"/>
              </a:ext>
            </a:extLst>
          </p:cNvPr>
          <p:cNvSpPr txBox="1"/>
          <p:nvPr/>
        </p:nvSpPr>
        <p:spPr>
          <a:xfrm>
            <a:off x="8837918" y="3879891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인물 </a:t>
            </a: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2" name="말풍선: 모서리가 둥근 사각형 11">
            <a:extLst>
              <a:ext uri="{FF2B5EF4-FFF2-40B4-BE49-F238E27FC236}">
                <a16:creationId xmlns:a16="http://schemas.microsoft.com/office/drawing/2014/main" id="{FBE1A160-AE93-3529-1EC6-CF6F80286A62}"/>
              </a:ext>
            </a:extLst>
          </p:cNvPr>
          <p:cNvSpPr/>
          <p:nvPr/>
        </p:nvSpPr>
        <p:spPr>
          <a:xfrm>
            <a:off x="2037399" y="3047676"/>
            <a:ext cx="6163446" cy="628500"/>
          </a:xfrm>
          <a:prstGeom prst="wedgeRoundRectCallout">
            <a:avLst>
              <a:gd name="adj1" fmla="val -40891"/>
              <a:gd name="adj2" fmla="val 6880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젠장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한 번에 </a:t>
            </a:r>
            <a:r>
              <a:rPr lang="en-US" altLang="ko-KR" dirty="0">
                <a:solidFill>
                  <a:schemeClr val="tx1"/>
                </a:solidFill>
              </a:rPr>
              <a:t>8</a:t>
            </a:r>
            <a:r>
              <a:rPr lang="ko-KR" altLang="en-US" dirty="0">
                <a:solidFill>
                  <a:schemeClr val="tx1"/>
                </a:solidFill>
              </a:rPr>
              <a:t>개의 마법을 </a:t>
            </a:r>
            <a:r>
              <a:rPr lang="ko-KR" altLang="en-US" dirty="0" err="1">
                <a:solidFill>
                  <a:schemeClr val="tx1"/>
                </a:solidFill>
              </a:rPr>
              <a:t>영창할</a:t>
            </a:r>
            <a:r>
              <a:rPr lang="ko-KR" altLang="en-US" dirty="0">
                <a:solidFill>
                  <a:schemeClr val="tx1"/>
                </a:solidFill>
              </a:rPr>
              <a:t> 수 있는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ko-KR" altLang="en-US" dirty="0" err="1">
                <a:solidFill>
                  <a:schemeClr val="tx1"/>
                </a:solidFill>
              </a:rPr>
              <a:t>대마법사잖아</a:t>
            </a:r>
            <a:r>
              <a:rPr lang="en-US" altLang="ko-KR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3" name="말풍선: 모서리가 둥근 사각형 12">
            <a:extLst>
              <a:ext uri="{FF2B5EF4-FFF2-40B4-BE49-F238E27FC236}">
                <a16:creationId xmlns:a16="http://schemas.microsoft.com/office/drawing/2014/main" id="{3525DF3F-E691-DE28-FE39-72EEDD86B459}"/>
              </a:ext>
            </a:extLst>
          </p:cNvPr>
          <p:cNvSpPr/>
          <p:nvPr/>
        </p:nvSpPr>
        <p:spPr>
          <a:xfrm flipH="1">
            <a:off x="3703608" y="2127322"/>
            <a:ext cx="5058905" cy="638355"/>
          </a:xfrm>
          <a:prstGeom prst="wedgeRoundRectCallout">
            <a:avLst>
              <a:gd name="adj1" fmla="val -40891"/>
              <a:gd name="adj2" fmla="val 6880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너흰 나를 이길 수 없어</a:t>
            </a:r>
            <a:r>
              <a:rPr lang="en-US" altLang="ko-KR" dirty="0">
                <a:solidFill>
                  <a:schemeClr val="tx1"/>
                </a:solidFill>
              </a:rPr>
              <a:t>! </a:t>
            </a:r>
            <a:r>
              <a:rPr lang="ko-KR" altLang="en-US" dirty="0">
                <a:solidFill>
                  <a:schemeClr val="tx1"/>
                </a:solidFill>
              </a:rPr>
              <a:t>난 </a:t>
            </a:r>
            <a:r>
              <a:rPr lang="en-US" altLang="ko-KR" dirty="0">
                <a:solidFill>
                  <a:schemeClr val="tx1"/>
                </a:solidFill>
              </a:rPr>
              <a:t>8</a:t>
            </a:r>
            <a:r>
              <a:rPr lang="ko-KR" altLang="en-US" dirty="0">
                <a:solidFill>
                  <a:schemeClr val="tx1"/>
                </a:solidFill>
              </a:rPr>
              <a:t>서클 대마법사다</a:t>
            </a:r>
            <a:r>
              <a:rPr lang="en-US" altLang="ko-KR" dirty="0">
                <a:solidFill>
                  <a:schemeClr val="tx1"/>
                </a:solidFill>
              </a:rPr>
              <a:t>!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7118FD-4C1F-1708-810D-C23071599CA4}"/>
              </a:ext>
            </a:extLst>
          </p:cNvPr>
          <p:cNvSpPr txBox="1"/>
          <p:nvPr/>
        </p:nvSpPr>
        <p:spPr>
          <a:xfrm>
            <a:off x="1857555" y="5956469"/>
            <a:ext cx="774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주인공이 세계관 설정을 이미 아는 경우</a:t>
            </a:r>
            <a:r>
              <a:rPr lang="en-US" altLang="ko-KR" dirty="0"/>
              <a:t>, </a:t>
            </a:r>
            <a:r>
              <a:rPr lang="ko-KR" altLang="en-US" dirty="0"/>
              <a:t>대화로 설정을 푸는 게 어색해짐</a:t>
            </a:r>
          </a:p>
        </p:txBody>
      </p:sp>
      <p:pic>
        <p:nvPicPr>
          <p:cNvPr id="15" name="내용 개체 틀 5" descr="사용자 윤곽선">
            <a:extLst>
              <a:ext uri="{FF2B5EF4-FFF2-40B4-BE49-F238E27FC236}">
                <a16:creationId xmlns:a16="http://schemas.microsoft.com/office/drawing/2014/main" id="{AC0DD1F0-8617-5C03-86C3-B7C769039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373" y="4401380"/>
            <a:ext cx="1475117" cy="14751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DFB7D62-D74F-990F-7BAD-AA2EC6BB65CE}"/>
              </a:ext>
            </a:extLst>
          </p:cNvPr>
          <p:cNvSpPr txBox="1"/>
          <p:nvPr/>
        </p:nvSpPr>
        <p:spPr>
          <a:xfrm>
            <a:off x="1418971" y="557595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주인공</a:t>
            </a:r>
            <a:endParaRPr lang="ko-KR" altLang="en-US" dirty="0"/>
          </a:p>
        </p:txBody>
      </p:sp>
      <p:sp>
        <p:nvSpPr>
          <p:cNvPr id="17" name="말풍선: 모서리가 둥근 사각형 16">
            <a:extLst>
              <a:ext uri="{FF2B5EF4-FFF2-40B4-BE49-F238E27FC236}">
                <a16:creationId xmlns:a16="http://schemas.microsoft.com/office/drawing/2014/main" id="{401A4ABA-55FE-1BA7-E4C3-0A715CD4A636}"/>
              </a:ext>
            </a:extLst>
          </p:cNvPr>
          <p:cNvSpPr/>
          <p:nvPr/>
        </p:nvSpPr>
        <p:spPr>
          <a:xfrm>
            <a:off x="2231435" y="4401379"/>
            <a:ext cx="5653108" cy="737559"/>
          </a:xfrm>
          <a:prstGeom prst="wedgeRoundRectCallout">
            <a:avLst>
              <a:gd name="adj1" fmla="val -40891"/>
              <a:gd name="adj2" fmla="val 6880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인간 마법사가 도달할 수 있는 정점에 이른 놈이군</a:t>
            </a:r>
            <a:r>
              <a:rPr lang="en-US" altLang="ko-KR" dirty="0">
                <a:solidFill>
                  <a:schemeClr val="tx1"/>
                </a:solidFill>
              </a:rPr>
              <a:t>!</a:t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ko-KR" altLang="en-US" dirty="0">
                <a:solidFill>
                  <a:schemeClr val="tx1"/>
                </a:solidFill>
              </a:rPr>
              <a:t>주문이 깔려 있는 곳으로 다가가는 건 자살 </a:t>
            </a:r>
            <a:r>
              <a:rPr lang="ko-KR" altLang="en-US" dirty="0" err="1">
                <a:solidFill>
                  <a:schemeClr val="tx1"/>
                </a:solidFill>
              </a:rPr>
              <a:t>행위겠어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7967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6A996-27CC-136B-3915-F22D32E07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D8F34F-C33F-F79A-FA49-014D2629E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판타지를 쉽게 도입 가능</a:t>
            </a:r>
          </a:p>
        </p:txBody>
      </p:sp>
      <p:pic>
        <p:nvPicPr>
          <p:cNvPr id="6" name="내용 개체 틀 5" descr="사용자 윤곽선">
            <a:extLst>
              <a:ext uri="{FF2B5EF4-FFF2-40B4-BE49-F238E27FC236}">
                <a16:creationId xmlns:a16="http://schemas.microsoft.com/office/drawing/2014/main" id="{955D86FD-48AE-7C5B-C133-C207A21D2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6727" y="3974754"/>
            <a:ext cx="1475117" cy="1475117"/>
          </a:xfr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80513C20-F197-1761-9050-7EA49915FE26}"/>
              </a:ext>
            </a:extLst>
          </p:cNvPr>
          <p:cNvSpPr txBox="1">
            <a:spLocks/>
          </p:cNvSpPr>
          <p:nvPr/>
        </p:nvSpPr>
        <p:spPr>
          <a:xfrm>
            <a:off x="-42164" y="0"/>
            <a:ext cx="9392421" cy="629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defRPr>
            </a:lvl1pPr>
          </a:lstStyle>
          <a:p>
            <a:r>
              <a:rPr lang="ko-KR" altLang="en-US" sz="2600" dirty="0"/>
              <a:t>회귀 제외</a:t>
            </a:r>
          </a:p>
        </p:txBody>
      </p:sp>
      <p:pic>
        <p:nvPicPr>
          <p:cNvPr id="8" name="그래픽 7" descr="사용자 단색으로 채워진">
            <a:extLst>
              <a:ext uri="{FF2B5EF4-FFF2-40B4-BE49-F238E27FC236}">
                <a16:creationId xmlns:a16="http://schemas.microsoft.com/office/drawing/2014/main" id="{6B38AA84-30AF-3BC8-5A40-A510F6157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29119" y="1933566"/>
            <a:ext cx="1537902" cy="15379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B5B937-31A1-BA23-A148-477EE773178D}"/>
              </a:ext>
            </a:extLst>
          </p:cNvPr>
          <p:cNvSpPr txBox="1"/>
          <p:nvPr/>
        </p:nvSpPr>
        <p:spPr>
          <a:xfrm>
            <a:off x="1609783" y="38699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조연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E680A2-B6A9-29A2-16C0-C058030D0B33}"/>
              </a:ext>
            </a:extLst>
          </p:cNvPr>
          <p:cNvSpPr txBox="1"/>
          <p:nvPr/>
        </p:nvSpPr>
        <p:spPr>
          <a:xfrm>
            <a:off x="9126350" y="340659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악역</a:t>
            </a:r>
          </a:p>
        </p:txBody>
      </p:sp>
      <p:sp>
        <p:nvSpPr>
          <p:cNvPr id="12" name="말풍선: 모서리가 둥근 사각형 11">
            <a:extLst>
              <a:ext uri="{FF2B5EF4-FFF2-40B4-BE49-F238E27FC236}">
                <a16:creationId xmlns:a16="http://schemas.microsoft.com/office/drawing/2014/main" id="{481BBEB8-3846-6278-0D9D-B356F938B20B}"/>
              </a:ext>
            </a:extLst>
          </p:cNvPr>
          <p:cNvSpPr/>
          <p:nvPr/>
        </p:nvSpPr>
        <p:spPr>
          <a:xfrm>
            <a:off x="2715059" y="2982404"/>
            <a:ext cx="4761711" cy="462346"/>
          </a:xfrm>
          <a:prstGeom prst="wedgeRoundRectCallout">
            <a:avLst>
              <a:gd name="adj1" fmla="val -40891"/>
              <a:gd name="adj2" fmla="val 6880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젠장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주문이 깔린 곳으로 </a:t>
            </a:r>
            <a:r>
              <a:rPr lang="ko-KR" altLang="en-US" b="1" dirty="0">
                <a:solidFill>
                  <a:schemeClr val="tx1"/>
                </a:solidFill>
              </a:rPr>
              <a:t>절대</a:t>
            </a:r>
            <a:r>
              <a:rPr lang="ko-KR" altLang="en-US" dirty="0">
                <a:solidFill>
                  <a:schemeClr val="tx1"/>
                </a:solidFill>
              </a:rPr>
              <a:t> 접근하지 마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말풍선: 모서리가 둥근 사각형 12">
            <a:extLst>
              <a:ext uri="{FF2B5EF4-FFF2-40B4-BE49-F238E27FC236}">
                <a16:creationId xmlns:a16="http://schemas.microsoft.com/office/drawing/2014/main" id="{7C0447CA-C2B0-6180-CD39-C75012BDE00A}"/>
              </a:ext>
            </a:extLst>
          </p:cNvPr>
          <p:cNvSpPr/>
          <p:nvPr/>
        </p:nvSpPr>
        <p:spPr>
          <a:xfrm flipH="1">
            <a:off x="3714141" y="2127322"/>
            <a:ext cx="5048372" cy="638355"/>
          </a:xfrm>
          <a:prstGeom prst="wedgeRoundRectCallout">
            <a:avLst>
              <a:gd name="adj1" fmla="val -40891"/>
              <a:gd name="adj2" fmla="val 6880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너흰 나를 이길 수 없어</a:t>
            </a:r>
            <a:r>
              <a:rPr lang="en-US" altLang="ko-KR" dirty="0">
                <a:solidFill>
                  <a:schemeClr val="tx1"/>
                </a:solidFill>
              </a:rPr>
              <a:t>! </a:t>
            </a:r>
            <a:r>
              <a:rPr lang="ko-KR" altLang="en-US" dirty="0">
                <a:solidFill>
                  <a:schemeClr val="tx1"/>
                </a:solidFill>
              </a:rPr>
              <a:t>난 </a:t>
            </a:r>
            <a:r>
              <a:rPr lang="en-US" altLang="ko-KR" dirty="0">
                <a:solidFill>
                  <a:schemeClr val="tx1"/>
                </a:solidFill>
              </a:rPr>
              <a:t>8</a:t>
            </a:r>
            <a:r>
              <a:rPr lang="ko-KR" altLang="en-US" dirty="0" err="1">
                <a:solidFill>
                  <a:schemeClr val="tx1"/>
                </a:solidFill>
              </a:rPr>
              <a:t>서클에</a:t>
            </a:r>
            <a:r>
              <a:rPr lang="ko-KR" altLang="en-US" dirty="0">
                <a:solidFill>
                  <a:schemeClr val="tx1"/>
                </a:solidFill>
              </a:rPr>
              <a:t> 도달했다</a:t>
            </a:r>
            <a:r>
              <a:rPr lang="en-US" altLang="ko-KR" dirty="0">
                <a:solidFill>
                  <a:schemeClr val="tx1"/>
                </a:solidFill>
              </a:rPr>
              <a:t>!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620573-48CC-7D99-E6FB-82BAC53F5096}"/>
              </a:ext>
            </a:extLst>
          </p:cNvPr>
          <p:cNvSpPr txBox="1"/>
          <p:nvPr/>
        </p:nvSpPr>
        <p:spPr>
          <a:xfrm>
            <a:off x="2016998" y="6123543"/>
            <a:ext cx="815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주인공이 세계관 </a:t>
            </a:r>
            <a:r>
              <a:rPr lang="ko-KR" altLang="en-US"/>
              <a:t>설정을 몰라야 대화로 비교적 자연스럽게 설정을 풀 수 있음</a:t>
            </a:r>
            <a:endParaRPr lang="ko-KR" altLang="en-US" dirty="0"/>
          </a:p>
        </p:txBody>
      </p:sp>
      <p:pic>
        <p:nvPicPr>
          <p:cNvPr id="3" name="내용 개체 틀 5" descr="사용자 윤곽선">
            <a:extLst>
              <a:ext uri="{FF2B5EF4-FFF2-40B4-BE49-F238E27FC236}">
                <a16:creationId xmlns:a16="http://schemas.microsoft.com/office/drawing/2014/main" id="{5F54E667-EB1A-7503-AB50-317F9248C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6816" y="2669039"/>
            <a:ext cx="1475117" cy="14751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9E7C4B-B574-C9E4-A13B-F38D8CB23882}"/>
              </a:ext>
            </a:extLst>
          </p:cNvPr>
          <p:cNvSpPr txBox="1"/>
          <p:nvPr/>
        </p:nvSpPr>
        <p:spPr>
          <a:xfrm>
            <a:off x="7951238" y="511657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주인공</a:t>
            </a:r>
          </a:p>
        </p:txBody>
      </p:sp>
      <p:sp>
        <p:nvSpPr>
          <p:cNvPr id="7" name="말풍선: 모서리가 둥근 사각형 6">
            <a:extLst>
              <a:ext uri="{FF2B5EF4-FFF2-40B4-BE49-F238E27FC236}">
                <a16:creationId xmlns:a16="http://schemas.microsoft.com/office/drawing/2014/main" id="{E149F687-6C33-7DF0-3D8F-F3B87A218D0A}"/>
              </a:ext>
            </a:extLst>
          </p:cNvPr>
          <p:cNvSpPr/>
          <p:nvPr/>
        </p:nvSpPr>
        <p:spPr>
          <a:xfrm>
            <a:off x="2715060" y="3629977"/>
            <a:ext cx="4761711" cy="462346"/>
          </a:xfrm>
          <a:prstGeom prst="wedgeRoundRectCallout">
            <a:avLst>
              <a:gd name="adj1" fmla="val 60439"/>
              <a:gd name="adj2" fmla="val 11483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8</a:t>
            </a:r>
            <a:r>
              <a:rPr lang="ko-KR" altLang="en-US" dirty="0">
                <a:solidFill>
                  <a:schemeClr val="tx1"/>
                </a:solidFill>
              </a:rPr>
              <a:t>서클이라는 게 대체 </a:t>
            </a:r>
            <a:r>
              <a:rPr lang="ko-KR" altLang="en-US" dirty="0" err="1">
                <a:solidFill>
                  <a:schemeClr val="tx1"/>
                </a:solidFill>
              </a:rPr>
              <a:t>뭐길래</a:t>
            </a:r>
            <a:r>
              <a:rPr lang="en-US" altLang="ko-KR" dirty="0">
                <a:solidFill>
                  <a:schemeClr val="tx1"/>
                </a:solidFill>
              </a:rPr>
              <a:t>?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말풍선: 모서리가 둥근 사각형 8">
            <a:extLst>
              <a:ext uri="{FF2B5EF4-FFF2-40B4-BE49-F238E27FC236}">
                <a16:creationId xmlns:a16="http://schemas.microsoft.com/office/drawing/2014/main" id="{F13C9B9A-62D5-64CE-F9D8-A17BDCE0E8E9}"/>
              </a:ext>
            </a:extLst>
          </p:cNvPr>
          <p:cNvSpPr/>
          <p:nvPr/>
        </p:nvSpPr>
        <p:spPr>
          <a:xfrm flipV="1">
            <a:off x="2625919" y="4546110"/>
            <a:ext cx="4971077" cy="673000"/>
          </a:xfrm>
          <a:prstGeom prst="wedgeRoundRectCallout">
            <a:avLst>
              <a:gd name="adj1" fmla="val -50498"/>
              <a:gd name="adj2" fmla="val 11261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B6406C-BACC-65B8-8E44-DCFE29C6A8FF}"/>
              </a:ext>
            </a:extLst>
          </p:cNvPr>
          <p:cNvSpPr txBox="1"/>
          <p:nvPr/>
        </p:nvSpPr>
        <p:spPr>
          <a:xfrm>
            <a:off x="2877941" y="4547352"/>
            <a:ext cx="4291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인간이 도달할 수 있는 가장 높은 경지</a:t>
            </a:r>
            <a:r>
              <a:rPr lang="en-US" altLang="ko-KR" dirty="0"/>
              <a:t>...</a:t>
            </a:r>
            <a:br>
              <a:rPr lang="en-US" altLang="ko-KR" dirty="0"/>
            </a:br>
            <a:r>
              <a:rPr lang="ko-KR" altLang="en-US" dirty="0"/>
              <a:t>한 번에 </a:t>
            </a:r>
            <a:r>
              <a:rPr lang="en-US" altLang="ko-KR" dirty="0"/>
              <a:t>8</a:t>
            </a:r>
            <a:r>
              <a:rPr lang="ko-KR" altLang="en-US" dirty="0"/>
              <a:t>개의 마법을 쓰는 대마법사야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5800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5E321E-CA39-B58E-6A65-7E55105B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특이한 소재</a:t>
            </a:r>
            <a:r>
              <a:rPr lang="en-US" altLang="ko-KR" dirty="0"/>
              <a:t>/</a:t>
            </a:r>
            <a:r>
              <a:rPr lang="ko-KR" altLang="en-US" dirty="0"/>
              <a:t>인물을 다루기 좋음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6CFAB4D-802B-DA93-F36B-1C844902D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074"/>
            <a:ext cx="10515600" cy="4351338"/>
          </a:xfrm>
        </p:spPr>
        <p:txBody>
          <a:bodyPr/>
          <a:lstStyle/>
          <a:p>
            <a:r>
              <a:rPr lang="ko-KR" altLang="en-US" dirty="0" err="1"/>
              <a:t>오컬트나</a:t>
            </a:r>
            <a:r>
              <a:rPr lang="ko-KR" altLang="en-US" dirty="0"/>
              <a:t> </a:t>
            </a:r>
            <a:r>
              <a:rPr lang="ko-KR" altLang="en-US" dirty="0" err="1"/>
              <a:t>느와르</a:t>
            </a:r>
            <a:r>
              <a:rPr lang="ko-KR" altLang="en-US" dirty="0"/>
              <a:t> 등 마이너한 소재도 다룰 수 있음</a:t>
            </a:r>
            <a:endParaRPr lang="en-US" altLang="ko-KR" dirty="0"/>
          </a:p>
          <a:p>
            <a:r>
              <a:rPr lang="ko-KR" altLang="en-US" dirty="0"/>
              <a:t>특이한 주인공 만들기 가능</a:t>
            </a:r>
            <a:endParaRPr lang="en-US" altLang="ko-KR" dirty="0"/>
          </a:p>
          <a:p>
            <a:pPr lvl="1"/>
            <a:r>
              <a:rPr lang="ko-KR" altLang="en-US" dirty="0" err="1"/>
              <a:t>클리셰</a:t>
            </a:r>
            <a:r>
              <a:rPr lang="ko-KR" altLang="en-US" dirty="0"/>
              <a:t> 비틀기</a:t>
            </a:r>
            <a:r>
              <a:rPr lang="en-US" altLang="ko-KR" dirty="0"/>
              <a:t>(</a:t>
            </a:r>
            <a:r>
              <a:rPr lang="ko-KR" altLang="en-US" dirty="0"/>
              <a:t>악역으로 빙의</a:t>
            </a:r>
            <a:r>
              <a:rPr lang="en-US" altLang="ko-KR" dirty="0"/>
              <a:t>, </a:t>
            </a:r>
            <a:r>
              <a:rPr lang="ko-KR" altLang="en-US" dirty="0"/>
              <a:t>엑스트라로 빙의 등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 err="1"/>
              <a:t>인외물</a:t>
            </a:r>
            <a:r>
              <a:rPr lang="en-US" altLang="ko-KR" dirty="0"/>
              <a:t>(</a:t>
            </a:r>
            <a:r>
              <a:rPr lang="ko-KR" altLang="en-US" dirty="0"/>
              <a:t>우주괴물</a:t>
            </a:r>
            <a:r>
              <a:rPr lang="en-US" altLang="ko-KR" dirty="0"/>
              <a:t>, </a:t>
            </a:r>
            <a:r>
              <a:rPr lang="ko-KR" altLang="en-US" dirty="0"/>
              <a:t>동물</a:t>
            </a:r>
            <a:r>
              <a:rPr lang="en-US" altLang="ko-KR" dirty="0"/>
              <a:t>, </a:t>
            </a:r>
            <a:r>
              <a:rPr lang="ko-KR" altLang="en-US" dirty="0"/>
              <a:t>메카 등으로 환생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세계관 섞기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B65B1F12-5EC1-3880-C614-612A350207FF}"/>
              </a:ext>
            </a:extLst>
          </p:cNvPr>
          <p:cNvSpPr txBox="1">
            <a:spLocks/>
          </p:cNvSpPr>
          <p:nvPr/>
        </p:nvSpPr>
        <p:spPr>
          <a:xfrm>
            <a:off x="-42164" y="0"/>
            <a:ext cx="9392421" cy="629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defRPr>
            </a:lvl1pPr>
          </a:lstStyle>
          <a:p>
            <a:r>
              <a:rPr lang="ko-KR" altLang="en-US" sz="2600" dirty="0"/>
              <a:t>회귀 제외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DCFA6D6-AC4D-8647-B6B8-7132556DD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8220" y="3466519"/>
            <a:ext cx="2236940" cy="3331500"/>
          </a:xfrm>
          <a:prstGeom prst="rect">
            <a:avLst/>
          </a:prstGeom>
        </p:spPr>
      </p:pic>
      <p:pic>
        <p:nvPicPr>
          <p:cNvPr id="6146" name="Picture 2" descr="붕어된 썰 품ㅋㅋㅋ - 판타지 e북 - 리디">
            <a:extLst>
              <a:ext uri="{FF2B5EF4-FFF2-40B4-BE49-F238E27FC236}">
                <a16:creationId xmlns:a16="http://schemas.microsoft.com/office/drawing/2014/main" id="{1C29DE89-E6FC-3D7E-0CC5-DEC7F602F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844" y="3466519"/>
            <a:ext cx="2180127" cy="333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A126A6B-FDBE-0023-E49C-A1F100810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04" y="4274245"/>
            <a:ext cx="4391654" cy="2438311"/>
          </a:xfrm>
          <a:prstGeom prst="rect">
            <a:avLst/>
          </a:prstGeom>
        </p:spPr>
      </p:pic>
      <p:pic>
        <p:nvPicPr>
          <p:cNvPr id="6148" name="Picture 4" descr="구라 안치고 진짜 엑스트라">
            <a:extLst>
              <a:ext uri="{FF2B5EF4-FFF2-40B4-BE49-F238E27FC236}">
                <a16:creationId xmlns:a16="http://schemas.microsoft.com/office/drawing/2014/main" id="{873E9C9F-3AA6-2889-5188-7BBE6B109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930" y="3466519"/>
            <a:ext cx="2260987" cy="33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244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6E1BCA-40E9-2D20-603D-7C370BFF7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어떻게 이루어지는가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C5B7F9D-221B-7FF3-AFA0-A1670D260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보통 </a:t>
            </a:r>
            <a:r>
              <a:rPr lang="ko-KR" altLang="en-US" dirty="0" err="1"/>
              <a:t>이세계</a:t>
            </a:r>
            <a:r>
              <a:rPr lang="ko-KR" altLang="en-US" dirty="0"/>
              <a:t> 하면 트럭을 떠올리지만</a:t>
            </a:r>
            <a:r>
              <a:rPr lang="en-US" altLang="ko-KR" dirty="0"/>
              <a:t>, </a:t>
            </a:r>
            <a:r>
              <a:rPr lang="ko-KR" altLang="en-US" dirty="0"/>
              <a:t>요즘은 잘 보이지 않는다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dirty="0" err="1"/>
              <a:t>회빙환이</a:t>
            </a:r>
            <a:r>
              <a:rPr lang="ko-KR" altLang="en-US" dirty="0"/>
              <a:t> 이루어지는 과정을 살펴보자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7051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682F7D-FB79-4DF4-7612-19D687C35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주인공의 죽음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C3B21D-AE44-587E-0EE1-886113504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연계 패턴</a:t>
            </a:r>
            <a:r>
              <a:rPr lang="en-US" altLang="ko-KR" dirty="0"/>
              <a:t>: </a:t>
            </a:r>
            <a:r>
              <a:rPr lang="ko-KR" altLang="en-US" dirty="0"/>
              <a:t>회귀</a:t>
            </a:r>
            <a:r>
              <a:rPr lang="en-US" altLang="ko-KR" dirty="0"/>
              <a:t>/</a:t>
            </a:r>
            <a:r>
              <a:rPr lang="ko-KR" altLang="en-US" dirty="0"/>
              <a:t>빙의</a:t>
            </a:r>
            <a:r>
              <a:rPr lang="en-US" altLang="ko-KR" dirty="0"/>
              <a:t>/</a:t>
            </a:r>
            <a:r>
              <a:rPr lang="ko-KR" altLang="en-US" dirty="0"/>
              <a:t>환생</a:t>
            </a:r>
            <a:r>
              <a:rPr lang="en-US" altLang="ko-KR" dirty="0"/>
              <a:t>/</a:t>
            </a:r>
            <a:r>
              <a:rPr lang="ko-KR" altLang="en-US" dirty="0"/>
              <a:t>전이</a:t>
            </a:r>
            <a:endParaRPr lang="en-US" altLang="ko-KR" dirty="0"/>
          </a:p>
          <a:p>
            <a:pPr lvl="1"/>
            <a:r>
              <a:rPr lang="ko-KR" altLang="en-US" dirty="0"/>
              <a:t>단</a:t>
            </a:r>
            <a:r>
              <a:rPr lang="en-US" altLang="ko-KR" dirty="0"/>
              <a:t>, </a:t>
            </a:r>
            <a:r>
              <a:rPr lang="ko-KR" altLang="en-US" dirty="0" err="1"/>
              <a:t>빙의의</a:t>
            </a:r>
            <a:r>
              <a:rPr lang="ko-KR" altLang="en-US" dirty="0"/>
              <a:t> 경우 조금 드물다</a:t>
            </a:r>
            <a:endParaRPr lang="en-US" altLang="ko-KR" dirty="0"/>
          </a:p>
          <a:p>
            <a:r>
              <a:rPr lang="ko-KR" altLang="en-US" dirty="0"/>
              <a:t>방식은 사고사가 가장 많지만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회귀의 경우에는 큰 실패를 한 번 겪고 돌아가는 게 보통임</a:t>
            </a:r>
            <a:r>
              <a:rPr lang="en-US" altLang="ko-KR" dirty="0"/>
              <a:t>.</a:t>
            </a:r>
          </a:p>
        </p:txBody>
      </p:sp>
      <p:pic>
        <p:nvPicPr>
          <p:cNvPr id="7" name="1843de0dd2e560b4a">
            <a:hlinkClick r:id="" action="ppaction://media"/>
            <a:extLst>
              <a:ext uri="{FF2B5EF4-FFF2-40B4-BE49-F238E27FC236}">
                <a16:creationId xmlns:a16="http://schemas.microsoft.com/office/drawing/2014/main" id="{3BCEAC0E-FAAD-150F-A734-1D1205CA6B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02611" y="186845"/>
            <a:ext cx="5482356" cy="287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8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9A66C4-2EAD-6230-6A06-FA5A21D42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납치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54A3DDA-5AC7-2B58-C024-123DAE191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연계 패턴</a:t>
            </a:r>
            <a:r>
              <a:rPr lang="en-US" altLang="ko-KR" dirty="0"/>
              <a:t>: </a:t>
            </a:r>
            <a:r>
              <a:rPr lang="ko-KR" altLang="en-US" dirty="0"/>
              <a:t>빙의</a:t>
            </a:r>
            <a:r>
              <a:rPr lang="en-US" altLang="ko-KR" dirty="0"/>
              <a:t>, </a:t>
            </a:r>
            <a:r>
              <a:rPr lang="ko-KR" altLang="en-US" dirty="0"/>
              <a:t>환생</a:t>
            </a:r>
            <a:r>
              <a:rPr lang="en-US" altLang="ko-KR" dirty="0"/>
              <a:t>, </a:t>
            </a:r>
            <a:r>
              <a:rPr lang="ko-KR" altLang="en-US" dirty="0"/>
              <a:t>전이</a:t>
            </a:r>
            <a:endParaRPr lang="en-US" altLang="ko-KR" dirty="0"/>
          </a:p>
          <a:p>
            <a:r>
              <a:rPr lang="ko-KR" altLang="en-US" dirty="0"/>
              <a:t>어떤 초자연적인 존재에 의해 이세계로 납치됨</a:t>
            </a:r>
            <a:endParaRPr lang="en-US" altLang="ko-KR" dirty="0"/>
          </a:p>
          <a:p>
            <a:r>
              <a:rPr lang="ko-KR" altLang="en-US" dirty="0"/>
              <a:t>보통 난이도 높은 비주류 게임을 혼자 끝까지 깨고 최고 난이도를 선택했다가 </a:t>
            </a:r>
            <a:r>
              <a:rPr lang="ko-KR" altLang="en-US" dirty="0" err="1"/>
              <a:t>빙의당하거나</a:t>
            </a:r>
            <a:r>
              <a:rPr lang="en-US" altLang="ko-KR" dirty="0"/>
              <a:t>(</a:t>
            </a:r>
            <a:r>
              <a:rPr lang="ko-KR" altLang="en-US" dirty="0"/>
              <a:t>게임 빙의</a:t>
            </a:r>
            <a:r>
              <a:rPr lang="en-US" altLang="ko-KR" dirty="0"/>
              <a:t>), </a:t>
            </a:r>
            <a:r>
              <a:rPr lang="ko-KR" altLang="en-US" dirty="0"/>
              <a:t>책에 대해 악플을 달아서 보복성으로 소설 속으로 </a:t>
            </a:r>
            <a:r>
              <a:rPr lang="ko-KR" altLang="en-US" dirty="0" err="1"/>
              <a:t>빙의당하는</a:t>
            </a:r>
            <a:r>
              <a:rPr lang="ko-KR" altLang="en-US" dirty="0"/>
              <a:t> 게 </a:t>
            </a:r>
            <a:r>
              <a:rPr lang="ko-KR" altLang="en-US" dirty="0" err="1"/>
              <a:t>클리셰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761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87E979-5DF9-B0D1-DD22-161ED6910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이상입니다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97FB216-16DB-300E-7EC5-6C5EAC642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371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241394-9628-C8AD-C9CE-678BCBB87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발표 동기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9DCCC3-7361-BC4C-B56C-AA4C83163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저번 옴니버스 세미나 시간</a:t>
            </a:r>
            <a:r>
              <a:rPr lang="en-US" altLang="ko-KR" dirty="0"/>
              <a:t>…</a:t>
            </a: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39E520DF-B6CC-85DD-CF22-52820B1A20CD}"/>
              </a:ext>
            </a:extLst>
          </p:cNvPr>
          <p:cNvSpPr txBox="1">
            <a:spLocks/>
          </p:cNvSpPr>
          <p:nvPr/>
        </p:nvSpPr>
        <p:spPr>
          <a:xfrm>
            <a:off x="777034" y="5042204"/>
            <a:ext cx="10515600" cy="119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dirty="0"/>
              <a:t>이세계에 가는 방법은 하나가 아니다</a:t>
            </a:r>
            <a:r>
              <a:rPr lang="en-US" altLang="ko-KR" dirty="0"/>
              <a:t>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dirty="0"/>
              <a:t>무엇이 있는지 알아보고</a:t>
            </a:r>
            <a:r>
              <a:rPr lang="en-US" altLang="ko-KR" dirty="0"/>
              <a:t>, </a:t>
            </a:r>
            <a:r>
              <a:rPr lang="ko-KR" altLang="en-US" dirty="0"/>
              <a:t>엄밀히 구분해보자</a:t>
            </a:r>
            <a:r>
              <a:rPr lang="en-US" altLang="ko-KR" dirty="0"/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247D3CD-DF48-915D-A453-618FD237C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713" y="2504450"/>
            <a:ext cx="3105921" cy="181579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604C219-87BC-6E16-C3E0-B4CDBA3E4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341" y="2558661"/>
            <a:ext cx="3381555" cy="18941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27A6D8-9EAE-97AF-F0B2-B6B84E24DA6E}"/>
              </a:ext>
            </a:extLst>
          </p:cNvPr>
          <p:cNvSpPr txBox="1"/>
          <p:nvPr/>
        </p:nvSpPr>
        <p:spPr>
          <a:xfrm>
            <a:off x="1645966" y="4427990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▲이건 </a:t>
            </a:r>
            <a:r>
              <a:rPr lang="en-US" altLang="ko-KR" dirty="0"/>
              <a:t>‘</a:t>
            </a:r>
            <a:r>
              <a:rPr lang="ko-KR" altLang="en-US" dirty="0"/>
              <a:t>전이</a:t>
            </a:r>
            <a:r>
              <a:rPr lang="en-US" altLang="ko-KR" dirty="0"/>
              <a:t>’</a:t>
            </a:r>
            <a:r>
              <a:rPr lang="ko-KR" altLang="en-US" dirty="0"/>
              <a:t>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9DB750-CE99-9287-B84E-324292D796EE}"/>
              </a:ext>
            </a:extLst>
          </p:cNvPr>
          <p:cNvSpPr txBox="1"/>
          <p:nvPr/>
        </p:nvSpPr>
        <p:spPr>
          <a:xfrm>
            <a:off x="5707994" y="4513008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▲이건 </a:t>
            </a:r>
            <a:r>
              <a:rPr lang="en-US" altLang="ko-KR" dirty="0"/>
              <a:t>‘</a:t>
            </a:r>
            <a:r>
              <a:rPr lang="ko-KR" altLang="en-US" dirty="0"/>
              <a:t>빙의</a:t>
            </a:r>
            <a:r>
              <a:rPr lang="en-US" altLang="ko-KR" dirty="0"/>
              <a:t>’</a:t>
            </a:r>
            <a:r>
              <a:rPr lang="ko-KR" altLang="en-US" dirty="0"/>
              <a:t>다</a:t>
            </a:r>
          </a:p>
        </p:txBody>
      </p:sp>
    </p:spTree>
    <p:extLst>
      <p:ext uri="{BB962C8B-B14F-4D97-AF65-F5344CB8AC3E}">
        <p14:creationId xmlns:p14="http://schemas.microsoft.com/office/powerpoint/2010/main" val="297437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084F94-7C74-F492-E4DE-A4663047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D233E6F-2C47-BC50-060D-E516F48AA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ko-KR" altLang="en-US" dirty="0" err="1"/>
              <a:t>회빙환이란</a:t>
            </a:r>
            <a:r>
              <a:rPr lang="ko-KR" altLang="en-US" dirty="0"/>
              <a:t> 무엇인가</a:t>
            </a:r>
            <a:r>
              <a:rPr lang="en-US" altLang="ko-KR" dirty="0"/>
              <a:t>?</a:t>
            </a:r>
          </a:p>
          <a:p>
            <a:pPr marL="514350" indent="-514350">
              <a:buAutoNum type="arabicPeriod"/>
            </a:pPr>
            <a:r>
              <a:rPr lang="ko-KR" altLang="en-US" dirty="0" err="1"/>
              <a:t>회빙환은</a:t>
            </a:r>
            <a:r>
              <a:rPr lang="ko-KR" altLang="en-US" dirty="0"/>
              <a:t> 왜 사용하는가</a:t>
            </a:r>
            <a:r>
              <a:rPr lang="en-US" altLang="ko-KR" dirty="0"/>
              <a:t>?</a:t>
            </a:r>
          </a:p>
          <a:p>
            <a:pPr marL="514350" indent="-514350">
              <a:buAutoNum type="arabicPeriod"/>
            </a:pPr>
            <a:r>
              <a:rPr lang="ko-KR" altLang="en-US" dirty="0" err="1"/>
              <a:t>회빙환은</a:t>
            </a:r>
            <a:r>
              <a:rPr lang="ko-KR" altLang="en-US" dirty="0"/>
              <a:t> 어떻게 이루어지는가</a:t>
            </a:r>
            <a:r>
              <a:rPr lang="en-US" altLang="ko-K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46602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E183D3-EFAB-D1EC-A379-A30D15643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err="1"/>
              <a:t>회빙환이란</a:t>
            </a:r>
            <a:r>
              <a:rPr lang="ko-KR" altLang="en-US" dirty="0"/>
              <a:t> 무엇인가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425599E-C47A-C0FF-31F1-726F9D372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현대 </a:t>
            </a:r>
            <a:r>
              <a:rPr lang="ko-KR" altLang="en-US" dirty="0" err="1"/>
              <a:t>경문학</a:t>
            </a:r>
            <a:r>
              <a:rPr lang="en-US" altLang="ko-KR" dirty="0"/>
              <a:t>, </a:t>
            </a:r>
            <a:r>
              <a:rPr lang="ko-KR" altLang="en-US" dirty="0"/>
              <a:t>특히 한국 </a:t>
            </a:r>
            <a:r>
              <a:rPr lang="ko-KR" altLang="en-US" dirty="0" err="1"/>
              <a:t>웹소설</a:t>
            </a:r>
            <a:r>
              <a:rPr lang="ko-KR" altLang="en-US" dirty="0"/>
              <a:t> 시장에서 매우 빈번하게 사용되는 세 개의 소재를 비하적으로 묶어 부르는 말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구성</a:t>
            </a:r>
            <a:r>
              <a:rPr lang="en-US" altLang="ko-KR" dirty="0"/>
              <a:t>:</a:t>
            </a:r>
            <a:r>
              <a:rPr lang="ko-KR" altLang="en-US" dirty="0"/>
              <a:t> 회귀</a:t>
            </a:r>
            <a:r>
              <a:rPr lang="en-US" altLang="ko-KR" dirty="0"/>
              <a:t>, </a:t>
            </a:r>
            <a:r>
              <a:rPr lang="ko-KR" altLang="en-US" dirty="0"/>
              <a:t>빙의</a:t>
            </a:r>
            <a:r>
              <a:rPr lang="en-US" altLang="ko-KR" dirty="0"/>
              <a:t>, </a:t>
            </a:r>
            <a:r>
              <a:rPr lang="ko-KR" altLang="en-US" dirty="0"/>
              <a:t>환생</a:t>
            </a:r>
            <a:r>
              <a:rPr lang="en-US" altLang="ko-KR" dirty="0"/>
              <a:t>(=</a:t>
            </a:r>
            <a:r>
              <a:rPr lang="ko-KR" altLang="en-US" dirty="0"/>
              <a:t>전생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endParaRPr lang="en-US" altLang="ko-KR" dirty="0"/>
          </a:p>
          <a:p>
            <a:pPr lvl="1"/>
            <a:r>
              <a:rPr lang="ko-KR" altLang="en-US" dirty="0"/>
              <a:t>전이와</a:t>
            </a:r>
            <a:r>
              <a:rPr lang="en-US" altLang="ko-KR" dirty="0"/>
              <a:t> </a:t>
            </a:r>
            <a:r>
              <a:rPr lang="ko-KR" altLang="en-US" dirty="0"/>
              <a:t>게임 판타지도 비슷한 맥락으로 묶을 수 있다</a:t>
            </a:r>
            <a:r>
              <a:rPr lang="en-US" altLang="ko-KR" dirty="0"/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258C744-C84B-BCE5-7E21-B9462B0FD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29" y="4027038"/>
            <a:ext cx="5676351" cy="266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00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498B67B-5376-AB78-C8FB-5ED29E200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ko-KR" altLang="en-US" sz="4000"/>
              <a:t>회귀</a:t>
            </a: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485C56-12E0-5727-D65D-BC01548DD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15" y="2528056"/>
            <a:ext cx="6364242" cy="3694176"/>
          </a:xfrm>
        </p:spPr>
        <p:txBody>
          <a:bodyPr anchor="ctr">
            <a:normAutofit/>
          </a:bodyPr>
          <a:lstStyle/>
          <a:p>
            <a:r>
              <a:rPr lang="ko-KR" altLang="en-US" sz="1800" dirty="0"/>
              <a:t>주인공이 시간을 거슬러 과거로 돌아간다</a:t>
            </a:r>
            <a:r>
              <a:rPr lang="en-US" altLang="ko-KR" sz="1800" dirty="0"/>
              <a:t>.</a:t>
            </a:r>
          </a:p>
          <a:p>
            <a:r>
              <a:rPr lang="ko-KR" altLang="en-US" sz="1800" dirty="0"/>
              <a:t>어떤 중요한 사건 이후 딱 한 번 되돌아가는 경우도 있고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횟쉬</a:t>
            </a:r>
            <a:r>
              <a:rPr lang="ko-KR" altLang="en-US" sz="1800" dirty="0"/>
              <a:t> 제한 없이 무한정 시간을 돌릴 수 있는 경우도 있다</a:t>
            </a:r>
            <a:r>
              <a:rPr lang="en-US" altLang="ko-KR" sz="1800" dirty="0"/>
              <a:t>.</a:t>
            </a:r>
          </a:p>
          <a:p>
            <a:r>
              <a:rPr lang="ko-KR" altLang="en-US" sz="1800" dirty="0"/>
              <a:t>아예 먼 과거로 돌아가면 대체역사물이 된다</a:t>
            </a:r>
            <a:r>
              <a:rPr lang="en-US" altLang="ko-KR" sz="1800" dirty="0"/>
              <a:t>.</a:t>
            </a:r>
            <a:endParaRPr lang="ko-KR" altLang="en-US" sz="18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AC2CA61-1771-AA5A-5C6B-727C4B303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3" y="2499014"/>
            <a:ext cx="2599117" cy="3694176"/>
          </a:xfrm>
          <a:prstGeom prst="rect">
            <a:avLst/>
          </a:prstGeom>
        </p:spPr>
      </p:pic>
      <p:pic>
        <p:nvPicPr>
          <p:cNvPr id="2052" name="Picture 4" descr="엣지 오브 투모로우(All You Need Is Kill) | 사쿠라자카 히로시 | 학산문화사 - 교보ebook">
            <a:extLst>
              <a:ext uri="{FF2B5EF4-FFF2-40B4-BE49-F238E27FC236}">
                <a16:creationId xmlns:a16="http://schemas.microsoft.com/office/drawing/2014/main" id="{8B1872DC-30C5-3BFB-F89D-479922AE8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343" y="2444438"/>
            <a:ext cx="2484770" cy="381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33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7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Freeform: Shape 308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8D6A981-7F83-B72A-7BBD-84DCCDF0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ko-KR" altLang="en-US"/>
              <a:t>빙의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9271BA2-2D5F-F305-E57B-D7987F624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ko-KR" altLang="en-US" sz="2000"/>
              <a:t>다른 세계의 인물의 몸에 주인공의 정신이 들어가는 것</a:t>
            </a:r>
            <a:r>
              <a:rPr lang="en-US" altLang="ko-KR" sz="2000"/>
              <a:t>.</a:t>
            </a:r>
          </a:p>
          <a:p>
            <a:r>
              <a:rPr lang="ko-KR" altLang="en-US" sz="2000"/>
              <a:t>주로 현실의 주인공이 자신이 알고 있던 게임</a:t>
            </a:r>
            <a:r>
              <a:rPr lang="en-US" altLang="ko-KR" sz="2000"/>
              <a:t>/</a:t>
            </a:r>
            <a:r>
              <a:rPr lang="ko-KR" altLang="en-US" sz="2000"/>
              <a:t>소설</a:t>
            </a:r>
            <a:r>
              <a:rPr lang="en-US" altLang="ko-KR" sz="2000"/>
              <a:t>/</a:t>
            </a:r>
            <a:r>
              <a:rPr lang="ko-KR" altLang="en-US" sz="2000"/>
              <a:t>만화 등 창작물의 등장인물 속으로 주인공이 빙의한다</a:t>
            </a:r>
            <a:r>
              <a:rPr lang="en-US" altLang="ko-KR" sz="2000"/>
              <a:t>.</a:t>
            </a:r>
          </a:p>
          <a:p>
            <a:r>
              <a:rPr lang="ko-KR" altLang="en-US" sz="2000"/>
              <a:t>가끔 이세계 </a:t>
            </a:r>
            <a:r>
              <a:rPr lang="en-US" altLang="ko-KR" sz="2000"/>
              <a:t>A</a:t>
            </a:r>
            <a:r>
              <a:rPr lang="ko-KR" altLang="en-US" sz="2000"/>
              <a:t>에서 이세계 </a:t>
            </a:r>
            <a:r>
              <a:rPr lang="en-US" altLang="ko-KR" sz="2000"/>
              <a:t>B</a:t>
            </a:r>
            <a:r>
              <a:rPr lang="ko-KR" altLang="en-US" sz="2000"/>
              <a:t>로 빙의하는 등 기출변형도 있다</a:t>
            </a:r>
            <a:r>
              <a:rPr lang="en-US" altLang="ko-KR" sz="2000"/>
              <a:t>.</a:t>
            </a:r>
            <a:endParaRPr lang="ko-KR" altLang="en-US" sz="2000"/>
          </a:p>
        </p:txBody>
      </p:sp>
      <p:pic>
        <p:nvPicPr>
          <p:cNvPr id="3074" name="Picture 2" descr="레전드 공포 영화 '엑소시스트' 새로운 시리즈로 돌아온다">
            <a:extLst>
              <a:ext uri="{FF2B5EF4-FFF2-40B4-BE49-F238E27FC236}">
                <a16:creationId xmlns:a16="http://schemas.microsoft.com/office/drawing/2014/main" id="{E0CAEE07-2F44-3F7B-A677-BF4827BA9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9367" y="2716104"/>
            <a:ext cx="4788505" cy="269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8" name="Freeform: Shape 308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FA7B9C-AB46-7633-F067-676838C0DC5B}"/>
              </a:ext>
            </a:extLst>
          </p:cNvPr>
          <p:cNvSpPr txBox="1"/>
          <p:nvPr/>
        </p:nvSpPr>
        <p:spPr>
          <a:xfrm>
            <a:off x="6719367" y="5140285"/>
            <a:ext cx="4788505" cy="26935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altLang="ko-KR" sz="1300" dirty="0">
                <a:solidFill>
                  <a:srgbClr val="FFFFFF"/>
                </a:solidFill>
              </a:rPr>
              <a:t>(</a:t>
            </a:r>
            <a:r>
              <a:rPr lang="ko-KR" altLang="en-US" sz="1300" dirty="0">
                <a:solidFill>
                  <a:srgbClr val="FFFFFF"/>
                </a:solidFill>
              </a:rPr>
              <a:t>이거 아님</a:t>
            </a:r>
            <a:r>
              <a:rPr lang="en-US" altLang="ko-KR" sz="1300" dirty="0">
                <a:solidFill>
                  <a:srgbClr val="FFFFFF"/>
                </a:solidFill>
              </a:rPr>
              <a:t>)</a:t>
            </a:r>
            <a:br>
              <a:rPr lang="en-US" altLang="ko-KR" sz="1300" dirty="0"/>
            </a:br>
            <a:r>
              <a:rPr lang="en-US" altLang="ko-KR" sz="1300" dirty="0"/>
              <a:t>(NOT</a:t>
            </a:r>
            <a:r>
              <a:rPr lang="ko-KR" altLang="en-US" sz="1300" dirty="0"/>
              <a:t> </a:t>
            </a:r>
            <a:r>
              <a:rPr lang="en-US" altLang="ko-KR" sz="1300" dirty="0"/>
              <a:t>this.)</a:t>
            </a:r>
            <a:endParaRPr lang="ko-KR" altLang="en-US" sz="1300" dirty="0"/>
          </a:p>
        </p:txBody>
      </p:sp>
    </p:spTree>
    <p:extLst>
      <p:ext uri="{BB962C8B-B14F-4D97-AF65-F5344CB8AC3E}">
        <p14:creationId xmlns:p14="http://schemas.microsoft.com/office/powerpoint/2010/main" val="1480303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A1E0707-4985-454B-ACE0-4855BB558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911C6EB-1C2F-FF89-13E0-7AE237433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7" y="609599"/>
            <a:ext cx="3686174" cy="1322888"/>
          </a:xfrm>
        </p:spPr>
        <p:txBody>
          <a:bodyPr>
            <a:normAutofit/>
          </a:bodyPr>
          <a:lstStyle/>
          <a:p>
            <a:r>
              <a:rPr lang="ko-KR" altLang="en-US" dirty="0"/>
              <a:t>환생</a:t>
            </a:r>
            <a:r>
              <a:rPr lang="en-US" altLang="ko-KR" dirty="0"/>
              <a:t>(</a:t>
            </a:r>
            <a:r>
              <a:rPr lang="ko-KR" altLang="en-US" dirty="0"/>
              <a:t>전생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D8A5721-51C9-3C25-1476-BC0074D27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7" y="2194101"/>
            <a:ext cx="3543298" cy="3973337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주인공이 죽은 후 다른 인물로 태어나</a:t>
            </a:r>
            <a:r>
              <a:rPr lang="en-US" altLang="ko-KR" sz="2000" dirty="0"/>
              <a:t> </a:t>
            </a:r>
            <a:r>
              <a:rPr lang="ko-KR" altLang="en-US" sz="2000" dirty="0"/>
              <a:t>살아가는 것</a:t>
            </a:r>
            <a:endParaRPr lang="en-US" altLang="ko-KR" sz="2000" dirty="0"/>
          </a:p>
          <a:p>
            <a:r>
              <a:rPr lang="ko-KR" altLang="en-US" sz="2000" dirty="0"/>
              <a:t>웹소설판에서는 이세계로 환생하기가 가장 흔하게 보이지만</a:t>
            </a:r>
            <a:r>
              <a:rPr lang="en-US" altLang="ko-KR" sz="2000" dirty="0"/>
              <a:t>,</a:t>
            </a:r>
            <a:r>
              <a:rPr lang="ko-KR" altLang="en-US" sz="2000" dirty="0"/>
              <a:t> 다양한 </a:t>
            </a:r>
            <a:r>
              <a:rPr lang="ko-KR" altLang="en-US" sz="2000" dirty="0" err="1"/>
              <a:t>바리에이션이</a:t>
            </a:r>
            <a:r>
              <a:rPr lang="ko-KR" altLang="en-US" sz="2000" dirty="0"/>
              <a:t> 있다</a:t>
            </a:r>
            <a:br>
              <a:rPr lang="en-US" altLang="ko-KR" sz="2000" dirty="0"/>
            </a:br>
            <a:r>
              <a:rPr lang="en-US" altLang="ko-KR" sz="2000" dirty="0"/>
              <a:t>(ex:</a:t>
            </a:r>
            <a:r>
              <a:rPr lang="ko-KR" altLang="en-US" sz="2000" dirty="0" err="1"/>
              <a:t>인외</a:t>
            </a:r>
            <a:r>
              <a:rPr lang="ko-KR" altLang="en-US" sz="2000" dirty="0"/>
              <a:t> 존재로 환생</a:t>
            </a:r>
            <a:r>
              <a:rPr lang="en-US" altLang="ko-KR" sz="2000" dirty="0"/>
              <a:t>)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E864909-0919-9BDA-244E-7FDEB13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138" y="1236035"/>
            <a:ext cx="2828925" cy="438593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2F68AE4-34E7-049D-F69E-9D38DF39E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3211" y="1325710"/>
            <a:ext cx="2828925" cy="420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44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99FFC9-943D-81D6-746E-434E09439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3F4B889-F470-BA20-33C7-0E83D83675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503572"/>
            <a:ext cx="5181600" cy="4351338"/>
          </a:xfrm>
        </p:spPr>
        <p:txBody>
          <a:bodyPr/>
          <a:lstStyle/>
          <a:p>
            <a:r>
              <a:rPr lang="ko-KR" altLang="en-US" dirty="0"/>
              <a:t>전이</a:t>
            </a:r>
            <a:endParaRPr lang="en-US" altLang="ko-KR" dirty="0"/>
          </a:p>
          <a:p>
            <a:pPr lvl="1"/>
            <a:r>
              <a:rPr lang="ko-KR" altLang="en-US" dirty="0"/>
              <a:t>주인공이 </a:t>
            </a:r>
            <a:r>
              <a:rPr lang="en-US" altLang="ko-KR" dirty="0"/>
              <a:t>‘</a:t>
            </a:r>
            <a:r>
              <a:rPr lang="ko-KR" altLang="en-US" dirty="0"/>
              <a:t>현재의 몸으로</a:t>
            </a:r>
            <a:r>
              <a:rPr lang="en-US" altLang="ko-KR" dirty="0"/>
              <a:t>’ </a:t>
            </a:r>
            <a:r>
              <a:rPr lang="ko-KR" altLang="en-US" dirty="0"/>
              <a:t>다른 세계로 보내지는 것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대표적으로 용사소환물이 있다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한국 웹소설에선 잘 안 보인다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FF6D271-428F-1492-DE4E-44E7ECAAE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503572"/>
            <a:ext cx="5358444" cy="4351338"/>
          </a:xfrm>
        </p:spPr>
        <p:txBody>
          <a:bodyPr/>
          <a:lstStyle/>
          <a:p>
            <a:r>
              <a:rPr lang="ko-KR" altLang="en-US" dirty="0" err="1"/>
              <a:t>게임판타지</a:t>
            </a:r>
            <a:endParaRPr lang="en-US" altLang="ko-KR" dirty="0"/>
          </a:p>
          <a:p>
            <a:pPr lvl="1"/>
            <a:r>
              <a:rPr lang="ko-KR" altLang="en-US" dirty="0"/>
              <a:t>작품의 주무대가 현실이 아닌 </a:t>
            </a:r>
            <a:br>
              <a:rPr lang="en-US" altLang="ko-KR" dirty="0"/>
            </a:br>
            <a:r>
              <a:rPr lang="ko-KR" altLang="en-US" dirty="0"/>
              <a:t>게임 속인 작품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보통 </a:t>
            </a:r>
            <a:r>
              <a:rPr lang="en-US" altLang="ko-KR" dirty="0"/>
              <a:t>VR </a:t>
            </a:r>
            <a:r>
              <a:rPr lang="ko-KR" altLang="en-US" dirty="0"/>
              <a:t>게임이다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대부분 게임 스킨 씌운 </a:t>
            </a:r>
            <a:r>
              <a:rPr lang="ko-KR" altLang="en-US" dirty="0" err="1"/>
              <a:t>이세계물</a:t>
            </a:r>
            <a:endParaRPr lang="en-US" altLang="ko-KR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45377A3-2ABF-7B6B-6935-5D3E1B6AB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678" y="3804725"/>
            <a:ext cx="2164736" cy="284378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F56745C-77C0-42F5-78B3-E5ADC579D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368" y="3814934"/>
            <a:ext cx="2072183" cy="304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49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>
            <a:extLst>
              <a:ext uri="{FF2B5EF4-FFF2-40B4-BE49-F238E27FC236}">
                <a16:creationId xmlns:a16="http://schemas.microsoft.com/office/drawing/2014/main" id="{5583FBB4-9E20-610A-57FA-649E5F49F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/>
              <a:t>회빙환은</a:t>
            </a:r>
            <a:r>
              <a:rPr lang="ko-KR" altLang="en-US" dirty="0"/>
              <a:t> 왜 사용하는가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EA190A64-5386-55CA-F555-05C068D27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양산형이다</a:t>
            </a:r>
            <a:r>
              <a:rPr lang="en-US" altLang="ko-KR" dirty="0"/>
              <a:t>, </a:t>
            </a:r>
            <a:r>
              <a:rPr lang="ko-KR" altLang="en-US" dirty="0"/>
              <a:t>사이다패스다 욕을 먹어도 </a:t>
            </a:r>
            <a:r>
              <a:rPr lang="ko-KR" altLang="en-US" dirty="0" err="1"/>
              <a:t>회빙환은</a:t>
            </a:r>
            <a:r>
              <a:rPr lang="ko-KR" altLang="en-US" dirty="0"/>
              <a:t> 꾸준히 나온다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dirty="0"/>
              <a:t>그 이유가 무엇인가</a:t>
            </a:r>
            <a:r>
              <a:rPr lang="en-US" altLang="ko-KR" dirty="0"/>
              <a:t>?</a:t>
            </a:r>
          </a:p>
          <a:p>
            <a:pPr marL="0" indent="0">
              <a:buNone/>
            </a:pPr>
            <a:r>
              <a:rPr lang="ko-KR" altLang="en-US" dirty="0"/>
              <a:t>회귀와 빙의</a:t>
            </a:r>
            <a:r>
              <a:rPr lang="en-US" altLang="ko-KR" dirty="0"/>
              <a:t>/</a:t>
            </a:r>
            <a:r>
              <a:rPr lang="ko-KR" altLang="en-US" dirty="0"/>
              <a:t>환생은 조금 경우가 다르므로 나누어 설명한다</a:t>
            </a:r>
          </a:p>
        </p:txBody>
      </p:sp>
    </p:spTree>
    <p:extLst>
      <p:ext uri="{BB962C8B-B14F-4D97-AF65-F5344CB8AC3E}">
        <p14:creationId xmlns:p14="http://schemas.microsoft.com/office/powerpoint/2010/main" val="3385947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671</Words>
  <Application>Microsoft Office PowerPoint</Application>
  <PresentationFormat>와이드스크린</PresentationFormat>
  <Paragraphs>94</Paragraphs>
  <Slides>18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4" baseType="lpstr">
      <vt:lpstr>HY헤드라인M</vt:lpstr>
      <vt:lpstr>맑은 고딕</vt:lpstr>
      <vt:lpstr>바탕</vt:lpstr>
      <vt:lpstr>Arial</vt:lpstr>
      <vt:lpstr>Calibri</vt:lpstr>
      <vt:lpstr>Office 테마</vt:lpstr>
      <vt:lpstr>Time sleep, Possession,  and Reincanation</vt:lpstr>
      <vt:lpstr>발표 동기</vt:lpstr>
      <vt:lpstr>목차</vt:lpstr>
      <vt:lpstr>1. 회빙환이란 무엇인가</vt:lpstr>
      <vt:lpstr>회귀</vt:lpstr>
      <vt:lpstr>빙의</vt:lpstr>
      <vt:lpstr>환생(전생)</vt:lpstr>
      <vt:lpstr>기타</vt:lpstr>
      <vt:lpstr>2. 회빙환은 왜 사용하는가?</vt:lpstr>
      <vt:lpstr>주인공에게 우위와 능동성을 준다.</vt:lpstr>
      <vt:lpstr>판타지를 쉽게 도입 가능</vt:lpstr>
      <vt:lpstr>판타지를 쉽게 도입 가능</vt:lpstr>
      <vt:lpstr>판타지를 쉽게 도입 가능</vt:lpstr>
      <vt:lpstr>특이한 소재/인물을 다루기 좋음</vt:lpstr>
      <vt:lpstr>3. 어떻게 이루어지는가?</vt:lpstr>
      <vt:lpstr>주인공의 죽음</vt:lpstr>
      <vt:lpstr>납치</vt:lpstr>
      <vt:lpstr>이상입니다.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지훈 박</dc:creator>
  <cp:lastModifiedBy>지훈 박</cp:lastModifiedBy>
  <cp:revision>1</cp:revision>
  <dcterms:created xsi:type="dcterms:W3CDTF">2025-04-01T08:22:10Z</dcterms:created>
  <dcterms:modified xsi:type="dcterms:W3CDTF">2025-04-01T13:10:40Z</dcterms:modified>
</cp:coreProperties>
</file>