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3087B6-7819-4958-936C-E42751B4B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4D9093F-0768-4E11-B47A-BE4C240852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01B178-3CD2-4B4C-A4CB-F2D88DF6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08234B-87DD-4D4A-816A-1B1CE8EF1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6516760-08F7-4B16-BA21-22F55F52F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78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21671C-034C-451E-827F-E046F58F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3C9EDCD-B0FC-4B32-9C26-1A5FF8574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210F6B-14A6-48E1-BCD5-B2EE18B0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0E6511-78FE-4E3B-B662-10CA5CF89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8A5D2B-8367-49A7-B674-D0347F6EB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02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39B5262-BA6B-4C4C-8E4D-A870B5F4B0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ED090A-AE99-4721-BA73-5B4A699B4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217348-328A-467C-8785-529829BB2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B551C2-4D82-4999-8DAD-E69FB47A0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FE8F92-4DB4-4F57-83A8-E05AD8DC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900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AF4EA-10B3-46C4-80C2-57958E1B5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1DE5F5-FF6E-4DDF-9811-A61E08F27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424317-C894-4F8C-BE69-DE6ACD2A6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690D74-386B-4DC4-93DB-2272DB0D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FF26113-3D29-49BA-A536-71847E12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41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E9D42E-F5F3-4E61-A494-09DB779D6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F2DE7C-BC00-4081-94F0-94E1C45BB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A08F2D-8468-4C51-B24C-8C9AD2DE8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C28CAE-BE51-470E-A883-12E25F31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6EDB4F-6DD2-4C83-8C17-B8A73A9F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949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0EF730-D2A2-488D-9601-BF0FBC96A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EB9759-A513-459B-85EA-3ECE30ECC3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772BB94-52BD-4ACF-9E5E-674C86EAF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B4E04D0-4505-41EC-ABCB-C2A19E749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47E7CA4-26D2-4F3C-B849-E01B557FC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1D70CA-9744-4BEE-9719-807AB61B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103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917691-773A-44A9-9750-1620C4A1B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8EA1B64-84F4-4771-8F01-F548D7736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9646197-C885-4D2A-AA04-7BE57D5FE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6C90695-2A69-4B08-9463-3D94CC075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A21C3C9-6BDF-4D4D-BE32-7D5EE3C022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94E0D19-136E-4A48-9F6D-3D2BCBA7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56A839B-89C5-4BC3-A11B-5BEE77C0A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432302B-DD9A-48C7-9B0C-31915272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70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62856F-3072-417D-8138-2C96D535D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3297BC1-3E09-4320-BB18-4EC5FBF58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A499E04-43A4-46D6-950D-E428BDE2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F7B925D-566D-434D-8979-4594F033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71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36919E4-9DF6-4AF7-8A56-BBFF0316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F365AC6-5016-44DB-825A-D3880EE8D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0009563-D15C-4199-BE8A-10768DD9B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71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F207F3-77A6-4C2E-A95C-4FB333F15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D811C2-CD71-40BC-9C54-839968F42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5CAA80-E7B3-496D-8983-893570A07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DE1801-8EB1-4313-B986-B3A8DBD2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B0A8-883D-40CC-81AF-79369CB1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6775776-9678-4A37-B299-0855D987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940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5D4C5F-BC01-40B6-B2F5-F8599B7A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569DB43-05DB-4A14-BF5F-9E725ABBE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974666-0407-4E7F-9C2D-957F16C13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3A738B-A743-45C4-A917-9F64C840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F2A285F-F26E-4CF9-8921-C09FA963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03E1CF-CD0B-47D9-B3BA-A50CDD46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23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484CDF1-CC3D-463F-9F50-31D31CC52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8D8BF9-D852-4EA3-B543-F18A81902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33D0FB-D6C2-40FA-BC35-523148BDD6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E5313-73AC-4821-A1DE-CD9FD1BCA4E3}" type="datetimeFigureOut">
              <a:rPr lang="ko-KR" altLang="en-US" smtClean="0"/>
              <a:t>2024-03-26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B44C6D-AA78-4935-85FE-DAD2DA03F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C77779-BD27-45C1-BAD2-03DEEA36CB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1A6FD-7AB6-4D42-A1C2-6F62178210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086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ED5617-D536-43F9-AECF-844D3718DD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GIT </a:t>
            </a:r>
            <a:r>
              <a:rPr lang="ko-KR" altLang="en-US" dirty="0"/>
              <a:t>설명회</a:t>
            </a:r>
          </a:p>
        </p:txBody>
      </p:sp>
    </p:spTree>
    <p:extLst>
      <p:ext uri="{BB962C8B-B14F-4D97-AF65-F5344CB8AC3E}">
        <p14:creationId xmlns:p14="http://schemas.microsoft.com/office/powerpoint/2010/main" val="331761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E43EAD-B57D-4E7A-8E50-AF160F2C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Git</a:t>
            </a:r>
            <a:r>
              <a:rPr lang="ko-KR" altLang="en-US" dirty="0"/>
              <a:t>이란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2CF0F6-6569-4929-B58C-86EA42534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버전 관리 프로그램</a:t>
            </a:r>
          </a:p>
        </p:txBody>
      </p:sp>
    </p:spTree>
    <p:extLst>
      <p:ext uri="{BB962C8B-B14F-4D97-AF65-F5344CB8AC3E}">
        <p14:creationId xmlns:p14="http://schemas.microsoft.com/office/powerpoint/2010/main" val="114208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41A8EB-15D8-482B-B84B-FDCB644A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ko-KR" altLang="en-US" dirty="0"/>
              <a:t>이런 짓을 할 것인가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11CD0FE5-ABCC-4557-A545-2A84DDAB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ko-KR" dirty="0"/>
              <a:t>Git</a:t>
            </a:r>
            <a:r>
              <a:rPr lang="ko-KR" altLang="en-US" dirty="0"/>
              <a:t>이란</a:t>
            </a:r>
            <a:r>
              <a:rPr lang="en-US" altLang="ko-KR" dirty="0"/>
              <a:t>	</a:t>
            </a:r>
            <a:endParaRPr lang="ko-KR" altLang="en-US" dirty="0"/>
          </a:p>
        </p:txBody>
      </p:sp>
      <p:pic>
        <p:nvPicPr>
          <p:cNvPr id="2050" name="Picture 2" descr="TIL - Git 기본 개념 A TO Z (1)">
            <a:extLst>
              <a:ext uri="{FF2B5EF4-FFF2-40B4-BE49-F238E27FC236}">
                <a16:creationId xmlns:a16="http://schemas.microsoft.com/office/drawing/2014/main" id="{3C89A18F-5ED7-4177-B819-94246AAD5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2472531"/>
            <a:ext cx="6143625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43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41A8EB-15D8-482B-B84B-FDCB644A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ko-KR" altLang="en-US" dirty="0"/>
              <a:t>깔끔한 버전 관리와 협업을 해보자</a:t>
            </a:r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11CD0FE5-ABCC-4557-A545-2A84DDAB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ko-KR" dirty="0"/>
              <a:t>Git</a:t>
            </a:r>
            <a:r>
              <a:rPr lang="ko-KR" altLang="en-US" dirty="0"/>
              <a:t>이란</a:t>
            </a:r>
            <a:r>
              <a:rPr lang="en-US" altLang="ko-KR" dirty="0"/>
              <a:t>	</a:t>
            </a:r>
            <a:endParaRPr lang="ko-KR" altLang="en-US" dirty="0"/>
          </a:p>
        </p:txBody>
      </p:sp>
      <p:pic>
        <p:nvPicPr>
          <p:cNvPr id="3086" name="Picture 14" descr="Git Graphのわかりやすい使い方">
            <a:extLst>
              <a:ext uri="{FF2B5EF4-FFF2-40B4-BE49-F238E27FC236}">
                <a16:creationId xmlns:a16="http://schemas.microsoft.com/office/drawing/2014/main" id="{DAA47384-0927-455C-985F-FD7C07E54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486" y="2430379"/>
            <a:ext cx="4140125" cy="345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7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41A8EB-15D8-482B-B84B-FDCB644A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ko-KR" altLang="en-US" dirty="0"/>
              <a:t>원격 저장소와 로컬 저장소의 분리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변경사항들의 편리한 백업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작업 내용의 쉬운 공유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 err="1"/>
              <a:t>브랜치</a:t>
            </a:r>
            <a:r>
              <a:rPr lang="ko-KR" altLang="en-US" dirty="0"/>
              <a:t> 분리를 통한 편리한 협업</a:t>
            </a:r>
            <a:br>
              <a:rPr lang="en-US" altLang="ko-KR" dirty="0"/>
            </a:b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11CD0FE5-ABCC-4557-A545-2A84DDAB6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ko-KR" dirty="0"/>
              <a:t>Git</a:t>
            </a:r>
            <a:r>
              <a:rPr lang="ko-KR" altLang="en-US" dirty="0"/>
              <a:t>의 핵심 기능</a:t>
            </a:r>
            <a:r>
              <a:rPr lang="en-US" altLang="ko-KR" dirty="0"/>
              <a:t>	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420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782F22-EAD6-4A60-BD9C-3C15EAB7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Git commit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7417FB-737C-4B86-B8FF-DE9CD3F47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로컬 저장소에 변경 사항을 저장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현재 상태를 새로운 버전으로 기록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Stage : Commit</a:t>
            </a:r>
            <a:r>
              <a:rPr lang="ko-KR" altLang="en-US" dirty="0"/>
              <a:t>을 하기 위해 변경사항을 확정하는 과정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008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782F22-EAD6-4A60-BD9C-3C15EAB7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Git pull &amp; push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7417FB-737C-4B86-B8FF-DE9CD3F47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Pull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원격 저장소의 변경 사항을 로컬 저장소에 적용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Push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로컬 저장소의 변경 사항을 원격 저장소에 적용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8896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782F22-EAD6-4A60-BD9C-3C15EAB7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9188"/>
            <a:ext cx="10515600" cy="1325563"/>
          </a:xfrm>
        </p:spPr>
        <p:txBody>
          <a:bodyPr/>
          <a:lstStyle/>
          <a:p>
            <a:r>
              <a:rPr lang="en-US" altLang="ko-KR" dirty="0"/>
              <a:t>Git clone &amp; fork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7417FB-737C-4B86-B8FF-DE9CD3F47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Clone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원격 저장소로부터 로컬 저장소를 만드는 행위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Fork</a:t>
            </a:r>
          </a:p>
          <a:p>
            <a:pPr lvl="1"/>
            <a:endParaRPr lang="en-US" altLang="ko-KR" dirty="0"/>
          </a:p>
          <a:p>
            <a:pPr lvl="1"/>
            <a:r>
              <a:rPr lang="ko-KR" altLang="en-US" dirty="0"/>
              <a:t>원격 저장소로부터 새 원격 저장소를 만드는 행위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5253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106</Words>
  <Application>Microsoft Office PowerPoint</Application>
  <PresentationFormat>와이드스크린</PresentationFormat>
  <Paragraphs>39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GIT 설명회</vt:lpstr>
      <vt:lpstr>Git이란 </vt:lpstr>
      <vt:lpstr>Git이란 </vt:lpstr>
      <vt:lpstr>Git이란 </vt:lpstr>
      <vt:lpstr>Git의 핵심 기능 </vt:lpstr>
      <vt:lpstr>Git commit</vt:lpstr>
      <vt:lpstr>Git pull &amp; push</vt:lpstr>
      <vt:lpstr>Git clone &amp; fork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설명회</dc:title>
  <dc:creator>Dice15Puzzle</dc:creator>
  <cp:lastModifiedBy>Dice15Puzzle</cp:lastModifiedBy>
  <cp:revision>5</cp:revision>
  <dcterms:created xsi:type="dcterms:W3CDTF">2024-03-26T10:18:53Z</dcterms:created>
  <dcterms:modified xsi:type="dcterms:W3CDTF">2024-03-26T10:51:16Z</dcterms:modified>
</cp:coreProperties>
</file>