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056C-DC04-4AA9-95C9-D5D356067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44" y="3840479"/>
            <a:ext cx="11971712" cy="1043247"/>
          </a:xfrm>
        </p:spPr>
        <p:txBody>
          <a:bodyPr anchor="b"/>
          <a:lstStyle>
            <a:lvl1pPr algn="l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76C8A-E7B5-4AE4-A3E3-2C1589A79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44" y="5090016"/>
            <a:ext cx="11971712" cy="104324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2EED-77AC-4FE8-9D94-B3F5D321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44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EDDD0E4F-6099-46D4-BCDA-7D8AA953F42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2AC35-4962-4A33-9EAF-E03377B6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816" y="6372629"/>
            <a:ext cx="61943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D34F4-185F-498B-959F-E0A9EBF3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656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F9263D43-0466-4E07-9008-B69B0ECB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1BFB-812F-49DC-8086-7211DA9B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1C20A-C9E9-42A8-9F84-4D4C8D229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26508-4439-45B3-9548-38096B01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44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EDDD0E4F-6099-46D4-BCDA-7D8AA953F42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CDC3A-5EE7-4C69-8416-0FD02F6E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816" y="6372629"/>
            <a:ext cx="61943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5CEAC-9B95-48A4-BA78-4970686C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656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F9263D43-0466-4E07-9008-B69B0ECB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0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A4E767-7260-4FAC-8EE3-62991B6B3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B7C00-9F9F-4704-8F4E-F0A209D58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C1190-FD6B-450B-8996-2883A595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44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EDDD0E4F-6099-46D4-BCDA-7D8AA953F42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E187C-667D-411F-AF4E-0A0CA8B5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816" y="6372629"/>
            <a:ext cx="61943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B42C-DF5D-4B6B-AAC9-296077ED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656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F9263D43-0466-4E07-9008-B69B0ECB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7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B7F2-E885-460F-95F0-740FC67A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B45B-F944-4C3F-9E50-D98B33FF0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45884-A64E-4E7E-AC4F-4D28FE1E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44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EDDD0E4F-6099-46D4-BCDA-7D8AA953F42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848F7-E7FC-49DC-983E-F00C3328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816" y="6372629"/>
            <a:ext cx="61943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10C64-E27C-4BC5-9CE5-8CE1328E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656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F9263D43-0466-4E07-9008-B69B0ECB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1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ABC7-0739-46F7-9507-B8DDFAA0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C6A64-B082-4584-8700-BFBAE4E8B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7A81A-80AA-4C5C-8107-78521FDA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44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EDDD0E4F-6099-46D4-BCDA-7D8AA953F42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D3AFC-1197-46A1-9928-F1AF3F54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816" y="6372629"/>
            <a:ext cx="61943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2E042-59EE-46C1-BED3-883BDC16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656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F9263D43-0466-4E07-9008-B69B0ECB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2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EB44-DDF7-458D-960F-0C6BB4C5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BE8BB-BD93-44ED-9FD1-07EDAB936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144" y="1284634"/>
            <a:ext cx="5909656" cy="48923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EBCD8-3748-407F-BD18-B95DB1F95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4634"/>
            <a:ext cx="5909656" cy="48923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21B2-D9CD-43AC-9EDA-5410814C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44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EDDD0E4F-6099-46D4-BCDA-7D8AA953F42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BE3B2-9751-4DB2-893A-AA74C9EF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816" y="6372629"/>
            <a:ext cx="61943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1277F-A6E7-4CC1-B996-6E579AD9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656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F9263D43-0466-4E07-9008-B69B0ECB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4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E4B4-1464-43D9-AB3C-90A87F3E5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44" y="1269395"/>
            <a:ext cx="5887431" cy="5178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C9A1A-983A-4441-8929-86AD1DDD8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144" y="1967664"/>
            <a:ext cx="5887431" cy="42219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8E47F-7F73-43FB-933C-D91F55976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9395"/>
            <a:ext cx="5909656" cy="5178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EC98E-93F0-4FCF-ADCA-5EBDD8AE8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7664"/>
            <a:ext cx="5887430" cy="42219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2BD6EF-7B81-4697-9BB3-38BC97ECF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44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EDDD0E4F-6099-46D4-BCDA-7D8AA953F42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45527-46E9-4930-B21F-FF5B18F4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816" y="6372629"/>
            <a:ext cx="61943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9592D-7A18-48FC-B84A-2AAAEDA3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656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F9263D43-0466-4E07-9008-B69B0ECBFD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09B39A-1CEA-4D20-9522-A752D053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4" y="136526"/>
            <a:ext cx="11971712" cy="9524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3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36525-D0D8-42C1-BF7F-DA29C7DD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E371A-C40E-46FC-A733-3228A4F6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44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EDDD0E4F-6099-46D4-BCDA-7D8AA953F42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F99B0-B3D0-4208-9656-76398B65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816" y="6372629"/>
            <a:ext cx="61943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54D45-83B3-48DD-8FDD-6011F462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656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F9263D43-0466-4E07-9008-B69B0ECB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0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9361B-BE44-406A-A611-90B42308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44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EDDD0E4F-6099-46D4-BCDA-7D8AA953F42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E5FAF-7A89-453D-9FB4-29B0BEAA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816" y="6372629"/>
            <a:ext cx="61943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8289F-2351-41BC-9AE8-55F9DDA7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656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F9263D43-0466-4E07-9008-B69B0ECB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2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8A9F-66AF-4D47-ADD1-DF0D9612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6D2D-BA82-4C99-9433-AB498CEF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59604-64E3-491A-AD88-9FBC6A5F4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61258-77C6-4A0B-A75B-96170D5E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44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EDDD0E4F-6099-46D4-BCDA-7D8AA953F42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38341-C5A0-44F5-966B-7F8E07E3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816" y="6372629"/>
            <a:ext cx="61943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4EE8D-3FF1-452A-A273-BFB19B8D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656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F9263D43-0466-4E07-9008-B69B0ECB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5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3184-872D-4E58-A789-02B6854C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EAB77-25DF-457B-BDAC-9D7F39F02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68EDA-BB0F-4EAB-90CC-AD14E9978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F18C0-3F16-4743-8EB6-7CC682070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44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EDDD0E4F-6099-46D4-BCDA-7D8AA953F42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13135-6EFD-466D-9B57-E67A3611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816" y="6372629"/>
            <a:ext cx="619436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BE061-6ADA-469A-8125-35A6180F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656" y="6370089"/>
            <a:ext cx="2743200" cy="365125"/>
          </a:xfrm>
          <a:prstGeom prst="rect">
            <a:avLst/>
          </a:prstGeom>
        </p:spPr>
        <p:txBody>
          <a:bodyPr/>
          <a:lstStyle/>
          <a:p>
            <a:fld id="{F9263D43-0466-4E07-9008-B69B0ECB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8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AA808-96BD-43FF-8843-A6BB971D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4" y="136526"/>
            <a:ext cx="11971712" cy="952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C64B1-429D-4A1F-99C3-2F7273E12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44" y="1221971"/>
            <a:ext cx="11971712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88050-EDD0-47B7-9C29-291911DC6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144" y="6370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D0E4F-6099-46D4-BCDA-7D8AA953F42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7B185-D93A-46D3-9B3B-1ACA2C82B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98816" y="6372629"/>
            <a:ext cx="6194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05762-DFF1-46D2-9011-1FE3201D9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8656" y="6370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63D43-0466-4E07-9008-B69B0ECB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3 essential ZBrush retopology techniques | Creative Bloq">
            <a:extLst>
              <a:ext uri="{FF2B5EF4-FFF2-40B4-BE49-F238E27FC236}">
                <a16:creationId xmlns:a16="http://schemas.microsoft.com/office/drawing/2014/main" id="{D41A0298-58DD-45FA-AE55-B8F9C4BA1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E1416-D911-49E4-A66F-F0AC7977C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44" y="105241"/>
            <a:ext cx="11971712" cy="10432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Retopology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B1A73-82EA-42E8-AA53-930405018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44" y="1148488"/>
            <a:ext cx="11971712" cy="10432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#</a:t>
            </a:r>
            <a:r>
              <a:rPr lang="en-US" dirty="0" err="1">
                <a:solidFill>
                  <a:schemeClr val="bg1"/>
                </a:solidFill>
              </a:rPr>
              <a:t>project_vr_something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2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2F01-3597-40AD-98A5-42192204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FB26C-494A-4C56-BAAB-8B7A72E65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Hi-poly to Low-poly</a:t>
            </a:r>
          </a:p>
          <a:p>
            <a:pPr lvl="1"/>
            <a:r>
              <a:rPr lang="en-US" dirty="0"/>
              <a:t>Smaller mesh size</a:t>
            </a:r>
          </a:p>
          <a:p>
            <a:pPr lvl="1"/>
            <a:r>
              <a:rPr lang="en-US" dirty="0"/>
              <a:t>Faster rendering</a:t>
            </a:r>
          </a:p>
          <a:p>
            <a:pPr lvl="1"/>
            <a:r>
              <a:rPr lang="en-US" dirty="0"/>
              <a:t>Faster animation</a:t>
            </a:r>
          </a:p>
          <a:p>
            <a:r>
              <a:rPr lang="en-US" dirty="0"/>
              <a:t>Refine topology</a:t>
            </a:r>
          </a:p>
          <a:p>
            <a:pPr lvl="1"/>
            <a:r>
              <a:rPr lang="en-US" dirty="0"/>
              <a:t>Smooth deformation</a:t>
            </a:r>
          </a:p>
          <a:p>
            <a:pPr lvl="1"/>
            <a:r>
              <a:rPr lang="en-US" dirty="0"/>
              <a:t>Less rendering artifacts</a:t>
            </a:r>
          </a:p>
        </p:txBody>
      </p:sp>
      <p:pic>
        <p:nvPicPr>
          <p:cNvPr id="3074" name="Picture 2" descr="Art Breakdown: Creating a Stylized Game Asset using Zbrush &amp; Substance  Painter - Stylized Station - Learn Stylized Art">
            <a:extLst>
              <a:ext uri="{FF2B5EF4-FFF2-40B4-BE49-F238E27FC236}">
                <a16:creationId xmlns:a16="http://schemas.microsoft.com/office/drawing/2014/main" id="{364A3CB6-100E-4F8B-9125-630C3689C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24" y="276823"/>
            <a:ext cx="5236233" cy="31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34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C7C2-4ED1-4BA1-BAF8-D6A844D6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 as a building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BA0A5-6FAC-4628-808F-5616A6AAE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44" y="1221971"/>
            <a:ext cx="6204392" cy="4954992"/>
          </a:xfrm>
        </p:spPr>
        <p:txBody>
          <a:bodyPr/>
          <a:lstStyle/>
          <a:p>
            <a:r>
              <a:rPr lang="en-US" dirty="0"/>
              <a:t>Easy to triangulate</a:t>
            </a:r>
          </a:p>
          <a:p>
            <a:r>
              <a:rPr lang="en-US" dirty="0"/>
              <a:t>“Edge flow”</a:t>
            </a:r>
          </a:p>
          <a:p>
            <a:pPr lvl="1"/>
            <a:r>
              <a:rPr lang="en-US" dirty="0"/>
              <a:t>Less artifacts under deformation</a:t>
            </a:r>
          </a:p>
          <a:p>
            <a:pPr lvl="1"/>
            <a:r>
              <a:rPr lang="en-US" dirty="0"/>
              <a:t>Better seam for UV mapping</a:t>
            </a:r>
          </a:p>
          <a:p>
            <a:pPr lvl="1"/>
            <a:r>
              <a:rPr lang="en-US" dirty="0"/>
              <a:t>Better subdivision result</a:t>
            </a:r>
          </a:p>
          <a:p>
            <a:pPr lvl="1"/>
            <a:endParaRPr lang="en-US" dirty="0"/>
          </a:p>
        </p:txBody>
      </p:sp>
      <p:pic>
        <p:nvPicPr>
          <p:cNvPr id="2050" name="Picture 2" descr="Marvellous Designer Quad Mesh in Maya - Adam Vanner">
            <a:extLst>
              <a:ext uri="{FF2B5EF4-FFF2-40B4-BE49-F238E27FC236}">
                <a16:creationId xmlns:a16="http://schemas.microsoft.com/office/drawing/2014/main" id="{87EDB40C-C621-4C93-9C51-31384D9B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54" y="244969"/>
            <a:ext cx="2533744" cy="258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deling for animation – Body | 3d character, Topology, Character design">
            <a:extLst>
              <a:ext uri="{FF2B5EF4-FFF2-40B4-BE49-F238E27FC236}">
                <a16:creationId xmlns:a16="http://schemas.microsoft.com/office/drawing/2014/main" id="{45D4B1E7-586A-4324-88D8-AAA4920C3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61" y="2349793"/>
            <a:ext cx="4096999" cy="175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urf.flow good flows">
            <a:extLst>
              <a:ext uri="{FF2B5EF4-FFF2-40B4-BE49-F238E27FC236}">
                <a16:creationId xmlns:a16="http://schemas.microsoft.com/office/drawing/2014/main" id="{62D477A4-7AF4-4BA9-B864-7369E469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2" y="4520618"/>
            <a:ext cx="3959069" cy="165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surface flow, examples">
            <a:extLst>
              <a:ext uri="{FF2B5EF4-FFF2-40B4-BE49-F238E27FC236}">
                <a16:creationId xmlns:a16="http://schemas.microsoft.com/office/drawing/2014/main" id="{3930AE16-8EC6-494A-9D30-6C72C3B9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78" y="3741873"/>
            <a:ext cx="3644734" cy="287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84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884B-AE96-4D9B-BD01-15E86A94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vs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32B5-79BD-49F5-A33F-63E9E6B93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polygons</a:t>
            </a:r>
          </a:p>
          <a:p>
            <a:pPr lvl="1"/>
            <a:r>
              <a:rPr lang="en-US" dirty="0"/>
              <a:t>Faster rendering</a:t>
            </a:r>
          </a:p>
          <a:p>
            <a:pPr lvl="1"/>
            <a:r>
              <a:rPr lang="en-US" dirty="0"/>
              <a:t>Losing shape details</a:t>
            </a:r>
          </a:p>
          <a:p>
            <a:pPr lvl="1"/>
            <a:r>
              <a:rPr lang="en-US" dirty="0"/>
              <a:t>More artifacts when deformed</a:t>
            </a:r>
          </a:p>
        </p:txBody>
      </p:sp>
      <p:pic>
        <p:nvPicPr>
          <p:cNvPr id="2050" name="Picture 2" descr="Polycount Forum | Low poly, Low poly art, Low poly games">
            <a:extLst>
              <a:ext uri="{FF2B5EF4-FFF2-40B4-BE49-F238E27FC236}">
                <a16:creationId xmlns:a16="http://schemas.microsoft.com/office/drawing/2014/main" id="{87172780-5F39-40F5-8EC6-BB50CE0A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89" y="612747"/>
            <a:ext cx="1996273" cy="250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w Poly Character Design - Sunday Sundae">
            <a:extLst>
              <a:ext uri="{FF2B5EF4-FFF2-40B4-BE49-F238E27FC236}">
                <a16:creationId xmlns:a16="http://schemas.microsoft.com/office/drawing/2014/main" id="{A28D00C5-49FC-47C6-928F-95F154FBD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9" y="3809667"/>
            <a:ext cx="5807978" cy="243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eating a Game Character">
            <a:extLst>
              <a:ext uri="{FF2B5EF4-FFF2-40B4-BE49-F238E27FC236}">
                <a16:creationId xmlns:a16="http://schemas.microsoft.com/office/drawing/2014/main" id="{B651CA12-48F7-4C54-B16F-1D4DE11A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703" y="2298584"/>
            <a:ext cx="3672712" cy="43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6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E360-51B2-4BBB-9CA9-DA775BED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“Good topology”</a:t>
            </a:r>
          </a:p>
        </p:txBody>
      </p:sp>
      <p:pic>
        <p:nvPicPr>
          <p:cNvPr id="3074" name="Picture 2" descr="Topology Guides - BlenderNation">
            <a:extLst>
              <a:ext uri="{FF2B5EF4-FFF2-40B4-BE49-F238E27FC236}">
                <a16:creationId xmlns:a16="http://schemas.microsoft.com/office/drawing/2014/main" id="{0897CF31-3AB5-4216-A6C5-AFC7E600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3" y="1088968"/>
            <a:ext cx="4545715" cy="18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ad Topology question? — polycount">
            <a:extLst>
              <a:ext uri="{FF2B5EF4-FFF2-40B4-BE49-F238E27FC236}">
                <a16:creationId xmlns:a16="http://schemas.microsoft.com/office/drawing/2014/main" id="{25F525D8-AF05-4041-923D-69B21BBD8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9" y="3429000"/>
            <a:ext cx="6160316" cy="30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t Retopology and Bake – Squeaky Situation">
            <a:extLst>
              <a:ext uri="{FF2B5EF4-FFF2-40B4-BE49-F238E27FC236}">
                <a16:creationId xmlns:a16="http://schemas.microsoft.com/office/drawing/2014/main" id="{F5D6A6C8-78AC-4362-ACCB-EA619FB52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11" y="335733"/>
            <a:ext cx="4038172" cy="29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oving and Manipulating Edge Poles ▫ Topology Guides">
            <a:extLst>
              <a:ext uri="{FF2B5EF4-FFF2-40B4-BE49-F238E27FC236}">
                <a16:creationId xmlns:a16="http://schemas.microsoft.com/office/drawing/2014/main" id="{3B12DCD1-957C-4B1F-B0AE-6DE9B997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27" y="3290493"/>
            <a:ext cx="4636315" cy="173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oving and Manipulating Edge Poles ▫ Topology Guides">
            <a:extLst>
              <a:ext uri="{FF2B5EF4-FFF2-40B4-BE49-F238E27FC236}">
                <a16:creationId xmlns:a16="http://schemas.microsoft.com/office/drawing/2014/main" id="{95031D2D-69CB-425F-9885-AC782FF45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65" y="5029111"/>
            <a:ext cx="4408006" cy="165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9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F7A56B-6F8A-4050-BA34-4DE7BB72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Quadrangulation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1A0A6-2064-4367-A063-044450B15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5" y="1351192"/>
            <a:ext cx="5960227" cy="3501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EF4DB-6510-4938-9FAD-0AF9DA10B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552" y="4983061"/>
            <a:ext cx="5471304" cy="1414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3E0EA3-D12F-43FC-895E-89D37692D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549" y="2390862"/>
            <a:ext cx="4705310" cy="23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41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C000"/>
      </a:accent2>
      <a:accent3>
        <a:srgbClr val="FFFF00"/>
      </a:accent3>
      <a:accent4>
        <a:srgbClr val="92D050"/>
      </a:accent4>
      <a:accent5>
        <a:srgbClr val="00B05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Noto Sans CJK KR Regular"/>
        <a:cs typeface=""/>
      </a:majorFont>
      <a:minorFont>
        <a:latin typeface="Arial"/>
        <a:ea typeface="Noto Sans CJK KR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unsooCompactTemplate" id="{7B8874BD-D1C0-41C1-9D3A-902996F26920}" vid="{102CD09A-A3FE-487B-AA01-5BBD7CE0AF5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HyunsooCompactTemplate</Template>
  <TotalTime>62</TotalTime>
  <Words>70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Noto Sans CJK KR Regular</vt:lpstr>
      <vt:lpstr>Arial</vt:lpstr>
      <vt:lpstr>Office Theme</vt:lpstr>
      <vt:lpstr>Retopology</vt:lpstr>
      <vt:lpstr>Why?</vt:lpstr>
      <vt:lpstr>Quad as a building block</vt:lpstr>
      <vt:lpstr>Efficiency vs Details</vt:lpstr>
      <vt:lpstr>“Good topology”</vt:lpstr>
      <vt:lpstr>Mesh Quadrangulation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Retopology</dc:title>
  <dc:creator>Hyunsoo Kim</dc:creator>
  <cp:lastModifiedBy>Hyunsoo Kim</cp:lastModifiedBy>
  <cp:revision>8</cp:revision>
  <dcterms:created xsi:type="dcterms:W3CDTF">2020-09-18T09:18:13Z</dcterms:created>
  <dcterms:modified xsi:type="dcterms:W3CDTF">2020-09-19T07:44:54Z</dcterms:modified>
</cp:coreProperties>
</file>