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57" r:id="rId7"/>
    <p:sldId id="258" r:id="rId8"/>
    <p:sldId id="259" r:id="rId9"/>
    <p:sldId id="266" r:id="rId10"/>
    <p:sldId id="262" r:id="rId11"/>
    <p:sldId id="263" r:id="rId12"/>
    <p:sldId id="264" r:id="rId13"/>
    <p:sldId id="265" r:id="rId14"/>
    <p:sldId id="261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29F41-A668-40C3-A52D-8ED7923F61E6}" v="2" dt="2024-05-21T13:01:41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>
        <p:scale>
          <a:sx n="65" d="100"/>
          <a:sy n="65" d="100"/>
        </p:scale>
        <p:origin x="24" y="-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05096-5C7D-D35E-A236-2A55D3EA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1F60635-DCC3-F250-22DA-A44B1661A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8ECFC3-5759-CA55-6086-175D97165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890CB3F-AAE4-A72E-EE5C-99E30D4A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6630263-2923-3973-410A-AEA7B371F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32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E84205-98D9-84E2-89B7-8F026F11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6B36BAD-9602-4D7E-DF97-907E0DDEE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F58862-96DC-CA6E-6255-920AF7C56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36CF19-609C-8119-7BC3-C0ABA5EC0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F9DCC8-4B24-D400-D114-7F1F3D26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7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88183D4-720C-4BE3-C1B4-C0974BB9F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B167E0-8514-568B-4944-EDD97300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CDF44D-9D60-ED5B-C699-23E18627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E0C5B9-96A3-5B49-96CD-9D262DC96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40467A-3281-F96D-2921-22B97B0F7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752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15F750-E9F0-6507-BEED-3B62BA52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D2977D-ECA0-8CDC-004B-1C6896889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70FD92-8432-4803-21AB-535F95481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23C915-AE66-2E36-E90F-CCC3DC9A8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16FA99-FF93-EECE-6196-3D2D998F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460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903E99-854C-CC3F-057B-3F45A116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72437E-0DAE-83BE-5FCF-A281C97B5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2587E9-D4FF-023C-7940-9FFEB6C2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1686DF-A5F1-866E-FEBB-CB677ED19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36F594-E1B4-EDA4-F50F-D26002D9E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012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BE0463-7E1D-C0FF-AEF2-E271D1BB4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7CC6E-5A1B-73F2-7AC6-70290C7B3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9C8649-B4FE-0699-FDCE-5F47E10C3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0682066-3DA6-1F65-1344-1E88854F2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3549E90-16E2-5D0F-A3A1-35A40522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5F483F6-8A84-FAF6-7E5A-AE65496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1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4FC446-4706-7062-799B-B71177E78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2AD4CD6-1E75-ED18-B3EF-4F091C5D8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64BB4CC-E790-B535-00F4-058629B34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FB05853-2702-4DD2-8FE4-B2A1494ED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B1F7885-5D4B-963A-BDFE-196196506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B623553-B91C-6780-C079-6248E8F9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CF30DAB-30AD-8156-EE88-66B4424D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F81659F-040C-C441-6D6A-8A055C4B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253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70DB3-4758-32A4-270B-79A6B5D30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793DEC5-07A6-80F4-5EE5-FFC7D5FF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75847D-3F1C-A79B-2A20-A76AF3CE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FEA370-A525-6581-AC88-530207D2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36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8966406-3E9E-1636-5C5C-826F26E42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EC62CF-7A6E-0C95-F80F-E18BF734D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23CEE17-74F4-3104-9377-DE049A3D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9578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4B565B-6E6A-56D4-6B6B-8E36C73AA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036B36-6044-FEC3-CE4C-4B9A6359F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818ED37-6689-95AB-1798-BB6EC5B87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0D0172-AD47-4E6A-D005-6005585E1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C4E7C0D-832B-CB18-AE2A-544792A3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9E2ECAD-F287-2F35-D6BD-414A1FE2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542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C70745-3B21-5F29-5188-599AD2C0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FC422FD-31B8-493B-658E-42A8C3043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D91D010-F279-6A57-620B-B584AF909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04051E-8A41-6EB6-CC90-5EC07FD5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93DA356-224D-7B77-45C6-798944DC3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FED7D6-7419-3E5F-E3C5-4F5B4BA6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3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22A6AFA-2AA6-85CD-C733-7137C6BE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B16CF-0A1D-7BE0-E637-9FBBFDF94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911D1D2-CB38-4C8E-FFCC-6617AD55C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662CB1-2B85-4B25-B6D5-C02DB97FCA45}" type="datetimeFigureOut">
              <a:rPr lang="ko-KR" altLang="en-US" smtClean="0"/>
              <a:t>2024-05-21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494D097-285D-28E1-9C25-FCEED3CA0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FCA949-58D4-BA50-F630-D9EB84BD4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5CBA25-98B6-4810-81E6-B3B7C5F4CDD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59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E4586C-3975-F3EC-0AC8-64AC0FC618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게임 세미나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14E0823-78CD-B28D-4F47-BA2AA3838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8995" y="3686947"/>
            <a:ext cx="4861560" cy="878522"/>
          </a:xfrm>
        </p:spPr>
        <p:txBody>
          <a:bodyPr/>
          <a:lstStyle/>
          <a:p>
            <a:r>
              <a:rPr lang="en-US" altLang="ko-KR" dirty="0"/>
              <a:t>24</a:t>
            </a:r>
            <a:r>
              <a:rPr lang="ko-KR" altLang="en-US" dirty="0"/>
              <a:t>학번 김태현</a:t>
            </a:r>
          </a:p>
        </p:txBody>
      </p:sp>
    </p:spTree>
    <p:extLst>
      <p:ext uri="{BB962C8B-B14F-4D97-AF65-F5344CB8AC3E}">
        <p14:creationId xmlns:p14="http://schemas.microsoft.com/office/powerpoint/2010/main" val="2455855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그런데 왜 하냐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ACCAE9-C37A-7ACC-B27D-411016E22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o-KR" altLang="en-US" dirty="0"/>
              <a:t>재미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2. </a:t>
            </a:r>
            <a:r>
              <a:rPr lang="ko-KR" altLang="en-US" dirty="0"/>
              <a:t>실력 요소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의외로 프로가 존재하고</a:t>
            </a:r>
            <a:r>
              <a:rPr lang="en-US" altLang="ko-KR" dirty="0"/>
              <a:t>, </a:t>
            </a:r>
            <a:r>
              <a:rPr lang="ko-KR" altLang="en-US" dirty="0"/>
              <a:t>이론책이 있을 정도로 실력 또한 중요한 게임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3. </a:t>
            </a:r>
            <a:r>
              <a:rPr lang="ko-KR" altLang="en-US" dirty="0"/>
              <a:t>매판마다 새로운 게임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4. </a:t>
            </a:r>
            <a:r>
              <a:rPr lang="ko-KR" altLang="en-US" dirty="0"/>
              <a:t>중독성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역만</a:t>
            </a:r>
            <a:r>
              <a:rPr lang="en-US" altLang="ko-KR" dirty="0"/>
              <a:t>(</a:t>
            </a:r>
            <a:r>
              <a:rPr lang="ko-KR" altLang="en-US" dirty="0"/>
              <a:t>최고 점수</a:t>
            </a:r>
            <a:r>
              <a:rPr lang="en-US" altLang="ko-KR" dirty="0"/>
              <a:t>)</a:t>
            </a:r>
            <a:r>
              <a:rPr lang="ko-KR" altLang="en-US" dirty="0"/>
              <a:t>을 하거나 지고 있다 이기는 경험을 하면 그만두기 힘듦 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1388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8E9F88-81F5-41BE-51B3-02D718441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끝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20C41A-E811-0BD7-7254-B7913D7D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 descr="효니방 마작할때마다 채팅창에 따봉냥이 올라오는거 개커엽네 ㅋㅋㅋㅋㅋ - 치지직 - 에펨코리아">
            <a:extLst>
              <a:ext uri="{FF2B5EF4-FFF2-40B4-BE49-F238E27FC236}">
                <a16:creationId xmlns:a16="http://schemas.microsoft.com/office/drawing/2014/main" id="{002A9423-956F-88F1-89AB-A95B4DF3C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11" y="5846380"/>
            <a:ext cx="942252" cy="94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07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FE80C5-408D-C90D-213B-0AFA22CD1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3947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마작</a:t>
            </a:r>
          </a:p>
        </p:txBody>
      </p:sp>
      <p:pic>
        <p:nvPicPr>
          <p:cNvPr id="7170" name="Picture 2" descr="효니방 마작할때마다 채팅창에 따봉냥이 올라오는거 개커엽네 ㅋㅋㅋㅋㅋ - 치지직 - 에펨코리아">
            <a:extLst>
              <a:ext uri="{FF2B5EF4-FFF2-40B4-BE49-F238E27FC236}">
                <a16:creationId xmlns:a16="http://schemas.microsoft.com/office/drawing/2014/main" id="{E70B06FF-094B-A707-EC96-19B48A5BA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11" y="5846380"/>
            <a:ext cx="942252" cy="94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34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9F5528-5E09-D5AF-5874-06D5F4B6D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마작</a:t>
            </a:r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97C502A-4427-A018-998A-F52551667C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734" y="1837436"/>
            <a:ext cx="6505623" cy="723905"/>
          </a:xfr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67DA22E-B789-57B4-FC3A-3B4A9779B0E4}"/>
              </a:ext>
            </a:extLst>
          </p:cNvPr>
          <p:cNvSpPr/>
          <p:nvPr/>
        </p:nvSpPr>
        <p:spPr>
          <a:xfrm>
            <a:off x="4760259" y="1855694"/>
            <a:ext cx="414170" cy="2205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7A16FB1F-2E9C-6F37-27E0-714DABEB39A7}"/>
              </a:ext>
            </a:extLst>
          </p:cNvPr>
          <p:cNvCxnSpPr/>
          <p:nvPr/>
        </p:nvCxnSpPr>
        <p:spPr>
          <a:xfrm>
            <a:off x="5174429" y="2076226"/>
            <a:ext cx="1344706" cy="1968649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6F0DA49-B67A-F17F-7B37-E108BAB4C939}"/>
              </a:ext>
            </a:extLst>
          </p:cNvPr>
          <p:cNvSpPr txBox="1"/>
          <p:nvPr/>
        </p:nvSpPr>
        <p:spPr>
          <a:xfrm>
            <a:off x="6519135" y="4111994"/>
            <a:ext cx="2409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4</a:t>
            </a:r>
            <a:r>
              <a:rPr lang="ko-KR" altLang="en-US" sz="3600" dirty="0"/>
              <a:t>인용</a:t>
            </a:r>
            <a:r>
              <a:rPr lang="en-US" altLang="ko-KR" sz="3600" dirty="0"/>
              <a:t>…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08245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27C28C-4FB4-DCF1-1F0E-51536650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마작은 무엇인가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9D818E5-F36A-929E-0E13-FA19A30D8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조울증 </a:t>
            </a:r>
            <a:r>
              <a:rPr lang="ko-KR" altLang="en-US" dirty="0" err="1"/>
              <a:t>생성기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412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마작 규칙</a:t>
            </a:r>
          </a:p>
        </p:txBody>
      </p:sp>
      <p:pic>
        <p:nvPicPr>
          <p:cNvPr id="1026" name="Picture 2" descr="마작 기본 룰, 마작 하는 방법(30초면 가능)">
            <a:extLst>
              <a:ext uri="{FF2B5EF4-FFF2-40B4-BE49-F238E27FC236}">
                <a16:creationId xmlns:a16="http://schemas.microsoft.com/office/drawing/2014/main" id="{F1E7C762-1B39-900C-0C6B-C0C13FAA9A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691" y="512667"/>
            <a:ext cx="8369982" cy="598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88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마작 규칙</a:t>
            </a:r>
          </a:p>
        </p:txBody>
      </p:sp>
      <p:pic>
        <p:nvPicPr>
          <p:cNvPr id="2050" name="Picture 2" descr="마작 기본 룰, 마작 하는 방법(30초면 가능)">
            <a:extLst>
              <a:ext uri="{FF2B5EF4-FFF2-40B4-BE49-F238E27FC236}">
                <a16:creationId xmlns:a16="http://schemas.microsoft.com/office/drawing/2014/main" id="{3B179ACD-1EDB-5A4F-D153-E653E6228C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403" y="3479511"/>
            <a:ext cx="687705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마작 기본 룰, 마작 하는 방법(30초면 가능)">
            <a:extLst>
              <a:ext uri="{FF2B5EF4-FFF2-40B4-BE49-F238E27FC236}">
                <a16:creationId xmlns:a16="http://schemas.microsoft.com/office/drawing/2014/main" id="{DC06546E-58AC-D3EB-734F-C8D3EF028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883" y="1690688"/>
            <a:ext cx="9346233" cy="460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98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마작 규칙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02102A-FEBB-E860-6613-1B7EE9018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ko-KR" dirty="0"/>
              <a:t>4</a:t>
            </a:r>
            <a:r>
              <a:rPr lang="ko-KR" altLang="en-US" dirty="0"/>
              <a:t>명으로 시작</a:t>
            </a:r>
            <a:endParaRPr lang="en-US" altLang="ko-KR" dirty="0"/>
          </a:p>
          <a:p>
            <a:pPr marL="514350" indent="-514350">
              <a:buAutoNum type="arabicPeriod"/>
            </a:pPr>
            <a:r>
              <a:rPr lang="ko-KR" altLang="en-US" dirty="0"/>
              <a:t>게임 시작 시 패 </a:t>
            </a:r>
            <a:r>
              <a:rPr lang="en-US" altLang="ko-KR" dirty="0"/>
              <a:t>13</a:t>
            </a:r>
            <a:r>
              <a:rPr lang="ko-KR" altLang="en-US" dirty="0"/>
              <a:t>개를 받고 확인한다</a:t>
            </a:r>
            <a:r>
              <a:rPr lang="en-US" altLang="ko-KR" dirty="0"/>
              <a:t>. </a:t>
            </a:r>
          </a:p>
          <a:p>
            <a:pPr marL="514350" indent="-514350">
              <a:buAutoNum type="arabicPeriod"/>
            </a:pPr>
            <a:r>
              <a:rPr lang="ko-KR" altLang="en-US" dirty="0"/>
              <a:t>순서대로 패산에서 패 하나를 가져온다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en-US" altLang="ko-KR" dirty="0"/>
          </a:p>
          <a:p>
            <a:pPr marL="514350" indent="-514350">
              <a:buAutoNum type="arabicPeriod"/>
            </a:pPr>
            <a:r>
              <a:rPr lang="ko-KR" altLang="en-US" dirty="0"/>
              <a:t>가져온 패를 확인하고 패가 완성되지 않았다면 패를 하나 버린다</a:t>
            </a:r>
            <a:r>
              <a:rPr lang="en-US" altLang="ko-KR" dirty="0"/>
              <a:t>. 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0C7A26-9DB0-CC5E-F230-B56D0C6D12F1}"/>
              </a:ext>
            </a:extLst>
          </p:cNvPr>
          <p:cNvSpPr txBox="1"/>
          <p:nvPr/>
        </p:nvSpPr>
        <p:spPr>
          <a:xfrm>
            <a:off x="7718797" y="2267081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(</a:t>
            </a:r>
            <a:r>
              <a:rPr lang="ko-KR" altLang="en-US" sz="2800" dirty="0"/>
              <a:t>운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FD9400-3CD6-1E28-1BC9-C5ED3FEF8052}"/>
              </a:ext>
            </a:extLst>
          </p:cNvPr>
          <p:cNvSpPr txBox="1"/>
          <p:nvPr/>
        </p:nvSpPr>
        <p:spPr>
          <a:xfrm>
            <a:off x="7718797" y="286079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(</a:t>
            </a:r>
            <a:r>
              <a:rPr lang="ko-KR" altLang="en-US" sz="2800" dirty="0"/>
              <a:t>운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EBDFAA-7285-A40E-DBFE-81DCB4EFBEA2}"/>
              </a:ext>
            </a:extLst>
          </p:cNvPr>
          <p:cNvSpPr txBox="1"/>
          <p:nvPr/>
        </p:nvSpPr>
        <p:spPr>
          <a:xfrm>
            <a:off x="2201917" y="3787928"/>
            <a:ext cx="1909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(</a:t>
            </a:r>
            <a:r>
              <a:rPr lang="ko-KR" altLang="en-US" sz="2800" dirty="0"/>
              <a:t>실력 </a:t>
            </a:r>
            <a:r>
              <a:rPr lang="en-US" altLang="ko-KR" sz="2800" dirty="0"/>
              <a:t>+</a:t>
            </a:r>
            <a:r>
              <a:rPr lang="ko-KR" altLang="en-US" sz="2800" dirty="0"/>
              <a:t>운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660AA-5299-A68A-6B05-ED01BF506EF5}"/>
              </a:ext>
            </a:extLst>
          </p:cNvPr>
          <p:cNvSpPr txBox="1"/>
          <p:nvPr/>
        </p:nvSpPr>
        <p:spPr>
          <a:xfrm>
            <a:off x="838200" y="4976634"/>
            <a:ext cx="3417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ko-KR" altLang="en-US" sz="2400" dirty="0"/>
              <a:t>기타 </a:t>
            </a:r>
            <a:r>
              <a:rPr lang="ko-KR" altLang="en-US" sz="2400" dirty="0" err="1"/>
              <a:t>운적</a:t>
            </a:r>
            <a:r>
              <a:rPr lang="ko-KR" altLang="en-US" sz="2400" dirty="0"/>
              <a:t> 요소</a:t>
            </a:r>
            <a:r>
              <a:rPr lang="en-US" altLang="ko-KR" sz="2400" dirty="0"/>
              <a:t>:</a:t>
            </a:r>
          </a:p>
          <a:p>
            <a:pPr marL="0" indent="0">
              <a:buNone/>
            </a:pPr>
            <a:r>
              <a:rPr lang="ko-KR" altLang="en-US" sz="2400" dirty="0"/>
              <a:t>도라</a:t>
            </a:r>
            <a:r>
              <a:rPr lang="en-US" altLang="ko-KR" sz="2400" dirty="0"/>
              <a:t>: </a:t>
            </a:r>
            <a:r>
              <a:rPr lang="ko-KR" altLang="en-US" sz="2400" dirty="0"/>
              <a:t>보너스 점수</a:t>
            </a:r>
            <a:r>
              <a:rPr lang="en-US" altLang="ko-KR" sz="2400" dirty="0"/>
              <a:t>(</a:t>
            </a:r>
            <a:r>
              <a:rPr lang="ko-KR" altLang="en-US" sz="2400" dirty="0"/>
              <a:t>운</a:t>
            </a:r>
            <a:r>
              <a:rPr lang="en-US" altLang="ko-KR" sz="2400" dirty="0"/>
              <a:t>)</a:t>
            </a:r>
          </a:p>
          <a:p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8374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ko-KR" altLang="en-US" dirty="0"/>
              <a:t>마작</a:t>
            </a:r>
            <a:r>
              <a:rPr lang="en-US" altLang="ko-KR" dirty="0"/>
              <a:t>=</a:t>
            </a:r>
            <a:r>
              <a:rPr lang="ko-KR" altLang="en-US" dirty="0" err="1"/>
              <a:t>운게임</a:t>
            </a:r>
            <a:endParaRPr lang="ko-KR" altLang="en-US" dirty="0"/>
          </a:p>
        </p:txBody>
      </p:sp>
      <p:pic>
        <p:nvPicPr>
          <p:cNvPr id="6" name="Picture 2" descr="효니방 마작할때마다 채팅창에 따봉냥이 올라오는거 개커엽네 ㅋㅋㅋㅋㅋ - 치지직 - 에펨코리아">
            <a:extLst>
              <a:ext uri="{FF2B5EF4-FFF2-40B4-BE49-F238E27FC236}">
                <a16:creationId xmlns:a16="http://schemas.microsoft.com/office/drawing/2014/main" id="{CB6668CC-A092-0E99-D45D-C214CFDD6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211" y="5846380"/>
            <a:ext cx="942252" cy="942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386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1CC2A-0F95-49DA-7D2B-3549F0DB0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7032BB-B6FF-265F-BB14-FE345F531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마작은 모든 것이 운이다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게임 초반에 </a:t>
            </a:r>
            <a:r>
              <a:rPr lang="en-US" altLang="ko-KR" dirty="0"/>
              <a:t>1</a:t>
            </a:r>
            <a:r>
              <a:rPr lang="ko-KR" altLang="en-US" dirty="0"/>
              <a:t>등 하다가 </a:t>
            </a:r>
            <a:r>
              <a:rPr lang="en-US" altLang="ko-KR" dirty="0"/>
              <a:t>(</a:t>
            </a:r>
            <a:r>
              <a:rPr lang="ko-KR" altLang="en-US" dirty="0"/>
              <a:t>기쁨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ko-KR" altLang="en-US" dirty="0"/>
              <a:t>운이 나빠 한순간에 </a:t>
            </a:r>
            <a:r>
              <a:rPr lang="en-US" altLang="ko-KR" dirty="0"/>
              <a:t>4</a:t>
            </a:r>
            <a:r>
              <a:rPr lang="ko-KR" altLang="en-US" dirty="0"/>
              <a:t>등 됐다가 </a:t>
            </a:r>
            <a:r>
              <a:rPr lang="en-US" altLang="ko-KR" dirty="0"/>
              <a:t>(</a:t>
            </a:r>
            <a:r>
              <a:rPr lang="ko-KR" altLang="en-US" dirty="0"/>
              <a:t>우울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ko-KR" altLang="en-US" dirty="0"/>
              <a:t>운이 좋아 </a:t>
            </a:r>
            <a:r>
              <a:rPr lang="en-US" altLang="ko-KR" dirty="0"/>
              <a:t>1</a:t>
            </a:r>
            <a:r>
              <a:rPr lang="ko-KR" altLang="en-US" dirty="0"/>
              <a:t>등하고</a:t>
            </a:r>
            <a:r>
              <a:rPr lang="en-US" altLang="ko-KR" dirty="0"/>
              <a:t> (</a:t>
            </a:r>
            <a:r>
              <a:rPr lang="ko-KR" altLang="en-US" dirty="0"/>
              <a:t>기쁨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3980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3A65402FBCCE5142B745C07E133EAC3E" ma:contentTypeVersion="4" ma:contentTypeDescription="새 문서를 만듭니다." ma:contentTypeScope="" ma:versionID="18a09ab1d0d4b64d123466d64141350f">
  <xsd:schema xmlns:xsd="http://www.w3.org/2001/XMLSchema" xmlns:xs="http://www.w3.org/2001/XMLSchema" xmlns:p="http://schemas.microsoft.com/office/2006/metadata/properties" xmlns:ns3="414099fa-be5d-4978-acf9-48f083224f1f" targetNamespace="http://schemas.microsoft.com/office/2006/metadata/properties" ma:root="true" ma:fieldsID="7868d2a5a62ad220c66f2d43694ab520" ns3:_="">
    <xsd:import namespace="414099fa-be5d-4978-acf9-48f083224f1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099fa-be5d-4978-acf9-48f083224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908604-65BF-439D-8C8F-CF22315479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4099fa-be5d-4978-acf9-48f083224f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C3FEE6-C735-4824-845E-EFD3DEE8F4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8FACDA-B823-4A13-A71C-BB2BF1350909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414099fa-be5d-4978-acf9-48f083224f1f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144</Words>
  <Application>Microsoft Office PowerPoint</Application>
  <PresentationFormat>와이드스크린</PresentationFormat>
  <Paragraphs>34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4" baseType="lpstr">
      <vt:lpstr>맑은 고딕</vt:lpstr>
      <vt:lpstr>Arial</vt:lpstr>
      <vt:lpstr>Office 테마</vt:lpstr>
      <vt:lpstr>게임 세미나 </vt:lpstr>
      <vt:lpstr>마작</vt:lpstr>
      <vt:lpstr>마작</vt:lpstr>
      <vt:lpstr>마작은 무엇인가</vt:lpstr>
      <vt:lpstr>마작 규칙</vt:lpstr>
      <vt:lpstr>마작 규칙</vt:lpstr>
      <vt:lpstr>마작 규칙</vt:lpstr>
      <vt:lpstr>마작=운게임</vt:lpstr>
      <vt:lpstr>PowerPoint 프레젠테이션</vt:lpstr>
      <vt:lpstr>그런데 왜 하냐?</vt:lpstr>
      <vt:lpstr>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게임 세미나 </dc:title>
  <dc:creator>김태현</dc:creator>
  <cp:lastModifiedBy>김태현</cp:lastModifiedBy>
  <cp:revision>2</cp:revision>
  <dcterms:created xsi:type="dcterms:W3CDTF">2024-05-21T11:25:58Z</dcterms:created>
  <dcterms:modified xsi:type="dcterms:W3CDTF">2024-05-21T13:01:52Z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0x0101003A65402FBCCE5142B745C07E133EAC3E</vt:lpwstr>
  </property>
</Properties>
</file>