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c2584d1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c2584d1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c2584d1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c2584d1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c2584d15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c2584d15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c2584d1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c2584d1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c2584d15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c2584d15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443327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 b="1">
                <a:solidFill>
                  <a:schemeClr val="lt2"/>
                </a:solidFill>
              </a:rPr>
              <a:t>kaist_idiot (천경훈), tgim (김태현), WRab (임동혁), 도라지 (한영도), 보리차 (서범규)</a:t>
            </a:r>
            <a:endParaRPr sz="1800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341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125" y="2215563"/>
            <a:ext cx="4009875" cy="292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5">
            <a:alphaModFix/>
          </a:blip>
          <a:srcRect l="16817" t="3876" r="14736" b="2041"/>
          <a:stretch/>
        </p:blipFill>
        <p:spPr>
          <a:xfrm>
            <a:off x="5134125" y="0"/>
            <a:ext cx="4009875" cy="301959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413900" y="39475"/>
            <a:ext cx="26112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 u="sng">
                <a:solidFill>
                  <a:srgbClr val="A64D79"/>
                </a:solidFill>
              </a:rPr>
              <a:t>여기서 시작</a:t>
            </a:r>
            <a:endParaRPr sz="3600" b="1" u="sng">
              <a:solidFill>
                <a:srgbClr val="A64D79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6">
            <a:alphaModFix/>
          </a:blip>
          <a:srcRect r="60781"/>
          <a:stretch/>
        </p:blipFill>
        <p:spPr>
          <a:xfrm>
            <a:off x="3325100" y="3229500"/>
            <a:ext cx="1638000" cy="14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0"/>
            <a:ext cx="685111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225" y="411900"/>
            <a:ext cx="1857900" cy="3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6945700" y="1157600"/>
            <a:ext cx="21261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u="sng">
                <a:solidFill>
                  <a:srgbClr val="A64D79"/>
                </a:solidFill>
              </a:rPr>
              <a:t>여기서 끝?</a:t>
            </a:r>
            <a:endParaRPr sz="3000" b="1" u="sng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50" y="0"/>
            <a:ext cx="68511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3505" y="0"/>
            <a:ext cx="19704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545675" y="197300"/>
            <a:ext cx="21261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u="sng">
                <a:solidFill>
                  <a:srgbClr val="D5A6BD"/>
                </a:solidFill>
              </a:rPr>
              <a:t>여기서 끝?</a:t>
            </a:r>
            <a:endParaRPr sz="3000" b="1" u="sng">
              <a:solidFill>
                <a:srgbClr val="D5A6B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50" y="241575"/>
            <a:ext cx="3286550" cy="7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250" y="102505"/>
            <a:ext cx="3767600" cy="493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50" y="1077512"/>
            <a:ext cx="3767594" cy="37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6">
            <a:alphaModFix/>
          </a:blip>
          <a:srcRect l="15612" t="4694" r="16272" b="5207"/>
          <a:stretch/>
        </p:blipFill>
        <p:spPr>
          <a:xfrm>
            <a:off x="4889249" y="2365558"/>
            <a:ext cx="3596102" cy="267541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598325" y="861600"/>
            <a:ext cx="32361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u="sng">
                <a:solidFill>
                  <a:srgbClr val="A64D79"/>
                </a:solidFill>
              </a:rPr>
              <a:t>일단 출시는 하자</a:t>
            </a:r>
            <a:endParaRPr sz="3000" b="1" u="sng">
              <a:solidFill>
                <a:srgbClr val="A64D79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005850" y="1482725"/>
            <a:ext cx="2124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 b="1" u="sng">
                <a:solidFill>
                  <a:srgbClr val="A64D79"/>
                </a:solidFill>
              </a:rPr>
              <a:t>테스터 필요해요..</a:t>
            </a:r>
            <a:endParaRPr sz="1800" b="1" u="sng">
              <a:solidFill>
                <a:srgbClr val="A64D79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7">
            <a:alphaModFix/>
          </a:blip>
          <a:srcRect r="59514"/>
          <a:stretch/>
        </p:blipFill>
        <p:spPr>
          <a:xfrm>
            <a:off x="114968" y="3129075"/>
            <a:ext cx="14307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813" y="1075963"/>
            <a:ext cx="3202075" cy="32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925" y="93200"/>
            <a:ext cx="353840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859" y="93200"/>
            <a:ext cx="2836008" cy="9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3967050" y="4209500"/>
            <a:ext cx="507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/>
              <a:t>pobadoba.com/flowerdemon</a:t>
            </a:r>
            <a:endParaRPr sz="3000"/>
          </a:p>
        </p:txBody>
      </p:sp>
      <p:sp>
        <p:nvSpPr>
          <p:cNvPr id="102" name="Google Shape;102;p19"/>
          <p:cNvSpPr txBox="1"/>
          <p:nvPr/>
        </p:nvSpPr>
        <p:spPr>
          <a:xfrm>
            <a:off x="3029600" y="1650875"/>
            <a:ext cx="25323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u="sng">
                <a:solidFill>
                  <a:srgbClr val="A64D79"/>
                </a:solidFill>
              </a:rPr>
              <a:t>slack 채널</a:t>
            </a:r>
            <a:endParaRPr sz="3000" b="1" u="sng">
              <a:solidFill>
                <a:srgbClr val="A64D79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2169850" y="3934775"/>
            <a:ext cx="2020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u="sng">
                <a:solidFill>
                  <a:srgbClr val="A64D79"/>
                </a:solidFill>
              </a:rPr>
              <a:t>다운로드/</a:t>
            </a:r>
            <a:endParaRPr sz="3000" b="1" u="sng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u="sng">
                <a:solidFill>
                  <a:srgbClr val="A64D79"/>
                </a:solidFill>
              </a:rPr>
              <a:t>웹 빌드</a:t>
            </a:r>
            <a:endParaRPr sz="3000" b="1" u="sng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화면 슬라이드 쇼(16:9)</PresentationFormat>
  <Paragraphs>10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김지원</cp:lastModifiedBy>
  <cp:revision>2</cp:revision>
  <dcterms:modified xsi:type="dcterms:W3CDTF">2025-03-04T11:18:30Z</dcterms:modified>
</cp:coreProperties>
</file>