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427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3435F-C3DD-4F56-8568-D4A546D1E103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8DEE-3DDC-46F2-8814-D3878398A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254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3435F-C3DD-4F56-8568-D4A546D1E103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8DEE-3DDC-46F2-8814-D3878398A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210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3435F-C3DD-4F56-8568-D4A546D1E103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8DEE-3DDC-46F2-8814-D3878398A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28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3435F-C3DD-4F56-8568-D4A546D1E103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8DEE-3DDC-46F2-8814-D3878398A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450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3435F-C3DD-4F56-8568-D4A546D1E103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8DEE-3DDC-46F2-8814-D3878398A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950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3435F-C3DD-4F56-8568-D4A546D1E103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8DEE-3DDC-46F2-8814-D3878398A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005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3435F-C3DD-4F56-8568-D4A546D1E103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8DEE-3DDC-46F2-8814-D3878398A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702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3435F-C3DD-4F56-8568-D4A546D1E103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8DEE-3DDC-46F2-8814-D3878398A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967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3435F-C3DD-4F56-8568-D4A546D1E103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8DEE-3DDC-46F2-8814-D3878398A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815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3435F-C3DD-4F56-8568-D4A546D1E103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8DEE-3DDC-46F2-8814-D3878398A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082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3435F-C3DD-4F56-8568-D4A546D1E103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8DEE-3DDC-46F2-8814-D3878398A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980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63435F-C3DD-4F56-8568-D4A546D1E103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08DEE-3DDC-46F2-8814-D3878398A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351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C18A4-F60B-4385-8124-07A6D59FD5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ko-KR" altLang="en-US" dirty="0" err="1"/>
              <a:t>달출</a:t>
            </a:r>
            <a:br>
              <a:rPr lang="en-US" altLang="ko-KR" dirty="0"/>
            </a:br>
            <a:r>
              <a:rPr lang="en-US" altLang="ko-KR" dirty="0"/>
              <a:t>Escape to the</a:t>
            </a:r>
            <a:r>
              <a:rPr lang="ko-KR" altLang="en-US" dirty="0"/>
              <a:t> </a:t>
            </a:r>
            <a:r>
              <a:rPr lang="en-US" altLang="ko-KR" dirty="0"/>
              <a:t>Moon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370032-5244-41DF-9FE2-8A75943442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20220825 Enrique (@</a:t>
            </a:r>
            <a:r>
              <a:rPr lang="en-US" dirty="0" err="1"/>
              <a:t>ChEcKeN</a:t>
            </a:r>
            <a:r>
              <a:rPr lang="en-US" dirty="0"/>
              <a:t>)</a:t>
            </a:r>
          </a:p>
        </p:txBody>
      </p:sp>
      <p:pic>
        <p:nvPicPr>
          <p:cNvPr id="4" name="그림 4">
            <a:extLst>
              <a:ext uri="{FF2B5EF4-FFF2-40B4-BE49-F238E27FC236}">
                <a16:creationId xmlns:a16="http://schemas.microsoft.com/office/drawing/2014/main" id="{17335536-ABF8-451F-9B2B-CF6C7B6F1E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2"/>
          <a:stretch/>
        </p:blipFill>
        <p:spPr>
          <a:xfrm>
            <a:off x="96252" y="88233"/>
            <a:ext cx="1494837" cy="158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511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0E913-7E38-4089-B3D7-F034B8BFA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76D1F8-B4D9-45C6-AFC8-916F7ADAB5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Battles are almost complete</a:t>
            </a:r>
          </a:p>
          <a:p>
            <a:pPr lvl="1"/>
            <a:r>
              <a:rPr lang="en-US" dirty="0"/>
              <a:t>Missing enemy variety</a:t>
            </a:r>
          </a:p>
          <a:p>
            <a:pPr lvl="1"/>
            <a:r>
              <a:rPr lang="en-US" dirty="0"/>
              <a:t>Balancing</a:t>
            </a:r>
          </a:p>
          <a:p>
            <a:r>
              <a:rPr lang="en-US" dirty="0"/>
              <a:t>“Roguelike” features missing</a:t>
            </a:r>
          </a:p>
          <a:p>
            <a:pPr lvl="1"/>
            <a:r>
              <a:rPr lang="en-US" dirty="0"/>
              <a:t>???</a:t>
            </a:r>
          </a:p>
          <a:p>
            <a:pPr lvl="1"/>
            <a:endParaRPr lang="en-US" dirty="0"/>
          </a:p>
        </p:txBody>
      </p:sp>
      <p:pic>
        <p:nvPicPr>
          <p:cNvPr id="1026" name="Picture 2" descr="35 OLIMAR, LOUIE, PIKMIN ideas in 2024 | silly images, silly, louie">
            <a:extLst>
              <a:ext uri="{FF2B5EF4-FFF2-40B4-BE49-F238E27FC236}">
                <a16:creationId xmlns:a16="http://schemas.microsoft.com/office/drawing/2014/main" id="{0C21134E-1F4D-4763-9469-268FB58AF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4594" y="4236933"/>
            <a:ext cx="1997938" cy="212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18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149B3-AA22-4170-BE66-FA84FE59E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 Wanted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64BED9-24C8-4EF0-95AC-21D85CC605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Need </a:t>
            </a:r>
            <a:r>
              <a:rPr lang="en-US" dirty="0" err="1"/>
              <a:t>betatesters</a:t>
            </a:r>
            <a:r>
              <a:rPr lang="en-US" dirty="0"/>
              <a:t> that can find exploits, bugs and possibly overpowered strategies!!!!</a:t>
            </a:r>
          </a:p>
          <a:p>
            <a:pPr lvl="1"/>
            <a:r>
              <a:rPr lang="en-US" dirty="0"/>
              <a:t>Hopefully before midterms</a:t>
            </a:r>
          </a:p>
          <a:p>
            <a:r>
              <a:rPr lang="en-US" dirty="0"/>
              <a:t>Involve team to implement the roguelike mechanics (???)</a:t>
            </a:r>
          </a:p>
          <a:p>
            <a:r>
              <a:rPr lang="en-US" dirty="0"/>
              <a:t>Any advice is appreciated!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600" dirty="0"/>
              <a:t>-&gt;  #</a:t>
            </a:r>
            <a:r>
              <a:rPr lang="en-US" sz="3600" dirty="0" err="1"/>
              <a:t>project_escape</a:t>
            </a:r>
            <a:r>
              <a:rPr lang="en-US" sz="3600" dirty="0"/>
              <a:t> </a:t>
            </a:r>
            <a:r>
              <a:rPr lang="en-US" dirty="0"/>
              <a:t>in Slack</a:t>
            </a:r>
            <a:endParaRPr lang="en-US" sz="3600" dirty="0"/>
          </a:p>
        </p:txBody>
      </p:sp>
      <p:pic>
        <p:nvPicPr>
          <p:cNvPr id="5" name="Picture 2" descr="35 OLIMAR, LOUIE, PIKMIN ideas in 2024 | silly images, silly, louie">
            <a:extLst>
              <a:ext uri="{FF2B5EF4-FFF2-40B4-BE49-F238E27FC236}">
                <a16:creationId xmlns:a16="http://schemas.microsoft.com/office/drawing/2014/main" id="{48209A0F-05E2-4524-A708-666B41C32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4594" y="4236933"/>
            <a:ext cx="1997938" cy="212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92620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884F33C-6604-4AFC-AD4C-8DAF784BF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you!!!!!!!!!!!!!!!!!</a:t>
            </a:r>
          </a:p>
        </p:txBody>
      </p:sp>
      <p:pic>
        <p:nvPicPr>
          <p:cNvPr id="6" name="Picture 2" descr="35 OLIMAR, LOUIE, PIKMIN ideas in 2024 | silly images, silly, louie">
            <a:extLst>
              <a:ext uri="{FF2B5EF4-FFF2-40B4-BE49-F238E27FC236}">
                <a16:creationId xmlns:a16="http://schemas.microsoft.com/office/drawing/2014/main" id="{239D4292-56B3-467A-A262-AA659173B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4594" y="4236933"/>
            <a:ext cx="1997938" cy="212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594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E1779-F1C8-42E6-922A-374FD0175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Idea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05C053-D656-43D9-A705-C536DA842C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161415"/>
          </a:xfrm>
        </p:spPr>
        <p:txBody>
          <a:bodyPr>
            <a:normAutofit/>
          </a:bodyPr>
          <a:lstStyle/>
          <a:p>
            <a:r>
              <a:rPr lang="ko-KR" altLang="en-US" dirty="0"/>
              <a:t>융합하는 몬스터 </a:t>
            </a:r>
            <a:r>
              <a:rPr lang="en-US" altLang="ko-KR" dirty="0"/>
              <a:t>Roguelike-RPG</a:t>
            </a:r>
          </a:p>
          <a:p>
            <a:r>
              <a:rPr lang="en-US" altLang="ko-KR" dirty="0"/>
              <a:t>Unity</a:t>
            </a:r>
            <a:r>
              <a:rPr lang="ko-KR" altLang="en-US" dirty="0"/>
              <a:t> 연습</a:t>
            </a:r>
            <a:endParaRPr lang="en-US" altLang="ko-KR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78D60C5-4B3E-4F42-AA9F-0ADC1D6DBEC0}"/>
              </a:ext>
            </a:extLst>
          </p:cNvPr>
          <p:cNvGrpSpPr/>
          <p:nvPr/>
        </p:nvGrpSpPr>
        <p:grpSpPr>
          <a:xfrm>
            <a:off x="2303477" y="3271872"/>
            <a:ext cx="7585047" cy="2273807"/>
            <a:chOff x="2397479" y="3271872"/>
            <a:chExt cx="7585047" cy="227380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12A911E-9A7A-4171-B994-A660069A1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2526" y="3385679"/>
              <a:ext cx="2160000" cy="2160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18C3E8A-1877-4F0A-81D9-833C29811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7213" y="3271872"/>
              <a:ext cx="2160000" cy="2160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B13876A-EFA7-4F11-8D9D-D3C321AF7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5828" y="3287471"/>
              <a:ext cx="2160000" cy="21600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9DEB26F-0FCD-4475-97ED-43806FB2D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7479" y="3287471"/>
              <a:ext cx="2160000" cy="21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1898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lee">
            <a:hlinkClick r:id="" action="ppaction://media"/>
            <a:extLst>
              <a:ext uri="{FF2B5EF4-FFF2-40B4-BE49-F238E27FC236}">
                <a16:creationId xmlns:a16="http://schemas.microsoft.com/office/drawing/2014/main" id="{7AC85444-0881-4119-AAB9-238E6C1DD1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66400" y="444622"/>
            <a:ext cx="7601170" cy="42756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FB808F-5B3A-41C9-A475-EBDDDD957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42263"/>
            <a:ext cx="9135291" cy="158496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/>
              <a:t>			</a:t>
            </a:r>
            <a:r>
              <a:rPr lang="en-US" sz="3600" dirty="0"/>
              <a:t>Glee </a:t>
            </a:r>
            <a:r>
              <a:rPr lang="ko-KR" altLang="en-US" sz="3600" dirty="0"/>
              <a:t>기쁨</a:t>
            </a:r>
            <a:br>
              <a:rPr lang="en-US" altLang="ko-KR" sz="3600" dirty="0"/>
            </a:br>
            <a:r>
              <a:rPr lang="en-US" altLang="ko-KR" sz="3600" dirty="0"/>
              <a:t>			Role:</a:t>
            </a:r>
            <a:r>
              <a:rPr lang="ko-KR" altLang="en-US" sz="3600" dirty="0"/>
              <a:t> </a:t>
            </a:r>
            <a:r>
              <a:rPr lang="en-US" altLang="ko-KR" sz="3600" dirty="0"/>
              <a:t>Buffer</a:t>
            </a:r>
            <a:br>
              <a:rPr lang="en-US" altLang="ko-KR" sz="3600" dirty="0"/>
            </a:br>
            <a:r>
              <a:rPr lang="en-US" altLang="ko-KR" sz="3600" dirty="0"/>
              <a:t>			Buffs the entire party and acts fast.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983148-C5D9-4978-8A2C-220F47ACB2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8" y="4201945"/>
            <a:ext cx="2547198" cy="254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166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B808F-5B3A-41C9-A475-EBDDDD957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42263"/>
            <a:ext cx="9135291" cy="158496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/>
              <a:t>			</a:t>
            </a:r>
            <a:r>
              <a:rPr lang="en-US" sz="3600" dirty="0"/>
              <a:t>Peace </a:t>
            </a:r>
            <a:r>
              <a:rPr lang="ko-KR" altLang="en-US" sz="3600" dirty="0"/>
              <a:t>평화</a:t>
            </a:r>
            <a:br>
              <a:rPr lang="en-US" altLang="ko-KR" sz="3600" dirty="0"/>
            </a:br>
            <a:r>
              <a:rPr lang="en-US" altLang="ko-KR" sz="3600" dirty="0"/>
              <a:t>			Role:</a:t>
            </a:r>
            <a:r>
              <a:rPr lang="ko-KR" altLang="en-US" sz="3600" dirty="0"/>
              <a:t> </a:t>
            </a:r>
            <a:r>
              <a:rPr lang="en-US" altLang="ko-KR" sz="3600" dirty="0"/>
              <a:t>Healer</a:t>
            </a:r>
            <a:br>
              <a:rPr lang="en-US" altLang="ko-KR" sz="3600" dirty="0"/>
            </a:br>
            <a:r>
              <a:rPr lang="en-US" altLang="ko-KR" sz="3600" dirty="0"/>
              <a:t>			Heals the party in its turn.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983148-C5D9-4978-8A2C-220F47ACB2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8" y="4201945"/>
            <a:ext cx="2547198" cy="2547198"/>
          </a:xfrm>
          <a:prstGeom prst="rect">
            <a:avLst/>
          </a:prstGeom>
        </p:spPr>
      </p:pic>
      <p:pic>
        <p:nvPicPr>
          <p:cNvPr id="3" name="Peace">
            <a:hlinkClick r:id="" action="ppaction://media"/>
            <a:extLst>
              <a:ext uri="{FF2B5EF4-FFF2-40B4-BE49-F238E27FC236}">
                <a16:creationId xmlns:a16="http://schemas.microsoft.com/office/drawing/2014/main" id="{0DAAC942-FD69-4756-977F-A0B7CF23A5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66400" y="446400"/>
            <a:ext cx="7603200" cy="42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977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B808F-5B3A-41C9-A475-EBDDDD957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42263"/>
            <a:ext cx="9292046" cy="158496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/>
              <a:t>			</a:t>
            </a:r>
            <a:r>
              <a:rPr lang="en-US" sz="3600" dirty="0"/>
              <a:t>Distracted </a:t>
            </a:r>
            <a:r>
              <a:rPr lang="ko-KR" altLang="en-US" sz="3600" dirty="0"/>
              <a:t>산만함</a:t>
            </a:r>
            <a:br>
              <a:rPr lang="en-US" altLang="ko-KR" sz="3600" dirty="0"/>
            </a:br>
            <a:r>
              <a:rPr lang="en-US" altLang="ko-KR" sz="3600" dirty="0"/>
              <a:t>			Role:</a:t>
            </a:r>
            <a:r>
              <a:rPr lang="ko-KR" altLang="en-US" sz="3600" dirty="0"/>
              <a:t> </a:t>
            </a:r>
            <a:r>
              <a:rPr lang="en-US" altLang="ko-KR" sz="3600" dirty="0"/>
              <a:t>Buffer-Healer</a:t>
            </a:r>
            <a:br>
              <a:rPr lang="en-US" altLang="ko-KR" sz="3600" dirty="0"/>
            </a:br>
            <a:r>
              <a:rPr lang="en-US" altLang="ko-KR" sz="3600" dirty="0"/>
              <a:t>			</a:t>
            </a:r>
            <a:r>
              <a:rPr lang="en-US" altLang="ko-KR" sz="2200" dirty="0"/>
              <a:t>Buffs the party and heals depending on the number of buffs.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983148-C5D9-4978-8A2C-220F47ACB2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8" y="4201945"/>
            <a:ext cx="2547198" cy="2547198"/>
          </a:xfrm>
          <a:prstGeom prst="rect">
            <a:avLst/>
          </a:prstGeom>
        </p:spPr>
      </p:pic>
      <p:pic>
        <p:nvPicPr>
          <p:cNvPr id="5" name="Distractednew">
            <a:hlinkClick r:id="" action="ppaction://media"/>
            <a:extLst>
              <a:ext uri="{FF2B5EF4-FFF2-40B4-BE49-F238E27FC236}">
                <a16:creationId xmlns:a16="http://schemas.microsoft.com/office/drawing/2014/main" id="{D9D08D6E-09FB-4103-B811-D31D2A3EC0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66400" y="446400"/>
            <a:ext cx="7603200" cy="42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26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B808F-5B3A-41C9-A475-EBDDDD957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42263"/>
            <a:ext cx="9135291" cy="158496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/>
              <a:t>			</a:t>
            </a:r>
            <a:r>
              <a:rPr lang="en-US" sz="3600" dirty="0"/>
              <a:t>Fury </a:t>
            </a:r>
            <a:r>
              <a:rPr lang="ko-KR" altLang="en-US" sz="3600" dirty="0"/>
              <a:t>화</a:t>
            </a:r>
            <a:br>
              <a:rPr lang="en-US" altLang="ko-KR" sz="3600" dirty="0"/>
            </a:br>
            <a:r>
              <a:rPr lang="en-US" altLang="ko-KR" sz="3600" dirty="0"/>
              <a:t>			Role:</a:t>
            </a:r>
            <a:r>
              <a:rPr lang="ko-KR" altLang="en-US" sz="3600" dirty="0"/>
              <a:t> </a:t>
            </a:r>
            <a:r>
              <a:rPr lang="en-US" altLang="ko-KR" sz="3600" dirty="0"/>
              <a:t>Attacker</a:t>
            </a:r>
            <a:br>
              <a:rPr lang="en-US" altLang="ko-KR" sz="3600" dirty="0"/>
            </a:br>
            <a:r>
              <a:rPr lang="en-US" altLang="ko-KR" sz="3600" dirty="0"/>
              <a:t>			Attacks the enemy reliably.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983148-C5D9-4978-8A2C-220F47ACB2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6" y="4201945"/>
            <a:ext cx="2540022" cy="2547198"/>
          </a:xfrm>
          <a:prstGeom prst="rect">
            <a:avLst/>
          </a:prstGeom>
        </p:spPr>
      </p:pic>
      <p:pic>
        <p:nvPicPr>
          <p:cNvPr id="3" name="Fury">
            <a:hlinkClick r:id="" action="ppaction://media"/>
            <a:extLst>
              <a:ext uri="{FF2B5EF4-FFF2-40B4-BE49-F238E27FC236}">
                <a16:creationId xmlns:a16="http://schemas.microsoft.com/office/drawing/2014/main" id="{6DE179F0-6D9B-43AD-A30D-068EBEDD8A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66400" y="446400"/>
            <a:ext cx="7603200" cy="42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841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B808F-5B3A-41C9-A475-EBDDDD957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42263"/>
            <a:ext cx="9135291" cy="158496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/>
              <a:t>			</a:t>
            </a:r>
            <a:r>
              <a:rPr lang="en-US" sz="3600" dirty="0"/>
              <a:t>Sadness </a:t>
            </a:r>
            <a:r>
              <a:rPr lang="ko-KR" altLang="en-US" sz="3600" dirty="0"/>
              <a:t>슬픔</a:t>
            </a:r>
            <a:br>
              <a:rPr lang="en-US" altLang="ko-KR" sz="3600" dirty="0"/>
            </a:br>
            <a:r>
              <a:rPr lang="en-US" altLang="ko-KR" sz="3600" dirty="0"/>
              <a:t>			Role:</a:t>
            </a:r>
            <a:r>
              <a:rPr lang="ko-KR" altLang="en-US" sz="3600" dirty="0"/>
              <a:t> </a:t>
            </a:r>
            <a:r>
              <a:rPr lang="en-US" altLang="ko-KR" sz="3600" dirty="0" err="1"/>
              <a:t>Debuffer</a:t>
            </a:r>
            <a:br>
              <a:rPr lang="en-US" altLang="ko-KR" sz="3600" dirty="0"/>
            </a:br>
            <a:r>
              <a:rPr lang="en-US" altLang="ko-KR" sz="3600" dirty="0"/>
              <a:t>			</a:t>
            </a:r>
            <a:r>
              <a:rPr lang="en-US" altLang="ko-KR" sz="3100" dirty="0" err="1"/>
              <a:t>Debuffs</a:t>
            </a:r>
            <a:r>
              <a:rPr lang="en-US" altLang="ko-KR" sz="3100" dirty="0"/>
              <a:t> enemy.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983148-C5D9-4978-8A2C-220F47ACB2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6" y="4532882"/>
            <a:ext cx="2540022" cy="2547197"/>
          </a:xfrm>
          <a:prstGeom prst="rect">
            <a:avLst/>
          </a:prstGeom>
        </p:spPr>
      </p:pic>
      <p:pic>
        <p:nvPicPr>
          <p:cNvPr id="3" name="Sadness">
            <a:hlinkClick r:id="" action="ppaction://media"/>
            <a:extLst>
              <a:ext uri="{FF2B5EF4-FFF2-40B4-BE49-F238E27FC236}">
                <a16:creationId xmlns:a16="http://schemas.microsoft.com/office/drawing/2014/main" id="{DB4F85F3-24F9-4DB2-B59F-2832175A9E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66400" y="446400"/>
            <a:ext cx="7603200" cy="42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678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B808F-5B3A-41C9-A475-EBDDDD957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42263"/>
            <a:ext cx="10319657" cy="158496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/>
              <a:t>			</a:t>
            </a:r>
            <a:r>
              <a:rPr lang="en-US" sz="3600" dirty="0"/>
              <a:t>Disappointment </a:t>
            </a:r>
            <a:r>
              <a:rPr lang="ko-KR" altLang="en-US" sz="3600" dirty="0"/>
              <a:t>실망</a:t>
            </a:r>
            <a:br>
              <a:rPr lang="en-US" altLang="ko-KR" sz="3600" dirty="0"/>
            </a:br>
            <a:r>
              <a:rPr lang="en-US" altLang="ko-KR" sz="3600" dirty="0"/>
              <a:t>			Role:</a:t>
            </a:r>
            <a:r>
              <a:rPr lang="ko-KR" altLang="en-US" sz="3600" dirty="0"/>
              <a:t> </a:t>
            </a:r>
            <a:r>
              <a:rPr lang="en-US" altLang="ko-KR" sz="3600" dirty="0"/>
              <a:t>DoT attacker</a:t>
            </a:r>
            <a:br>
              <a:rPr lang="en-US" altLang="ko-KR" sz="3600" dirty="0"/>
            </a:br>
            <a:r>
              <a:rPr lang="en-US" altLang="ko-KR" sz="3600" dirty="0"/>
              <a:t>			</a:t>
            </a:r>
            <a:r>
              <a:rPr lang="en-US" altLang="ko-KR" sz="2700" dirty="0"/>
              <a:t>Attacks enemy by inflicting them with poison damage.</a:t>
            </a:r>
            <a:endParaRPr lang="en-US" sz="27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439019-3F07-44F7-B0A0-718534DB28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6" y="4205533"/>
            <a:ext cx="2540022" cy="2540022"/>
          </a:xfrm>
          <a:prstGeom prst="rect">
            <a:avLst/>
          </a:prstGeom>
        </p:spPr>
      </p:pic>
      <p:pic>
        <p:nvPicPr>
          <p:cNvPr id="3" name="Disappointed">
            <a:hlinkClick r:id="" action="ppaction://media"/>
            <a:extLst>
              <a:ext uri="{FF2B5EF4-FFF2-40B4-BE49-F238E27FC236}">
                <a16:creationId xmlns:a16="http://schemas.microsoft.com/office/drawing/2014/main" id="{5E07FE49-7E14-47F7-93ED-F4EF40A87B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66400" y="446400"/>
            <a:ext cx="7603200" cy="42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49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1B767-6907-4AC1-A15B-611BC5897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Roguelike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ADD06C-9DBD-4ED5-A893-1B6A34B313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Roguelike?????</a:t>
            </a:r>
          </a:p>
        </p:txBody>
      </p:sp>
      <p:pic>
        <p:nvPicPr>
          <p:cNvPr id="14" name="그림 3">
            <a:extLst>
              <a:ext uri="{FF2B5EF4-FFF2-40B4-BE49-F238E27FC236}">
                <a16:creationId xmlns:a16="http://schemas.microsoft.com/office/drawing/2014/main" id="{E7E05858-20C6-43C4-96D1-924B0688AF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961" y="2788004"/>
            <a:ext cx="7674078" cy="342293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AED8451-6ED0-4AE2-955E-B3F3B987F6A3}"/>
              </a:ext>
            </a:extLst>
          </p:cNvPr>
          <p:cNvSpPr txBox="1"/>
          <p:nvPr/>
        </p:nvSpPr>
        <p:spPr>
          <a:xfrm>
            <a:off x="2396612" y="5117009"/>
            <a:ext cx="7300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>
                <a:solidFill>
                  <a:schemeClr val="bg1"/>
                </a:solidFill>
              </a:rPr>
              <a:t>Start</a:t>
            </a:r>
            <a:endParaRPr lang="ko-KR" altLang="en-US" sz="16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7D7485-DE90-43D2-8CDF-2655DD23B9FF}"/>
              </a:ext>
            </a:extLst>
          </p:cNvPr>
          <p:cNvSpPr txBox="1"/>
          <p:nvPr/>
        </p:nvSpPr>
        <p:spPr>
          <a:xfrm>
            <a:off x="3544529" y="5117009"/>
            <a:ext cx="7300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>
                <a:solidFill>
                  <a:schemeClr val="bg1"/>
                </a:solidFill>
              </a:rPr>
              <a:t>Battle</a:t>
            </a:r>
            <a:endParaRPr lang="ko-KR" altLang="en-US" sz="16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287E52-9EDF-4C1B-84F5-3156548BCDC7}"/>
              </a:ext>
            </a:extLst>
          </p:cNvPr>
          <p:cNvSpPr txBox="1"/>
          <p:nvPr/>
        </p:nvSpPr>
        <p:spPr>
          <a:xfrm>
            <a:off x="6874643" y="3456314"/>
            <a:ext cx="1292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>
                <a:solidFill>
                  <a:schemeClr val="bg1"/>
                </a:solidFill>
              </a:rPr>
              <a:t>Preparation Stage</a:t>
            </a:r>
            <a:endParaRPr lang="ko-KR" altLang="en-US" sz="1600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862DD1-B419-46CE-8743-147A840AAB08}"/>
              </a:ext>
            </a:extLst>
          </p:cNvPr>
          <p:cNvSpPr txBox="1"/>
          <p:nvPr/>
        </p:nvSpPr>
        <p:spPr>
          <a:xfrm>
            <a:off x="8302217" y="5826126"/>
            <a:ext cx="1292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>
                <a:solidFill>
                  <a:schemeClr val="bg1"/>
                </a:solidFill>
              </a:rPr>
              <a:t>Escape</a:t>
            </a:r>
            <a:endParaRPr lang="ko-KR" alt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9406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104</TotalTime>
  <Words>223</Words>
  <Application>Microsoft Office PowerPoint</Application>
  <PresentationFormat>와이드스크린</PresentationFormat>
  <Paragraphs>32</Paragraphs>
  <Slides>12</Slides>
  <Notes>0</Notes>
  <HiddenSlides>0</HiddenSlides>
  <MMClips>6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12</vt:i4>
      </vt:variant>
    </vt:vector>
  </HeadingPairs>
  <TitlesOfParts>
    <vt:vector size="17" baseType="lpstr">
      <vt:lpstr>맑은 고딕</vt:lpstr>
      <vt:lpstr>Arial</vt:lpstr>
      <vt:lpstr>Calibri</vt:lpstr>
      <vt:lpstr>Calibri Light</vt:lpstr>
      <vt:lpstr>Office Theme</vt:lpstr>
      <vt:lpstr>달출 Escape to the Moon</vt:lpstr>
      <vt:lpstr>Main Idea</vt:lpstr>
      <vt:lpstr>   Glee 기쁨    Role: Buffer    Buffs the entire party and acts fast.</vt:lpstr>
      <vt:lpstr>   Peace 평화    Role: Healer    Heals the party in its turn.</vt:lpstr>
      <vt:lpstr>   Distracted 산만함    Role: Buffer-Healer    Buffs the party and heals depending on the number of buffs.</vt:lpstr>
      <vt:lpstr>   Fury 화    Role: Attacker    Attacks the enemy reliably.</vt:lpstr>
      <vt:lpstr>   Sadness 슬픔    Role: Debuffer    Debuffs enemy.</vt:lpstr>
      <vt:lpstr>   Disappointment 실망    Role: DoT attacker    Attacks enemy by inflicting them with poison damage.</vt:lpstr>
      <vt:lpstr>Roguelike</vt:lpstr>
      <vt:lpstr>Progress</vt:lpstr>
      <vt:lpstr>Help Wanted</vt:lpstr>
      <vt:lpstr>Thank you!!!!!!!!!!!!!!!!!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달출 Escape to the Moon</dc:title>
  <dc:creator>user</dc:creator>
  <cp:lastModifiedBy>MSG5</cp:lastModifiedBy>
  <cp:revision>9</cp:revision>
  <dcterms:created xsi:type="dcterms:W3CDTF">2024-09-09T14:29:46Z</dcterms:created>
  <dcterms:modified xsi:type="dcterms:W3CDTF">2024-09-10T08:29:05Z</dcterms:modified>
</cp:coreProperties>
</file>