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5" r:id="rId11"/>
    <p:sldId id="270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D845-E96F-4C25-A187-9BEF4479A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8C6AF-3F8F-4271-B347-2E4757C9A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04B44-9A7C-4263-8C9D-357B999E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9C86-7F91-4E06-8BFC-5EC507BE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D419-2476-4422-9CA6-E2284DD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9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B532-C392-44FD-8102-B6FA1374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AD0F2-5BD9-4DD2-9573-444C871D3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5055-D229-43FE-B4AD-9C512194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2C8A-FBFD-4076-8E19-F91A068A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B293-27AC-4CEA-AEDE-60F2D5A7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CF1DF-8E79-4245-9ED7-820016DB0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B31BC-08E4-463E-B07D-9925DB65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5F4BB-6DC0-4FFF-AEA4-09F1860F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D45E1-6C7D-43DF-919B-C99A17CA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53956-F2E2-4075-8265-842192EB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6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BCAA-7D60-405A-92B7-C10AED56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EC50-B4F6-4A0F-BE92-49E0C517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6E4D1-C87A-4AE1-A358-A36A8D54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E336-8CE2-4F1E-8547-D391288A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8367-5720-434E-A6B0-7E4914C4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F15C-066F-43CD-8AA8-5B6B1738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0319E-B708-4743-B928-60B0F19B5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6D680-E14F-435B-9048-014F0C44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E5A25-2B06-4CFE-B9F2-B889FD25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B801-22C9-49F4-BE86-A4E44C84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9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503B-BA81-4D44-B0A1-6BB8714E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D4770-F18F-426C-9EE0-C86FD066D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318C6-A68E-45AC-94BE-E240CEAE7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527CF-2B1B-456F-A8A0-E1306FC4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FF2FB-6563-4F70-9D99-6609D75F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801E2-A3C2-4A64-A068-0C07D76A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BE51-B7AF-42A0-9832-094FE1EC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85EA5-1BF8-45C5-8C55-D1B045D00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3ED51-511F-4439-A708-C9DBC4691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ADD7C-1616-4E04-B344-7284FCDA8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6585B-E1F3-4CAB-A8EF-5C51A1962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964F-14D4-46EE-B465-84783E48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3652E-AC8F-46AF-A93C-E0D7E9C2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B742D-5F7D-41D0-97A3-2F4D965C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8CFB-DA7A-4231-AC73-81C4FEC5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844D7-A550-46FA-A93C-79B879E6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15514-75F9-4C90-8ADE-1CB1AF13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3F4A9-83A3-47AC-9B4B-61F886AE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6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646DC-DEF5-4D3B-9636-64EFD5E5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B683C-BD7A-422A-A809-C00585EF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DA06C-CD92-4E56-A9DA-52E796E8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CA13-7FED-4610-B75B-0DE903CB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3480-54EC-4B7E-920F-7A2C8362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1D04-30CD-475F-8C08-FE4E20EB0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6465A-1E10-43AB-9755-A0F9CC85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5F804-CE4D-41E2-849B-B98A2C98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57492-F957-4A35-94D8-3B674A73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29C6-E9A2-488A-A5FF-89A82117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E535E-F23A-40D3-BF84-D3C17D06B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ECF65-A4B4-4701-B182-E29AB3F38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A8D5B-05E6-47C0-B590-7E2B5787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C28F4-85D4-4816-B3C6-14322500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98BF4-9BC1-41CA-B395-6F6710D5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E211C-45B9-4A88-84A7-AE9C4852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0B897-FAB4-4025-AEEB-84FD77A3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5A69-8A1A-402D-B599-998B37E1E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F9F3-1D9F-4735-9E59-0E58760885D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71EA2-4D67-47ED-BB0B-511EAF265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DBAB1-8A69-424C-A125-7A0A389B0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1129-B019-403D-A39B-9754AAA0A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9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1E72F-AFEE-4DDD-8054-AF360694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명랑하제</a:t>
            </a:r>
            <a:r>
              <a:rPr lang="ko-KR" altLang="en-US" dirty="0"/>
              <a:t> </a:t>
            </a:r>
            <a:r>
              <a:rPr lang="en-US" altLang="ko-KR" dirty="0"/>
              <a:t>C</a:t>
            </a:r>
            <a:r>
              <a:rPr lang="ko-KR" altLang="en-US" dirty="0"/>
              <a:t>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CBC40-011F-4455-B526-41B2BCBBB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19’ </a:t>
            </a:r>
            <a:r>
              <a:rPr lang="en-US" dirty="0" err="1"/>
              <a:t>kong</a:t>
            </a:r>
            <a:r>
              <a:rPr lang="en-US" dirty="0"/>
              <a:t>, 22’ </a:t>
            </a:r>
            <a:r>
              <a:rPr lang="en-US" dirty="0" err="1"/>
              <a:t>ChEcKeN</a:t>
            </a:r>
            <a:r>
              <a:rPr lang="en-US" dirty="0"/>
              <a:t>, 24’ Na2O, 24’ </a:t>
            </a:r>
            <a:r>
              <a:rPr lang="ko-KR" altLang="en-US" dirty="0" err="1"/>
              <a:t>필로빈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81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8D4DBD-5EB9-4FEB-A737-34138B2A4433}"/>
              </a:ext>
            </a:extLst>
          </p:cNvPr>
          <p:cNvSpPr/>
          <p:nvPr/>
        </p:nvSpPr>
        <p:spPr>
          <a:xfrm>
            <a:off x="0" y="-1295400"/>
            <a:ext cx="12191999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9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15000"/>
                  </a:schemeClr>
                </a:solidFill>
                <a:effectLst>
                  <a:outerShdw dist="38100" dir="2700000" algn="bl" rotWithShape="0">
                    <a:schemeClr val="accent6">
                      <a:lumMod val="60000"/>
                      <a:lumOff val="40000"/>
                    </a:schemeClr>
                  </a:outerShdw>
                </a:effectLst>
              </a:rPr>
              <a:t>FBI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C57FE-024C-438E-9C12-93585AB3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아이디어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8E08-C895-4EF7-93DB-D316143F5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넉백</a:t>
            </a:r>
            <a:r>
              <a:rPr lang="ko-KR" altLang="en-US" dirty="0"/>
              <a:t> 기반인 </a:t>
            </a:r>
            <a:r>
              <a:rPr lang="ko-KR" altLang="en-US" dirty="0" err="1"/>
              <a:t>뱀스라이크</a:t>
            </a:r>
            <a:r>
              <a:rPr lang="ko-KR" altLang="en-US" dirty="0"/>
              <a:t> 몬스터를 죽이기보다는 플랫폼에서 밀어내서 살아남기</a:t>
            </a:r>
            <a:endParaRPr lang="en-US" altLang="ko-KR" dirty="0"/>
          </a:p>
          <a:p>
            <a:r>
              <a:rPr lang="ko-KR" altLang="en-US" dirty="0"/>
              <a:t>정원사가 재개발을 하려는 정부를 물리치는 게임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DE8A96-EF49-4D19-A15A-B867B370F123}"/>
              </a:ext>
            </a:extLst>
          </p:cNvPr>
          <p:cNvGrpSpPr/>
          <p:nvPr/>
        </p:nvGrpSpPr>
        <p:grpSpPr>
          <a:xfrm>
            <a:off x="3960944" y="3351213"/>
            <a:ext cx="4106731" cy="2905263"/>
            <a:chOff x="3960944" y="3351213"/>
            <a:chExt cx="4106731" cy="29052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456CC2-5BAE-445D-A1EB-8BE59C78A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196" y="4217463"/>
              <a:ext cx="1278763" cy="16072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7BC532-3896-4894-9C26-9940889A2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944" y="4173769"/>
              <a:ext cx="1690687" cy="174423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F5294B-C90A-4602-B403-24C27F66AD16}"/>
                </a:ext>
              </a:extLst>
            </p:cNvPr>
            <p:cNvCxnSpPr/>
            <p:nvPr/>
          </p:nvCxnSpPr>
          <p:spPr>
            <a:xfrm>
              <a:off x="4124325" y="3941901"/>
              <a:ext cx="39433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AB44327-671E-49DF-A424-5D3EEC871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125" y="3941901"/>
              <a:ext cx="0" cy="23145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CAAD77-5CFB-4EC0-84F2-DCC8FD28393D}"/>
                </a:ext>
              </a:extLst>
            </p:cNvPr>
            <p:cNvSpPr txBox="1"/>
            <p:nvPr/>
          </p:nvSpPr>
          <p:spPr>
            <a:xfrm>
              <a:off x="4806288" y="3351213"/>
              <a:ext cx="2579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who</a:t>
              </a:r>
              <a:r>
                <a:rPr lang="ko-KR" altLang="en-US" sz="2800" dirty="0"/>
                <a:t> </a:t>
              </a:r>
              <a:r>
                <a:rPr lang="en-US" altLang="ko-KR" sz="2800" dirty="0"/>
                <a:t>would win?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33B46C-F88F-4F3A-87CE-D334A6ADD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4" y="671405"/>
            <a:ext cx="9810752" cy="5515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7E418-500B-49B1-9401-588E8DFCA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671405"/>
            <a:ext cx="9810748" cy="55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68AE8-D3CE-4C7E-AAA2-E5350D5DA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9525"/>
            <a:ext cx="12182475" cy="684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1D703-B72D-46BB-AA2E-35B788132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899" y="489879"/>
            <a:ext cx="2362201" cy="1394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408103-09D2-4B76-9F25-6B28138F3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3809379"/>
            <a:ext cx="1707490" cy="1164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2C675-08EE-4363-8210-E00C60688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5350636"/>
            <a:ext cx="2196300" cy="1176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FC6DA0-E225-4F9C-AC10-1F9AC8159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50" y="730714"/>
            <a:ext cx="1493448" cy="9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136B-62FB-40A7-B1A8-BE50D402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52EF-D001-464E-A504-13403EA3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813"/>
            <a:ext cx="10515600" cy="4351338"/>
          </a:xfrm>
        </p:spPr>
        <p:txBody>
          <a:bodyPr anchor="t"/>
          <a:lstStyle/>
          <a:p>
            <a:r>
              <a:rPr lang="ko-KR" altLang="en-US" dirty="0" err="1"/>
              <a:t>필로빈</a:t>
            </a:r>
            <a:r>
              <a:rPr lang="ko-KR" altLang="en-US" dirty="0"/>
              <a:t> </a:t>
            </a:r>
            <a:r>
              <a:rPr lang="en-US" altLang="ko-KR" dirty="0"/>
              <a:t>-&gt; </a:t>
            </a:r>
            <a:r>
              <a:rPr lang="ko-KR" altLang="en-US" dirty="0"/>
              <a:t>작곡</a:t>
            </a:r>
            <a:r>
              <a:rPr lang="en-US" altLang="ko-KR" dirty="0"/>
              <a:t>, </a:t>
            </a:r>
            <a:r>
              <a:rPr lang="ko-KR" altLang="en-US" dirty="0"/>
              <a:t>프로그래밍</a:t>
            </a:r>
            <a:endParaRPr lang="en-US" altLang="ko-KR" dirty="0"/>
          </a:p>
          <a:p>
            <a:r>
              <a:rPr lang="en-US" dirty="0" err="1"/>
              <a:t>kong</a:t>
            </a:r>
            <a:r>
              <a:rPr lang="en-US" dirty="0"/>
              <a:t> -&gt; </a:t>
            </a:r>
            <a:r>
              <a:rPr lang="ko-KR" altLang="en-US" dirty="0"/>
              <a:t>프로그래밍</a:t>
            </a:r>
            <a:r>
              <a:rPr lang="en-US" altLang="ko-KR" dirty="0"/>
              <a:t>, </a:t>
            </a:r>
            <a:r>
              <a:rPr lang="ko-KR" altLang="en-US" dirty="0"/>
              <a:t>아트</a:t>
            </a:r>
            <a:endParaRPr lang="en-US" altLang="ko-KR" dirty="0"/>
          </a:p>
          <a:p>
            <a:r>
              <a:rPr lang="en-US" dirty="0"/>
              <a:t>Na2O -&gt; </a:t>
            </a:r>
            <a:r>
              <a:rPr lang="ko-KR" altLang="en-US" dirty="0"/>
              <a:t>프로그래밍</a:t>
            </a:r>
            <a:endParaRPr lang="en-US" altLang="ko-KR" dirty="0"/>
          </a:p>
          <a:p>
            <a:r>
              <a:rPr lang="en-US" dirty="0" err="1"/>
              <a:t>ChEcKeN</a:t>
            </a:r>
            <a:r>
              <a:rPr lang="en-US" dirty="0"/>
              <a:t> -&gt; </a:t>
            </a:r>
            <a:r>
              <a:rPr lang="ko-KR" altLang="en-US" dirty="0"/>
              <a:t>기획서</a:t>
            </a:r>
            <a:r>
              <a:rPr lang="en-US" altLang="ko-KR" dirty="0"/>
              <a:t>, </a:t>
            </a:r>
            <a:r>
              <a:rPr lang="ko-KR" altLang="en-US" dirty="0"/>
              <a:t>아트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C64B7F-7697-476B-B74E-EA1349DC42C3}"/>
              </a:ext>
            </a:extLst>
          </p:cNvPr>
          <p:cNvSpPr txBox="1">
            <a:spLocks/>
          </p:cNvSpPr>
          <p:nvPr/>
        </p:nvSpPr>
        <p:spPr>
          <a:xfrm>
            <a:off x="9906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/>
              <a:t>계획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DD865-E6F1-4DD7-8DF4-5827F0AE4898}"/>
              </a:ext>
            </a:extLst>
          </p:cNvPr>
          <p:cNvSpPr txBox="1">
            <a:spLocks/>
          </p:cNvSpPr>
          <p:nvPr/>
        </p:nvSpPr>
        <p:spPr>
          <a:xfrm>
            <a:off x="914400" y="4448174"/>
            <a:ext cx="10515600" cy="204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>
              <a:buFont typeface="+mj-lt"/>
              <a:buAutoNum type="arabicPeriod"/>
            </a:pPr>
            <a:r>
              <a:rPr lang="en-US" dirty="0"/>
              <a:t>Implement movement (for both player and AI)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dirty="0"/>
              <a:t>Implement attacks (for both player and AI)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dirty="0"/>
              <a:t>Implement variety of attacks (for player)</a:t>
            </a:r>
          </a:p>
          <a:p>
            <a:pPr marL="0" indent="0" algn="r">
              <a:buNone/>
            </a:pPr>
            <a:r>
              <a:rPr lang="en-US" dirty="0"/>
              <a:t>(Drawing assets will be done as we needed)</a:t>
            </a:r>
          </a:p>
        </p:txBody>
      </p:sp>
    </p:spTree>
    <p:extLst>
      <p:ext uri="{BB962C8B-B14F-4D97-AF65-F5344CB8AC3E}">
        <p14:creationId xmlns:p14="http://schemas.microsoft.com/office/powerpoint/2010/main" val="19984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816A-5370-4995-8A1E-A10E2EF0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C5B0-7DD6-4C56-A8DF-4B26E126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Implement movement (for both player and AI)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attacks (for both player and AI)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variety of attacks (for player)</a:t>
            </a:r>
          </a:p>
        </p:txBody>
      </p:sp>
    </p:spTree>
    <p:extLst>
      <p:ext uri="{BB962C8B-B14F-4D97-AF65-F5344CB8AC3E}">
        <p14:creationId xmlns:p14="http://schemas.microsoft.com/office/powerpoint/2010/main" val="325602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AE7926-0A1F-4EFB-B932-D25BF87935F1}"/>
              </a:ext>
            </a:extLst>
          </p:cNvPr>
          <p:cNvSpPr/>
          <p:nvPr/>
        </p:nvSpPr>
        <p:spPr>
          <a:xfrm>
            <a:off x="0" y="-1295400"/>
            <a:ext cx="12191999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9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15000"/>
                  </a:schemeClr>
                </a:solidFill>
                <a:effectLst>
                  <a:outerShdw dist="38100" dir="2700000" algn="bl" rotWithShape="0">
                    <a:schemeClr val="accent6">
                      <a:lumMod val="60000"/>
                      <a:lumOff val="40000"/>
                    </a:schemeClr>
                  </a:outerShdw>
                </a:effectLst>
              </a:rPr>
              <a:t>FBI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9AAB6-C575-4F00-94D3-8A04E253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!!!!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F3FCE-881F-4092-B85E-31E06B1A9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A47D-42F9-440C-B6BC-C83E40AC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88EA4-8718-4178-B032-7FDFDB56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8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4D0F-CFA2-401A-B34A-2FE1CBC4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03D64-9C9C-4987-A8D5-0B6AB41EF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3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4826-FBC8-404F-996B-15AF5D26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6E02-58B5-4184-BBD6-043340DA3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BF7B-7471-41D7-AEA7-E2A1EF74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F5C4-AEE9-4C88-A7B1-43F9E3AA7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094A-8C0F-4A62-AF7D-BC6E9C47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D57B-A5AE-4E1F-BFCB-23A849A35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482C-9AEF-4B60-B4BB-F675F89F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AEC3-D26D-4520-9F0C-D0D2083DA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D4A2-1698-4B69-A21B-A1D04C47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0F7C-D2B7-4816-8662-71680CB54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1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534-7803-426C-BBF8-9E6600081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Flower Brotherhood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205C9-FF31-44AB-8059-870EE4F39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19’ </a:t>
            </a:r>
            <a:r>
              <a:rPr lang="en-US" dirty="0" err="1"/>
              <a:t>kong</a:t>
            </a:r>
            <a:r>
              <a:rPr lang="en-US" dirty="0"/>
              <a:t>, 22’ </a:t>
            </a:r>
            <a:r>
              <a:rPr lang="en-US" dirty="0" err="1"/>
              <a:t>ChEcKeN</a:t>
            </a:r>
            <a:r>
              <a:rPr lang="en-US" dirty="0"/>
              <a:t>, 24 Na2O, 24 </a:t>
            </a:r>
            <a:r>
              <a:rPr lang="ko-KR" altLang="en-US" dirty="0" err="1"/>
              <a:t>필로빈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55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140</Words>
  <Application>Microsoft Office PowerPoint</Application>
  <PresentationFormat>Widescreen</PresentationFormat>
  <Paragraphs>25</Paragraphs>
  <Slides>15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Office Theme</vt:lpstr>
      <vt:lpstr>명랑하제 C팀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Flower Brotherhood Impact</vt:lpstr>
      <vt:lpstr>아이디어</vt:lpstr>
      <vt:lpstr>PowerPoint Presentation</vt:lpstr>
      <vt:lpstr>PowerPoint Presentation</vt:lpstr>
      <vt:lpstr>Roles</vt:lpstr>
      <vt:lpstr>계획</vt:lpstr>
      <vt:lpstr>감사합니다!!!!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명락하제 C팀</dc:title>
  <dc:creator>user</dc:creator>
  <cp:lastModifiedBy>user</cp:lastModifiedBy>
  <cp:revision>9</cp:revision>
  <dcterms:created xsi:type="dcterms:W3CDTF">2024-10-01T01:31:10Z</dcterms:created>
  <dcterms:modified xsi:type="dcterms:W3CDTF">2024-10-01T12:19:52Z</dcterms:modified>
</cp:coreProperties>
</file>