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914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490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8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32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98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402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6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547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6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768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41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82DACC6-F2D2-4A9D-BAC4-B98444C2F7BD}" type="datetimeFigureOut">
              <a:rPr lang="ko-KR" altLang="en-US" smtClean="0"/>
              <a:t>2024-09-10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47C6763-FBD6-48D1-9F27-3929DC90AA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8166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fM79zRgXTg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BBF20B-D39D-73A8-6DEA-FCE7E99B78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Time</a:t>
            </a:r>
            <a:r>
              <a:rPr lang="ko-KR" altLang="en-US" dirty="0"/>
              <a:t> </a:t>
            </a:r>
            <a:r>
              <a:rPr lang="en-US" altLang="ko-KR" dirty="0"/>
              <a:t>Snatcher</a:t>
            </a:r>
            <a:r>
              <a:rPr lang="ko-KR" altLang="en-US" dirty="0"/>
              <a:t> </a:t>
            </a:r>
            <a:r>
              <a:rPr lang="en-US" altLang="ko-KR" dirty="0"/>
              <a:t>Handy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40CBC68-50EF-932C-2E20-A6522623DC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@</a:t>
            </a:r>
            <a:r>
              <a:rPr lang="ko-KR" altLang="en-US" dirty="0" err="1"/>
              <a:t>토르래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672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56581A9B-D96D-B3BD-A1D3-6A200D284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6000" dirty="0"/>
              <a:t>시간정지 탄막 </a:t>
            </a:r>
            <a:r>
              <a:rPr lang="ko-KR" altLang="en-US" sz="6000" dirty="0" err="1"/>
              <a:t>로그라이크</a:t>
            </a:r>
            <a:r>
              <a:rPr lang="en-US" altLang="ko-KR" sz="6000" dirty="0"/>
              <a:t>!</a:t>
            </a:r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50DE4A4-971F-2B32-8590-81E3D62A76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400" dirty="0"/>
              <a:t>Time-stop Bullet-hell Roguelike!!</a:t>
            </a:r>
          </a:p>
        </p:txBody>
      </p:sp>
    </p:spTree>
    <p:extLst>
      <p:ext uri="{BB962C8B-B14F-4D97-AF65-F5344CB8AC3E}">
        <p14:creationId xmlns:p14="http://schemas.microsoft.com/office/powerpoint/2010/main" val="209101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D6691A-3EE9-1630-0295-19C9BC66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대충 요런 게임입니다</a:t>
            </a:r>
          </a:p>
        </p:txBody>
      </p:sp>
      <p:pic>
        <p:nvPicPr>
          <p:cNvPr id="4" name="온라인 미디어 3" title="Time Snatcher Handy 4페이즈 보스 Gnomon">
            <a:hlinkClick r:id="" action="ppaction://media"/>
            <a:extLst>
              <a:ext uri="{FF2B5EF4-FFF2-40B4-BE49-F238E27FC236}">
                <a16:creationId xmlns:a16="http://schemas.microsoft.com/office/drawing/2014/main" id="{82567D64-F325-15F9-74B2-797A26FED34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4AAF32-070E-FAB7-7C79-F276BC40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Feature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062797-879F-DD67-CA11-4441D985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시간 정지와 탄막</a:t>
            </a:r>
            <a:r>
              <a:rPr lang="en-US" altLang="ko-KR" dirty="0"/>
              <a:t>!</a:t>
            </a:r>
          </a:p>
          <a:p>
            <a:r>
              <a:rPr lang="ko-KR" altLang="en-US" dirty="0"/>
              <a:t>배우기 쉬운 간단한 조작</a:t>
            </a:r>
            <a:endParaRPr lang="en-US" altLang="ko-KR" dirty="0"/>
          </a:p>
          <a:p>
            <a:r>
              <a:rPr lang="ko-KR" altLang="en-US" dirty="0"/>
              <a:t>돈</a:t>
            </a:r>
            <a:r>
              <a:rPr lang="en-US" altLang="ko-KR" dirty="0"/>
              <a:t>/</a:t>
            </a:r>
            <a:r>
              <a:rPr lang="ko-KR" altLang="en-US" dirty="0"/>
              <a:t>체력</a:t>
            </a:r>
            <a:r>
              <a:rPr lang="en-US" altLang="ko-KR" dirty="0"/>
              <a:t>/</a:t>
            </a:r>
            <a:r>
              <a:rPr lang="ko-KR" altLang="en-US" dirty="0" err="1"/>
              <a:t>마나를</a:t>
            </a:r>
            <a:r>
              <a:rPr lang="ko-KR" altLang="en-US" dirty="0"/>
              <a:t> 통합한 하나의 자원 </a:t>
            </a:r>
            <a:r>
              <a:rPr lang="en-US" altLang="ko-KR" dirty="0"/>
              <a:t>‘</a:t>
            </a:r>
            <a:r>
              <a:rPr lang="ko-KR" altLang="en-US" dirty="0"/>
              <a:t>시간</a:t>
            </a:r>
            <a:r>
              <a:rPr lang="en-US" altLang="ko-KR" dirty="0"/>
              <a:t>’</a:t>
            </a:r>
          </a:p>
          <a:p>
            <a:r>
              <a:rPr lang="ko-KR" altLang="en-US" dirty="0"/>
              <a:t>다채로운 아이템을 통한 성장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091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B26BE0-F62B-C1F5-C264-A9C36639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개발 계획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268F28-F1D7-8CCA-2A57-366A9A890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월까지 빌드 뽑아서 </a:t>
            </a:r>
            <a:r>
              <a:rPr lang="en-US" altLang="ko-KR" dirty="0"/>
              <a:t>2</a:t>
            </a:r>
            <a:r>
              <a:rPr lang="ko-KR" altLang="en-US" dirty="0"/>
              <a:t>월에 스팀 </a:t>
            </a:r>
            <a:r>
              <a:rPr lang="ko-KR" altLang="en-US" dirty="0" err="1"/>
              <a:t>가는게</a:t>
            </a:r>
            <a:r>
              <a:rPr lang="ko-KR" altLang="en-US" dirty="0"/>
              <a:t> 목표</a:t>
            </a:r>
            <a:endParaRPr lang="en-US" altLang="ko-KR" dirty="0"/>
          </a:p>
          <a:p>
            <a:r>
              <a:rPr lang="ko-KR" altLang="en-US" dirty="0"/>
              <a:t>컨텐츠를 </a:t>
            </a:r>
            <a:r>
              <a:rPr lang="ko-KR" altLang="en-US" dirty="0" err="1"/>
              <a:t>많이많이</a:t>
            </a:r>
            <a:r>
              <a:rPr lang="ko-KR" altLang="en-US" dirty="0"/>
              <a:t> 뽑아야 해요</a:t>
            </a:r>
          </a:p>
        </p:txBody>
      </p:sp>
    </p:spTree>
    <p:extLst>
      <p:ext uri="{BB962C8B-B14F-4D97-AF65-F5344CB8AC3E}">
        <p14:creationId xmlns:p14="http://schemas.microsoft.com/office/powerpoint/2010/main" val="171975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5A35CB-0786-F51F-023A-A20B6318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사람 구해요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0249EB-C010-4395-2BD7-C92FA23AB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기획자</a:t>
            </a:r>
            <a:endParaRPr lang="en-US" altLang="ko-KR" dirty="0"/>
          </a:p>
          <a:p>
            <a:pPr lvl="1"/>
            <a:r>
              <a:rPr lang="ko-KR" altLang="en-US" dirty="0"/>
              <a:t>적</a:t>
            </a:r>
            <a:endParaRPr lang="en-US" altLang="ko-KR" dirty="0"/>
          </a:p>
          <a:p>
            <a:pPr lvl="1"/>
            <a:r>
              <a:rPr lang="ko-KR" altLang="en-US" dirty="0"/>
              <a:t>아이템</a:t>
            </a:r>
            <a:endParaRPr lang="en-US" altLang="ko-KR" dirty="0"/>
          </a:p>
          <a:p>
            <a:pPr lvl="1"/>
            <a:r>
              <a:rPr lang="ko-KR" altLang="en-US" dirty="0"/>
              <a:t>방 레이아웃</a:t>
            </a:r>
            <a:endParaRPr lang="en-US" altLang="ko-KR" dirty="0"/>
          </a:p>
          <a:p>
            <a:r>
              <a:rPr lang="ko-KR" altLang="en-US" dirty="0"/>
              <a:t>테스터</a:t>
            </a:r>
            <a:endParaRPr lang="en-US" altLang="ko-KR" dirty="0"/>
          </a:p>
          <a:p>
            <a:r>
              <a:rPr lang="ko-KR" altLang="en-US" dirty="0"/>
              <a:t>작곡가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구합니다</a:t>
            </a:r>
            <a:r>
              <a:rPr lang="en-US" altLang="ko-KR" dirty="0"/>
              <a:t>!!!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4601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ABF44D07-6AEA-3369-44F3-038F572D81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Thank you!!!</a:t>
            </a:r>
            <a:endParaRPr lang="ko-KR" altLang="en-US" dirty="0"/>
          </a:p>
        </p:txBody>
      </p:sp>
      <p:sp>
        <p:nvSpPr>
          <p:cNvPr id="7" name="부제목 6">
            <a:extLst>
              <a:ext uri="{FF2B5EF4-FFF2-40B4-BE49-F238E27FC236}">
                <a16:creationId xmlns:a16="http://schemas.microsoft.com/office/drawing/2014/main" id="{A81954F1-8B29-8715-AC0D-173BADC26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#project_timesnatcher</a:t>
            </a:r>
          </a:p>
          <a:p>
            <a:r>
              <a:rPr lang="ko-KR" altLang="en-US" dirty="0"/>
              <a:t>많은 관심 바랍니다</a:t>
            </a:r>
            <a:r>
              <a:rPr lang="en-US" altLang="ko-KR" dirty="0"/>
              <a:t>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2573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77</Words>
  <Application>Microsoft Office PowerPoint</Application>
  <PresentationFormat>와이드스크린</PresentationFormat>
  <Paragraphs>25</Paragraphs>
  <Slides>7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Time Snatcher Handy</vt:lpstr>
      <vt:lpstr>시간정지 탄막 로그라이크!</vt:lpstr>
      <vt:lpstr>대충 요런 게임입니다</vt:lpstr>
      <vt:lpstr>Feature</vt:lpstr>
      <vt:lpstr>개발 계획</vt:lpstr>
      <vt:lpstr>사람 구해요</vt:lpstr>
      <vt:lpstr>Thank you!!!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민준 김</dc:creator>
  <cp:lastModifiedBy>민준 김</cp:lastModifiedBy>
  <cp:revision>7</cp:revision>
  <dcterms:created xsi:type="dcterms:W3CDTF">2024-09-10T12:45:56Z</dcterms:created>
  <dcterms:modified xsi:type="dcterms:W3CDTF">2024-09-10T13:00:31Z</dcterms:modified>
</cp:coreProperties>
</file>