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4170b0eeb0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4170b0eeb0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4170b0eeb0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4170b0eeb0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170b0eeb0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170b0eeb0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170b0eeb0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4170b0eeb0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2b5d1bae7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2b5d1bae7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2b5d1bae7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2b5d1bae7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b5d1bae7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2b5d1bae7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2b5d1bae7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2b5d1bae7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170b0eeb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170b0eeb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170b0eeb0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4170b0eeb0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170b0eeb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4170b0eeb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170b0eeb0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4170b0eeb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4170b0eeb0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4170b0eeb0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4170b0eeb0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4170b0eeb0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170b0eeb0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170b0eeb0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4170b0eeb0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4170b0eeb0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4170b0eeb0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4170b0eeb0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b5d1bae72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2b5d1bae72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170b0eeb0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4170b0eeb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2b5d1bae7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2b5d1bae7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4170b0eeb0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4170b0eeb0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170b0eeb0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170b0eeb0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2b5d1bae72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2b5d1bae72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4170b0eeb0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4170b0eeb0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170b0eeb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170b0eeb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4170b0eeb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4170b0eeb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4170b0eeb0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4170b0eeb0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4170b0eeb0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4170b0eeb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170b0eeb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170b0eeb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abHDayi85E1KfP01OlreNy6tjdsweSgB/view" TargetMode="External"/><Relationship Id="rId4" Type="http://schemas.openxmlformats.org/officeDocument/2006/relationships/image" Target="../media/image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무전걸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@Deligo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 - 이어짐</a:t>
            </a:r>
            <a:endParaRPr/>
          </a:p>
        </p:txBody>
      </p:sp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나는 전기톱 액션 게임을 만들어보자!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북부 침엽수림을 배경으로 → “타이가”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700" y="1362449"/>
            <a:ext cx="4141199" cy="275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 - 이어짐</a:t>
            </a:r>
            <a:endParaRPr/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나는 전기톱 액션 게임을 만들어보자!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북부 침엽수림을 배경으로 → “타이가”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그래서 이런거저런거 만들거라 발표함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700" y="1362449"/>
            <a:ext cx="4141199" cy="275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 - 이어짐</a:t>
            </a:r>
            <a:endParaRPr/>
          </a:p>
        </p:txBody>
      </p:sp>
      <p:sp>
        <p:nvSpPr>
          <p:cNvPr id="130" name="Google Shape;13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나는 전기톱 액션 게임을 만들어보자!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북부 침엽수림을 배경으로 → “타이가”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그래서 이런거저런거 만들거라 발표함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너만 아는 얘기 하지 말라고 혼</a:t>
            </a:r>
            <a:r>
              <a:rPr lang="ko" sz="1700">
                <a:solidFill>
                  <a:schemeClr val="dk1"/>
                </a:solidFill>
              </a:rPr>
              <a:t>남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쭈굴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31" name="Google Shape;13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3263" y="1113225"/>
            <a:ext cx="3494899" cy="349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 </a:t>
            </a:r>
            <a:endParaRPr/>
          </a:p>
        </p:txBody>
      </p:sp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그때 죽었던 기획서를 다시 살려보고 싶었다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그리고 꼭 하제에서 게임 하나를 완성해보고 싶었다(경험 없음)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핵심 재미 요소</a:t>
            </a:r>
            <a:endParaRPr/>
          </a:p>
        </p:txBody>
      </p:sp>
      <p:sp>
        <p:nvSpPr>
          <p:cNvPr id="143" name="Google Shape;143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ko">
                <a:solidFill>
                  <a:schemeClr val="dk1"/>
                </a:solidFill>
              </a:rPr>
              <a:t>전기톱을 사용하는 묵직한 콤보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ko">
                <a:solidFill>
                  <a:schemeClr val="dk1"/>
                </a:solidFill>
              </a:rPr>
              <a:t>빠르지 않지만 둔탁하고 묵직한 공격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ko">
                <a:solidFill>
                  <a:schemeClr val="dk1"/>
                </a:solidFill>
              </a:rPr>
              <a:t>한 번 때릴 때마다 다단히트로 데미지가 들어감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ko">
                <a:solidFill>
                  <a:schemeClr val="dk1"/>
                </a:solidFill>
              </a:rPr>
              <a:t>적의 공격을 슈퍼아머로 받아내며 맞딜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ko">
                <a:solidFill>
                  <a:srgbClr val="666666"/>
                </a:solidFill>
              </a:rPr>
              <a:t>전기톱과 대비되는 귀여운 여자아이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장난기/호기심 많은 10살 정도의 여자애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전기톱이 마법소녀의 펫 역할</a:t>
            </a:r>
            <a:endParaRPr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ko">
                <a:solidFill>
                  <a:srgbClr val="666666"/>
                </a:solidFill>
              </a:rPr>
              <a:t>동화틱한 설정과 아트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설정이나 아트를 밝게 하여 가볍게 즐길 수 있음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밝은 겨울의 흰색/녹색 컬러링 배경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3525" y="702363"/>
            <a:ext cx="3738776" cy="37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핵심 재미 요소</a:t>
            </a:r>
            <a:endParaRPr/>
          </a:p>
        </p:txBody>
      </p:sp>
      <p:sp>
        <p:nvSpPr>
          <p:cNvPr id="150" name="Google Shape;15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ko">
                <a:solidFill>
                  <a:srgbClr val="666666"/>
                </a:solidFill>
              </a:rPr>
              <a:t>전기톱을 사용하는 묵직한 콤보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빠르지 않지만 둔탁하고 묵직한 공격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한 번 때릴 때마다 다단히트로 데미지가 들어감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적의 공격을 슈퍼아머로 받아내며 맞딜</a:t>
            </a:r>
            <a:endParaRPr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ko">
                <a:solidFill>
                  <a:schemeClr val="dk1"/>
                </a:solidFill>
              </a:rPr>
              <a:t>전기톱과 대비되는 귀여운 여자아이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ko">
                <a:solidFill>
                  <a:schemeClr val="dk1"/>
                </a:solidFill>
              </a:rPr>
              <a:t>장난기/호기심 많은 10살 정도의 여자애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ko">
                <a:solidFill>
                  <a:schemeClr val="dk1"/>
                </a:solidFill>
              </a:rPr>
              <a:t>전기톱이 마법소녀의 펫 역할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ko">
                <a:solidFill>
                  <a:srgbClr val="666666"/>
                </a:solidFill>
              </a:rPr>
              <a:t>동화틱한 설정과 아트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설정이나 아트를 밝게 하여 가볍게 즐길 수 있음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밝은 겨울의 흰색/녹색 컬러링 배경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3525" y="702375"/>
            <a:ext cx="3738775" cy="37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핵심 재미 요소</a:t>
            </a:r>
            <a:endParaRPr/>
          </a:p>
        </p:txBody>
      </p:sp>
      <p:sp>
        <p:nvSpPr>
          <p:cNvPr id="157" name="Google Shape;15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ko">
                <a:solidFill>
                  <a:srgbClr val="666666"/>
                </a:solidFill>
              </a:rPr>
              <a:t>전기톱을 사용하는 묵직한 콤보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빠르지 않지만 둔탁하고 묵직한 공격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한 번 때릴 때마다 다단히트로 데미지가 들어감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적의 공격을 슈퍼아머로 받아내며 맞딜</a:t>
            </a:r>
            <a:endParaRPr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eriod"/>
            </a:pPr>
            <a:r>
              <a:rPr lang="ko">
                <a:solidFill>
                  <a:srgbClr val="666666"/>
                </a:solidFill>
              </a:rPr>
              <a:t>전기톱과 대비되는 귀여운 여자아이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장난기/호기심 많은 10살 정도의 여자애</a:t>
            </a:r>
            <a:endParaRPr>
              <a:solidFill>
                <a:srgbClr val="666666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AutoNum type="alphaLcPeriod"/>
            </a:pPr>
            <a:r>
              <a:rPr lang="ko">
                <a:solidFill>
                  <a:srgbClr val="666666"/>
                </a:solidFill>
              </a:rPr>
              <a:t>전기톱이 마법소녀의 펫 역할</a:t>
            </a:r>
            <a:endParaRPr>
              <a:solidFill>
                <a:srgbClr val="666666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ko">
                <a:solidFill>
                  <a:schemeClr val="dk1"/>
                </a:solidFill>
              </a:rPr>
              <a:t>동화틱한 설정과 아트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ko">
                <a:solidFill>
                  <a:schemeClr val="dk1"/>
                </a:solidFill>
              </a:rPr>
              <a:t>설정이나 아트를 밝게 하여 가볍게 즐길 수 있음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lphaLcPeriod"/>
            </a:pPr>
            <a:r>
              <a:rPr lang="ko">
                <a:solidFill>
                  <a:schemeClr val="dk1"/>
                </a:solidFill>
              </a:rPr>
              <a:t>밝은 겨울의 흰색/녹색 컬러링 배경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3525" y="702375"/>
            <a:ext cx="3738775" cy="37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멤버</a:t>
            </a:r>
            <a:endParaRPr/>
          </a:p>
        </p:txBody>
      </p:sp>
      <p:sp>
        <p:nvSpPr>
          <p:cNvPr id="164" name="Google Shape;16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김민상(WeKia) : 프로그래머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김민주(Deligo) : 기획, PM, 디렉터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김선욱 : 아트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컨셉</a:t>
            </a:r>
            <a:endParaRPr/>
          </a:p>
        </p:txBody>
      </p:sp>
      <p:sp>
        <p:nvSpPr>
          <p:cNvPr id="170" name="Google Shape;170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북부 침엽수림을 배경 + ‘이상한 나라의 앨리스’에서 영감을 받음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컨셉</a:t>
            </a:r>
            <a:endParaRPr/>
          </a:p>
        </p:txBody>
      </p:sp>
      <p:pic>
        <p:nvPicPr>
          <p:cNvPr id="176" name="Google Shape;17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77" y="1028850"/>
            <a:ext cx="7934284" cy="36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무전걸이란?</a:t>
            </a:r>
            <a:endParaRPr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“무지성 전기톱 걸”의 줄임말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전기톱을 사용하는 2D 플랫포머 액션게임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나무인형 적들을 콤보로 쓰러뜨리는 게임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플레이 영상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3" title="2025-03-18-03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275" y="110037"/>
            <a:ext cx="7746725" cy="49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운영</a:t>
            </a:r>
            <a:endParaRPr/>
          </a:p>
        </p:txBody>
      </p:sp>
      <p:sp>
        <p:nvSpPr>
          <p:cNvPr id="192" name="Google Shape;192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매일 저녁 7시 개발 현황 보고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93" name="Google Shape;19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8285" y="0"/>
            <a:ext cx="345093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운영</a:t>
            </a:r>
            <a:endParaRPr/>
          </a:p>
        </p:txBody>
      </p:sp>
      <p:sp>
        <p:nvSpPr>
          <p:cNvPr id="199" name="Google Shape;199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매일 저녁 7시 개발 현황 보고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매주 화요일 저녁 8시 회의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9400" y="275262"/>
            <a:ext cx="4616849" cy="459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운영</a:t>
            </a:r>
            <a:endParaRPr/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1399" y="1438913"/>
            <a:ext cx="4566977" cy="226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매일 저녁 7시 개발 현황 보고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매주 화요일 저녁 8시 회의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Trello 이용하여 일정 관리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운영</a:t>
            </a:r>
            <a:endParaRPr/>
          </a:p>
        </p:txBody>
      </p:sp>
      <p:sp>
        <p:nvSpPr>
          <p:cNvPr id="213" name="Google Shape;21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매일 저녁 7시 개발 현황 보고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매주 화요일 저녁 8시 회의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Trello 이용하여 일정 관리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매달 1회 회식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214" name="Google Shape;2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6950" y="490538"/>
            <a:ext cx="3028950" cy="416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단기</a:t>
            </a:r>
            <a:r>
              <a:rPr lang="ko"/>
              <a:t> 목표</a:t>
            </a:r>
            <a:endParaRPr/>
          </a:p>
        </p:txBody>
      </p:sp>
      <p:sp>
        <p:nvSpPr>
          <p:cNvPr id="220" name="Google Shape;220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보스전 (현재 개발중)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플레이어블한 스테이지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1" name="Google Shape;2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3995" y="984175"/>
            <a:ext cx="5078298" cy="317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단기 목표 중점</a:t>
            </a:r>
            <a:endParaRPr/>
          </a:p>
        </p:txBody>
      </p:sp>
      <p:sp>
        <p:nvSpPr>
          <p:cNvPr id="227" name="Google Shape;22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전기톱의 액션감을 잘 살리기(중요)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단기 목표가 만족스럽지 못할 경우, 프로젝트 조기 종료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장기 목표</a:t>
            </a:r>
            <a:endParaRPr/>
          </a:p>
        </p:txBody>
      </p:sp>
      <p:sp>
        <p:nvSpPr>
          <p:cNvPr id="233" name="Google Shape;233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봄학기동안 프로젝트 진행 예정(길어질 수 있음?)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스팀 혹은 스토브 인디 등 플랫폼에 출시 목표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925" y="1098988"/>
            <a:ext cx="3523374" cy="3523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장기 목표</a:t>
            </a:r>
            <a:endParaRPr/>
          </a:p>
        </p:txBody>
      </p:sp>
      <p:sp>
        <p:nvSpPr>
          <p:cNvPr id="240" name="Google Shape;240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봄학기동안 프로젝트 진행 예정(길어질 수 있음?)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스팀 혹은 스토브 인디 등 플랫폼에 출시 목표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ko">
                <a:solidFill>
                  <a:schemeClr val="dk1"/>
                </a:solidFill>
              </a:rPr>
              <a:t>혹은 BIC같은 행사 출품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1" name="Google Shape;24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223" y="479750"/>
            <a:ext cx="3236076" cy="4184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</a:t>
            </a:r>
            <a:endParaRPr/>
          </a:p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발표자가 1학년때 진행하던 기획 세미나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각자 만들고 싶은 게임을 발표하는 시간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2799" y="1378188"/>
            <a:ext cx="3116926" cy="296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감사합니다</a:t>
            </a:r>
            <a:endParaRPr/>
          </a:p>
        </p:txBody>
      </p:sp>
      <p:sp>
        <p:nvSpPr>
          <p:cNvPr id="247" name="Google Shape;247;p4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@Deligo #project_mjg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</a:t>
            </a:r>
            <a:endParaRPr/>
          </a:p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발표자가 1학년때 진행하던 기획 세미나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각자 만들고 싶은 게임을 발표하는 시간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뭘 만들어볼까?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300" y="1176150"/>
            <a:ext cx="3369050" cy="336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</a:t>
            </a:r>
            <a:endParaRPr/>
          </a:p>
        </p:txBody>
      </p:sp>
      <p:sp>
        <p:nvSpPr>
          <p:cNvPr id="81" name="Google Shape;8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발표자가 1학년때 진행하던 기획 세미나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각자 만들고 싶은 게임을 발표하는 시간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당시 가장 좋아했던 게임: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데빌 메이 크라이 4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925" y="1409637"/>
            <a:ext cx="3869425" cy="290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</a:t>
            </a:r>
            <a:endParaRPr/>
          </a:p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발표자가 1학년때 진행하던 기획 세미나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각자 만들고 싶은 게임을 발표하는 시간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당시 가장 좋아했던 게임:</a:t>
            </a:r>
            <a:endParaRPr sz="1700">
              <a:solidFill>
                <a:schemeClr val="dk1"/>
              </a:solidFill>
            </a:endParaRPr>
          </a:p>
          <a:p>
            <a:pPr indent="-3365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데빌 메이 크라이 4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해당 게임은 유명한 콤보 액션 게임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다양한 무기를 사용함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5925" y="1409637"/>
            <a:ext cx="3869425" cy="290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 - 이어짐</a:t>
            </a:r>
            <a:endParaRPr/>
          </a:p>
        </p:txBody>
      </p:sp>
      <p:sp>
        <p:nvSpPr>
          <p:cNvPr id="95" name="Google Shape;9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나는 전기톱 액션 게임을 만들어보자!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200" y="1227100"/>
            <a:ext cx="3267150" cy="32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 - </a:t>
            </a:r>
            <a:r>
              <a:rPr lang="ko"/>
              <a:t>이어짐</a:t>
            </a:r>
            <a:endParaRPr/>
          </a:p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나는 전기톱 액션 게임을 만들어보자!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전기톱은 어디서 쓰지? → 목수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200" y="1227100"/>
            <a:ext cx="3267150" cy="32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제작 계기 - 이어짐</a:t>
            </a:r>
            <a:endParaRPr/>
          </a:p>
        </p:txBody>
      </p:sp>
      <p:sp>
        <p:nvSpPr>
          <p:cNvPr id="109" name="Google Shape;10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나는 전기톱 액션 게임을 만들어보자!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-"/>
            </a:pPr>
            <a:r>
              <a:rPr lang="ko" sz="1700">
                <a:solidFill>
                  <a:schemeClr val="dk1"/>
                </a:solidFill>
              </a:rPr>
              <a:t>북부 </a:t>
            </a:r>
            <a:r>
              <a:rPr lang="ko" sz="1700">
                <a:solidFill>
                  <a:schemeClr val="dk1"/>
                </a:solidFill>
              </a:rPr>
              <a:t>침엽수림을 배경으로 → “타이가”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850" y="1746059"/>
            <a:ext cx="3967850" cy="222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