
<file path=[Content_Types].xml><?xml version="1.0" encoding="utf-8"?>
<Types xmlns="http://schemas.openxmlformats.org/package/2006/content-types">
  <Default Extension="jpeg" ContentType="image/jpeg"/>
  <Default Extension="mp4" ContentType="vide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831F2B-A829-4A62-8C11-780B2EA18FA4}" v="26" dt="2025-06-16T18:03:53.3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1" autoAdjust="0"/>
    <p:restoredTop sz="94660"/>
  </p:normalViewPr>
  <p:slideViewPr>
    <p:cSldViewPr snapToGrid="0">
      <p:cViewPr>
        <p:scale>
          <a:sx n="71" d="100"/>
          <a:sy n="71" d="100"/>
        </p:scale>
        <p:origin x="89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동혁 임" userId="33955f98e791eb0f" providerId="LiveId" clId="{8E831F2B-A829-4A62-8C11-780B2EA18FA4}"/>
    <pc:docChg chg="undo custSel addSld delSld modSld sldOrd">
      <pc:chgData name="동혁 임" userId="33955f98e791eb0f" providerId="LiveId" clId="{8E831F2B-A829-4A62-8C11-780B2EA18FA4}" dt="2025-06-16T18:03:53.364" v="58" actId="207"/>
      <pc:docMkLst>
        <pc:docMk/>
      </pc:docMkLst>
      <pc:sldChg chg="modSp mod modAnim">
        <pc:chgData name="동혁 임" userId="33955f98e791eb0f" providerId="LiveId" clId="{8E831F2B-A829-4A62-8C11-780B2EA18FA4}" dt="2025-06-16T18:03:25.070" v="39" actId="20577"/>
        <pc:sldMkLst>
          <pc:docMk/>
          <pc:sldMk cId="2909324680" sldId="257"/>
        </pc:sldMkLst>
        <pc:spChg chg="mod">
          <ac:chgData name="동혁 임" userId="33955f98e791eb0f" providerId="LiveId" clId="{8E831F2B-A829-4A62-8C11-780B2EA18FA4}" dt="2025-06-16T18:03:25.070" v="39" actId="20577"/>
          <ac:spMkLst>
            <pc:docMk/>
            <pc:sldMk cId="2909324680" sldId="257"/>
            <ac:spMk id="3" creationId="{97EB65B2-F12B-5506-257A-F092E7A500B3}"/>
          </ac:spMkLst>
        </pc:spChg>
      </pc:sldChg>
      <pc:sldChg chg="del">
        <pc:chgData name="동혁 임" userId="33955f98e791eb0f" providerId="LiveId" clId="{8E831F2B-A829-4A62-8C11-780B2EA18FA4}" dt="2025-06-16T18:03:31.798" v="40" actId="47"/>
        <pc:sldMkLst>
          <pc:docMk/>
          <pc:sldMk cId="2319222143" sldId="259"/>
        </pc:sldMkLst>
      </pc:sldChg>
      <pc:sldChg chg="modSp mod">
        <pc:chgData name="동혁 임" userId="33955f98e791eb0f" providerId="LiveId" clId="{8E831F2B-A829-4A62-8C11-780B2EA18FA4}" dt="2025-06-16T18:03:09.902" v="37" actId="1076"/>
        <pc:sldMkLst>
          <pc:docMk/>
          <pc:sldMk cId="4002578894" sldId="263"/>
        </pc:sldMkLst>
        <pc:spChg chg="mod">
          <ac:chgData name="동혁 임" userId="33955f98e791eb0f" providerId="LiveId" clId="{8E831F2B-A829-4A62-8C11-780B2EA18FA4}" dt="2025-06-16T18:03:09.902" v="37" actId="1076"/>
          <ac:spMkLst>
            <pc:docMk/>
            <pc:sldMk cId="4002578894" sldId="263"/>
            <ac:spMk id="3" creationId="{AA4372D8-CA66-3554-7136-6CD366039A2A}"/>
          </ac:spMkLst>
        </pc:spChg>
      </pc:sldChg>
      <pc:sldChg chg="modSp add ord modAnim">
        <pc:chgData name="동혁 임" userId="33955f98e791eb0f" providerId="LiveId" clId="{8E831F2B-A829-4A62-8C11-780B2EA18FA4}" dt="2025-06-16T18:03:53.364" v="58" actId="207"/>
        <pc:sldMkLst>
          <pc:docMk/>
          <pc:sldMk cId="3160086656" sldId="264"/>
        </pc:sldMkLst>
        <pc:spChg chg="mod">
          <ac:chgData name="동혁 임" userId="33955f98e791eb0f" providerId="LiveId" clId="{8E831F2B-A829-4A62-8C11-780B2EA18FA4}" dt="2025-06-16T18:03:53.364" v="58" actId="207"/>
          <ac:spMkLst>
            <pc:docMk/>
            <pc:sldMk cId="3160086656" sldId="264"/>
            <ac:spMk id="3" creationId="{57FC5A1A-466E-2BBF-3074-EF0D036DD9B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AF2540-372C-0F88-C686-6B5FA7EBA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FA396AB-6992-3005-FA76-AB100373F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5088B6-A16D-94F2-1762-ACA8B49D2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2F3F-956A-4E07-8F35-7862857D92D3}" type="datetimeFigureOut">
              <a:rPr lang="ko-KR" altLang="en-US" smtClean="0"/>
              <a:t>2025-06-17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108B4FF-55E8-2A01-5C1F-D46871F4F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3E1B7C7-4917-8A4E-3351-82EBB49E4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E723-A7C2-40F7-868D-C58798BA0D0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62366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85E1F4E-61F4-7241-4485-D9E037D10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4D6BCC3-7E69-DF26-2A7B-7A851A1B38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BF6944-CF8D-D2C5-5818-645870B36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2F3F-956A-4E07-8F35-7862857D92D3}" type="datetimeFigureOut">
              <a:rPr lang="ko-KR" altLang="en-US" smtClean="0"/>
              <a:t>2025-06-17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5B410D8-9155-C771-A96E-C7B97338A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02F11D-289C-F974-DBFD-07707DB90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E723-A7C2-40F7-868D-C58798BA0D0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80443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4D0EDFB-7624-8E7C-4FEF-E33E3436E3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234C637-66E0-770D-F7FA-6F8EB1E46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F4A841D-B478-2DEE-AEC3-FE2D06065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2F3F-956A-4E07-8F35-7862857D92D3}" type="datetimeFigureOut">
              <a:rPr lang="ko-KR" altLang="en-US" smtClean="0"/>
              <a:t>2025-06-17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9042595-83B7-139E-D013-A548E4C29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64DFEC3-AC93-0BB1-BC7D-59A79BDC7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E723-A7C2-40F7-868D-C58798BA0D0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5233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EB7A4F-B213-4C91-D14F-4932C4DE1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BA8CFB0-381F-422C-FDDA-D24F7FC17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7DBCEAA-B5C7-3312-D398-A088A2E4E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2F3F-956A-4E07-8F35-7862857D92D3}" type="datetimeFigureOut">
              <a:rPr lang="ko-KR" altLang="en-US" smtClean="0"/>
              <a:t>2025-06-17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854FC0-8DB5-C252-C6A3-67809188F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E4BC932-93EE-ABC6-E7AC-0CB41EFF6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E723-A7C2-40F7-868D-C58798BA0D0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7239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A7E618-F826-05C1-11F3-D2977F0EB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C914448-630E-37A2-888C-BA26DA5BE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BB413A3-C779-EA80-4455-74EECFD50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2F3F-956A-4E07-8F35-7862857D92D3}" type="datetimeFigureOut">
              <a:rPr lang="ko-KR" altLang="en-US" smtClean="0"/>
              <a:t>2025-06-17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6F83520-B193-D82A-56E0-30A650E5D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00368F5-85C8-473B-BEF4-E11C164B1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E723-A7C2-40F7-868D-C58798BA0D0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1832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D78D6B-5758-19FD-E682-A747737E1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306A3C8-5080-BE61-B8AD-344E6DF7DF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145CDD2-CA09-5F3A-B281-B6838C1C6D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F897E37-781D-BBAC-4529-CF6BD4D9B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2F3F-956A-4E07-8F35-7862857D92D3}" type="datetimeFigureOut">
              <a:rPr lang="ko-KR" altLang="en-US" smtClean="0"/>
              <a:t>2025-06-17</a:t>
            </a:fld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CCCA36D-6EE5-EF9B-A8A6-0E7DB52DE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00540B1-91FB-3927-DFFB-51F0DED9C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E723-A7C2-40F7-868D-C58798BA0D0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4538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73AD1C-9892-E9F0-3C1E-DE867403B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14B61CD-0C17-1F83-06E5-D3FCD68C8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5BDCD3C-1399-A2D3-D4CD-B78B71A6A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66A6BAF-1D26-EFBC-466D-53B87A6F8C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FC72F33-43DA-47CE-E598-D7EE803AC3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F31600E-384B-81C1-B2D0-D3AEA332A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2F3F-956A-4E07-8F35-7862857D92D3}" type="datetimeFigureOut">
              <a:rPr lang="ko-KR" altLang="en-US" smtClean="0"/>
              <a:t>2025-06-17</a:t>
            </a:fld>
            <a:endParaRPr lang="ko-KR" altLang="en-US" dirty="0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24E50AD-82CC-E02B-0D4E-6DACE9597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2A8A567-2608-D358-17C7-A8D438879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E723-A7C2-40F7-868D-C58798BA0D0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23667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9295A8-A1A2-B51E-5669-CE124C9F7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DE872AE-DE7F-52D5-CF77-F7B70756A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2F3F-956A-4E07-8F35-7862857D92D3}" type="datetimeFigureOut">
              <a:rPr lang="ko-KR" altLang="en-US" smtClean="0"/>
              <a:t>2025-06-17</a:t>
            </a:fld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AFF318D-5656-AFFB-13E8-20FBE9F32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A981029-D2D1-84A1-A63E-0450F5841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E723-A7C2-40F7-868D-C58798BA0D0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3124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1A0D77E-E43C-AF44-78F5-060AFE89A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2F3F-956A-4E07-8F35-7862857D92D3}" type="datetimeFigureOut">
              <a:rPr lang="ko-KR" altLang="en-US" smtClean="0"/>
              <a:t>2025-06-17</a:t>
            </a:fld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DFE983F-7245-30D3-7CF7-F3E5B41DE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47C28DA-E201-B12A-39B8-24086B9D6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E723-A7C2-40F7-868D-C58798BA0D0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4162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1C3B029-B996-137B-EDDD-2386972E6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24FCA02-6931-4300-9DC4-77A96940E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AD4FFC5-9705-43A3-2583-80604CB0B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C11F0DA-5381-C274-49E5-013D8B155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2F3F-956A-4E07-8F35-7862857D92D3}" type="datetimeFigureOut">
              <a:rPr lang="ko-KR" altLang="en-US" smtClean="0"/>
              <a:t>2025-06-17</a:t>
            </a:fld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04725AE-7EFF-6156-C4AB-2217721F5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62CF2D2-7EDA-118E-183E-3039C4D73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E723-A7C2-40F7-868D-C58798BA0D0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772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68D993-3925-5886-5C13-41F052A05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D387618-B10B-6E64-212B-5A7293B9A9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4F8D10F-1343-1BE7-52BD-F969E31E7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F2BA997-700C-B851-ED9E-D7C02BCE2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2F3F-956A-4E07-8F35-7862857D92D3}" type="datetimeFigureOut">
              <a:rPr lang="ko-KR" altLang="en-US" smtClean="0"/>
              <a:t>2025-06-17</a:t>
            </a:fld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BEEA780-EE8C-B87A-7923-6BF700889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EEEBA9D-A6F0-45AF-095A-FA32ABEAC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E723-A7C2-40F7-868D-C58798BA0D0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39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C39673C-08E2-FB45-EDC0-92D32B7D3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ADE6A78-8F7A-0064-FAA5-EDA563A1E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8254E18-B19C-4226-3930-E2C5E03BC1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9D2F3F-956A-4E07-8F35-7862857D92D3}" type="datetimeFigureOut">
              <a:rPr lang="ko-KR" altLang="en-US" smtClean="0"/>
              <a:t>2025-06-17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ED568AD-9140-5186-4207-B8ECD73B42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70448B5-3B38-2ED7-D877-D11AB6AD19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5EE723-A7C2-40F7-868D-C58798BA0D0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415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IzONiBCzot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7D6486-93AE-AFDA-1822-C607E959EE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The story of Shelly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FB4D26D-0487-D300-721B-02C7176A13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@WRab</a:t>
            </a:r>
          </a:p>
          <a:p>
            <a:r>
              <a:rPr lang="en-US" altLang="ko-KR" sz="1800" dirty="0"/>
              <a:t>(WR</a:t>
            </a:r>
            <a:r>
              <a:rPr lang="ko-KR" altLang="en-US" sz="1800" dirty="0"/>
              <a:t>은 반드시 대문자로 써야함 중요함</a:t>
            </a:r>
            <a:r>
              <a:rPr lang="en-US" altLang="ko-KR" sz="1800" dirty="0"/>
              <a:t>)</a:t>
            </a:r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108405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7ADB6B-6137-9A86-DC3B-537CA089B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이게 무슨 게임이냐면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7EB65B2-F12B-5506-257A-F092E7A50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dirty="0"/>
              <a:t>█████ 기반 고난도 플랫포머 게임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스토리 모드 및 커스텀 레벨 지원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레벨 에디터 있음 </a:t>
            </a:r>
            <a:r>
              <a:rPr lang="en-US" altLang="ko-KR" dirty="0"/>
              <a:t>(</a:t>
            </a:r>
            <a:r>
              <a:rPr lang="ko-KR" altLang="en-US" dirty="0"/>
              <a:t>어려울지도</a:t>
            </a:r>
            <a:r>
              <a:rPr lang="en-US" altLang="ko-KR" dirty="0"/>
              <a:t>…)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엔진</a:t>
            </a:r>
            <a:r>
              <a:rPr lang="en-US" altLang="ko-KR" dirty="0"/>
              <a:t>: </a:t>
            </a:r>
            <a:r>
              <a:rPr lang="ko-KR" altLang="en-US" dirty="0"/>
              <a:t>우주 최강 </a:t>
            </a:r>
            <a:r>
              <a:rPr lang="en-US" altLang="ko-KR" dirty="0"/>
              <a:t>Pygame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그래서 뭘 기반으로 한 </a:t>
            </a:r>
            <a:r>
              <a:rPr lang="ko-KR" altLang="en-US" dirty="0" err="1"/>
              <a:t>거냐면요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0932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27B6B87-EF17-87E0-7434-F706AA219507}"/>
              </a:ext>
            </a:extLst>
          </p:cNvPr>
          <p:cNvSpPr txBox="1"/>
          <p:nvPr/>
        </p:nvSpPr>
        <p:spPr>
          <a:xfrm>
            <a:off x="3744433" y="3355725"/>
            <a:ext cx="4703134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원래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WRab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 이상한 생각을 했을 때</a:t>
            </a:r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이새끼를 찍으면 대충 맞는다</a:t>
            </a:r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역시나 이번 이야기도</a:t>
            </a:r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세계 만악의 근원에서 출발한다</a:t>
            </a:r>
          </a:p>
        </p:txBody>
      </p:sp>
      <p:pic>
        <p:nvPicPr>
          <p:cNvPr id="1028" name="Picture 4" descr="Geometry Dash - Wikipedia">
            <a:hlinkClick r:id="rId2"/>
            <a:extLst>
              <a:ext uri="{FF2B5EF4-FFF2-40B4-BE49-F238E27FC236}">
                <a16:creationId xmlns:a16="http://schemas.microsoft.com/office/drawing/2014/main" id="{875E819E-E6C4-05F8-CF55-6E25C78CAB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836" y="2212298"/>
            <a:ext cx="1024328" cy="102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846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5008E0-93DB-2B5B-02BC-BE7C3DD56D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403C2D-02CA-F6FE-A347-B9521A90D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이게 무슨 게임이냐면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7FC5A1A-466E-2BBF-3074-EF0D036DD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dirty="0" err="1">
                <a:solidFill>
                  <a:srgbClr val="FF0000"/>
                </a:solidFill>
              </a:rPr>
              <a:t>쉘점프</a:t>
            </a:r>
            <a:r>
              <a:rPr lang="ko-KR" altLang="en-US" dirty="0"/>
              <a:t> 기반 고난도 플랫포머 게임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스토리 모드 및 커스텀 레벨 지원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ko-KR" altLang="en-US" dirty="0"/>
              <a:t>레벨 에디터 있음 </a:t>
            </a:r>
            <a:r>
              <a:rPr lang="en-US" altLang="ko-KR" dirty="0"/>
              <a:t>(</a:t>
            </a:r>
            <a:r>
              <a:rPr lang="ko-KR" altLang="en-US" dirty="0"/>
              <a:t>어려울지도</a:t>
            </a:r>
            <a:r>
              <a:rPr lang="en-US" altLang="ko-KR" dirty="0"/>
              <a:t>…)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엔진</a:t>
            </a:r>
            <a:r>
              <a:rPr lang="en-US" altLang="ko-KR" dirty="0"/>
              <a:t>: </a:t>
            </a:r>
            <a:r>
              <a:rPr lang="ko-KR" altLang="en-US" dirty="0"/>
              <a:t>우주 최강 </a:t>
            </a:r>
            <a:r>
              <a:rPr lang="en-US" altLang="ko-KR" dirty="0"/>
              <a:t>Pygame</a:t>
            </a:r>
          </a:p>
        </p:txBody>
      </p:sp>
    </p:spTree>
    <p:extLst>
      <p:ext uri="{BB962C8B-B14F-4D97-AF65-F5344CB8AC3E}">
        <p14:creationId xmlns:p14="http://schemas.microsoft.com/office/powerpoint/2010/main" val="3160086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3E7DB9-288F-D5E6-C5A0-1BE6B85B5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그래서 </a:t>
            </a:r>
            <a:r>
              <a:rPr lang="ko-KR" altLang="en-US" dirty="0" err="1"/>
              <a:t>쉘점프가</a:t>
            </a:r>
            <a:r>
              <a:rPr lang="ko-KR" altLang="en-US" dirty="0"/>
              <a:t> </a:t>
            </a:r>
            <a:r>
              <a:rPr lang="ko-KR" altLang="en-US" dirty="0" err="1"/>
              <a:t>뭐냐면요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D575CDC-FF55-0436-27B0-8A9D5DC87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/>
              <a:t>슈마메에서</a:t>
            </a:r>
            <a:r>
              <a:rPr lang="ko-KR" altLang="en-US" dirty="0"/>
              <a:t> 껍질을 벽에 던지고 그걸 밟아 점프하는 기술</a:t>
            </a:r>
            <a:endParaRPr lang="en-US" altLang="ko-KR" dirty="0"/>
          </a:p>
          <a:p>
            <a:r>
              <a:rPr lang="en-US" altLang="ko-KR" dirty="0"/>
              <a:t>…</a:t>
            </a:r>
            <a:r>
              <a:rPr lang="ko-KR" altLang="en-US" dirty="0"/>
              <a:t>이 원래 정의이긴 한데 여기서는 그냥 떨어지는 물체를 밟고 가는 기술이라 하겠음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sz="1800" dirty="0">
                <a:solidFill>
                  <a:schemeClr val="bg1">
                    <a:lumMod val="65000"/>
                  </a:schemeClr>
                </a:solidFill>
              </a:rPr>
              <a:t>재밌는 얘기</a:t>
            </a:r>
            <a:r>
              <a:rPr lang="en-US" altLang="ko-KR" sz="1800" dirty="0">
                <a:solidFill>
                  <a:schemeClr val="bg1">
                    <a:lumMod val="65000"/>
                  </a:schemeClr>
                </a:solidFill>
              </a:rPr>
              <a:t>: </a:t>
            </a:r>
            <a:r>
              <a:rPr lang="ko-KR" altLang="en-US" sz="1800" dirty="0">
                <a:solidFill>
                  <a:schemeClr val="bg1">
                    <a:lumMod val="65000"/>
                  </a:schemeClr>
                </a:solidFill>
              </a:rPr>
              <a:t>외래어 표기법에 따르면 </a:t>
            </a:r>
            <a:r>
              <a:rPr lang="en-US" altLang="ko-KR" sz="1800" dirty="0">
                <a:solidFill>
                  <a:schemeClr val="bg1">
                    <a:lumMod val="65000"/>
                  </a:schemeClr>
                </a:solidFill>
              </a:rPr>
              <a:t>‘</a:t>
            </a:r>
            <a:r>
              <a:rPr lang="ko-KR" altLang="en-US" sz="1800" dirty="0">
                <a:solidFill>
                  <a:schemeClr val="bg1">
                    <a:lumMod val="65000"/>
                  </a:schemeClr>
                </a:solidFill>
              </a:rPr>
              <a:t>셸</a:t>
            </a:r>
            <a:r>
              <a:rPr lang="en-US" altLang="ko-KR" sz="1800" dirty="0">
                <a:solidFill>
                  <a:schemeClr val="bg1">
                    <a:lumMod val="65000"/>
                  </a:schemeClr>
                </a:solidFill>
              </a:rPr>
              <a:t>’</a:t>
            </a:r>
            <a:r>
              <a:rPr lang="ko-KR" altLang="en-US" sz="1800" dirty="0">
                <a:solidFill>
                  <a:schemeClr val="bg1">
                    <a:lumMod val="65000"/>
                  </a:schemeClr>
                </a:solidFill>
              </a:rPr>
              <a:t>이라고 부르는 게 맞음</a:t>
            </a:r>
          </a:p>
        </p:txBody>
      </p:sp>
    </p:spTree>
    <p:extLst>
      <p:ext uri="{BB962C8B-B14F-4D97-AF65-F5344CB8AC3E}">
        <p14:creationId xmlns:p14="http://schemas.microsoft.com/office/powerpoint/2010/main" val="490359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C8FC6A27-51B2-A187-0DF8-A49A97DAC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932" y="974361"/>
            <a:ext cx="6522136" cy="515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385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8A14B3-7F57-5534-3959-14F15B3F2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지금까지 </a:t>
            </a:r>
            <a:r>
              <a:rPr lang="ko-KR" altLang="en-US" dirty="0" err="1"/>
              <a:t>한거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FAC70E9-CA1A-05B4-8E7A-E79B5D9A5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기본적인 플랫포머 </a:t>
            </a:r>
            <a:r>
              <a:rPr lang="ko-KR" altLang="en-US" dirty="0" err="1"/>
              <a:t>물리엔진까지만</a:t>
            </a:r>
            <a:r>
              <a:rPr lang="ko-KR" altLang="en-US" dirty="0"/>
              <a:t> 완성함</a:t>
            </a:r>
          </a:p>
        </p:txBody>
      </p:sp>
      <p:pic>
        <p:nvPicPr>
          <p:cNvPr id="4" name="shellz">
            <a:hlinkClick r:id="" action="ppaction://media"/>
            <a:extLst>
              <a:ext uri="{FF2B5EF4-FFF2-40B4-BE49-F238E27FC236}">
                <a16:creationId xmlns:a16="http://schemas.microsoft.com/office/drawing/2014/main" id="{8BEC36CD-F296-48B2-6BB5-B628CC119C2E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425908" y="2397749"/>
            <a:ext cx="7340184" cy="412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42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F487AB-E0DA-0A03-E0FC-FE24C23C7A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4CC90B-6034-CB4C-156D-FD0D89602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앞으로 해야 할 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A4372D8-CA66-3554-7136-6CD366039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53" y="1825625"/>
            <a:ext cx="11665323" cy="4667250"/>
          </a:xfrm>
        </p:spPr>
        <p:txBody>
          <a:bodyPr>
            <a:normAutofit/>
          </a:bodyPr>
          <a:lstStyle/>
          <a:p>
            <a:r>
              <a:rPr lang="ko-KR" altLang="en-US" sz="2400" dirty="0" err="1"/>
              <a:t>쉘점프에</a:t>
            </a:r>
            <a:r>
              <a:rPr lang="ko-KR" altLang="en-US" sz="2400" dirty="0"/>
              <a:t> 필요한 요소들 </a:t>
            </a:r>
            <a:r>
              <a:rPr lang="en-US" altLang="ko-KR" sz="2400" dirty="0"/>
              <a:t>(</a:t>
            </a:r>
            <a:r>
              <a:rPr lang="ko-KR" altLang="en-US" sz="2400" dirty="0"/>
              <a:t>낙하 블록</a:t>
            </a:r>
            <a:r>
              <a:rPr lang="en-US" altLang="ko-KR" sz="2400" dirty="0"/>
              <a:t>, </a:t>
            </a:r>
            <a:r>
              <a:rPr lang="ko-KR" altLang="en-US" sz="2400" dirty="0"/>
              <a:t>들고 던질 수 있는 박스 등등</a:t>
            </a:r>
            <a:r>
              <a:rPr lang="en-US" altLang="ko-KR" sz="2400" dirty="0"/>
              <a:t>) </a:t>
            </a:r>
            <a:r>
              <a:rPr lang="ko-KR" altLang="en-US" sz="2400" dirty="0"/>
              <a:t>만들기</a:t>
            </a:r>
            <a:endParaRPr lang="en-US" altLang="ko-KR" sz="2400" dirty="0"/>
          </a:p>
          <a:p>
            <a:r>
              <a:rPr lang="ko-KR" altLang="en-US" sz="2400" dirty="0"/>
              <a:t>더 많은 플랫포머 요소들 </a:t>
            </a:r>
            <a:r>
              <a:rPr lang="en-US" altLang="ko-KR" sz="2400" dirty="0"/>
              <a:t>(</a:t>
            </a:r>
            <a:r>
              <a:rPr lang="ko-KR" altLang="en-US" sz="2400" dirty="0"/>
              <a:t>얼음 블록</a:t>
            </a:r>
            <a:r>
              <a:rPr lang="en-US" altLang="ko-KR" sz="2400" dirty="0"/>
              <a:t>, </a:t>
            </a:r>
            <a:r>
              <a:rPr lang="ko-KR" altLang="en-US" sz="2400" dirty="0"/>
              <a:t>장애물</a:t>
            </a:r>
            <a:r>
              <a:rPr lang="en-US" altLang="ko-KR" sz="2400" dirty="0"/>
              <a:t>, </a:t>
            </a:r>
            <a:r>
              <a:rPr lang="ko-KR" altLang="en-US" sz="2400" dirty="0"/>
              <a:t>포탈</a:t>
            </a:r>
            <a:r>
              <a:rPr lang="en-US" altLang="ko-KR" sz="2400" dirty="0"/>
              <a:t>, Passable </a:t>
            </a:r>
            <a:r>
              <a:rPr lang="ko-KR" altLang="en-US" sz="2400" dirty="0"/>
              <a:t>블록 등등</a:t>
            </a:r>
            <a:r>
              <a:rPr lang="en-US" altLang="ko-KR" sz="2400" dirty="0"/>
              <a:t>) </a:t>
            </a:r>
            <a:r>
              <a:rPr lang="ko-KR" altLang="en-US" sz="2400" dirty="0"/>
              <a:t>만들기</a:t>
            </a:r>
            <a:endParaRPr lang="en-US" altLang="ko-KR" sz="2400" dirty="0"/>
          </a:p>
          <a:p>
            <a:r>
              <a:rPr lang="ko-KR" altLang="en-US" sz="2400" dirty="0"/>
              <a:t>메뉴 화면 만들기</a:t>
            </a:r>
            <a:endParaRPr lang="en-US" altLang="ko-KR" sz="2400" dirty="0"/>
          </a:p>
          <a:p>
            <a:r>
              <a:rPr lang="ko-KR" altLang="en-US" sz="2400" dirty="0"/>
              <a:t>스토리 구상</a:t>
            </a:r>
            <a:endParaRPr lang="en-US" altLang="ko-KR" sz="2400" dirty="0"/>
          </a:p>
          <a:p>
            <a:r>
              <a:rPr lang="ko-KR" altLang="en-US" sz="2400" dirty="0"/>
              <a:t>레벨</a:t>
            </a:r>
            <a:r>
              <a:rPr lang="en-US" altLang="ko-KR" sz="2400" dirty="0"/>
              <a:t> </a:t>
            </a:r>
            <a:r>
              <a:rPr lang="ko-KR" altLang="en-US" sz="2400" dirty="0"/>
              <a:t>에디터</a:t>
            </a:r>
            <a:endParaRPr lang="en-US" altLang="ko-KR" sz="2400" dirty="0"/>
          </a:p>
          <a:p>
            <a:r>
              <a:rPr lang="ko-KR" altLang="en-US" sz="2400" dirty="0"/>
              <a:t>배경</a:t>
            </a:r>
            <a:r>
              <a:rPr lang="en-US" altLang="ko-KR" sz="2400" dirty="0"/>
              <a:t>, </a:t>
            </a:r>
            <a:r>
              <a:rPr lang="ko-KR" altLang="en-US" sz="2400" dirty="0" err="1"/>
              <a:t>타일셋</a:t>
            </a:r>
            <a:r>
              <a:rPr lang="ko-KR" altLang="en-US" sz="2400" dirty="0"/>
              <a:t> 제작 </a:t>
            </a:r>
            <a:r>
              <a:rPr lang="en-US" altLang="ko-KR" sz="2400" dirty="0"/>
              <a:t>&lt;- </a:t>
            </a:r>
            <a:r>
              <a:rPr lang="ko-KR" altLang="en-US" sz="2400" dirty="0"/>
              <a:t>사람 구합니다 </a:t>
            </a:r>
            <a:r>
              <a:rPr lang="en-US" altLang="ko-KR" sz="2400" dirty="0"/>
              <a:t>(</a:t>
            </a:r>
            <a:r>
              <a:rPr lang="ko-KR" altLang="en-US" sz="2400" dirty="0"/>
              <a:t>디자인 못함</a:t>
            </a:r>
            <a:r>
              <a:rPr lang="en-US" altLang="ko-KR" sz="2400" dirty="0"/>
              <a:t>)</a:t>
            </a:r>
          </a:p>
          <a:p>
            <a:r>
              <a:rPr lang="en-US" altLang="ko-KR" sz="2400" dirty="0"/>
              <a:t>OST </a:t>
            </a:r>
            <a:r>
              <a:rPr lang="ko-KR" altLang="en-US" sz="2400" dirty="0"/>
              <a:t>제작 </a:t>
            </a:r>
            <a:r>
              <a:rPr lang="en-US" altLang="ko-KR" sz="2400" dirty="0"/>
              <a:t>&lt;- Suno</a:t>
            </a:r>
            <a:r>
              <a:rPr lang="ko-KR" altLang="en-US" sz="2400" dirty="0"/>
              <a:t>에게 시키면 될 거 같음</a:t>
            </a:r>
            <a:endParaRPr lang="en-US" altLang="ko-KR" sz="2400" dirty="0"/>
          </a:p>
          <a:p>
            <a:endParaRPr lang="en-US" altLang="ko-KR" sz="2400" dirty="0"/>
          </a:p>
          <a:p>
            <a:r>
              <a:rPr lang="en-US" altLang="ko-KR" sz="2400" dirty="0"/>
              <a:t>Slack </a:t>
            </a:r>
            <a:r>
              <a:rPr lang="ko-KR" altLang="en-US" sz="2400" dirty="0"/>
              <a:t>채널 </a:t>
            </a:r>
            <a:r>
              <a:rPr lang="en-US" altLang="ko-KR" sz="2400" dirty="0"/>
              <a:t>#project_shelly</a:t>
            </a:r>
          </a:p>
        </p:txBody>
      </p:sp>
    </p:spTree>
    <p:extLst>
      <p:ext uri="{BB962C8B-B14F-4D97-AF65-F5344CB8AC3E}">
        <p14:creationId xmlns:p14="http://schemas.microsoft.com/office/powerpoint/2010/main" val="4002578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199</Words>
  <Application>Microsoft Office PowerPoint</Application>
  <PresentationFormat>와이드스크린</PresentationFormat>
  <Paragraphs>36</Paragraphs>
  <Slides>8</Slides>
  <Notes>0</Notes>
  <HiddenSlides>0</HiddenSlides>
  <MMClips>1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1" baseType="lpstr">
      <vt:lpstr>맑은 고딕</vt:lpstr>
      <vt:lpstr>Arial</vt:lpstr>
      <vt:lpstr>Office 테마</vt:lpstr>
      <vt:lpstr>The story of Shelly</vt:lpstr>
      <vt:lpstr>이게 무슨 게임이냐면</vt:lpstr>
      <vt:lpstr>PowerPoint 프레젠테이션</vt:lpstr>
      <vt:lpstr>이게 무슨 게임이냐면</vt:lpstr>
      <vt:lpstr>그래서 쉘점프가 뭐냐면요</vt:lpstr>
      <vt:lpstr>PowerPoint 프레젠테이션</vt:lpstr>
      <vt:lpstr>지금까지 한거</vt:lpstr>
      <vt:lpstr>앞으로 해야 할 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동혁 임</dc:creator>
  <cp:lastModifiedBy>동혁 임</cp:lastModifiedBy>
  <cp:revision>1</cp:revision>
  <dcterms:created xsi:type="dcterms:W3CDTF">2025-06-16T17:08:02Z</dcterms:created>
  <dcterms:modified xsi:type="dcterms:W3CDTF">2025-06-16T18:03:54Z</dcterms:modified>
</cp:coreProperties>
</file>