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256" r:id="rId3"/>
    <p:sldId id="257" r:id="rId4"/>
    <p:sldId id="258" r:id="rId5"/>
    <p:sldId id="271" r:id="rId6"/>
    <p:sldId id="272" r:id="rId7"/>
    <p:sldId id="259" r:id="rId8"/>
    <p:sldId id="260" r:id="rId9"/>
    <p:sldId id="273" r:id="rId10"/>
    <p:sldId id="274" r:id="rId11"/>
    <p:sldId id="275" r:id="rId12"/>
    <p:sldId id="276" r:id="rId13"/>
    <p:sldId id="277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a64cf831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a64cf831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a64cf831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a64cf831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52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a64cf831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a64cf831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00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a64cf831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aa64cf8316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71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aa64cf8316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aa64cf8316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a64cf8316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a64cf8316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a64cf8316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a64cf8316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90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aa64cf8316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aa64cf8316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47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a64cf8316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a64cf8316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a64cf831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a64cf831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a64cf831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a64cf831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623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a64cf831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aa64cf831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23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d.oshi-server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카오스 카드 프로젝트</a:t>
            </a:r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5600700" y="2834125"/>
            <a:ext cx="323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/>
              <a:t>21</a:t>
            </a:r>
            <a:r>
              <a:rPr lang="ko-KR" altLang="en-US"/>
              <a:t>학번</a:t>
            </a:r>
            <a:r>
              <a:rPr lang="en-US" altLang="ko-KR"/>
              <a:t> Contimue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6918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사용 엔진 및 언어</a:t>
            </a:r>
            <a:endParaRPr/>
          </a:p>
        </p:txBody>
      </p:sp>
      <p:sp>
        <p:nvSpPr>
          <p:cNvPr id="5" name="Google Shape;120;p28">
            <a:extLst>
              <a:ext uri="{FF2B5EF4-FFF2-40B4-BE49-F238E27FC236}">
                <a16:creationId xmlns:a16="http://schemas.microsoft.com/office/drawing/2014/main" id="{385D20CB-4043-408D-A1DC-9A95407B82D0}"/>
              </a:ext>
            </a:extLst>
          </p:cNvPr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그 외 구구절절 이야기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9" name="Google Shape;113;p27">
            <a:extLst>
              <a:ext uri="{FF2B5EF4-FFF2-40B4-BE49-F238E27FC236}">
                <a16:creationId xmlns:a16="http://schemas.microsoft.com/office/drawing/2014/main" id="{07CD0BBD-9D6F-46F5-8F9A-49A759DA23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6419" y="3193328"/>
            <a:ext cx="3760097" cy="1701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메인 로직은 전부 서버 데디에서 돌아간다</a:t>
            </a:r>
            <a:r>
              <a:rPr lang="en-US" altLang="ko-KR"/>
              <a:t>. </a:t>
            </a:r>
            <a:r>
              <a:rPr lang="ko-KR" altLang="en-US"/>
              <a:t>클라는 사실상 뷰어에 가까움</a:t>
            </a:r>
            <a:r>
              <a:rPr lang="en-US" altLang="ko-KR"/>
              <a:t>. </a:t>
            </a:r>
            <a:r>
              <a:rPr lang="ko-KR" altLang="en-US"/>
              <a:t>최대한 가볍게 만들고 싶다</a:t>
            </a:r>
            <a:r>
              <a:rPr lang="en-US" altLang="ko-K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UI/UX: GDScript</a:t>
            </a:r>
            <a:br>
              <a:rPr lang="en-US"/>
            </a:br>
            <a:r>
              <a:rPr lang="ko-KR" altLang="en-US"/>
              <a:t>통신 핵심 로직</a:t>
            </a:r>
            <a:r>
              <a:rPr lang="en-US" altLang="ko-KR"/>
              <a:t>: C#</a:t>
            </a:r>
            <a:endParaRPr/>
          </a:p>
        </p:txBody>
      </p:sp>
      <p:sp>
        <p:nvSpPr>
          <p:cNvPr id="2" name="AutoShape 2" descr="Godot Engine - 나무위키">
            <a:extLst>
              <a:ext uri="{FF2B5EF4-FFF2-40B4-BE49-F238E27FC236}">
                <a16:creationId xmlns:a16="http://schemas.microsoft.com/office/drawing/2014/main" id="{DE9D6AA5-7546-4AE9-8F18-39CFED7D2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E9DA324-18CA-494D-9A46-13777F757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9" y="1471438"/>
            <a:ext cx="4377981" cy="1515012"/>
          </a:xfrm>
          <a:prstGeom prst="rect">
            <a:avLst/>
          </a:prstGeom>
        </p:spPr>
      </p:pic>
      <p:pic>
        <p:nvPicPr>
          <p:cNvPr id="8196" name="Picture 4" descr="TS] TypeScript란?">
            <a:extLst>
              <a:ext uri="{FF2B5EF4-FFF2-40B4-BE49-F238E27FC236}">
                <a16:creationId xmlns:a16="http://schemas.microsoft.com/office/drawing/2014/main" id="{71C49908-0574-484A-943C-65E7192D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146" y="1405965"/>
            <a:ext cx="3015690" cy="169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13;p27">
            <a:extLst>
              <a:ext uri="{FF2B5EF4-FFF2-40B4-BE49-F238E27FC236}">
                <a16:creationId xmlns:a16="http://schemas.microsoft.com/office/drawing/2014/main" id="{9DDB387A-39E3-4A7B-BD9D-16C1926AF6BB}"/>
              </a:ext>
            </a:extLst>
          </p:cNvPr>
          <p:cNvSpPr txBox="1">
            <a:spLocks/>
          </p:cNvSpPr>
          <p:nvPr/>
        </p:nvSpPr>
        <p:spPr>
          <a:xfrm>
            <a:off x="5158225" y="3244875"/>
            <a:ext cx="3760097" cy="170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ko-KR" altLang="en-US"/>
              <a:t>서버는 </a:t>
            </a:r>
            <a:r>
              <a:rPr lang="en-US" altLang="ko-KR"/>
              <a:t>typescript</a:t>
            </a:r>
            <a:r>
              <a:rPr lang="ko-KR" altLang="en-US"/>
              <a:t>로 작성 중</a:t>
            </a:r>
            <a:r>
              <a:rPr lang="en-US" altLang="ko-KR"/>
              <a:t>.</a:t>
            </a:r>
          </a:p>
          <a:p>
            <a:pPr marL="0" indent="0">
              <a:buFont typeface="Arial"/>
              <a:buNone/>
            </a:pPr>
            <a:endParaRPr lang="en-US" altLang="ko-KR"/>
          </a:p>
          <a:p>
            <a:pPr marL="0" indent="0">
              <a:buFont typeface="Arial"/>
              <a:buNone/>
            </a:pPr>
            <a:r>
              <a:rPr lang="ko-KR" altLang="en-US"/>
              <a:t>큰 이유는 없고 익숙해서</a:t>
            </a:r>
            <a:r>
              <a:rPr lang="en-US" altLang="ko-KR"/>
              <a:t>. </a:t>
            </a:r>
            <a:r>
              <a:rPr lang="ko-KR" altLang="en-US"/>
              <a:t>사실 서버는 </a:t>
            </a:r>
            <a:r>
              <a:rPr lang="en-US" altLang="ko-KR"/>
              <a:t>js</a:t>
            </a:r>
            <a:r>
              <a:rPr lang="ko-KR" altLang="en-US"/>
              <a:t>쪽이 아마 업계쪽에서 대표적이긴 할듯</a:t>
            </a:r>
            <a:r>
              <a:rPr lang="en-US" altLang="ko-KR"/>
              <a:t>?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4904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6918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누구를 뽑나요</a:t>
            </a:r>
            <a:r>
              <a:rPr lang="en-US" altLang="ko-KR"/>
              <a:t>?</a:t>
            </a:r>
            <a:endParaRPr/>
          </a:p>
        </p:txBody>
      </p:sp>
      <p:sp>
        <p:nvSpPr>
          <p:cNvPr id="5" name="Google Shape;120;p28">
            <a:extLst>
              <a:ext uri="{FF2B5EF4-FFF2-40B4-BE49-F238E27FC236}">
                <a16:creationId xmlns:a16="http://schemas.microsoft.com/office/drawing/2014/main" id="{385D20CB-4043-408D-A1DC-9A95407B82D0}"/>
              </a:ext>
            </a:extLst>
          </p:cNvPr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그 외 구구절절 이야기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9" name="Google Shape;113;p27">
            <a:extLst>
              <a:ext uri="{FF2B5EF4-FFF2-40B4-BE49-F238E27FC236}">
                <a16:creationId xmlns:a16="http://schemas.microsoft.com/office/drawing/2014/main" id="{07CD0BBD-9D6F-46F5-8F9A-49A759DA23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619471"/>
            <a:ext cx="8146500" cy="32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인프라가 대충 구축이 완료될 즈음에 한 번 더 모집용 발표를 하지 않을까 싶습니다</a:t>
            </a:r>
            <a:r>
              <a:rPr lang="en-US" altLang="ko-K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중간 전에는 완성하지 않을까 싶음</a:t>
            </a:r>
            <a:r>
              <a:rPr lang="en-US" altLang="ko-K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기획 및 클라 니즈가 큽니다</a:t>
            </a:r>
            <a:r>
              <a:rPr lang="en-US" altLang="ko-K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관심 있으신 분은 </a:t>
            </a: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/>
              <a:t>#project_chaoscard </a:t>
            </a:r>
            <a:r>
              <a:rPr lang="ko-KR" altLang="en-US"/>
              <a:t>채널에 들어와 주시면 감사하겠습니다</a:t>
            </a:r>
            <a:r>
              <a:rPr lang="en-US" altLang="ko-K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844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감사합니다</a:t>
            </a:r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2956200" y="2968595"/>
            <a:ext cx="3231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/>
            <a:r>
              <a:rPr lang="en-US" altLang="ko-KR"/>
              <a:t>#project_chaoscard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59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92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카드 게임 덕후의 카드 게임 만들기 프로젝트</a:t>
            </a:r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311700" y="1882800"/>
            <a:ext cx="8520600" cy="13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"/>
              <a:t>2</a:t>
            </a:r>
            <a:r>
              <a:rPr lang="ko-KR" altLang="en-US"/>
              <a:t>년 전</a:t>
            </a:r>
            <a:r>
              <a:rPr lang="en-US" altLang="ko-KR"/>
              <a:t>, </a:t>
            </a:r>
            <a:r>
              <a:rPr lang="ko-KR" altLang="en-US"/>
              <a:t>제가 회사 </a:t>
            </a:r>
            <a:r>
              <a:rPr lang="en-US" altLang="ko-KR"/>
              <a:t>(</a:t>
            </a:r>
            <a:r>
              <a:rPr lang="ko-KR" altLang="en-US"/>
              <a:t>병특 </a:t>
            </a:r>
            <a:r>
              <a:rPr lang="en-US" altLang="ko-KR"/>
              <a:t>) </a:t>
            </a:r>
            <a:r>
              <a:rPr lang="ko-KR" altLang="en-US"/>
              <a:t>가기 전에 이미 구상을 해둠</a:t>
            </a: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/>
              <a:t>-- &gt; </a:t>
            </a:r>
            <a:r>
              <a:rPr lang="ko-KR" altLang="en-US"/>
              <a:t>회사 다니면서 개발해보려 했지만 실패</a:t>
            </a:r>
            <a:r>
              <a:rPr lang="en-US" altLang="ko-KR"/>
              <a:t>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ko-KR" altLang="en-US">
                <a:sym typeface="Wingdings" panose="05000000000000000000" pitchFamily="2" charset="2"/>
              </a:rPr>
              <a:t>다만 그 과정에서 많은 카드게임을 직접 해보면서 아이디어를 구체화 함</a:t>
            </a:r>
            <a:r>
              <a:rPr lang="en-US" altLang="ko-KR">
                <a:sym typeface="Wingdings" panose="05000000000000000000" pitchFamily="2" charset="2"/>
              </a:rPr>
              <a:t>.</a:t>
            </a:r>
            <a:endParaRPr lang="en-US" altLang="ko-KR"/>
          </a:p>
        </p:txBody>
      </p:sp>
      <p:sp>
        <p:nvSpPr>
          <p:cNvPr id="7" name="Google Shape;105;p26">
            <a:extLst>
              <a:ext uri="{FF2B5EF4-FFF2-40B4-BE49-F238E27FC236}">
                <a16:creationId xmlns:a16="http://schemas.microsoft.com/office/drawing/2014/main" id="{B3260EDA-23F0-411C-B06C-604224FF1585}"/>
              </a:ext>
            </a:extLst>
          </p:cNvPr>
          <p:cNvSpPr txBox="1">
            <a:spLocks/>
          </p:cNvSpPr>
          <p:nvPr/>
        </p:nvSpPr>
        <p:spPr>
          <a:xfrm>
            <a:off x="311700" y="3906371"/>
            <a:ext cx="8520600" cy="79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ko-KR"/>
              <a:t>+ </a:t>
            </a:r>
            <a:r>
              <a:rPr lang="ko-KR" altLang="en-US"/>
              <a:t>인프라도 구축하기 프로젝트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어떤 카드 게임 인가요</a:t>
            </a:r>
            <a:r>
              <a:rPr lang="en-US" altLang="ko-KR"/>
              <a:t>?</a:t>
            </a:r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448832" y="1340503"/>
            <a:ext cx="5306509" cy="12312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/>
              <a:t>4x4 </a:t>
            </a:r>
            <a:r>
              <a:rPr lang="ko-KR" altLang="en-US"/>
              <a:t>전장 위에서 싸우는 형태의 카드 게임</a:t>
            </a:r>
            <a:r>
              <a:rPr lang="en-US" altLang="ko-KR"/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/>
              <a:t>리더가 중심이 되는 카드 게임</a:t>
            </a:r>
            <a:endParaRPr lang="en-US" altLang="ko-KR"/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/>
              <a:t>기본 마나 룰은 하스스톤과 유사</a:t>
            </a:r>
            <a:r>
              <a:rPr lang="en-US" altLang="ko-KR"/>
              <a:t>.</a:t>
            </a:r>
            <a:endParaRPr/>
          </a:p>
        </p:txBody>
      </p:sp>
      <p:pic>
        <p:nvPicPr>
          <p:cNvPr id="1026" name="Picture 2" descr="카오스 아카데미] 전투 기록 (1) - 베타 서버 : 네이버 블로그">
            <a:extLst>
              <a:ext uri="{FF2B5EF4-FFF2-40B4-BE49-F238E27FC236}">
                <a16:creationId xmlns:a16="http://schemas.microsoft.com/office/drawing/2014/main" id="{30D54006-5574-4923-80B2-22601B39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48" y="122246"/>
            <a:ext cx="2756448" cy="48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레퍼런스 게임</a:t>
            </a:r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361426" y="1902337"/>
            <a:ext cx="5306509" cy="12312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400">
                <a:solidFill>
                  <a:schemeClr val="accent6">
                    <a:lumMod val="75000"/>
                  </a:schemeClr>
                </a:solidFill>
              </a:rPr>
              <a:t>카오스 아카데미</a:t>
            </a:r>
            <a:endParaRPr lang="en-US" altLang="ko-KR" sz="240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Rayark</a:t>
            </a:r>
            <a:r>
              <a:rPr lang="ko-KR" altLang="en-US"/>
              <a:t>과 </a:t>
            </a:r>
            <a:r>
              <a:rPr lang="en-US" altLang="ko-KR"/>
              <a:t>Dragonest</a:t>
            </a:r>
            <a:r>
              <a:rPr lang="ko-KR" altLang="en-US"/>
              <a:t>가 합작을 해서 개발하다가 물거품 난 프로젝트</a:t>
            </a:r>
            <a:r>
              <a:rPr lang="en-US" altLang="ko-KR"/>
              <a:t>. </a:t>
            </a:r>
            <a:r>
              <a:rPr lang="ko-KR" altLang="en-US"/>
              <a:t>당시 베타를 열심히 했었다</a:t>
            </a:r>
            <a:r>
              <a:rPr lang="en-US" altLang="ko-KR"/>
              <a:t>.</a:t>
            </a:r>
            <a:endParaRPr/>
          </a:p>
        </p:txBody>
      </p:sp>
      <p:pic>
        <p:nvPicPr>
          <p:cNvPr id="1026" name="Picture 2" descr="카오스 아카데미] 전투 기록 (1) - 베타 서버 : 네이버 블로그">
            <a:extLst>
              <a:ext uri="{FF2B5EF4-FFF2-40B4-BE49-F238E27FC236}">
                <a16:creationId xmlns:a16="http://schemas.microsoft.com/office/drawing/2014/main" id="{30D54006-5574-4923-80B2-22601B39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13" y="68458"/>
            <a:ext cx="2756448" cy="48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45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레퍼런스 게임</a:t>
            </a:r>
            <a:endParaRPr/>
          </a:p>
        </p:txBody>
      </p:sp>
      <p:sp>
        <p:nvSpPr>
          <p:cNvPr id="5" name="Google Shape;113;p27">
            <a:extLst>
              <a:ext uri="{FF2B5EF4-FFF2-40B4-BE49-F238E27FC236}">
                <a16:creationId xmlns:a16="http://schemas.microsoft.com/office/drawing/2014/main" id="{10C222C3-E8B9-4B67-88B6-9D79470F8D9C}"/>
              </a:ext>
            </a:extLst>
          </p:cNvPr>
          <p:cNvSpPr txBox="1">
            <a:spLocks/>
          </p:cNvSpPr>
          <p:nvPr/>
        </p:nvSpPr>
        <p:spPr>
          <a:xfrm>
            <a:off x="174812" y="1605389"/>
            <a:ext cx="5611309" cy="261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ko-KR" altLang="en-US" sz="2400">
                <a:solidFill>
                  <a:schemeClr val="accent6">
                    <a:lumMod val="75000"/>
                  </a:schemeClr>
                </a:solidFill>
              </a:rPr>
              <a:t>원피스 카드게임</a:t>
            </a:r>
            <a:endParaRPr lang="en-US" altLang="ko-KR" sz="240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ko-KR" altLang="en-US"/>
              <a:t>근래에 만들어진 카드 게임 중 룰이 가장 완성도 높다고 생각하는 카드 게임</a:t>
            </a:r>
            <a:r>
              <a:rPr lang="en-US" altLang="ko-KR"/>
              <a:t>. </a:t>
            </a:r>
            <a:r>
              <a:rPr lang="ko-KR" altLang="en-US"/>
              <a:t>출시 </a:t>
            </a:r>
            <a:r>
              <a:rPr lang="en-US" altLang="ko-KR"/>
              <a:t>2</a:t>
            </a:r>
            <a:r>
              <a:rPr lang="ko-KR" altLang="en-US"/>
              <a:t>년만에 일본 </a:t>
            </a:r>
            <a:endParaRPr lang="en-US" altLang="ko-KR"/>
          </a:p>
          <a:p>
            <a:pPr marL="0" indent="0">
              <a:buFont typeface="Arial"/>
              <a:buNone/>
            </a:pPr>
            <a:r>
              <a:rPr lang="ko-KR" altLang="en-US"/>
              <a:t>카드 게임 매출 순위 </a:t>
            </a:r>
            <a:r>
              <a:rPr lang="en-US" altLang="ko-KR"/>
              <a:t>2</a:t>
            </a:r>
            <a:r>
              <a:rPr lang="ko-KR" altLang="en-US"/>
              <a:t>위를 달성</a:t>
            </a:r>
            <a:r>
              <a:rPr lang="en-US" altLang="ko-KR"/>
              <a:t>.</a:t>
            </a:r>
          </a:p>
          <a:p>
            <a:pPr marL="0" indent="0">
              <a:buFont typeface="Arial"/>
              <a:buNone/>
            </a:pPr>
            <a:endParaRPr lang="en-US" altLang="ko-KR"/>
          </a:p>
          <a:p>
            <a:pPr marL="0" indent="0">
              <a:buFont typeface="Arial"/>
              <a:buNone/>
            </a:pPr>
            <a:r>
              <a:rPr lang="en-US" altLang="ko-KR">
                <a:sym typeface="Wingdings" panose="05000000000000000000" pitchFamily="2" charset="2"/>
              </a:rPr>
              <a:t> </a:t>
            </a:r>
            <a:r>
              <a:rPr lang="ko-KR" altLang="en-US">
                <a:sym typeface="Wingdings" panose="05000000000000000000" pitchFamily="2" charset="2"/>
              </a:rPr>
              <a:t>룰은 많이 다르지만 현재 카드 효과의 구조</a:t>
            </a:r>
            <a:r>
              <a:rPr lang="en-US" altLang="ko-KR">
                <a:sym typeface="Wingdings" panose="05000000000000000000" pitchFamily="2" charset="2"/>
              </a:rPr>
              <a:t>,</a:t>
            </a:r>
            <a:br>
              <a:rPr lang="en-US" altLang="ko-KR">
                <a:sym typeface="Wingdings" panose="05000000000000000000" pitchFamily="2" charset="2"/>
              </a:rPr>
            </a:br>
            <a:r>
              <a:rPr lang="ko-KR" altLang="en-US">
                <a:sym typeface="Wingdings" panose="05000000000000000000" pitchFamily="2" charset="2"/>
              </a:rPr>
              <a:t>카드를 내는 방법 등을 많이 참고하며 고민 중</a:t>
            </a:r>
            <a:r>
              <a:rPr lang="en-US" altLang="ko-KR">
                <a:sym typeface="Wingdings" panose="05000000000000000000" pitchFamily="2" charset="2"/>
              </a:rPr>
              <a:t>.</a:t>
            </a:r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B8CC275-ED32-4068-93E2-01C9F37E0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208" y="0"/>
            <a:ext cx="1838980" cy="259778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160297E-EDE3-48EF-AC26-2933DC74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949" y="1605389"/>
            <a:ext cx="1931351" cy="2682688"/>
          </a:xfrm>
          <a:prstGeom prst="rect">
            <a:avLst/>
          </a:prstGeom>
        </p:spPr>
      </p:pic>
      <p:pic>
        <p:nvPicPr>
          <p:cNvPr id="2050" name="Picture 2" descr="원피스 패레는 레이쥬가 가장 충격이였음 - 원피스 카드 게임 마이너 갤러리">
            <a:extLst>
              <a:ext uri="{FF2B5EF4-FFF2-40B4-BE49-F238E27FC236}">
                <a16:creationId xmlns:a16="http://schemas.microsoft.com/office/drawing/2014/main" id="{2036C0C9-ED95-442D-9953-7B810318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36" y="62376"/>
            <a:ext cx="1838980" cy="256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05B274B-5393-4734-A106-F8D83C2AE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487" y="1915035"/>
            <a:ext cx="2226029" cy="30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0776A31-35CA-4FE8-A35E-54144FD0E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619483"/>
            <a:ext cx="3982624" cy="4363571"/>
          </a:xfrm>
          <a:prstGeom prst="rect">
            <a:avLst/>
          </a:prstGeom>
        </p:spPr>
      </p:pic>
      <p:sp>
        <p:nvSpPr>
          <p:cNvPr id="120" name="Google Shape;120;p28"/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간단한 게임 룰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4098" name="Picture 2" descr="https://lh7-rt.googleusercontent.com/docsz/AD_4nXdO8dgLHKTw3HI05OJQSUWm5Yd2IeAMkROKJCvMNfd9j2dtt824vGuPirSz0ea7l-W7v3mp1nO-LZ-K1RWImrvoK1qNJJOK4TEks-5gkff4RjhCcBa8Q6j5qMrSoYm43Tu8XFrPk-3TmaNiP8lIHuO90s3L?key=si9K2cFSqpJlEvYqN-jXe2cq">
            <a:extLst>
              <a:ext uri="{FF2B5EF4-FFF2-40B4-BE49-F238E27FC236}">
                <a16:creationId xmlns:a16="http://schemas.microsoft.com/office/drawing/2014/main" id="{823F529D-E3C4-4AAB-AFE5-7AD0F71F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70" y="3867477"/>
            <a:ext cx="1020654" cy="101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7-rt.googleusercontent.com/docsz/AD_4nXdWQhxUSHMG-HE0cDel8Vh6HqN_UwEFKxUI9CUUGtQj_VnYdMarJQxbVSj1xfyfOQwTPzBeEgMAJDO0MR1DDMh-NOj7pl5AkkxA7WKRf4nB7ynRF_CXaZkXx3yfzEjjnRoY0YKQsDRCiMwsbbNFBJlKjhKH?key=k8DmhrFFk3YmsaNxumvluWXc">
            <a:extLst>
              <a:ext uri="{FF2B5EF4-FFF2-40B4-BE49-F238E27FC236}">
                <a16:creationId xmlns:a16="http://schemas.microsoft.com/office/drawing/2014/main" id="{038E49BF-A158-4068-861C-4CEAD79D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0" y="714846"/>
            <a:ext cx="915799" cy="9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8092690-AA26-49C7-B375-AD750E24D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85" y="3905324"/>
            <a:ext cx="1039974" cy="103678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9BEE7F0-F3B7-4596-B72D-14368BE98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038" y="2760009"/>
            <a:ext cx="1039974" cy="103678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868B276-282F-4455-A7CA-D523AD8D1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979" y="647357"/>
            <a:ext cx="1039974" cy="103678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9A7416E-FA7E-427D-9B4C-4D29EC7D2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891" y="1576937"/>
            <a:ext cx="827584" cy="1039973"/>
          </a:xfrm>
          <a:prstGeom prst="rect">
            <a:avLst/>
          </a:prstGeom>
        </p:spPr>
      </p:pic>
      <p:sp>
        <p:nvSpPr>
          <p:cNvPr id="19" name="Google Shape;113;p27">
            <a:extLst>
              <a:ext uri="{FF2B5EF4-FFF2-40B4-BE49-F238E27FC236}">
                <a16:creationId xmlns:a16="http://schemas.microsoft.com/office/drawing/2014/main" id="{DBFC54BC-EFC5-4D14-A96C-318F4BC96C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49332" y="822792"/>
            <a:ext cx="4600539" cy="3554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/>
              <a:t>리더</a:t>
            </a:r>
            <a:r>
              <a:rPr lang="en-US" altLang="ko-KR"/>
              <a:t>, </a:t>
            </a:r>
            <a:r>
              <a:rPr lang="ko-KR" altLang="en-US"/>
              <a:t>그리고 미니언 </a:t>
            </a:r>
            <a:r>
              <a:rPr lang="en-US" altLang="ko-KR"/>
              <a:t>(</a:t>
            </a:r>
            <a:r>
              <a:rPr lang="ko-KR" altLang="en-US"/>
              <a:t>몬스터</a:t>
            </a:r>
            <a:r>
              <a:rPr lang="en-US" altLang="ko-KR"/>
              <a:t>)</a:t>
            </a:r>
            <a:r>
              <a:rPr lang="ko-KR" altLang="en-US"/>
              <a:t>가 있고 게임 시작</a:t>
            </a:r>
            <a:r>
              <a:rPr lang="en-US" altLang="ko-KR"/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/>
              <a:t>상대방 추종자</a:t>
            </a:r>
            <a:r>
              <a:rPr lang="en-US" altLang="ko-KR"/>
              <a:t>, </a:t>
            </a:r>
            <a:r>
              <a:rPr lang="ko-KR" altLang="en-US"/>
              <a:t>혹은 미니언을 잡으면 레벨 업</a:t>
            </a:r>
            <a:r>
              <a:rPr lang="en-US" altLang="ko-KR"/>
              <a:t>! </a:t>
            </a:r>
            <a:r>
              <a:rPr lang="en-US" altLang="ko-KR">
                <a:sym typeface="Wingdings" panose="05000000000000000000" pitchFamily="2" charset="2"/>
              </a:rPr>
              <a:t> </a:t>
            </a:r>
            <a:r>
              <a:rPr lang="ko-KR" altLang="en-US">
                <a:sym typeface="Wingdings" panose="05000000000000000000" pitchFamily="2" charset="2"/>
              </a:rPr>
              <a:t>사용할 수 있는 최대 마나의 증가</a:t>
            </a:r>
            <a:r>
              <a:rPr lang="en-US" altLang="ko-KR">
                <a:sym typeface="Wingdings" panose="05000000000000000000" pitchFamily="2" charset="2"/>
              </a:rPr>
              <a:t>. 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>
                <a:sym typeface="Wingdings" panose="05000000000000000000" pitchFamily="2" charset="2"/>
              </a:rPr>
              <a:t>각성 조건이 있어서 조건을 맞추면 각성</a:t>
            </a:r>
            <a:r>
              <a:rPr lang="en-US" altLang="ko-KR">
                <a:sym typeface="Wingdings" panose="05000000000000000000" pitchFamily="2" charset="2"/>
              </a:rPr>
              <a:t>. </a:t>
            </a:r>
            <a:r>
              <a:rPr lang="ko-KR" altLang="en-US">
                <a:sym typeface="Wingdings" panose="05000000000000000000" pitchFamily="2" charset="2"/>
              </a:rPr>
              <a:t>리더 능력 </a:t>
            </a:r>
            <a:r>
              <a:rPr lang="en-US" altLang="ko-KR">
                <a:sym typeface="Wingdings" panose="05000000000000000000" pitchFamily="2" charset="2"/>
              </a:rPr>
              <a:t>(</a:t>
            </a:r>
            <a:r>
              <a:rPr lang="ko-KR" altLang="en-US">
                <a:sym typeface="Wingdings" panose="05000000000000000000" pitchFamily="2" charset="2"/>
              </a:rPr>
              <a:t>영웅능력</a:t>
            </a:r>
            <a:r>
              <a:rPr lang="en-US" altLang="ko-KR">
                <a:sym typeface="Wingdings" panose="05000000000000000000" pitchFamily="2" charset="2"/>
              </a:rPr>
              <a:t>)</a:t>
            </a:r>
            <a:r>
              <a:rPr lang="ko-KR" altLang="en-US">
                <a:sym typeface="Wingdings" panose="05000000000000000000" pitchFamily="2" charset="2"/>
              </a:rPr>
              <a:t>의 강화</a:t>
            </a:r>
            <a:r>
              <a:rPr lang="en-US" altLang="ko-KR">
                <a:sym typeface="Wingdings" panose="05000000000000000000" pitchFamily="2" charset="2"/>
              </a:rPr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ko-KR" altLang="en-US">
                <a:sym typeface="Wingdings" panose="05000000000000000000" pitchFamily="2" charset="2"/>
              </a:rPr>
              <a:t>상대방 리더의 체력을 </a:t>
            </a:r>
            <a:r>
              <a:rPr lang="en-US" altLang="ko-KR">
                <a:sym typeface="Wingdings" panose="05000000000000000000" pitchFamily="2" charset="2"/>
              </a:rPr>
              <a:t>0</a:t>
            </a:r>
            <a:r>
              <a:rPr lang="ko-KR" altLang="en-US">
                <a:sym typeface="Wingdings" panose="05000000000000000000" pitchFamily="2" charset="2"/>
              </a:rPr>
              <a:t>으로 만들면 승리</a:t>
            </a:r>
            <a:r>
              <a:rPr lang="en-US" altLang="ko-KR">
                <a:sym typeface="Wingdings" panose="05000000000000000000" pitchFamily="2" charset="2"/>
              </a:rPr>
              <a:t>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ko-KR">
              <a:sym typeface="Wingdings" panose="05000000000000000000" pitchFamily="2" charset="2"/>
            </a:endParaRP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ko-KR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7F07E16-BD59-475B-9A51-A7748B306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012" y="2760009"/>
            <a:ext cx="1039973" cy="103997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8C8A3B2-4599-44E2-BF3F-82F317B76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3696" y="1658397"/>
            <a:ext cx="1039974" cy="103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6918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인프라는 뭔가요</a:t>
            </a:r>
            <a:r>
              <a:rPr lang="en-US" altLang="ko-KR"/>
              <a:t>?</a:t>
            </a:r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412553" y="1343628"/>
            <a:ext cx="8520600" cy="26635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altLang="ko-KR">
                <a:hlinkClick r:id="rId3"/>
              </a:rPr>
              <a:t>https://fd.oshi-server.com/</a:t>
            </a:r>
            <a:endParaRPr lang="en-US" altLang="ko-KR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/>
          </a:p>
        </p:txBody>
      </p:sp>
      <p:sp>
        <p:nvSpPr>
          <p:cNvPr id="5" name="Google Shape;120;p28">
            <a:extLst>
              <a:ext uri="{FF2B5EF4-FFF2-40B4-BE49-F238E27FC236}">
                <a16:creationId xmlns:a16="http://schemas.microsoft.com/office/drawing/2014/main" id="{385D20CB-4043-408D-A1DC-9A95407B82D0}"/>
              </a:ext>
            </a:extLst>
          </p:cNvPr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그 외 구구절절 이야기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5122" name="Picture 2" descr="Jenkins : 빌드 자동화를 통한 지속적 통합 툴">
            <a:extLst>
              <a:ext uri="{FF2B5EF4-FFF2-40B4-BE49-F238E27FC236}">
                <a16:creationId xmlns:a16="http://schemas.microsoft.com/office/drawing/2014/main" id="{C2CB4768-DCA2-46A0-A663-F92E8512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40" y="1463579"/>
            <a:ext cx="4662207" cy="22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6918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카드 일러스트 어떻게 했어요</a:t>
            </a:r>
            <a:r>
              <a:rPr lang="en-US" altLang="ko-KR"/>
              <a:t>?</a:t>
            </a:r>
            <a:endParaRPr/>
          </a:p>
        </p:txBody>
      </p:sp>
      <p:sp>
        <p:nvSpPr>
          <p:cNvPr id="5" name="Google Shape;120;p28">
            <a:extLst>
              <a:ext uri="{FF2B5EF4-FFF2-40B4-BE49-F238E27FC236}">
                <a16:creationId xmlns:a16="http://schemas.microsoft.com/office/drawing/2014/main" id="{385D20CB-4043-408D-A1DC-9A95407B82D0}"/>
              </a:ext>
            </a:extLst>
          </p:cNvPr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그 외 구구절절 이야기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18BEC2-180A-4C3C-B98C-CE556D14C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ko-KR" altLang="en-US"/>
              <a:t>챗지피티 썼어요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9" name="AutoShape 2" descr="C:\Users\yoon\Pictures\AI\%EC%B1%97%EC%A7%80%ED%94%BC%ED%8B%B0\DALL%C2%B7E 2024-03-06 16.23.43 - Enhance the illustration of the mermaid with pink long hair and blue eyes, adding rich details and sparkling reflections to give a mystical vibe. Her .webp">
            <a:extLst>
              <a:ext uri="{FF2B5EF4-FFF2-40B4-BE49-F238E27FC236}">
                <a16:creationId xmlns:a16="http://schemas.microsoft.com/office/drawing/2014/main" id="{4424F1A2-6118-49FF-947A-6245C541E9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6F34B47-6465-4CC9-A701-8DBC163F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8" y="1753547"/>
            <a:ext cx="2368750" cy="23687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70ED850-AF74-4121-A0B1-B6D8F37A9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938" y="1539688"/>
            <a:ext cx="2064124" cy="206412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BD7BE37-A17A-46E0-8D2B-380D60FCD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225" y="3225591"/>
            <a:ext cx="1822075" cy="1822075"/>
          </a:xfrm>
          <a:prstGeom prst="rect">
            <a:avLst/>
          </a:prstGeom>
        </p:spPr>
      </p:pic>
      <p:pic>
        <p:nvPicPr>
          <p:cNvPr id="25" name="Picture 2" descr="https://lh7-rt.googleusercontent.com/docsz/AD_4nXdO8dgLHKTw3HI05OJQSUWm5Yd2IeAMkROKJCvMNfd9j2dtt824vGuPirSz0ea7l-W7v3mp1nO-LZ-K1RWImrvoK1qNJJOK4TEks-5gkff4RjhCcBa8Q6j5qMrSoYm43Tu8XFrPk-3TmaNiP8lIHuO90s3L?key=si9K2cFSqpJlEvYqN-jXe2cq">
            <a:extLst>
              <a:ext uri="{FF2B5EF4-FFF2-40B4-BE49-F238E27FC236}">
                <a16:creationId xmlns:a16="http://schemas.microsoft.com/office/drawing/2014/main" id="{19832941-A919-4E3B-B8F6-6038C9A9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57" y="2214699"/>
            <a:ext cx="2798808" cy="27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179CE58F-F346-4E42-9723-BD9AF50F6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182" y="103331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311700" y="6918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프로젝트의 목표는</a:t>
            </a:r>
            <a:r>
              <a:rPr lang="en-US" altLang="ko-KR"/>
              <a:t>?</a:t>
            </a:r>
            <a:endParaRPr/>
          </a:p>
        </p:txBody>
      </p:sp>
      <p:sp>
        <p:nvSpPr>
          <p:cNvPr id="5" name="Google Shape;120;p28">
            <a:extLst>
              <a:ext uri="{FF2B5EF4-FFF2-40B4-BE49-F238E27FC236}">
                <a16:creationId xmlns:a16="http://schemas.microsoft.com/office/drawing/2014/main" id="{385D20CB-4043-408D-A1DC-9A95407B82D0}"/>
              </a:ext>
            </a:extLst>
          </p:cNvPr>
          <p:cNvSpPr txBox="1"/>
          <p:nvPr/>
        </p:nvSpPr>
        <p:spPr>
          <a:xfrm>
            <a:off x="311700" y="160446"/>
            <a:ext cx="31293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>
                <a:solidFill>
                  <a:schemeClr val="lt2"/>
                </a:solidFill>
              </a:rPr>
              <a:t>그 외 구구절절 이야기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7170" name="Picture 2" descr="포켓로그 | 1일차 박수 짝! 나옹 - 풀버전">
            <a:extLst>
              <a:ext uri="{FF2B5EF4-FFF2-40B4-BE49-F238E27FC236}">
                <a16:creationId xmlns:a16="http://schemas.microsoft.com/office/drawing/2014/main" id="{09CA2B71-4020-4458-81D3-BE199DD9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" y="1640542"/>
            <a:ext cx="4785455" cy="26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13;p27">
            <a:extLst>
              <a:ext uri="{FF2B5EF4-FFF2-40B4-BE49-F238E27FC236}">
                <a16:creationId xmlns:a16="http://schemas.microsoft.com/office/drawing/2014/main" id="{07CD0BBD-9D6F-46F5-8F9A-49A759DA23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35985" y="1854796"/>
            <a:ext cx="3760097" cy="22633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포켓로그처럼 온라인상에 공개하기</a:t>
            </a:r>
            <a:r>
              <a:rPr lang="en-US" altLang="ko-KR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ko-KR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돈 벌면 좋기야 하겠지만</a:t>
            </a:r>
            <a:r>
              <a:rPr lang="en-US" altLang="ko-KR"/>
              <a:t>, </a:t>
            </a:r>
            <a:r>
              <a:rPr lang="ko-KR" altLang="en-US"/>
              <a:t>일단 여기까지가 목표</a:t>
            </a:r>
            <a:r>
              <a:rPr lang="en-US" altLang="ko-KR"/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23928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351</Words>
  <Application>Microsoft Office PowerPoint</Application>
  <PresentationFormat>화면 슬라이드 쇼(16:9)</PresentationFormat>
  <Paragraphs>55</Paragraphs>
  <Slides>12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12</vt:i4>
      </vt:variant>
    </vt:vector>
  </HeadingPairs>
  <TitlesOfParts>
    <vt:vector size="16" baseType="lpstr">
      <vt:lpstr>Arial</vt:lpstr>
      <vt:lpstr>Wingdings</vt:lpstr>
      <vt:lpstr>Simple Light</vt:lpstr>
      <vt:lpstr>Simple Dark</vt:lpstr>
      <vt:lpstr>카오스 카드 프로젝트</vt:lpstr>
      <vt:lpstr>카드 게임 덕후의 카드 게임 만들기 프로젝트</vt:lpstr>
      <vt:lpstr>어떤 카드 게임 인가요?</vt:lpstr>
      <vt:lpstr>레퍼런스 게임</vt:lpstr>
      <vt:lpstr>레퍼런스 게임</vt:lpstr>
      <vt:lpstr>PowerPoint 프레젠테이션</vt:lpstr>
      <vt:lpstr>인프라는 뭔가요?</vt:lpstr>
      <vt:lpstr>카드 일러스트 어떻게 했어요?</vt:lpstr>
      <vt:lpstr>프로젝트의 목표는?</vt:lpstr>
      <vt:lpstr>사용 엔진 및 언어</vt:lpstr>
      <vt:lpstr>누구를 뽑나요?</vt:lpstr>
      <vt:lpstr>감사합니다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카오스 카드 프로젝트</dc:title>
  <cp:lastModifiedBy>yoon</cp:lastModifiedBy>
  <cp:revision>21</cp:revision>
  <dcterms:modified xsi:type="dcterms:W3CDTF">2025-03-03T08:24:32Z</dcterms:modified>
</cp:coreProperties>
</file>