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82" r:id="rId22"/>
    <p:sldId id="283" r:id="rId23"/>
    <p:sldId id="274" r:id="rId24"/>
    <p:sldId id="277" r:id="rId25"/>
    <p:sldId id="278" r:id="rId26"/>
    <p:sldId id="279" r:id="rId27"/>
    <p:sldId id="276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79AA47-EC0F-4215-9085-173872E64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693E01F-6E6C-4FBE-B313-50F323C4E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BD9A00-CF3A-44E4-B011-204425F0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165AEC-5B84-4A75-BC29-B1B41455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F505DB-E244-4119-AB9C-009912AF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0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19A1D8-5759-4A82-89E7-E89C4F20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83085B-B2A0-464A-9B9F-71EBF2501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3CA4F7-00D4-4AB0-A461-0AF010AB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713BAD-B21E-4A11-BA00-3A0B2206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059F9B-2D62-44E6-8097-395B340F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40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520216-4135-4E65-A27D-ECB7443C9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46A8BD-6FE7-4FD3-ABE2-0721A5D68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7B3273-3421-4CE3-ADA1-AE8EE382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D6A5A0-1BF7-43A5-9480-D81EE161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002E44-BE46-452B-BAF2-7D538D62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93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4190EA-5791-4AAF-A08A-8C3BF616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8AB3CC-2CD7-4814-9EE9-426BA4E5E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43288D-1691-4D1D-9EFF-B0640F51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4ED89A-BA84-455F-AB03-72D95CD6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B13A34-12EB-4192-8E9D-50CE7703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42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E2818-9959-4024-B7BD-505762AA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A1864D-66C6-45C5-9BBB-988133AA0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61CDB1-D75E-44D1-8AC0-21FEB63F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4A7FE0-5DCA-4438-9782-38302999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AEAC27-1A29-42F8-B4D9-28C46032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13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6E5464-E59D-4C39-BD8C-EFF635DE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6C3DB1-1675-4A06-8C9A-84D8CDEDC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2CA9C8-0020-4CE2-A93E-89ACBDA77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4CAD72-2303-4C02-8A54-715007D3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987287-EDED-43A9-9FD7-767CD31D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A910ED-C5D1-40FE-958A-88204F15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30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E2AE6D-E863-47C5-B153-0BD5A157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836FB3-DC5B-4454-8172-8EDE2F4B0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0CDE75-BA6F-42DA-BD76-A0FCC8DF0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134F35E-1204-472D-8CAB-3C659DB27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FC23167-7BA0-4ECD-86ED-F01C8B32E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BF6891-3014-42FD-9F9D-2CC21BAA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9EF0F5F-73E6-414A-8C97-94EFC73E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9F54030-634C-4F10-BA89-2815776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01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16E31C-FBEE-4FFA-A9D3-18978742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8EEC353-308F-43D7-ACF4-7726708C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8F302F7-1D92-422B-8F3D-6CC0E5C9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4BA1914-7192-4B72-8569-84801DD6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68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CB98398-7EC7-4FBE-A148-1EA2E7F9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B88517F-F007-474F-96C6-37DBB16B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269883-6951-412A-BF71-871C2248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7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B78C2C-44B9-49F0-BD01-E283F37E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67C14C-BF2D-4A50-9BB6-38B4631A9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5DF180-3A92-45C7-8778-44945C65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9283B9-3B7A-4D20-9477-64568169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E7B9A3-4724-4D66-B1CE-77304C54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384328-7BC3-4EAA-BE40-A313F0B6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89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0F5321-1920-45BA-A166-8525574D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9782B98-021B-4DA9-AE38-2797D43AF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DFF1AD1-2033-4052-B260-00880995D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A08D5F-F5D3-4A95-AC5F-2E4C4212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93F0AF-3791-43B0-B20C-329F752D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ADA02F-AC66-4791-BE13-63A56EDE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2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CF205DB-3794-4E6D-A03E-BBDCA708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D059FC-A2B4-4E00-9633-54F57C6A7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6653C9-F37A-4F87-B007-C3177897B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8287-F3C2-4A76-BF80-D1FD395B41FA}" type="datetimeFigureOut">
              <a:rPr lang="ko-KR" altLang="en-US" smtClean="0"/>
              <a:t>2024-11-19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FE5F33-5159-4B6A-8DFD-6B55FCE0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D4ED89-BE8A-476F-90B4-BDAB7E295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EC782-B2B8-4D8B-9200-3785B721DB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65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C6B94F-C0EB-4815-A365-3477EB486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/>
              <a:t>ORG Computing:</a:t>
            </a:r>
            <a:br>
              <a:rPr lang="en-US" altLang="ko-KR" sz="4000" dirty="0"/>
            </a:br>
            <a:r>
              <a:rPr lang="en-US" altLang="ko-KR" sz="4000" dirty="0"/>
              <a:t>Advancing Future Computing with Foldable Logic</a:t>
            </a:r>
            <a:endParaRPr lang="ko-KR" altLang="en-US" sz="4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8393AA-687D-447C-959A-317C24A8A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21’ </a:t>
            </a:r>
            <a:r>
              <a:rPr lang="ko-KR" altLang="en-US" dirty="0"/>
              <a:t>안희진</a:t>
            </a:r>
          </a:p>
        </p:txBody>
      </p:sp>
    </p:spTree>
    <p:extLst>
      <p:ext uri="{BB962C8B-B14F-4D97-AF65-F5344CB8AC3E}">
        <p14:creationId xmlns:p14="http://schemas.microsoft.com/office/powerpoint/2010/main" val="356153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Turing Machine Overview">
            <a:extLst>
              <a:ext uri="{FF2B5EF4-FFF2-40B4-BE49-F238E27FC236}">
                <a16:creationId xmlns:a16="http://schemas.microsoft.com/office/drawing/2014/main" id="{54198975-25D1-4818-B9B0-33CDEA4A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23" y="1275348"/>
            <a:ext cx="9533954" cy="4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1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gramming Languages - CybHER">
            <a:extLst>
              <a:ext uri="{FF2B5EF4-FFF2-40B4-BE49-F238E27FC236}">
                <a16:creationId xmlns:a16="http://schemas.microsoft.com/office/drawing/2014/main" id="{A00A51F7-EA93-4435-8714-EDD66801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4313"/>
            <a:ext cx="10287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7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xcel">
            <a:extLst>
              <a:ext uri="{FF2B5EF4-FFF2-40B4-BE49-F238E27FC236}">
                <a16:creationId xmlns:a16="http://schemas.microsoft.com/office/drawing/2014/main" id="{B32355A6-DAF8-4C7A-9889-A8366E0F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32" y="621632"/>
            <a:ext cx="5614736" cy="56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0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Redstone Computer Update 4 - Basic computer complete! : r/Minecraft">
            <a:extLst>
              <a:ext uri="{FF2B5EF4-FFF2-40B4-BE49-F238E27FC236}">
                <a16:creationId xmlns:a16="http://schemas.microsoft.com/office/drawing/2014/main" id="{885FEE84-9A79-4BC2-A159-7FCC5C7B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52" y="729917"/>
            <a:ext cx="5159496" cy="53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3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hared.fastly.steamstatic.com/store_item_assets/steam/apps/736260/ss_9eadb1cdc09f574d49d32a722d7bda5813c96a64.1920x1080.jpg?t=1698353847">
            <a:extLst>
              <a:ext uri="{FF2B5EF4-FFF2-40B4-BE49-F238E27FC236}">
                <a16:creationId xmlns:a16="http://schemas.microsoft.com/office/drawing/2014/main" id="{A336EA7D-FC07-4A33-AC55-8D19C69A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181100"/>
            <a:ext cx="80962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0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NA computation improves diagnostic workflows | Nature Nanotechnology">
            <a:extLst>
              <a:ext uri="{FF2B5EF4-FFF2-40B4-BE49-F238E27FC236}">
                <a16:creationId xmlns:a16="http://schemas.microsoft.com/office/drawing/2014/main" id="{8828BA27-D908-4836-8924-BD105E41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090613"/>
            <a:ext cx="652462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6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1F2CE-2257-441E-9A09-5A4FE7D1CD0C}"/>
              </a:ext>
            </a:extLst>
          </p:cNvPr>
          <p:cNvSpPr txBox="1"/>
          <p:nvPr/>
        </p:nvSpPr>
        <p:spPr>
          <a:xfrm>
            <a:off x="3858126" y="2907450"/>
            <a:ext cx="6384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/>
              <a:t>ORG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1253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1F2CE-2257-441E-9A09-5A4FE7D1CD0C}"/>
              </a:ext>
            </a:extLst>
          </p:cNvPr>
          <p:cNvSpPr txBox="1"/>
          <p:nvPr/>
        </p:nvSpPr>
        <p:spPr>
          <a:xfrm>
            <a:off x="3858126" y="2907450"/>
            <a:ext cx="6384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 err="1"/>
              <a:t>ORiGami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67135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E1F2CE-2257-441E-9A09-5A4FE7D1CD0C}"/>
              </a:ext>
            </a:extLst>
          </p:cNvPr>
          <p:cNvSpPr txBox="1"/>
          <p:nvPr/>
        </p:nvSpPr>
        <p:spPr>
          <a:xfrm>
            <a:off x="3882189" y="5113239"/>
            <a:ext cx="6384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 err="1"/>
              <a:t>ORiGami</a:t>
            </a:r>
            <a:endParaRPr lang="ko-KR" altLang="en-US" sz="8000" dirty="0"/>
          </a:p>
        </p:txBody>
      </p:sp>
      <p:pic>
        <p:nvPicPr>
          <p:cNvPr id="15362" name="Picture 2" descr="ORIGAMI T-REX (Jo Nakashima) - Dinosaur #5">
            <a:extLst>
              <a:ext uri="{FF2B5EF4-FFF2-40B4-BE49-F238E27FC236}">
                <a16:creationId xmlns:a16="http://schemas.microsoft.com/office/drawing/2014/main" id="{40003D02-9365-479E-B3B3-B38B3D8A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7" y="1193132"/>
            <a:ext cx="5839326" cy="32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54BD274-B33F-4AC3-968D-BBB603BD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51" y="1028365"/>
            <a:ext cx="9116697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C42F37-FAE6-494A-9F46-EC852BD4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833"/>
            <a:ext cx="10515600" cy="1325563"/>
          </a:xfrm>
        </p:spPr>
        <p:txBody>
          <a:bodyPr/>
          <a:lstStyle/>
          <a:p>
            <a:pPr algn="ctr"/>
            <a:r>
              <a:rPr lang="en-US" altLang="ko-KR" dirty="0"/>
              <a:t>What is a Computer?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10C60A8-8400-474F-B012-F7B2DBF1F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34" y="1844842"/>
            <a:ext cx="4449932" cy="44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1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18EF93A-A541-41E7-8383-4F64CF18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955" y="903514"/>
            <a:ext cx="9932089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4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9968989-30DA-44BA-B1BD-41CB9651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12" y="880568"/>
            <a:ext cx="9735976" cy="50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4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454C2AB-3346-4627-89DF-47E214005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79" y="296779"/>
            <a:ext cx="8256641" cy="62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69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68A064-AB62-4FD6-9CC1-28D55810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2" y="1796353"/>
            <a:ext cx="5793962" cy="3585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1CB271-7441-48EC-A0E2-9E3C0481B765}"/>
              </a:ext>
            </a:extLst>
          </p:cNvPr>
          <p:cNvSpPr txBox="1"/>
          <p:nvPr/>
        </p:nvSpPr>
        <p:spPr>
          <a:xfrm>
            <a:off x="2069866" y="5847529"/>
            <a:ext cx="271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1485</a:t>
            </a:r>
            <a:r>
              <a:rPr lang="ko-KR" altLang="en-US" dirty="0"/>
              <a:t>원</a:t>
            </a:r>
            <a:r>
              <a:rPr lang="en-US" altLang="ko-KR" dirty="0"/>
              <a:t>/g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15AC67-ED81-4AA3-AE92-88315B17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507" y="1796353"/>
            <a:ext cx="5265519" cy="3585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5A29C-3E6B-4762-8327-FA79879EE95F}"/>
              </a:ext>
            </a:extLst>
          </p:cNvPr>
          <p:cNvSpPr txBox="1"/>
          <p:nvPr/>
        </p:nvSpPr>
        <p:spPr>
          <a:xfrm>
            <a:off x="7907710" y="5847529"/>
            <a:ext cx="271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1.592</a:t>
            </a:r>
            <a:r>
              <a:rPr lang="ko-KR" altLang="en-US" dirty="0"/>
              <a:t>원</a:t>
            </a:r>
            <a:r>
              <a:rPr lang="en-US" altLang="ko-KR" dirty="0"/>
              <a:t>/g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137D3-5EC1-4308-B502-654A993E8412}"/>
              </a:ext>
            </a:extLst>
          </p:cNvPr>
          <p:cNvSpPr txBox="1"/>
          <p:nvPr/>
        </p:nvSpPr>
        <p:spPr>
          <a:xfrm>
            <a:off x="1845275" y="594156"/>
            <a:ext cx="316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RTX 4090</a:t>
            </a:r>
            <a:endParaRPr lang="ko-KR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FF915-6FF7-4C00-AEA5-4D6F9408F313}"/>
              </a:ext>
            </a:extLst>
          </p:cNvPr>
          <p:cNvSpPr txBox="1"/>
          <p:nvPr/>
        </p:nvSpPr>
        <p:spPr>
          <a:xfrm>
            <a:off x="7683118" y="594156"/>
            <a:ext cx="316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A4 </a:t>
            </a:r>
            <a:r>
              <a:rPr lang="ko-KR" altLang="en-US" sz="3600" dirty="0"/>
              <a:t>용지</a:t>
            </a:r>
          </a:p>
        </p:txBody>
      </p:sp>
    </p:spTree>
    <p:extLst>
      <p:ext uri="{BB962C8B-B14F-4D97-AF65-F5344CB8AC3E}">
        <p14:creationId xmlns:p14="http://schemas.microsoft.com/office/powerpoint/2010/main" val="2645317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68A064-AB62-4FD6-9CC1-28D55810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2" y="1796353"/>
            <a:ext cx="5793962" cy="3585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1CB271-7441-48EC-A0E2-9E3C0481B765}"/>
              </a:ext>
            </a:extLst>
          </p:cNvPr>
          <p:cNvSpPr txBox="1"/>
          <p:nvPr/>
        </p:nvSpPr>
        <p:spPr>
          <a:xfrm>
            <a:off x="2069866" y="5847529"/>
            <a:ext cx="271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1485</a:t>
            </a:r>
            <a:r>
              <a:rPr lang="ko-KR" altLang="en-US" dirty="0"/>
              <a:t>원</a:t>
            </a:r>
            <a:r>
              <a:rPr lang="en-US" altLang="ko-KR" dirty="0"/>
              <a:t>/g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15AC67-ED81-4AA3-AE92-88315B17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507" y="1796353"/>
            <a:ext cx="5265519" cy="3585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5A29C-3E6B-4762-8327-FA79879EE95F}"/>
              </a:ext>
            </a:extLst>
          </p:cNvPr>
          <p:cNvSpPr txBox="1"/>
          <p:nvPr/>
        </p:nvSpPr>
        <p:spPr>
          <a:xfrm>
            <a:off x="7907710" y="5847529"/>
            <a:ext cx="271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1.592</a:t>
            </a:r>
            <a:r>
              <a:rPr lang="ko-KR" altLang="en-US" dirty="0"/>
              <a:t>원</a:t>
            </a:r>
            <a:r>
              <a:rPr lang="en-US" altLang="ko-KR" dirty="0"/>
              <a:t>/g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137D3-5EC1-4308-B502-654A993E8412}"/>
              </a:ext>
            </a:extLst>
          </p:cNvPr>
          <p:cNvSpPr txBox="1"/>
          <p:nvPr/>
        </p:nvSpPr>
        <p:spPr>
          <a:xfrm>
            <a:off x="1845275" y="594156"/>
            <a:ext cx="316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RTX 4090</a:t>
            </a:r>
            <a:endParaRPr lang="ko-KR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FF915-6FF7-4C00-AEA5-4D6F9408F313}"/>
              </a:ext>
            </a:extLst>
          </p:cNvPr>
          <p:cNvSpPr txBox="1"/>
          <p:nvPr/>
        </p:nvSpPr>
        <p:spPr>
          <a:xfrm>
            <a:off x="7683118" y="594156"/>
            <a:ext cx="316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A4 </a:t>
            </a:r>
            <a:r>
              <a:rPr lang="ko-KR" altLang="en-US" sz="3600" dirty="0"/>
              <a:t>용지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4CF91DB-B816-49FC-9E44-A062CA160882}"/>
              </a:ext>
            </a:extLst>
          </p:cNvPr>
          <p:cNvSpPr/>
          <p:nvPr/>
        </p:nvSpPr>
        <p:spPr>
          <a:xfrm rot="20924025">
            <a:off x="241672" y="2828835"/>
            <a:ext cx="11708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그램 당 가격 차이 </a:t>
            </a:r>
            <a:r>
              <a:rPr lang="en-US" altLang="ko-KR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1000</a:t>
            </a:r>
            <a:r>
              <a:rPr lang="ko-KR" altLang="en-US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배</a:t>
            </a:r>
            <a:r>
              <a:rPr lang="en-US" altLang="ko-KR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4521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68A064-AB62-4FD6-9CC1-28D55810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2" y="1796353"/>
            <a:ext cx="5793962" cy="3585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1CB271-7441-48EC-A0E2-9E3C0481B765}"/>
              </a:ext>
            </a:extLst>
          </p:cNvPr>
          <p:cNvSpPr txBox="1"/>
          <p:nvPr/>
        </p:nvSpPr>
        <p:spPr>
          <a:xfrm>
            <a:off x="1187984" y="5847529"/>
            <a:ext cx="447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이산화탄소 방출량 </a:t>
            </a:r>
            <a:r>
              <a:rPr lang="en-US" altLang="ko-KR" dirty="0"/>
              <a:t>500 g/</a:t>
            </a:r>
            <a:r>
              <a:rPr lang="ko-KR" altLang="en-US" dirty="0"/>
              <a:t>시간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15AC67-ED81-4AA3-AE92-88315B17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507" y="1796353"/>
            <a:ext cx="5265519" cy="3585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5A29C-3E6B-4762-8327-FA79879EE95F}"/>
              </a:ext>
            </a:extLst>
          </p:cNvPr>
          <p:cNvSpPr txBox="1"/>
          <p:nvPr/>
        </p:nvSpPr>
        <p:spPr>
          <a:xfrm>
            <a:off x="7026443" y="5847529"/>
            <a:ext cx="447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생산 시 이산화탄소 </a:t>
            </a:r>
            <a:r>
              <a:rPr lang="en-US" altLang="ko-KR" dirty="0"/>
              <a:t>2000 g </a:t>
            </a:r>
            <a:r>
              <a:rPr lang="ko-KR" altLang="en-US" dirty="0"/>
              <a:t>방출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137D3-5EC1-4308-B502-654A993E8412}"/>
              </a:ext>
            </a:extLst>
          </p:cNvPr>
          <p:cNvSpPr txBox="1"/>
          <p:nvPr/>
        </p:nvSpPr>
        <p:spPr>
          <a:xfrm>
            <a:off x="1845275" y="594156"/>
            <a:ext cx="316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RTX 4090</a:t>
            </a:r>
            <a:endParaRPr lang="ko-KR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FF915-6FF7-4C00-AEA5-4D6F9408F313}"/>
              </a:ext>
            </a:extLst>
          </p:cNvPr>
          <p:cNvSpPr txBox="1"/>
          <p:nvPr/>
        </p:nvSpPr>
        <p:spPr>
          <a:xfrm>
            <a:off x="7082590" y="317156"/>
            <a:ext cx="436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A4 </a:t>
            </a:r>
            <a:r>
              <a:rPr lang="ko-KR" altLang="en-US" sz="3600" dirty="0"/>
              <a:t>용지 </a:t>
            </a:r>
            <a:r>
              <a:rPr lang="en-US" altLang="ko-KR" sz="3600" dirty="0"/>
              <a:t>720</a:t>
            </a:r>
            <a:r>
              <a:rPr lang="ko-KR" altLang="en-US" sz="3600" dirty="0"/>
              <a:t>장</a:t>
            </a:r>
            <a:endParaRPr lang="en-US" altLang="ko-KR" sz="3600" dirty="0"/>
          </a:p>
          <a:p>
            <a:pPr algn="ctr"/>
            <a:r>
              <a:rPr lang="en-US" altLang="ko-KR" sz="3600" dirty="0"/>
              <a:t>(</a:t>
            </a:r>
            <a:r>
              <a:rPr lang="ko-KR" altLang="en-US" sz="3600" dirty="0"/>
              <a:t>무게 동일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08177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68A064-AB62-4FD6-9CC1-28D55810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2" y="1796353"/>
            <a:ext cx="5793962" cy="3585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1CB271-7441-48EC-A0E2-9E3C0481B765}"/>
              </a:ext>
            </a:extLst>
          </p:cNvPr>
          <p:cNvSpPr txBox="1"/>
          <p:nvPr/>
        </p:nvSpPr>
        <p:spPr>
          <a:xfrm>
            <a:off x="1187984" y="5847529"/>
            <a:ext cx="447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이산화탄소 방출량 </a:t>
            </a:r>
            <a:r>
              <a:rPr lang="en-US" altLang="ko-KR" dirty="0"/>
              <a:t>500 g/</a:t>
            </a:r>
            <a:r>
              <a:rPr lang="ko-KR" altLang="en-US" dirty="0"/>
              <a:t>시간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15AC67-ED81-4AA3-AE92-88315B173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507" y="1796353"/>
            <a:ext cx="5265519" cy="3585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5A29C-3E6B-4762-8327-FA79879EE95F}"/>
              </a:ext>
            </a:extLst>
          </p:cNvPr>
          <p:cNvSpPr txBox="1"/>
          <p:nvPr/>
        </p:nvSpPr>
        <p:spPr>
          <a:xfrm>
            <a:off x="7026443" y="5847529"/>
            <a:ext cx="447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생산 시 이산화탄소 </a:t>
            </a:r>
            <a:r>
              <a:rPr lang="en-US" altLang="ko-KR" dirty="0"/>
              <a:t>2000 g </a:t>
            </a:r>
            <a:r>
              <a:rPr lang="ko-KR" altLang="en-US" dirty="0"/>
              <a:t>방출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137D3-5EC1-4308-B502-654A993E8412}"/>
              </a:ext>
            </a:extLst>
          </p:cNvPr>
          <p:cNvSpPr txBox="1"/>
          <p:nvPr/>
        </p:nvSpPr>
        <p:spPr>
          <a:xfrm>
            <a:off x="1845275" y="594156"/>
            <a:ext cx="316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RTX 4090</a:t>
            </a:r>
            <a:endParaRPr lang="ko-KR" alt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FF915-6FF7-4C00-AEA5-4D6F9408F313}"/>
              </a:ext>
            </a:extLst>
          </p:cNvPr>
          <p:cNvSpPr txBox="1"/>
          <p:nvPr/>
        </p:nvSpPr>
        <p:spPr>
          <a:xfrm>
            <a:off x="7082590" y="317156"/>
            <a:ext cx="4361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/>
              <a:t>A4 </a:t>
            </a:r>
            <a:r>
              <a:rPr lang="ko-KR" altLang="en-US" sz="3600" dirty="0"/>
              <a:t>용지 </a:t>
            </a:r>
            <a:r>
              <a:rPr lang="en-US" altLang="ko-KR" sz="3600" dirty="0"/>
              <a:t>720</a:t>
            </a:r>
            <a:r>
              <a:rPr lang="ko-KR" altLang="en-US" sz="3600" dirty="0"/>
              <a:t>장</a:t>
            </a:r>
            <a:endParaRPr lang="en-US" altLang="ko-KR" sz="3600" dirty="0"/>
          </a:p>
          <a:p>
            <a:pPr algn="ctr"/>
            <a:r>
              <a:rPr lang="en-US" altLang="ko-KR" sz="3600" dirty="0"/>
              <a:t>(</a:t>
            </a:r>
            <a:r>
              <a:rPr lang="ko-KR" altLang="en-US" sz="3600" dirty="0"/>
              <a:t>무게 동일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ADBB80E-078B-43D9-80F0-9B131B95BA97}"/>
              </a:ext>
            </a:extLst>
          </p:cNvPr>
          <p:cNvSpPr/>
          <p:nvPr/>
        </p:nvSpPr>
        <p:spPr>
          <a:xfrm rot="20924025">
            <a:off x="858430" y="2921168"/>
            <a:ext cx="104751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6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ko-KR" altLang="en-US" sz="6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시간 사용 시 </a:t>
            </a:r>
            <a:r>
              <a:rPr lang="ko-KR" altLang="en-US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환경오염 동일</a:t>
            </a:r>
            <a:endParaRPr lang="en-US" altLang="ko-KR" sz="6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607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5B9421-0F2E-4A8E-B55D-4CFDC629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337" y="916311"/>
            <a:ext cx="8887326" cy="50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1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똑바로 서라 핫산! - 유머/움짤/이슈 - 에펨코리아">
            <a:extLst>
              <a:ext uri="{FF2B5EF4-FFF2-40B4-BE49-F238E27FC236}">
                <a16:creationId xmlns:a16="http://schemas.microsoft.com/office/drawing/2014/main" id="{90F762F8-8FE6-4EFC-98D1-E2E6A6C6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68" y="1230730"/>
            <a:ext cx="6015264" cy="43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3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3.inven.co.kr/upload/2021/01/22/bbs/i16304688303.jpg?MW=800">
            <a:extLst>
              <a:ext uri="{FF2B5EF4-FFF2-40B4-BE49-F238E27FC236}">
                <a16:creationId xmlns:a16="http://schemas.microsoft.com/office/drawing/2014/main" id="{BA0472BC-E932-4537-81F5-A418D25C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64" y="393162"/>
            <a:ext cx="4275472" cy="60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3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계산도구, 주판&lt;생활 속 아름다움, 목공예&lt;지역N문화 테마">
            <a:extLst>
              <a:ext uri="{FF2B5EF4-FFF2-40B4-BE49-F238E27FC236}">
                <a16:creationId xmlns:a16="http://schemas.microsoft.com/office/drawing/2014/main" id="{DF138843-34AD-46E9-BEBA-736FF1CA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03" y="1524250"/>
            <a:ext cx="7250794" cy="380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8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6/66/NAMA_Machine_d%27Anticyth%C3%A8re_1.jpg/220px-NAMA_Machine_d%27Anticyth%C3%A8re_1.jpg">
            <a:extLst>
              <a:ext uri="{FF2B5EF4-FFF2-40B4-BE49-F238E27FC236}">
                <a16:creationId xmlns:a16="http://schemas.microsoft.com/office/drawing/2014/main" id="{43F5CD30-5AAE-48E3-8F5A-20484121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88" y="1490193"/>
            <a:ext cx="4352424" cy="38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F876F0A-EAF6-4F0D-AC70-E067462F1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571500"/>
            <a:ext cx="7477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4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전자 혁명의 시초 '트랜지스터' 알아보기!">
            <a:extLst>
              <a:ext uri="{FF2B5EF4-FFF2-40B4-BE49-F238E27FC236}">
                <a16:creationId xmlns:a16="http://schemas.microsoft.com/office/drawing/2014/main" id="{0240C8D0-D291-4DE8-8B74-07BFF904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4775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6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C4111B4-62E3-4484-B688-EB3F8888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390650"/>
            <a:ext cx="952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102</Words>
  <Application>Microsoft Office PowerPoint</Application>
  <PresentationFormat>와이드스크린</PresentationFormat>
  <Paragraphs>26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0" baseType="lpstr">
      <vt:lpstr>맑은 고딕</vt:lpstr>
      <vt:lpstr>Arial</vt:lpstr>
      <vt:lpstr>Office 테마</vt:lpstr>
      <vt:lpstr>ORG Computing: Advancing Future Computing with Foldable Logic</vt:lpstr>
      <vt:lpstr>What is a Computer?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 Computing: Advancing Future Computing with Foldable Logic</dc:title>
  <dc:creator>marionette</dc:creator>
  <cp:lastModifiedBy>marionette</cp:lastModifiedBy>
  <cp:revision>13</cp:revision>
  <dcterms:created xsi:type="dcterms:W3CDTF">2024-11-19T04:23:40Z</dcterms:created>
  <dcterms:modified xsi:type="dcterms:W3CDTF">2024-11-19T10:21:40Z</dcterms:modified>
</cp:coreProperties>
</file>