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4"/>
  </p:notesMasterIdLst>
  <p:sldIdLst>
    <p:sldId id="256" r:id="rId2"/>
    <p:sldId id="283" r:id="rId3"/>
    <p:sldId id="284" r:id="rId4"/>
    <p:sldId id="285" r:id="rId5"/>
    <p:sldId id="286" r:id="rId6"/>
    <p:sldId id="300" r:id="rId7"/>
    <p:sldId id="299" r:id="rId8"/>
    <p:sldId id="301" r:id="rId9"/>
    <p:sldId id="298" r:id="rId10"/>
    <p:sldId id="287" r:id="rId11"/>
    <p:sldId id="305" r:id="rId12"/>
    <p:sldId id="289" r:id="rId13"/>
    <p:sldId id="290" r:id="rId14"/>
    <p:sldId id="295" r:id="rId15"/>
    <p:sldId id="291" r:id="rId16"/>
    <p:sldId id="292" r:id="rId17"/>
    <p:sldId id="296" r:id="rId18"/>
    <p:sldId id="302" r:id="rId19"/>
    <p:sldId id="304" r:id="rId20"/>
    <p:sldId id="306" r:id="rId21"/>
    <p:sldId id="303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6" r:id="rId31"/>
    <p:sldId id="315" r:id="rId32"/>
    <p:sldId id="317" r:id="rId33"/>
    <p:sldId id="318" r:id="rId34"/>
    <p:sldId id="319" r:id="rId35"/>
    <p:sldId id="320" r:id="rId36"/>
    <p:sldId id="321" r:id="rId37"/>
    <p:sldId id="322" r:id="rId38"/>
    <p:sldId id="331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2" r:id="rId48"/>
    <p:sldId id="333" r:id="rId49"/>
    <p:sldId id="334" r:id="rId50"/>
    <p:sldId id="335" r:id="rId51"/>
    <p:sldId id="336" r:id="rId52"/>
    <p:sldId id="281" r:id="rId53"/>
  </p:sldIdLst>
  <p:sldSz cx="12192000" cy="6858000"/>
  <p:notesSz cx="6858000" cy="9144000"/>
  <p:embeddedFontLst>
    <p:embeddedFont>
      <p:font typeface="Pretendard Variable Light" panose="02000003000000020004" pitchFamily="2" charset="-127"/>
      <p:regular r:id="rId55"/>
    </p:embeddedFont>
    <p:embeddedFont>
      <p:font typeface="Pretendard Variable Medium" panose="02000003000000020004" pitchFamily="2" charset="-127"/>
      <p:regular r:id="rId56"/>
    </p:embeddedFont>
    <p:embeddedFont>
      <p:font typeface="Pretendard Variable SemiBold" panose="02000003000000020004" pitchFamily="2" charset="-127"/>
      <p:bold r:id="rId57"/>
    </p:embeddedFont>
    <p:embeddedFont>
      <p:font typeface="맑은 고딕" panose="020B0503020000020004" pitchFamily="50" charset="-127"/>
      <p:regular r:id="rId58"/>
      <p:bold r:id="rId5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8" autoAdjust="0"/>
    <p:restoredTop sz="88571" autoAdjust="0"/>
  </p:normalViewPr>
  <p:slideViewPr>
    <p:cSldViewPr snapToGrid="0">
      <p:cViewPr varScale="1">
        <p:scale>
          <a:sx n="104" d="100"/>
          <a:sy n="104" d="100"/>
        </p:scale>
        <p:origin x="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6009A-D251-4308-92B0-FAA1919359E9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10AF7-F781-44E1-BE7A-2628124E42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96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1683D-3F80-69CF-E52C-4D8E6E7CD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5809BB1-F60A-62EC-FA77-19789EE40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E8A9301-C065-3DA1-FF7B-FB18113B5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88C2F12-F3A7-81F1-6E23-AFA26C9D2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295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CEA9C-2A12-9B77-0C08-F81A06BA8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71860A1-9777-4C8A-F9B3-DA60CA9C99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3A7E24F-D75D-8C6C-BD6C-086600E16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30735C0-E69B-D8A3-C665-E0B3D73A46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8991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E9D21-9E07-99C6-7E18-540BF8E97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0EF2002-C87D-2BF9-D0F9-07EFDFC07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7BC9DA0-CB00-CE02-8A6E-F5657ABDE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하면 </a:t>
            </a:r>
            <a:r>
              <a:rPr lang="ko-KR" altLang="en-US" dirty="0" err="1"/>
              <a:t>안되는건</a:t>
            </a:r>
            <a:r>
              <a:rPr lang="ko-KR" altLang="en-US" dirty="0"/>
              <a:t> 할 수 없어야 한다 </a:t>
            </a:r>
            <a:r>
              <a:rPr lang="en-US" altLang="ko-KR" dirty="0"/>
              <a:t>-&gt; </a:t>
            </a:r>
            <a:r>
              <a:rPr lang="ko-KR" altLang="en-US" dirty="0"/>
              <a:t>이래야 나중에 내가 또는 누군가가 실수를 </a:t>
            </a:r>
            <a:r>
              <a:rPr lang="ko-KR" altLang="en-US" dirty="0" err="1"/>
              <a:t>안한다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7D17D34-760F-D6E6-637B-E27D53A19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4560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E013-1087-3EF6-37AC-541AA74CF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DDC2DBC-8D01-347E-4C58-95B0803080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078BDD6-FABB-A106-50FC-84500A0E8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952583D-FABB-718A-EB95-1B11522F6A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6467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D2813-FE9D-02AE-BAEA-4C0F11D03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D13C671-D2F1-0DDD-53F0-223F047A07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D8517E2-C5A5-98C6-0F74-E3A429600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3D7C108-569D-90F6-5672-C41E46C6D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7991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E495E-846D-7C44-EF4F-2C430A577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2E5FEBB-82B0-D5B0-D001-ED39FD05C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11E123C-D42B-2B90-E708-DDEB343B4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81FADF3-1981-812B-31CE-452C89DA6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6962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95118-0E5F-CB88-D421-F946FEDA8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2989C2-368E-042A-C9CE-B3BA5E9B4D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8A7438D-AF27-73F9-AE92-4CE7E93720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F08D4B1-F996-4DD4-E2B2-2DC3581497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8191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77285-7068-1C71-C85E-CD488F3DB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6435D3C-4055-7AC9-378F-E186FC26BD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5F5D4EA-F84B-DAAD-001B-AAF3BBF67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코드는 결국 원하는 기능을 설명하는 언어다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코드 실행은 컴퓨터가 하더라도 결국 사람이 읽고 이해해야 다음 코드를 작성할 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이해하기 쉬운 코드를 </a:t>
            </a:r>
            <a:r>
              <a:rPr lang="ko-KR" altLang="en-US" dirty="0" err="1"/>
              <a:t>작성하는건</a:t>
            </a:r>
            <a:r>
              <a:rPr lang="ko-KR" altLang="en-US" dirty="0"/>
              <a:t> 이해하기 쉽게 </a:t>
            </a:r>
            <a:r>
              <a:rPr lang="ko-KR" altLang="en-US" dirty="0" err="1"/>
              <a:t>말하는거랑</a:t>
            </a:r>
            <a:r>
              <a:rPr lang="ko-KR" altLang="en-US" dirty="0"/>
              <a:t> 크게 다르지 않다</a:t>
            </a:r>
            <a:endParaRPr lang="en-US" altLang="ko-KR" dirty="0"/>
          </a:p>
          <a:p>
            <a:r>
              <a:rPr lang="ko-KR" altLang="en-US" dirty="0"/>
              <a:t>내 코드를 말로 설명했을 때 이해하기 쉬운지 생각해보면 좋은 구조를 만들 수 있을 것이다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간단한 팁</a:t>
            </a:r>
            <a:r>
              <a:rPr lang="en-US" altLang="ko-KR" dirty="0"/>
              <a:t>: </a:t>
            </a:r>
          </a:p>
          <a:p>
            <a:r>
              <a:rPr lang="ko-KR" altLang="en-US" dirty="0"/>
              <a:t>이름을 잘 지어서 함수 안을 살펴보지 않더라도 동작이 예상 가능하게 만들어라</a:t>
            </a:r>
            <a:r>
              <a:rPr lang="en-US" altLang="ko-KR" dirty="0"/>
              <a:t>. </a:t>
            </a:r>
            <a:r>
              <a:rPr lang="ko-KR" altLang="en-US" dirty="0"/>
              <a:t>이름은 </a:t>
            </a:r>
            <a:r>
              <a:rPr lang="ko-KR" altLang="en-US" dirty="0" err="1"/>
              <a:t>모호한것보단</a:t>
            </a:r>
            <a:r>
              <a:rPr lang="ko-KR" altLang="en-US" dirty="0"/>
              <a:t> </a:t>
            </a:r>
            <a:r>
              <a:rPr lang="ko-KR" altLang="en-US" dirty="0" err="1"/>
              <a:t>긴게</a:t>
            </a:r>
            <a:r>
              <a:rPr lang="ko-KR" altLang="en-US" dirty="0"/>
              <a:t> 낫다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3</a:t>
            </a:r>
            <a:r>
              <a:rPr lang="ko-KR" altLang="en-US" dirty="0"/>
              <a:t>번 이상 중복되는 동작은 함수로 빼라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한 함수의 동작을 이해하기 위해서 기억하고 있어야 하는 내용을 최대한 줄여라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신경쓰지</a:t>
            </a:r>
            <a:r>
              <a:rPr lang="ko-KR" altLang="en-US" dirty="0"/>
              <a:t> 않아도 멀쩡히 돌아가는 영역을 최대한 늘려라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FE8D23F-DAB0-D45A-0034-AF3B8B5C3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557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82526-46C5-296B-4E5A-FCA7D5C09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BBBBE79-4084-AF19-C8CA-AF6512D639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2AEF588-63CD-2418-11B9-BC4D3C651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9644177-BB46-207B-832E-229468F25E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6390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67ECB-984B-4D11-EC9E-C1381D534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C7E7FE1-E543-11A8-5876-EB9A5AB8E7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295514B-1E50-93E9-02D0-0581553783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EFC00E0-3528-B009-1819-946CF03BA5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059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EA456-33C5-3435-C68F-3AB9F5340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5552471-7E77-1D57-9E74-63EB87D778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58A08B6-D528-C47C-4D05-3C03C70A5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590F624-762D-13F3-ADB7-83C9ADCE91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39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7604E-2795-C8D5-AE34-3048E3715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DAB9734-74B1-EED5-95DD-AFCEAE7B31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01BDF44-B646-6DB4-7E75-9D5C00B05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설계도 </a:t>
            </a:r>
            <a:r>
              <a:rPr lang="en-US" altLang="ko-KR" dirty="0"/>
              <a:t>(ex. </a:t>
            </a:r>
            <a:r>
              <a:rPr lang="ko-KR" altLang="en-US" dirty="0"/>
              <a:t>방의 설계도 </a:t>
            </a:r>
            <a:r>
              <a:rPr lang="en-US" altLang="ko-KR" dirty="0"/>
              <a:t>vs </a:t>
            </a:r>
            <a:r>
              <a:rPr lang="ko-KR" altLang="en-US" dirty="0"/>
              <a:t>방의 실물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09BD85-4F47-723D-06B1-7A9DD5B8D7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8282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EC602-A0C0-8E1A-190A-4328EF75D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3A402CF-17CF-F73E-4D84-135DC4ACF4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1E09A27-365C-9FBF-674E-7C70A6603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85217F3-45B9-651B-BC05-9F94A0DC3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905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16A2B-E64C-DE89-9FAA-6C8E54DA8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ABDD251-3D90-70E6-1C14-9691880BF7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1A07E5F-7620-236F-7138-862C69B69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05F2B3-17A7-35DE-352A-1B259DE9C7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9116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F4B5B-3E69-B9C9-E9A8-6A1AA6674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1B8AEE2-73C1-1677-ACC9-2B195F2588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992C5AC-62C7-52FC-889E-450546294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075E08-0EB8-D65A-2795-4661002B01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1815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76119-8686-C0F5-F398-BE90D4ECA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0A8D81A-BF7E-CC81-57C1-F61E0D1E2A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CA6F149-2B34-D4C3-760C-CCE69C7D77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136D71E-0255-7F89-F3AE-A290A1162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942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A221C-D351-DC7F-662C-72FAEC127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4887FDF-FFAE-07B1-BFA1-BCD461B255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8C118F6-ACE6-AD84-412E-3EE2C8B6E3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E7F9644-4BB7-4258-E377-036E087B93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83915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7E732-5A91-AB21-81BD-5BDDCDF17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6DF7DB9-908A-5804-C168-1E975B3C0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7E89B66-6FE3-9D51-8936-101B28684A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917868C-0D5A-18CD-E645-285ADB6FCC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2099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A2842-6F32-33B6-324A-C71226FEA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B30BCB4-BB7E-D829-75DA-3A31B8C44B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BCA3CD2-264D-2D5C-7515-DCE992D8D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F900A5D-2E49-ED58-23F7-08EBA2A077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29196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FF2EC-493E-D12D-476C-06BC2E035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2CD0519-DF9F-346C-5E8A-6386708E45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2D72981-A9E5-9F79-461A-2C4438CA3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F3A8217-FE59-5E79-295B-52AD39D368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71368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39DFB-9A45-EB67-615F-6F8808FC0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9FBDF72-3849-F6A6-B880-1C58BD5EC0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4BA4562-205D-2CFD-E4E1-174ED45B86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F1EBCD-001B-19C2-DACB-DF7F86B630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10966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08834-A0AB-690E-B7D5-67E2E8DD5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D7FA8A1-9F8E-D2BC-4671-F05561E443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64E1F6D-1BF6-A218-8343-1FD393F7C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E53DAC-7578-498F-A250-BDF746FE2F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885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701F1-D010-46E0-2D9E-D51C9ECDB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70956A4-5B3E-EE7F-CCFA-E33CF6B7C4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FEEF809-5449-B4AC-6D30-1C1A0B47A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덧그리기 </a:t>
            </a:r>
            <a:r>
              <a:rPr lang="en-US" altLang="ko-KR" dirty="0"/>
              <a:t>(ex. </a:t>
            </a:r>
            <a:r>
              <a:rPr lang="ko-KR" altLang="en-US" dirty="0"/>
              <a:t>방 </a:t>
            </a:r>
            <a:r>
              <a:rPr lang="en-US" altLang="ko-KR" dirty="0"/>
              <a:t>-&gt; </a:t>
            </a:r>
            <a:r>
              <a:rPr lang="ko-KR" altLang="en-US" dirty="0"/>
              <a:t>안방 화장실 부엌</a:t>
            </a:r>
            <a:r>
              <a:rPr lang="en-US" altLang="ko-KR" dirty="0"/>
              <a:t>…)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2F369B1-F324-04AB-F173-CC3BAB250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6800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0AE57-EE81-F001-0CC2-73E33972E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8D5E322-A629-B3BE-B434-42890F6D8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666F45E-B789-C978-079E-5B2F1B31D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D844AB2-3180-4A66-288C-3AFB6B3FA9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9238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E5D6D-0715-4B5D-F4B4-86A710A1E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0D4DACA-0E2C-A74A-EDB6-CE1344FF6C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D9E9E0C-58E2-3527-2466-78DCA8942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E0E30D5-43A7-32DE-3D91-337CF0315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92871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F09F2-30AD-C2A3-E194-BD8C86F6A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C46B020-A5ED-49C1-3321-5FAEDF4F76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F3B24E5-94AE-5958-C8D0-7775CDEB0D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3372618-C2D9-4DCA-A09B-CEEDC56883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84906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40107-7590-ADEB-AD1D-BF46ED9CF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E0F3B43-934E-A35C-08BC-F1E17D3FC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EFDACEF-63DB-94A5-7DFA-B4736BB37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DFB8C21-E9AA-7443-FECA-036917B8D4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9031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D6DAC-494B-15CD-DB2F-9749E9302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455FE23-5830-E992-C6DA-31EEBD62A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9164E95-9DC4-B478-85E0-8550F185E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91B8707-2619-2BD5-906D-62E6F63A72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74493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1327F-2DD1-AC51-A187-DEE6F3193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27B71ED-A80A-7930-BD4F-20AD78239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9C6DF39-1F79-2853-77FD-0587F91EC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31DD03-5C1E-5096-ADF0-BF57F41D0B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4479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FBB00-96AF-40F8-A11C-3402FD2ED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50471B7-1849-F3E1-4E88-445C13AA96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EA78580-A5FD-2E12-0025-BCDD6BB275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464D7FB-7005-A1FD-2347-9629CB0746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9333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59854-B382-D791-CA1E-A17CF1879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0EB93B9-12FA-64E5-6A76-F333AACA1A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C29B057-60B7-2822-9094-032945C1E2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865BF98-691E-A84F-5BF9-F82064115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2207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09823-FAF2-A866-7C9B-ABCE28082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256BF91-7BEA-F42D-A0E7-020298041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6961893-02AB-1625-B2C5-087DA39740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8D6D93E-C788-9257-D6FA-0E83C433E0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99046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9BABC-162F-4FD4-28BA-1BE17B4F4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822649A-793D-C223-D50D-E743FAC209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06B4006-7ADD-B2A7-500D-A3425B1D4A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DCC72B5-5FE0-3B57-DCE0-917C69A496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7214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24C3A-D1A7-9FF0-4DF7-B34AB4D33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A423702-3E21-CC38-399E-21FA69378F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A11131E-C26A-DFFA-1CE3-5C1D2C76EB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조건 </a:t>
            </a:r>
            <a:r>
              <a:rPr lang="en-US" altLang="ko-KR" dirty="0"/>
              <a:t>(ex. </a:t>
            </a:r>
            <a:r>
              <a:rPr lang="ko-KR" altLang="en-US" dirty="0"/>
              <a:t>화장실이라고 하려면 뭐가 있어야 하는가</a:t>
            </a:r>
            <a:r>
              <a:rPr lang="en-US" altLang="ko-KR" dirty="0"/>
              <a:t>?)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35F5D5C-0786-A5F0-CF2E-7D1CC6861B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15690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D08A2-EA92-E4A1-FF5C-66CC865D3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8656967-97ED-7BED-0364-EC17871D76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7E9AADF-783B-439F-C05A-A7308A9AE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05DF717-7B71-95C7-E4A3-E4DFBCB8B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1839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5CD10-90C6-3A38-0BA6-915331BD2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13AE538-EA07-81B0-77BE-C5E425EB61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C5DD370-F916-9A33-A783-9D31100AB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1B1870B-89D5-1D71-3E42-7616A62BFB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656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0E593-7584-E080-EA72-99C6EB7A5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7B351B9-9BFE-B155-BBD1-212F8E631F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21E4942-CEEF-FAF7-38B7-F21F67D29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9E8027F-8B43-97D4-8E9B-DE96D95DF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70737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AD601-6185-9AC6-3C07-4520AF770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8AE64AA-227B-ED18-6555-8031DB4CC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DD8728E-D138-894A-63EC-69372EFD41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198C04-C478-C24D-1338-A6E08C00B1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5418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D84D1-69F1-BE5C-2DE3-7BE1DF363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705CD74-1330-EC2A-9FC5-E2BAE535D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6C792C5-A7B8-001F-E58F-3B27724B3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B66BF60-1E7F-7BE9-1EC7-A984EEC27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20618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4D9B8-DFBA-FBD7-2B23-4FDA7816D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29827FC-4E12-4EF2-A57A-0C50328BC5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568AA3B-58EF-2091-CF71-F10BA67608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D02E71-98B8-C597-964E-17391FF7F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17345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A4AC6-193A-1D0A-1050-56008B80A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0DC55B5-CEA1-027D-92B7-3120CB3F4D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84DB229-5782-5D9A-2FC4-AA3E8DDA41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A59B27F-348C-5DF3-B309-3C9AED995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82185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3ED3D-A634-5EAF-CDC1-6BD50C285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CF9BDAE-609B-F669-9120-71B7C059F4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3391BC8-8FC3-C3A9-5776-115CFB94C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A75D4D-70E9-E478-286C-023A302DBC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7197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10902-F5C2-078A-E0F3-7CE659487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E590FDB-25DF-FA4D-E714-1ECBF09279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54CFAE4-5B3D-9C35-655C-686C3E11B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8F2E65E-6973-5262-126B-B828D1DF5E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51182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8BD91-05E4-14BC-428E-A5CD0B4A0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F231ED7-DFEC-FCE5-3A46-10A6F5ECD6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16BA14A-76BD-7EB5-99C9-94A80E814A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E3F2673-BF32-7771-EC4F-E8A619EFF6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4220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1DF63-8203-229E-FC35-B0818E7CF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ABD373D-B0EC-5C68-E441-288728A00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93E5FBE-280F-0864-7C98-D13547E3FB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상속 받은 클래스에서 다른 동작을 하게 만들고 </a:t>
            </a:r>
            <a:r>
              <a:rPr lang="ko-KR" altLang="en-US" dirty="0" err="1"/>
              <a:t>싶을때</a:t>
            </a:r>
            <a:r>
              <a:rPr lang="en-US" altLang="ko-KR" dirty="0"/>
              <a:t>. (ex. </a:t>
            </a:r>
            <a:r>
              <a:rPr lang="ko-KR" altLang="en-US" dirty="0"/>
              <a:t>같은 문이더라도 </a:t>
            </a:r>
            <a:r>
              <a:rPr lang="ko-KR" altLang="en-US" dirty="0" err="1"/>
              <a:t>어떤곳은</a:t>
            </a:r>
            <a:r>
              <a:rPr lang="ko-KR" altLang="en-US" dirty="0"/>
              <a:t> 밀어서 열고 어디는 자동문이고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9CF211C-64EB-9A53-68DC-216759DF1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76194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70BC1-8856-A4E7-73D2-126E2BE6B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2B9E60A-3B54-6273-672D-9DEFAE35AD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56E60D3-15FD-D0AD-B0A4-2A714F00C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ADE318-6B0A-8579-0295-50F70BA6E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6504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CEF45-7C81-0ACA-0549-2B519D58D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15B9147-76CC-7918-72EE-61CD9408DD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F139AF6-1109-207E-56B0-C8CAC60D7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클래스를 상속을 해서 쓰일 것으로 선언하고 인터페이스처럼 정의를 안하고 넘길 수 있다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2DE615C-94CB-9398-BF5C-DB3062DF3D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0175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FE7AD-086A-8F5D-A087-3C5152983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86518E2-221F-D015-EACF-6D11FCD037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C0E704C-2B65-D497-E330-7B16D6BE7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FB6DAA8-4A73-4D1F-3BDF-147F87049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1602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B38CA-D68B-A864-63CF-E80E185A3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FE3725A-5E1A-1C0F-3C59-8190DDC0AD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BAACA2D-1712-AB21-43BD-6BA6330FC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47E26C8-1AE1-A2CD-9410-89DEB5B1F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6162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8D641-6D2F-9A36-6445-1DD117F4B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7FC6008-4FA1-0C0F-8C20-22C9913DE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9AC500E-1822-FD36-24D3-D1F3351AEC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0E2A35-961B-FC66-B8CA-517C0ACD5A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10AF7-F781-44E1-BE7A-2628124E422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093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099499-299B-494E-581F-B0BBFCDDF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467F1A0-8517-1D18-2D46-BD6D7F516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3E3CEB-0117-1621-7C4F-D9BF63FB9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4A43-9202-4EAB-82F1-18B62086515F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FE2F18-480B-C4FF-DAEF-FACA76F25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A32ABFA-A816-0E12-45CA-D6289037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B58B-2A76-464F-95EE-9E8C30D1F7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264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A93A8C-50B1-9234-D55D-800D83661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1F160F-B440-9839-0F4C-765D3453B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662CE3-73F1-C3DE-061A-97DB0D09B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4A43-9202-4EAB-82F1-18B62086515F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17C465-C084-2159-DEC5-EB79D1EA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31693F7-161A-7D7E-9BF0-C88C6350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B58B-2A76-464F-95EE-9E8C30D1F7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86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A420477-375A-C4C9-8382-EC685C3C8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3D459EB-BA97-601B-5DFB-3A2DAA85F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1ABBDE-62BB-FEBC-7353-F11D087AE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4A43-9202-4EAB-82F1-18B62086515F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D226FD-B816-DEEB-3183-196EF202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5E2F1A-4283-CD92-EC6D-054687BB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B58B-2A76-464F-95EE-9E8C30D1F7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18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217672-6E09-DB01-65C4-12439AB5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F67FE6-06C4-3C15-E780-9FBBB3921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A0886AD-13DB-1920-F986-EA88B091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4A43-9202-4EAB-82F1-18B62086515F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FA37F6-0A70-BE1F-C4F3-9F387EBE0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1BEE2C-47DE-F690-D655-63B6C128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B58B-2A76-464F-95EE-9E8C30D1F7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576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23612A-B074-0655-9803-8573B7BAF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055DEA-2F55-F054-1232-F9E33CA7D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D60985-E9AB-2E13-746A-0B11CA67E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4A43-9202-4EAB-82F1-18B62086515F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06FE1A-7F53-AFCB-8046-1E176DAB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FB8B4C-9331-6FBF-9869-76D57A1F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B58B-2A76-464F-95EE-9E8C30D1F7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36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31369F-A244-02CB-2ED6-745FD266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546AA-DD35-7398-B39E-827759872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ACC2C27-08EC-C753-1D94-D772144C0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D29002-C86C-567C-19B5-88FE86F2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4A43-9202-4EAB-82F1-18B62086515F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A498C0-273C-7665-EFF1-AA997D84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BD46AB7-B322-305C-433B-A45E5539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B58B-2A76-464F-95EE-9E8C30D1F7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340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75F0F0-7B66-041F-567A-EE17AA72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FF0BB39-645D-D2A6-5B1C-664E9F11A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735188F-0ED3-2471-B052-7D28F4048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37522EF-935C-D1DA-BB49-11B2A1885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8E1A0CD-03D4-1905-2752-4BC6A2FA9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926AE14-55D0-183F-6FBE-DB062353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4A43-9202-4EAB-82F1-18B62086515F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6731F2C-D356-37C3-8F43-C59F9DA0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F11DD59-765A-95B6-670F-7B01742D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B58B-2A76-464F-95EE-9E8C30D1F7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25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F0F0B8-67B8-4973-0065-3BBEBD499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5165BD3-6620-F6D9-768C-1F2FED502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4A43-9202-4EAB-82F1-18B62086515F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97BFCF6-14E9-8C3C-1B31-D2A2A3E2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5100CED-FC48-3375-551B-B7FEC7068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B58B-2A76-464F-95EE-9E8C30D1F7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660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7012CAD-98D4-3098-5394-4CC030A8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4A43-9202-4EAB-82F1-18B62086515F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DAB7548-DEBF-F4AF-F196-1DC97CE1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534452F-141E-DFAF-7EC2-CF66C3D0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B58B-2A76-464F-95EE-9E8C30D1F7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778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946479-A6FA-8E1D-4F43-890F96BF1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AC00B7-FFD0-E6A9-C091-7E3289989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1EC2751-5F64-6401-190B-A034EA10D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2E5FAEA-7E84-4D9E-FA21-7F7E28F6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4A43-9202-4EAB-82F1-18B62086515F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AAA9506-2969-8116-8CE8-4C2FDF2D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8C4F596-B2FC-AD6E-97D3-A9700913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B58B-2A76-464F-95EE-9E8C30D1F7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945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E0476A-6808-15CA-0A0B-466747E4B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E843647-F2BD-B469-CA21-8C2A6E617C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1CC7114-7CE3-A2D8-5C80-52571ED50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80AE85F-9AB0-3712-14F2-F64BEE76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4A43-9202-4EAB-82F1-18B62086515F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9934EE6-8830-8960-9B53-7BFE99994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1E522A2-12A6-C8B7-0889-B71C85FF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B58B-2A76-464F-95EE-9E8C30D1F7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91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24906EB-5495-1B52-FCF3-A4D5D269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672FF1C-8D44-65DA-2A12-F37433351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F452EE-320D-A105-4580-AB415BC7C9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FB4A43-9202-4EAB-82F1-18B62086515F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ADA300-71A7-32BC-6A7B-EC548DC94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D6598C-00AD-A7A4-738D-C641561DC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AB58B-2A76-464F-95EE-9E8C30D1F7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56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docs.unity3d.com/6000.0/Documentation/Manual/collider-types-interaction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8DC8F4EE-8DC9-52F8-A164-4DE85C684D86}"/>
              </a:ext>
            </a:extLst>
          </p:cNvPr>
          <p:cNvSpPr/>
          <p:nvPr/>
        </p:nvSpPr>
        <p:spPr>
          <a:xfrm>
            <a:off x="5241072" y="4059045"/>
            <a:ext cx="5607205" cy="720364"/>
          </a:xfrm>
          <a:prstGeom prst="roundRect">
            <a:avLst>
              <a:gd name="adj" fmla="val 4301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289C50-5F85-C054-E89A-CCCD11DFEA95}"/>
              </a:ext>
            </a:extLst>
          </p:cNvPr>
          <p:cNvSpPr txBox="1"/>
          <p:nvPr/>
        </p:nvSpPr>
        <p:spPr>
          <a:xfrm>
            <a:off x="5241072" y="1497593"/>
            <a:ext cx="525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2025</a:t>
            </a:r>
            <a:endParaRPr lang="ko-KR" altLang="en-US" sz="36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22D0CACF-0DA4-E8BE-8AA8-622C8733145C}"/>
              </a:ext>
            </a:extLst>
          </p:cNvPr>
          <p:cNvSpPr/>
          <p:nvPr/>
        </p:nvSpPr>
        <p:spPr>
          <a:xfrm>
            <a:off x="1343722" y="1616927"/>
            <a:ext cx="3624146" cy="362414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Unity - 2D 종스크롤 슈팅 : 아이템과 필살기 구현하기">
            <a:extLst>
              <a:ext uri="{FF2B5EF4-FFF2-40B4-BE49-F238E27FC236}">
                <a16:creationId xmlns:a16="http://schemas.microsoft.com/office/drawing/2014/main" id="{7CB51366-C3D0-DCB7-43DB-4FE072EDA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27" y="1890132"/>
            <a:ext cx="3077736" cy="307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4BA7225-92E5-1EF8-79E3-96C4E2F088C7}"/>
              </a:ext>
            </a:extLst>
          </p:cNvPr>
          <p:cNvSpPr/>
          <p:nvPr/>
        </p:nvSpPr>
        <p:spPr>
          <a:xfrm>
            <a:off x="5241072" y="2136115"/>
            <a:ext cx="5607205" cy="170613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A98CB-C4C6-EEAD-C60B-8009E3904AC3}"/>
              </a:ext>
            </a:extLst>
          </p:cNvPr>
          <p:cNvSpPr txBox="1"/>
          <p:nvPr/>
        </p:nvSpPr>
        <p:spPr>
          <a:xfrm>
            <a:off x="5415378" y="2435185"/>
            <a:ext cx="5258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유니티 세미나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BB110-925E-AC94-B9A0-A2BA29F3CC96}"/>
              </a:ext>
            </a:extLst>
          </p:cNvPr>
          <p:cNvSpPr txBox="1"/>
          <p:nvPr/>
        </p:nvSpPr>
        <p:spPr>
          <a:xfrm>
            <a:off x="5415378" y="4096061"/>
            <a:ext cx="525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2. </a:t>
            </a:r>
            <a:r>
              <a:rPr lang="ko-KR" altLang="en-US" sz="36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게임 오브젝트 상호작용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34CF7-247A-2EA7-3F5F-26276B897DB9}"/>
              </a:ext>
            </a:extLst>
          </p:cNvPr>
          <p:cNvSpPr txBox="1"/>
          <p:nvPr/>
        </p:nvSpPr>
        <p:spPr>
          <a:xfrm>
            <a:off x="5589685" y="4779408"/>
            <a:ext cx="525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18 </a:t>
            </a:r>
            <a:r>
              <a:rPr lang="en-US" altLang="ko-KR" sz="2400" dirty="0" err="1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TrueCyan</a:t>
            </a:r>
            <a:endParaRPr lang="ko-KR" altLang="en-US" sz="24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4488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49E74-4AB8-8DB7-E7DE-B5E60A8E8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CECC8D25-D6F7-B38A-9329-2E110E26C87D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2741FFE4-DDC6-8DD3-3B2C-7536547FB582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7303F0-ED50-5643-C876-07C114005F95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1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8A0BB-175A-44D3-B0BB-3DFEA4F30002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코드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9422FA-9E4E-4A12-E932-124B83E9A574}"/>
              </a:ext>
            </a:extLst>
          </p:cNvPr>
          <p:cNvSpPr txBox="1"/>
          <p:nvPr/>
        </p:nvSpPr>
        <p:spPr>
          <a:xfrm>
            <a:off x="3047509" y="1495375"/>
            <a:ext cx="6096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</a:rPr>
              <a:t>Private / Public</a:t>
            </a:r>
            <a:endParaRPr lang="ko-KR" altLang="en-US" sz="3200" dirty="0">
              <a:latin typeface="Pretendard Variable Medium" panose="02000003000000020004" pitchFamily="2" charset="-127"/>
              <a:ea typeface="Pretendard Variable Medium" panose="02000003000000020004" pitchFamily="2" charset="-127"/>
              <a:cs typeface="Pretendard Variable Medium" panose="02000003000000020004" pitchFamily="2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2F645CC-B9AA-0CA3-4A52-AFD4B66F3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02" y="2031318"/>
            <a:ext cx="3950853" cy="466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5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342FF-F474-53DA-1E22-B3DD3C120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CA4D65D4-9766-4742-46FB-B72AB5B5026A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3E9E78F-E76B-4881-7237-847A51A4BD98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360962-EE1B-7569-A229-1AD8B15C076C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1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C0D1A-C273-E519-95BA-F2CC0BD67BE9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코드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4B9ADF-30EC-5AFE-7813-25CAD8EC7D00}"/>
              </a:ext>
            </a:extLst>
          </p:cNvPr>
          <p:cNvSpPr txBox="1"/>
          <p:nvPr/>
        </p:nvSpPr>
        <p:spPr>
          <a:xfrm>
            <a:off x="3047509" y="1495375"/>
            <a:ext cx="6096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</a:rPr>
              <a:t>접근 권한 설정의 장점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6CA9C-0A34-6755-DF13-1305B0AF9DAB}"/>
              </a:ext>
            </a:extLst>
          </p:cNvPr>
          <p:cNvSpPr txBox="1"/>
          <p:nvPr/>
        </p:nvSpPr>
        <p:spPr>
          <a:xfrm>
            <a:off x="3047509" y="2372954"/>
            <a:ext cx="6096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의도하지 않은 접근을 막을 수 있음</a:t>
            </a:r>
          </a:p>
        </p:txBody>
      </p:sp>
    </p:spTree>
    <p:extLst>
      <p:ext uri="{BB962C8B-B14F-4D97-AF65-F5344CB8AC3E}">
        <p14:creationId xmlns:p14="http://schemas.microsoft.com/office/powerpoint/2010/main" val="121895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ED5AF-7A04-B8F7-7BBE-871B4C7C6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F3F61F3F-79CB-DB54-6CF0-161A8AAB296B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0ABE1BA-EF02-9151-AFA4-BB14A8463946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C2C47-4662-F969-1712-226E651D9E8A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1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2DC422-6301-CFF6-C761-648A8D0D4B7A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코드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58B41A-45EE-EEB5-4AA2-B89424E9D4E2}"/>
              </a:ext>
            </a:extLst>
          </p:cNvPr>
          <p:cNvSpPr txBox="1"/>
          <p:nvPr/>
        </p:nvSpPr>
        <p:spPr>
          <a:xfrm>
            <a:off x="3047509" y="1495375"/>
            <a:ext cx="6096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</a:rPr>
              <a:t>코드 컨벤션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1B69C6-D8BA-654B-EC03-096A70717B26}"/>
              </a:ext>
            </a:extLst>
          </p:cNvPr>
          <p:cNvSpPr txBox="1"/>
          <p:nvPr/>
        </p:nvSpPr>
        <p:spPr>
          <a:xfrm>
            <a:off x="3047509" y="2372954"/>
            <a:ext cx="6096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모든 코드에 적용되는 공통적인 규칙</a:t>
            </a:r>
          </a:p>
        </p:txBody>
      </p:sp>
    </p:spTree>
    <p:extLst>
      <p:ext uri="{BB962C8B-B14F-4D97-AF65-F5344CB8AC3E}">
        <p14:creationId xmlns:p14="http://schemas.microsoft.com/office/powerpoint/2010/main" val="3285534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7A298-E6BA-5924-071F-6D4414C7F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3C000C14-615D-1E9A-1825-AE002E92C3D2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9B9C09E-9F2E-C6DD-C421-0967053A8780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24C9C-7CDC-58D4-3F02-BAE5568058DB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1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53E3F-3974-1FA6-88DB-8AD7B165B0E5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코드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3F3BED-BD82-40AA-7490-8AD31C0EF694}"/>
              </a:ext>
            </a:extLst>
          </p:cNvPr>
          <p:cNvSpPr txBox="1"/>
          <p:nvPr/>
        </p:nvSpPr>
        <p:spPr>
          <a:xfrm>
            <a:off x="3047509" y="1495375"/>
            <a:ext cx="6096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err="1"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</a:rPr>
              <a:t>MonoBehaviour</a:t>
            </a:r>
            <a:endParaRPr lang="ko-KR" altLang="en-US" sz="3200" dirty="0">
              <a:latin typeface="Pretendard Variable Medium" panose="02000003000000020004" pitchFamily="2" charset="-127"/>
              <a:ea typeface="Pretendard Variable Medium" panose="02000003000000020004" pitchFamily="2" charset="-127"/>
              <a:cs typeface="Pretendard Variable Medium" panose="020000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80C78-37A7-537B-C7CD-40C9284400CD}"/>
              </a:ext>
            </a:extLst>
          </p:cNvPr>
          <p:cNvSpPr txBox="1"/>
          <p:nvPr/>
        </p:nvSpPr>
        <p:spPr>
          <a:xfrm>
            <a:off x="3047509" y="2372954"/>
            <a:ext cx="60969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모든 유니티 컴포넌트의 바탕이 되는 클래스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생성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/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파괴 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-&gt; 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유니티가 관리</a:t>
            </a:r>
          </a:p>
        </p:txBody>
      </p:sp>
    </p:spTree>
    <p:extLst>
      <p:ext uri="{BB962C8B-B14F-4D97-AF65-F5344CB8AC3E}">
        <p14:creationId xmlns:p14="http://schemas.microsoft.com/office/powerpoint/2010/main" val="403991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FCAD2-9E5A-8123-BB43-85A91EABD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CA9FB0D8-8675-EEA1-8477-E41FA11CE01C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F83C22D-2AD3-0FB5-9F84-DAEBC3B22176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5402D1-2557-CB1E-77B2-A6706029318D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1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F8A3CB-315C-11D0-1509-22A8CE3CECB3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코드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36A493-4087-6134-DE97-046593A972FF}"/>
              </a:ext>
            </a:extLst>
          </p:cNvPr>
          <p:cNvSpPr txBox="1"/>
          <p:nvPr/>
        </p:nvSpPr>
        <p:spPr>
          <a:xfrm>
            <a:off x="3047509" y="1495375"/>
            <a:ext cx="6096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 err="1"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</a:rPr>
              <a:t>리플렉션</a:t>
            </a:r>
            <a:r>
              <a:rPr lang="ko-KR" altLang="en-US" sz="3200" dirty="0"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</a:rPr>
              <a:t> </a:t>
            </a:r>
            <a:r>
              <a:rPr lang="en-US" altLang="ko-KR" sz="3200" dirty="0"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</a:rPr>
              <a:t>/ </a:t>
            </a:r>
            <a:r>
              <a:rPr lang="ko-KR" altLang="en-US" sz="3200" dirty="0"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</a:rPr>
              <a:t>메시지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AE4F011-7D8B-BB1B-14A4-67C304461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02" y="2385489"/>
            <a:ext cx="6329329" cy="39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6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7D131-3F64-B45A-1DB0-E31151772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C34F39A8-7BC1-9018-56BC-CD46EED3A3E0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8F6891B6-8995-62E3-F66F-B3E15381605D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E35FFC-374F-9765-6A60-F8722A07E553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1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1EC542-5A87-6AFC-8C29-32128FF03F38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코드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C4DE19-449C-1A87-C77C-FAC5AA3A5D5B}"/>
              </a:ext>
            </a:extLst>
          </p:cNvPr>
          <p:cNvSpPr txBox="1"/>
          <p:nvPr/>
        </p:nvSpPr>
        <p:spPr>
          <a:xfrm>
            <a:off x="3047509" y="1495375"/>
            <a:ext cx="6096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</a:rPr>
              <a:t>이벤트 함수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E92146D-0AF7-8693-BFB8-3A63C1BB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87" y="2101655"/>
            <a:ext cx="3450349" cy="453020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3813168-65FE-BFE8-03CE-81DD4F190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670" y="2101655"/>
            <a:ext cx="3391667" cy="21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87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2D509-7CFC-C66D-DF50-3E6D0E09B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5089B342-A5C7-D8B2-A583-B8FC31BBBCDA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86D03DB5-CCA6-2BF7-502A-88029214675F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2F408D-0173-3AF0-F4AF-67F97F1FBFCC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1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5E3AE-1CE1-4431-1D34-35DDCAB79FF7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코드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C7641E-2202-CF3F-7311-77919E588DA5}"/>
              </a:ext>
            </a:extLst>
          </p:cNvPr>
          <p:cNvSpPr txBox="1"/>
          <p:nvPr/>
        </p:nvSpPr>
        <p:spPr>
          <a:xfrm>
            <a:off x="3047509" y="1495375"/>
            <a:ext cx="6096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</a:rPr>
              <a:t>이벤트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3A96E56-426D-88EA-D92B-9A0BBB935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02" y="1714609"/>
            <a:ext cx="3202920" cy="486350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06A8B2E-920E-8451-76FC-1C147C8E7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688" y="2226227"/>
            <a:ext cx="2898345" cy="195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09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46B0C-1EB9-C1F3-3220-95CB4D9F1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2B1BB99B-EF54-016A-380A-91F92D9BE577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D9D27F1-ED91-25C6-76FB-B2E5D5220830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2EC923-176C-5D27-58F2-8484EBA33DAA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1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220C2-1332-4D23-84E8-C37FFDC8899C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코드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D8DE30-07B2-F9AC-A081-BF5EF95D15C9}"/>
              </a:ext>
            </a:extLst>
          </p:cNvPr>
          <p:cNvSpPr txBox="1"/>
          <p:nvPr/>
        </p:nvSpPr>
        <p:spPr>
          <a:xfrm>
            <a:off x="3047509" y="1495375"/>
            <a:ext cx="6096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</a:rPr>
              <a:t>코드 구조 설계</a:t>
            </a:r>
          </a:p>
        </p:txBody>
      </p:sp>
    </p:spTree>
    <p:extLst>
      <p:ext uri="{BB962C8B-B14F-4D97-AF65-F5344CB8AC3E}">
        <p14:creationId xmlns:p14="http://schemas.microsoft.com/office/powerpoint/2010/main" val="3674310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F44A8-375E-B5AE-69D0-A925847BD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32869DB5-8A4E-7EF3-9DA7-35AF2BB766B0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DE449F52-E5A6-51B1-CAF1-9003F6FE5E5D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FD5921-A54B-7BA2-CDCF-D4D5BBB5CFB6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2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B0EEE1-26CB-A99C-23C9-09662D466AC4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중력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60730-0610-2061-8230-1C938B6E1254}"/>
              </a:ext>
            </a:extLst>
          </p:cNvPr>
          <p:cNvSpPr txBox="1"/>
          <p:nvPr/>
        </p:nvSpPr>
        <p:spPr>
          <a:xfrm>
            <a:off x="3047509" y="3136612"/>
            <a:ext cx="60969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화면 아래 방향으로</a:t>
            </a:r>
            <a:endParaRPr lang="en-US" altLang="ko-KR" sz="32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ko-KR" altLang="en-US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가속도를 받는 것</a:t>
            </a:r>
          </a:p>
        </p:txBody>
      </p:sp>
    </p:spTree>
    <p:extLst>
      <p:ext uri="{BB962C8B-B14F-4D97-AF65-F5344CB8AC3E}">
        <p14:creationId xmlns:p14="http://schemas.microsoft.com/office/powerpoint/2010/main" val="1803107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9E344-32C6-437A-AEBD-758EBF8E2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B6076F52-3D0A-6F41-A4CA-E2D2A6949F9E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C9A0CDE-20E6-177E-7F57-E91A003DC605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022CD-C0F7-6EB1-7C0D-41931060ADB1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2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A71992-D5A7-1938-1882-1852353DA1FB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중력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256875C-BA98-18E3-33F8-47EB3AACF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271" y="1495375"/>
            <a:ext cx="7645860" cy="354503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D35CFBB-DC5D-AF6F-DA30-40B854762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67" y="1832183"/>
            <a:ext cx="2175044" cy="145003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B9436D4-7E7B-C69F-6C6B-B48736DFBD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824" y="3581340"/>
            <a:ext cx="2000529" cy="8383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E956DB-D806-C25E-5137-0ED0FA0606D8}"/>
              </a:ext>
            </a:extLst>
          </p:cNvPr>
          <p:cNvSpPr txBox="1"/>
          <p:nvPr/>
        </p:nvSpPr>
        <p:spPr>
          <a:xfrm>
            <a:off x="3047509" y="5645367"/>
            <a:ext cx="6096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실행해보자</a:t>
            </a:r>
          </a:p>
        </p:txBody>
      </p:sp>
    </p:spTree>
    <p:extLst>
      <p:ext uri="{BB962C8B-B14F-4D97-AF65-F5344CB8AC3E}">
        <p14:creationId xmlns:p14="http://schemas.microsoft.com/office/powerpoint/2010/main" val="382685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FB656-F85C-DBF7-5976-19DE3A3AD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EEEF4164-0C27-8E1E-5404-5038B1BA9EEF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D354C4E-4C6B-2400-7D00-3DEA08EF3B2D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FCEFF-C3BC-E480-B5D4-EAD6DD50B241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1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666D0-64CA-5C70-00A1-1A60586115EE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코드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739591-4FF3-B935-64DA-7C384097F5E9}"/>
              </a:ext>
            </a:extLst>
          </p:cNvPr>
          <p:cNvSpPr txBox="1"/>
          <p:nvPr/>
        </p:nvSpPr>
        <p:spPr>
          <a:xfrm>
            <a:off x="3047509" y="3136612"/>
            <a:ext cx="6096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유니티 코드 작업을 위해 알아야 할 것</a:t>
            </a:r>
          </a:p>
        </p:txBody>
      </p:sp>
    </p:spTree>
    <p:extLst>
      <p:ext uri="{BB962C8B-B14F-4D97-AF65-F5344CB8AC3E}">
        <p14:creationId xmlns:p14="http://schemas.microsoft.com/office/powerpoint/2010/main" val="3243066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90D20-5FEB-33F5-B1AA-01ABC87A7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44661499-6196-F378-A8C2-CFC07BBFDC2D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27D86E20-67BA-B715-E51B-35845CDE824D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70466-E78B-29D2-2AB7-EAB84360FC89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2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059D58-A7AE-30F7-A245-38330236AFAC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중력</a:t>
            </a:r>
          </a:p>
        </p:txBody>
      </p:sp>
      <p:pic>
        <p:nvPicPr>
          <p:cNvPr id="8" name="그림 7" descr="스크린샷, 만화 영화, 픽셀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30A2BA0-AFD3-B14B-C6BF-98DBC8CFC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1683669"/>
            <a:ext cx="794385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4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FC2A8-E02D-039E-579B-25147315A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0E792229-827C-57E0-D6EA-CF017B0F50AF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2B4D0D08-B8EE-AAC9-52CA-A0F9723D70D0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55077-8939-E730-57AD-D6A138CBE35E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F400C-09A7-CED2-B30D-25A7A70152B2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충돌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45D1926-E486-3D18-378C-5F0A86F11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077" y="2566867"/>
            <a:ext cx="2657846" cy="17242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B170A2-919A-C73C-500F-33A9F3530AC4}"/>
              </a:ext>
            </a:extLst>
          </p:cNvPr>
          <p:cNvSpPr txBox="1"/>
          <p:nvPr/>
        </p:nvSpPr>
        <p:spPr>
          <a:xfrm>
            <a:off x="3047509" y="4568541"/>
            <a:ext cx="6096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뚫고 떨어진다</a:t>
            </a:r>
          </a:p>
        </p:txBody>
      </p:sp>
    </p:spTree>
    <p:extLst>
      <p:ext uri="{BB962C8B-B14F-4D97-AF65-F5344CB8AC3E}">
        <p14:creationId xmlns:p14="http://schemas.microsoft.com/office/powerpoint/2010/main" val="558058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ABB56-183D-82ED-40A8-0BEA47488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77818CB2-BB05-C640-C95D-003FF50B75A7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26A7CD5F-6994-BF95-14CC-8DAF8547B61D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C897E-73E2-9D50-7FBD-2413AD4BB5A3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AB6883-04FB-2F07-8AD0-0D49043FC45E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충돌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683B8C-0735-91C5-A356-C62BF16B2B5E}"/>
              </a:ext>
            </a:extLst>
          </p:cNvPr>
          <p:cNvSpPr txBox="1"/>
          <p:nvPr/>
        </p:nvSpPr>
        <p:spPr>
          <a:xfrm>
            <a:off x="3047509" y="5398720"/>
            <a:ext cx="6096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Collider</a:t>
            </a:r>
            <a:endParaRPr lang="ko-KR" altLang="en-US" sz="32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2FBE531-64C6-68FA-6B2C-DA33F68D9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987" y="1973178"/>
            <a:ext cx="3426026" cy="3176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F3B057-6B94-92E7-48A6-EB45EE23B06F}"/>
              </a:ext>
            </a:extLst>
          </p:cNvPr>
          <p:cNvSpPr txBox="1"/>
          <p:nvPr/>
        </p:nvSpPr>
        <p:spPr>
          <a:xfrm>
            <a:off x="7809013" y="2595362"/>
            <a:ext cx="3178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&lt;- </a:t>
            </a:r>
            <a:r>
              <a:rPr lang="ko-KR" altLang="en-US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초록색 테두리</a:t>
            </a:r>
            <a:r>
              <a:rPr lang="en-US" altLang="ko-KR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: </a:t>
            </a:r>
            <a:r>
              <a:rPr lang="ko-KR" altLang="en-US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충돌 범위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B3C9F2-3D7D-9867-9232-5268A9F8DB4D}"/>
              </a:ext>
            </a:extLst>
          </p:cNvPr>
          <p:cNvSpPr txBox="1"/>
          <p:nvPr/>
        </p:nvSpPr>
        <p:spPr>
          <a:xfrm>
            <a:off x="7809013" y="4261736"/>
            <a:ext cx="3178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&lt;-</a:t>
            </a:r>
            <a:r>
              <a:rPr lang="ko-KR" altLang="en-US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잘 안보이지만 여기도 있음</a:t>
            </a:r>
          </a:p>
        </p:txBody>
      </p:sp>
    </p:spTree>
    <p:extLst>
      <p:ext uri="{BB962C8B-B14F-4D97-AF65-F5344CB8AC3E}">
        <p14:creationId xmlns:p14="http://schemas.microsoft.com/office/powerpoint/2010/main" val="1519635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C2EA7-8675-5FF9-3A56-1502B0158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53CDA708-D1CC-1B96-3C0D-64CEB9DAD469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D59B63F8-E329-66C9-0A00-7DFE3B558F3B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4726E8-2A65-D61E-9B73-EB6D5A7058AA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5C67E-5FA6-EC16-BC7A-9F79A1A34539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충돌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73FB9C4-73FC-311F-038F-BB6ECEBBC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73" y="2442730"/>
            <a:ext cx="6673518" cy="310351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C2DAAB6-D015-89E1-C46B-8E11F213C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298" y="2297762"/>
            <a:ext cx="3248478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01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25173-3818-EBDA-E8F7-8E6C62674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2819ACE2-3B44-9D42-9D55-A9B380CDD72F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7704579-414C-DE6C-DE29-BB9808605350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5F312D-8C53-8577-0C38-C108241E1CEE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D337C-3359-DAF4-3173-8FC10F147599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충돌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39D7701-D8AC-25BF-D110-81EAAFF7D4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r="18075" b="31693"/>
          <a:stretch/>
        </p:blipFill>
        <p:spPr>
          <a:xfrm>
            <a:off x="545319" y="2018816"/>
            <a:ext cx="5325798" cy="3293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1FE885-E7BF-F15E-5132-236306F9CFD7}"/>
              </a:ext>
            </a:extLst>
          </p:cNvPr>
          <p:cNvSpPr txBox="1"/>
          <p:nvPr/>
        </p:nvSpPr>
        <p:spPr>
          <a:xfrm>
            <a:off x="487866" y="5402179"/>
            <a:ext cx="609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  <a:hlinkClick r:id="rId4"/>
              </a:rPr>
              <a:t>Unity - Manual: Interaction between collider types</a:t>
            </a:r>
            <a:endParaRPr lang="ko-KR" altLang="en-US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D530798-C843-D619-CA0C-FF2CC8181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911" y="2082175"/>
            <a:ext cx="5013352" cy="14013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97077C-3009-E610-4DEF-22642C7A1D59}"/>
              </a:ext>
            </a:extLst>
          </p:cNvPr>
          <p:cNvSpPr txBox="1"/>
          <p:nvPr/>
        </p:nvSpPr>
        <p:spPr>
          <a:xfrm>
            <a:off x="6320885" y="3618046"/>
            <a:ext cx="51353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Static – </a:t>
            </a:r>
            <a:r>
              <a:rPr lang="ko-KR" altLang="en-US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움직이지 않음</a:t>
            </a:r>
            <a:endParaRPr lang="en-US" altLang="ko-KR" sz="20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r>
              <a:rPr lang="en-US" altLang="ko-KR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(ex. </a:t>
            </a:r>
            <a:r>
              <a:rPr lang="ko-KR" altLang="en-US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벽</a:t>
            </a:r>
            <a:r>
              <a:rPr lang="en-US" altLang="ko-KR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, </a:t>
            </a:r>
            <a:r>
              <a:rPr lang="ko-KR" altLang="en-US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바닥</a:t>
            </a:r>
            <a:r>
              <a:rPr lang="en-US" altLang="ko-KR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)</a:t>
            </a:r>
          </a:p>
          <a:p>
            <a:endParaRPr lang="en-US" altLang="ko-KR" sz="20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r>
              <a:rPr lang="en-US" altLang="ko-KR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Dynamic – </a:t>
            </a:r>
            <a:r>
              <a:rPr lang="ko-KR" altLang="en-US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모든 물리의 영향을 받음</a:t>
            </a:r>
            <a:endParaRPr lang="en-US" altLang="ko-KR" sz="20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r>
              <a:rPr lang="en-US" altLang="ko-KR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(ex. </a:t>
            </a:r>
            <a:r>
              <a:rPr lang="ko-KR" altLang="en-US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플레이어</a:t>
            </a:r>
            <a:r>
              <a:rPr lang="en-US" altLang="ko-KR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)</a:t>
            </a:r>
          </a:p>
          <a:p>
            <a:endParaRPr lang="en-US" altLang="ko-KR" sz="20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r>
              <a:rPr lang="en-US" altLang="ko-KR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Kinematic – </a:t>
            </a:r>
            <a:r>
              <a:rPr lang="ko-KR" altLang="en-US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중력이나 외부 힘의 영향을 받지 않음</a:t>
            </a:r>
            <a:endParaRPr lang="en-US" altLang="ko-KR" sz="20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r>
              <a:rPr lang="en-US" altLang="ko-KR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(ex. </a:t>
            </a:r>
            <a:r>
              <a:rPr lang="ko-KR" altLang="en-US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움직이는 발판</a:t>
            </a:r>
            <a:r>
              <a:rPr lang="en-US" altLang="ko-KR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2343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00612-2E5A-3B3D-9B5E-F14D608D0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FE3C5195-024C-C282-2DB1-B4D9596BF484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BA280EF-9ADF-0FF6-6847-F8905BBA215F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21DA9-B823-D547-4978-D29FAD2599D2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1C4852-60DB-5C6A-BA90-A38E68208C67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충돌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0820110-009E-F32C-32E4-D088890FF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024" y="2476751"/>
            <a:ext cx="2695951" cy="18004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578CC3-E348-3CF3-6DE2-E65AE6189E4C}"/>
              </a:ext>
            </a:extLst>
          </p:cNvPr>
          <p:cNvSpPr txBox="1"/>
          <p:nvPr/>
        </p:nvSpPr>
        <p:spPr>
          <a:xfrm>
            <a:off x="3047509" y="4676825"/>
            <a:ext cx="6096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실행해보자</a:t>
            </a:r>
          </a:p>
        </p:txBody>
      </p:sp>
    </p:spTree>
    <p:extLst>
      <p:ext uri="{BB962C8B-B14F-4D97-AF65-F5344CB8AC3E}">
        <p14:creationId xmlns:p14="http://schemas.microsoft.com/office/powerpoint/2010/main" val="277140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276AA-1DA4-C85F-3F2A-8F2A2AABF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F2985A52-D1C6-2337-835B-4DD15D2C63E3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940A5AD-86D2-73A7-DD4D-3116A9FB07A1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BC9A9E-1A56-100F-891D-F99EFA993228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6D3AA-BE88-EE3D-607E-E31654262B45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충돌</a:t>
            </a:r>
          </a:p>
        </p:txBody>
      </p:sp>
      <p:pic>
        <p:nvPicPr>
          <p:cNvPr id="3" name="그림 2" descr="스크린샷, 만화 영화, 클립아트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AA49EFC-CBC2-993E-B141-2276057D4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1683668"/>
            <a:ext cx="794385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51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902C5-36F8-8EC2-5AB4-F5C4C8480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F9EF702A-0FC0-8372-923D-8AAA5AF10F08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87706D1-CCD3-2A56-1544-43AB35352760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2B9722-1462-55B8-2758-438C78B22466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C21D1A-2D2E-671E-3176-B0EC6E9D33AB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충돌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73C07A3-C6C0-88A9-9978-DE52FB0F3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152" y="1686278"/>
            <a:ext cx="7503696" cy="38853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F2B398-E72B-8C33-EFB4-1EC8C154805B}"/>
              </a:ext>
            </a:extLst>
          </p:cNvPr>
          <p:cNvSpPr txBox="1"/>
          <p:nvPr/>
        </p:nvSpPr>
        <p:spPr>
          <a:xfrm>
            <a:off x="3047509" y="5619814"/>
            <a:ext cx="6096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Z</a:t>
            </a:r>
            <a:r>
              <a:rPr lang="ko-KR" altLang="en-US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축 회전 막기</a:t>
            </a:r>
          </a:p>
        </p:txBody>
      </p:sp>
    </p:spTree>
    <p:extLst>
      <p:ext uri="{BB962C8B-B14F-4D97-AF65-F5344CB8AC3E}">
        <p14:creationId xmlns:p14="http://schemas.microsoft.com/office/powerpoint/2010/main" val="451011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76DCB-F3C2-600B-62C2-999B5732F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845C294D-F5EE-2C6A-7BE7-62195D792FD2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4FBCD92-B3DD-D8AA-6F50-2694670F9E43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29476-F3D3-466A-E831-E120D20F622E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9F0ECB-6D73-62E2-47FA-1A51837D394D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충돌</a:t>
            </a:r>
          </a:p>
        </p:txBody>
      </p:sp>
      <p:pic>
        <p:nvPicPr>
          <p:cNvPr id="3" name="그림 2" descr="스크린샷, 텍스트, 직사각형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05E481C-3562-D91B-D2C4-EDE53DBEC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1683669"/>
            <a:ext cx="794385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64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FE70E-EC7B-E28D-DB9A-206D85E15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8B9B7121-0437-94E8-3416-2091D439C33D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2521167E-7642-1203-400C-E2BD7D049B97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63E50-F228-A9E9-0FBD-A6B8951C37D7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19EF99-B255-9294-E0D7-34A6DF0424AE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충돌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9A62894-7C9D-E3A9-0269-B2CF90501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626" y="2119362"/>
            <a:ext cx="3572374" cy="289600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CF9C7C9-C732-5D2F-670D-48D8859147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491" b="4491"/>
          <a:stretch/>
        </p:blipFill>
        <p:spPr>
          <a:xfrm>
            <a:off x="6266683" y="2119361"/>
            <a:ext cx="3810532" cy="28960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57A093-E789-C46A-D623-B830F6CFD959}"/>
              </a:ext>
            </a:extLst>
          </p:cNvPr>
          <p:cNvSpPr txBox="1"/>
          <p:nvPr/>
        </p:nvSpPr>
        <p:spPr>
          <a:xfrm>
            <a:off x="3047509" y="5294961"/>
            <a:ext cx="6096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딱 한프레임 파고든다</a:t>
            </a:r>
          </a:p>
        </p:txBody>
      </p:sp>
    </p:spTree>
    <p:extLst>
      <p:ext uri="{BB962C8B-B14F-4D97-AF65-F5344CB8AC3E}">
        <p14:creationId xmlns:p14="http://schemas.microsoft.com/office/powerpoint/2010/main" val="354213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9E3B3-06DA-788B-F741-D0A786570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C5BA1E5F-68B3-448F-616B-926FA7DF1DD8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8AF5E69-1F59-652E-60ED-B1E715611A30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597FD3-7864-B656-712F-128AD45FBAE2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1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10E5A0-9D13-F280-9893-AC831837A8E5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코드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59EF2D-AA9E-3E6C-C545-FDECF7D31966}"/>
              </a:ext>
            </a:extLst>
          </p:cNvPr>
          <p:cNvSpPr txBox="1"/>
          <p:nvPr/>
        </p:nvSpPr>
        <p:spPr>
          <a:xfrm>
            <a:off x="3047509" y="1495375"/>
            <a:ext cx="6096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</a:rPr>
              <a:t>클래스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FC2A5E8-BAD2-BDE5-14B9-2F97EA522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78" y="2000632"/>
            <a:ext cx="4088828" cy="472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4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891B0-ADBD-4AC3-EF35-CCC7D5DFC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622BD9C4-2519-6D1E-325A-107526FF82E0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9A22D2CB-C959-BD96-5DF6-8ABCE5AEF615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42C5AF-3AFD-8887-D028-1BF4F6556F09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591BF2-99F7-645D-7DD7-ED04B439B261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충돌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5658B26-C384-3BCD-5180-3A5933B35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735" y="1980996"/>
            <a:ext cx="3572374" cy="289600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A704C83-5686-1569-C517-19A0865DAA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491" b="4491"/>
          <a:stretch/>
        </p:blipFill>
        <p:spPr>
          <a:xfrm>
            <a:off x="7987711" y="1980997"/>
            <a:ext cx="3810532" cy="289600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CD725DC-C0BE-EC21-D8EA-70A6942D947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033" r="15033"/>
          <a:stretch/>
        </p:blipFill>
        <p:spPr>
          <a:xfrm>
            <a:off x="614636" y="1585654"/>
            <a:ext cx="3617498" cy="3686689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BFFE0674-D8B0-5573-02D9-454C60ED2CCB}"/>
              </a:ext>
            </a:extLst>
          </p:cNvPr>
          <p:cNvCxnSpPr>
            <a:cxnSpLocks/>
          </p:cNvCxnSpPr>
          <p:nvPr/>
        </p:nvCxnSpPr>
        <p:spPr>
          <a:xfrm>
            <a:off x="2414028" y="3157078"/>
            <a:ext cx="0" cy="99147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637F463-D67F-576B-0BF5-9EC319826D17}"/>
              </a:ext>
            </a:extLst>
          </p:cNvPr>
          <p:cNvSpPr txBox="1"/>
          <p:nvPr/>
        </p:nvSpPr>
        <p:spPr>
          <a:xfrm>
            <a:off x="2505630" y="3289385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현재 속도만큼</a:t>
            </a:r>
            <a:endParaRPr lang="en-US" altLang="ko-KR" dirty="0">
              <a:solidFill>
                <a:schemeClr val="bg1"/>
              </a:solidFill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일단 이동시킴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D31261BA-5291-3F00-1F6C-6EF3CB2FF67D}"/>
              </a:ext>
            </a:extLst>
          </p:cNvPr>
          <p:cNvCxnSpPr>
            <a:cxnSpLocks/>
          </p:cNvCxnSpPr>
          <p:nvPr/>
        </p:nvCxnSpPr>
        <p:spPr>
          <a:xfrm flipV="1">
            <a:off x="9892977" y="3501784"/>
            <a:ext cx="0" cy="30206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C518C99-337D-BA7D-88C3-4369D660EB70}"/>
              </a:ext>
            </a:extLst>
          </p:cNvPr>
          <p:cNvSpPr txBox="1"/>
          <p:nvPr/>
        </p:nvSpPr>
        <p:spPr>
          <a:xfrm>
            <a:off x="10469164" y="3006483"/>
            <a:ext cx="123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겹친만큼</a:t>
            </a:r>
            <a:endParaRPr lang="en-US" altLang="ko-KR" dirty="0">
              <a:solidFill>
                <a:schemeClr val="bg1"/>
              </a:solidFill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위로 이동함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B84766-2909-0B6B-E128-AEE78AD7D34C}"/>
              </a:ext>
            </a:extLst>
          </p:cNvPr>
          <p:cNvSpPr txBox="1"/>
          <p:nvPr/>
        </p:nvSpPr>
        <p:spPr>
          <a:xfrm>
            <a:off x="3047509" y="5294961"/>
            <a:ext cx="6096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프레임 단위로 계산하기 때문</a:t>
            </a:r>
          </a:p>
        </p:txBody>
      </p:sp>
    </p:spTree>
    <p:extLst>
      <p:ext uri="{BB962C8B-B14F-4D97-AF65-F5344CB8AC3E}">
        <p14:creationId xmlns:p14="http://schemas.microsoft.com/office/powerpoint/2010/main" val="2190202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A1903-BE81-3E49-333A-B072E9C9E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347EC512-A7F5-ADF2-D836-18E317CC0616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0E99916-F8C0-2D89-D6D4-30E2B03A28A7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AB9672-503F-4644-4B06-AC149B5A0D6D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0A966-2352-D4D9-7EC5-89F8D704C45F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충돌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3C6DC17-9F34-229C-1BA6-D8D8304D8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337" y="2785973"/>
            <a:ext cx="6449325" cy="12860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6FC676-54DA-6A07-9834-54C42CD7AEEF}"/>
              </a:ext>
            </a:extLst>
          </p:cNvPr>
          <p:cNvSpPr txBox="1"/>
          <p:nvPr/>
        </p:nvSpPr>
        <p:spPr>
          <a:xfrm>
            <a:off x="3047509" y="4380561"/>
            <a:ext cx="6096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Continuous Collision Detection</a:t>
            </a:r>
            <a:endParaRPr lang="ko-KR" altLang="en-US" sz="32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8744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FC30C-6CAD-696E-40A7-6373A3895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D3C4C14F-1C80-F97A-1BCD-E131E7874929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147736C-3D0D-3A49-1950-FCBA24712F80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08F154-B2E1-D279-3F0E-FDC6DFBE0C47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CBA6A-AE59-C564-0B1D-FD18ABD48B80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충돌</a:t>
            </a:r>
          </a:p>
        </p:txBody>
      </p:sp>
      <p:pic>
        <p:nvPicPr>
          <p:cNvPr id="4" name="그림 3" descr="스크린샷, 텍스트, 직사각형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CA60978-4FB6-52F5-00E2-73B55C8B2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1442482"/>
            <a:ext cx="7943850" cy="4657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849CCD-CF7A-0FEA-7F3A-2EFB54128CA6}"/>
              </a:ext>
            </a:extLst>
          </p:cNvPr>
          <p:cNvSpPr txBox="1"/>
          <p:nvPr/>
        </p:nvSpPr>
        <p:spPr>
          <a:xfrm>
            <a:off x="3047509" y="6193392"/>
            <a:ext cx="6096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 err="1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깔끔해진다</a:t>
            </a:r>
            <a:endParaRPr lang="ko-KR" altLang="en-US" sz="32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8998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0F004-B40B-5E45-E920-F7BF95F1E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6CE9FADB-53A3-88ED-C286-8EFE741EE36E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EDB742B-AD20-B088-880F-2329DFC5ADAF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910054-C6D4-4FF0-FF07-8AFAC41C260B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461780-F40E-CC99-B258-DE97C2B228E2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충돌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96F538-FBF3-18F7-F203-84C8FC3BCDC1}"/>
              </a:ext>
            </a:extLst>
          </p:cNvPr>
          <p:cNvSpPr txBox="1"/>
          <p:nvPr/>
        </p:nvSpPr>
        <p:spPr>
          <a:xfrm>
            <a:off x="2152011" y="2828835"/>
            <a:ext cx="78879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일단 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Discrete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로 작업하다가 이상하면 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Continuous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로 바꾸자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(Continuous 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너무 많이 쓰면 </a:t>
            </a:r>
            <a:r>
              <a:rPr lang="ko-KR" altLang="en-US" sz="2400" dirty="0" err="1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렉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 유발 가능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)</a:t>
            </a:r>
          </a:p>
          <a:p>
            <a:pPr algn="ctr"/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빠르게 움직이는 물체에 유용함</a:t>
            </a:r>
          </a:p>
        </p:txBody>
      </p:sp>
    </p:spTree>
    <p:extLst>
      <p:ext uri="{BB962C8B-B14F-4D97-AF65-F5344CB8AC3E}">
        <p14:creationId xmlns:p14="http://schemas.microsoft.com/office/powerpoint/2010/main" val="2706087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CD49D-BD59-AE34-912E-13C12DF96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F0A47F6A-5D2C-35DF-5E12-A07E8299A7F7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9BAB2ED8-51CA-F021-5F41-C07BFFBD5702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A5DD1-AD6B-20AB-8AC4-FAAC32816526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7E6B4A-E19A-701F-56A5-BC224A0E6A0E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충돌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EB73DC9-8358-855C-4557-F41FDEC566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62" t="50908" r="12162" b="37134"/>
          <a:stretch/>
        </p:blipFill>
        <p:spPr>
          <a:xfrm>
            <a:off x="387509" y="2675791"/>
            <a:ext cx="11416982" cy="15064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C200A5-B4C4-2F61-30A3-750C3AECF48E}"/>
              </a:ext>
            </a:extLst>
          </p:cNvPr>
          <p:cNvSpPr txBox="1"/>
          <p:nvPr/>
        </p:nvSpPr>
        <p:spPr>
          <a:xfrm>
            <a:off x="2152011" y="4329213"/>
            <a:ext cx="7887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미묘하게 </a:t>
            </a:r>
            <a:r>
              <a:rPr lang="ko-KR" altLang="en-US" sz="2400" dirty="0" err="1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안붙는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 이유</a:t>
            </a:r>
          </a:p>
        </p:txBody>
      </p:sp>
    </p:spTree>
    <p:extLst>
      <p:ext uri="{BB962C8B-B14F-4D97-AF65-F5344CB8AC3E}">
        <p14:creationId xmlns:p14="http://schemas.microsoft.com/office/powerpoint/2010/main" val="695963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1BFD9-F9FA-7034-D3BB-36A813CC6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44873F61-15EA-FE70-5B0F-FC1A0FF5944E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E38F673-FD5C-DDDF-1BBB-24FD1267DD43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C90589-32DC-2E2A-E070-3FD7E96EB21B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D2D3C-1E47-4880-8EEA-9E6B711BAEB2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충돌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7BA6FD3-8F2D-092E-A1AD-1DD08C313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66" y="1659477"/>
            <a:ext cx="7091762" cy="48819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E88D35-37CC-72B6-BEDC-35AA303FA8FC}"/>
              </a:ext>
            </a:extLst>
          </p:cNvPr>
          <p:cNvSpPr txBox="1"/>
          <p:nvPr/>
        </p:nvSpPr>
        <p:spPr>
          <a:xfrm>
            <a:off x="8254148" y="3315604"/>
            <a:ext cx="31952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Offset 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때문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0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으로는 설정 못함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(0.0001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까지 가능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)</a:t>
            </a:r>
            <a:endParaRPr lang="ko-KR" altLang="en-US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4932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CFC04-ED1B-B84E-9A68-A74BE8C92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C98CA808-EA0D-413A-778E-2C3867EF246E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9D3094C2-6F84-7981-055E-420B56D6FBBF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456F8C-FAE0-2274-6D02-8FF0E71FDEE3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5598EF-35ED-FA02-3AED-DB6289C4A730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충돌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2BC0AC-D04B-680E-2855-3BB4B77407C0}"/>
              </a:ext>
            </a:extLst>
          </p:cNvPr>
          <p:cNvSpPr txBox="1"/>
          <p:nvPr/>
        </p:nvSpPr>
        <p:spPr>
          <a:xfrm>
            <a:off x="4498357" y="5825601"/>
            <a:ext cx="3195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바꾸면 잘 붙긴 함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B90A124-3287-47F2-B379-B3736112F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365" y="1557057"/>
            <a:ext cx="4801270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53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AD757-CF11-7F5C-510D-A447E41D4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C90FA870-F31A-46BD-FBD8-0C8F6A20BBCE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8410B018-4237-855F-7EC9-31BC5764D385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B0462-23F2-E7C7-2D0F-2D2E11290B84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3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97772-AD6D-6986-E8E5-E0A00EECEEA2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충돌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BA5337B-6767-8F76-BD34-40150DC2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06" y="1659477"/>
            <a:ext cx="7091762" cy="48819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5F06DA-1E50-F987-D148-4E78A44A42A1}"/>
              </a:ext>
            </a:extLst>
          </p:cNvPr>
          <p:cNvSpPr txBox="1"/>
          <p:nvPr/>
        </p:nvSpPr>
        <p:spPr>
          <a:xfrm>
            <a:off x="7857617" y="3315604"/>
            <a:ext cx="38989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중력 세기 설정 등등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물리의 세팅을 바꾸고 싶다면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Project Settings 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참고하기</a:t>
            </a:r>
          </a:p>
        </p:txBody>
      </p:sp>
    </p:spTree>
    <p:extLst>
      <p:ext uri="{BB962C8B-B14F-4D97-AF65-F5344CB8AC3E}">
        <p14:creationId xmlns:p14="http://schemas.microsoft.com/office/powerpoint/2010/main" val="1806039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D26F9-77C6-30FE-42E2-4F78D0C9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E72C1260-441F-6CA5-628E-A1A09B093E1A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4A69C85E-E927-7873-35FD-78ECD03B29C2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754895-132F-C7A9-9990-1EC226BF19F5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4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4C261-EC36-282B-940A-F6E49F62DBDB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점프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F9120A8-D34A-B70C-84D6-A1C9CA62B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732" y="1379670"/>
            <a:ext cx="6687189" cy="5478330"/>
          </a:xfrm>
          <a:prstGeom prst="rect">
            <a:avLst/>
          </a:prstGeom>
        </p:spPr>
      </p:pic>
      <p:pic>
        <p:nvPicPr>
          <p:cNvPr id="10" name="그림 9" descr="스크린샷, 만화 영화, 직사각형, 클립아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F7BAF7E-9FC9-AF52-7141-5F9E108CA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26" y="1561372"/>
            <a:ext cx="38576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37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93600-F666-C341-F2FB-15903A15A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691B03F5-93C1-7AA9-E0A2-E87CC7842E37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D297EC1-B6B9-7E99-D7E4-729820E393DA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CE3AFB-C014-742F-8CFC-C9FF9D4203BA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5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E946E9-6DD9-1075-8A70-E631CE00F075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트리거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C0B03BA-9775-77CE-7801-F60EE0A82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66" y="2709761"/>
            <a:ext cx="3477110" cy="164805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9E3DCE7-255C-9F59-DBF5-B358737DC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579" y="1780945"/>
            <a:ext cx="7611537" cy="35056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B222D6-4C74-261D-87C8-F3E63E465C0A}"/>
              </a:ext>
            </a:extLst>
          </p:cNvPr>
          <p:cNvSpPr txBox="1"/>
          <p:nvPr/>
        </p:nvSpPr>
        <p:spPr>
          <a:xfrm>
            <a:off x="4054733" y="5438976"/>
            <a:ext cx="60773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-&gt; 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플레이어가 아이템에 막히면 안됨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-&gt; 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아이템이랑 </a:t>
            </a:r>
            <a:r>
              <a:rPr lang="ko-KR" altLang="en-US" sz="2400" dirty="0" err="1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겹쳐있는지는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 알 수 있어야 함</a:t>
            </a:r>
          </a:p>
        </p:txBody>
      </p:sp>
    </p:spTree>
    <p:extLst>
      <p:ext uri="{BB962C8B-B14F-4D97-AF65-F5344CB8AC3E}">
        <p14:creationId xmlns:p14="http://schemas.microsoft.com/office/powerpoint/2010/main" val="308867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4BD39-15E6-5FE6-A4DD-627DBD7F5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EFD69BEF-C6A6-BD95-5AAE-C796AA3E3FAA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C7CE1EF-F72D-1033-B5CE-1353F9E7E13C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608F5-CD27-C9F2-1431-F0D171EEC142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1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12F5EB-C2B7-EA0C-2AFE-77C0C01ACD0E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코드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C59B02-1937-E084-CA6C-516206F013AD}"/>
              </a:ext>
            </a:extLst>
          </p:cNvPr>
          <p:cNvSpPr txBox="1"/>
          <p:nvPr/>
        </p:nvSpPr>
        <p:spPr>
          <a:xfrm>
            <a:off x="3047509" y="1495375"/>
            <a:ext cx="6096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</a:rPr>
              <a:t>상속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96818E6-2A8A-C5FC-6ED3-13D4D61CD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10" y="1890845"/>
            <a:ext cx="4015930" cy="468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30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EACB1-184E-7A69-04E9-8CBDEC316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AAD9A802-47D2-4C6E-1D57-6CBAFB85B783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A525D87-7B14-1EDD-8AAE-28D630D17147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617D3-5ACA-9B47-B558-D95A505A2F8D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5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DD709-32F2-4186-22E3-556022E98C6E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트리거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13E9-ED1C-DCCE-1A70-2F3CCE585ED9}"/>
              </a:ext>
            </a:extLst>
          </p:cNvPr>
          <p:cNvSpPr txBox="1"/>
          <p:nvPr/>
        </p:nvSpPr>
        <p:spPr>
          <a:xfrm>
            <a:off x="2152011" y="2828835"/>
            <a:ext cx="78879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</a:rPr>
              <a:t>트리거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1702D-2693-F41D-6AC1-C91DF2175074}"/>
              </a:ext>
            </a:extLst>
          </p:cNvPr>
          <p:cNvSpPr txBox="1"/>
          <p:nvPr/>
        </p:nvSpPr>
        <p:spPr>
          <a:xfrm>
            <a:off x="2152011" y="3459402"/>
            <a:ext cx="78879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물리적인 충돌이 발생하지 않지만</a:t>
            </a:r>
            <a:endParaRPr lang="en-US" altLang="ko-KR" sz="28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ko-KR" altLang="en-US" sz="28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충돌 판정은 발생하는 </a:t>
            </a:r>
            <a:r>
              <a:rPr lang="ko-KR" altLang="en-US" sz="2800" dirty="0" err="1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콜라이더</a:t>
            </a:r>
            <a:endParaRPr lang="en-US" altLang="ko-KR" sz="28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(ex. 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자동문 센서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)</a:t>
            </a:r>
            <a:endParaRPr lang="ko-KR" altLang="en-US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4487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E5092-86F1-C20F-4FCA-F03544012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EA84A85B-4FC3-F1DB-AFAC-F45D9544E0F9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B31749D-1953-7E48-C87D-4E0B80D56579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E29DBA-F3CE-BBE0-6903-D1729CBABE87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5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D95C1-8659-FB75-563C-EACE65AF47E2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트리거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BD72E43-CD73-0E9D-1C54-85E8DD496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405" y="2128682"/>
            <a:ext cx="6835189" cy="38241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9DA2E5-FEA3-8143-1A78-D37FB9E7C775}"/>
              </a:ext>
            </a:extLst>
          </p:cNvPr>
          <p:cNvSpPr txBox="1"/>
          <p:nvPr/>
        </p:nvSpPr>
        <p:spPr>
          <a:xfrm>
            <a:off x="3338802" y="5952805"/>
            <a:ext cx="55143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겹치면 감지해서 로그 출력</a:t>
            </a:r>
            <a:endParaRPr lang="ko-KR" altLang="en-US" sz="20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4214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112BD-2307-15DD-9127-CE680EFB5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B9E091CA-3E2F-8209-01A4-FF390AC2F945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8EDC99F7-9709-30F2-DDC2-018E686924D1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1B1CE-0830-B5B9-0757-5A53F278A210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5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140E6A-10FD-6560-CA84-B9E38FC5F3BB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트리거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73434B5-BEE2-8B27-82EE-C8C9E0A1E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506" y="1748166"/>
            <a:ext cx="4872913" cy="313355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7988624-5F0D-4624-52FC-B0B87D7FC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065" y="1950712"/>
            <a:ext cx="4363052" cy="4175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2B941E-DE28-33B6-D2EF-17A224490115}"/>
              </a:ext>
            </a:extLst>
          </p:cNvPr>
          <p:cNvSpPr txBox="1"/>
          <p:nvPr/>
        </p:nvSpPr>
        <p:spPr>
          <a:xfrm>
            <a:off x="5842765" y="5032268"/>
            <a:ext cx="55143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Trigger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가 다른 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Collider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와 겹치면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해당 오브젝트에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 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있는 모든 컴포넌트에 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OnTriggerEnter2D 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메시지 발생</a:t>
            </a:r>
          </a:p>
        </p:txBody>
      </p:sp>
    </p:spTree>
    <p:extLst>
      <p:ext uri="{BB962C8B-B14F-4D97-AF65-F5344CB8AC3E}">
        <p14:creationId xmlns:p14="http://schemas.microsoft.com/office/powerpoint/2010/main" val="4077073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D1AF2-A76A-0661-BBCB-92D52B61C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B6E9557D-2045-61EA-DAC5-5931F3666270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72EBB4F-0A3A-0AF6-B82B-6976614FA404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F6DA6-8504-D472-FAFF-B13ECF7A15F2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6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9799C9-CE05-D8C6-BCF3-E19330FAD41A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태그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72BFF9C-A185-0F72-1F86-A0CB46073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91" y="3017861"/>
            <a:ext cx="3758314" cy="150961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25AA85B-000C-6C82-55F4-57D14C6E5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763" y="2108031"/>
            <a:ext cx="7318046" cy="33292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D2C114-3CDC-20E8-2D4C-48FB59A9A3F6}"/>
              </a:ext>
            </a:extLst>
          </p:cNvPr>
          <p:cNvSpPr txBox="1"/>
          <p:nvPr/>
        </p:nvSpPr>
        <p:spPr>
          <a:xfrm>
            <a:off x="4499763" y="5608705"/>
            <a:ext cx="6077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-&gt; 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아이템은 플레이어만 먹을 수 있어야 함</a:t>
            </a:r>
          </a:p>
        </p:txBody>
      </p:sp>
    </p:spTree>
    <p:extLst>
      <p:ext uri="{BB962C8B-B14F-4D97-AF65-F5344CB8AC3E}">
        <p14:creationId xmlns:p14="http://schemas.microsoft.com/office/powerpoint/2010/main" val="26760551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E9382-EFEF-A9AD-7C6D-5A5ECCB1F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5B1B87BF-DF4A-9835-3904-49DE3A9FD404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DC8E608-B3B8-7E80-6F4A-6D95A42655F8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3F717-BEB3-0EF0-AA99-6F8866FC6BAA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6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1EDC8-F60D-5594-C12C-17E127DC4C25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태그</a:t>
            </a:r>
          </a:p>
        </p:txBody>
      </p:sp>
      <p:pic>
        <p:nvPicPr>
          <p:cNvPr id="3" name="그림 2" descr="스크린샷, 직사각형, 만화 영화, 픽셀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1395375-A7AB-56F4-472F-968C0A63D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94" y="1495375"/>
            <a:ext cx="8857612" cy="4775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615770-BE56-563C-2B4A-3416368A39EB}"/>
              </a:ext>
            </a:extLst>
          </p:cNvPr>
          <p:cNvSpPr txBox="1"/>
          <p:nvPr/>
        </p:nvSpPr>
        <p:spPr>
          <a:xfrm>
            <a:off x="3057345" y="6332384"/>
            <a:ext cx="6077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어떻게 </a:t>
            </a:r>
            <a:r>
              <a:rPr lang="ko-KR" altLang="en-US" sz="2400" dirty="0" err="1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충돌한게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 플레이어인지 감지할 수 있을까</a:t>
            </a:r>
          </a:p>
        </p:txBody>
      </p:sp>
    </p:spTree>
    <p:extLst>
      <p:ext uri="{BB962C8B-B14F-4D97-AF65-F5344CB8AC3E}">
        <p14:creationId xmlns:p14="http://schemas.microsoft.com/office/powerpoint/2010/main" val="5877537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1FB1A-D6D1-1465-7D20-2D11F0D91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AA5F5F70-0F7B-369B-FAC0-866286554A72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BCB08CE-BEAA-2772-1794-671935ABCE02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95910-9997-66CF-5A5D-A4BCE5C68C43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6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B901A6-AAED-F99F-D364-D39E85A7B300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태그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364BBA4-8AF3-D513-8C77-9C5EA4028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765" y="2316497"/>
            <a:ext cx="5022686" cy="318831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5CE0B22-E6E0-F333-25DB-B02AEF105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549" y="3420048"/>
            <a:ext cx="4601217" cy="9812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17CC25-B168-A4FA-7EF7-65805D27F6C7}"/>
              </a:ext>
            </a:extLst>
          </p:cNvPr>
          <p:cNvSpPr txBox="1"/>
          <p:nvPr/>
        </p:nvSpPr>
        <p:spPr>
          <a:xfrm>
            <a:off x="3057345" y="5841431"/>
            <a:ext cx="6077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충돌한 오브젝트의 태그를 가져와서 비교한다</a:t>
            </a:r>
          </a:p>
        </p:txBody>
      </p:sp>
    </p:spTree>
    <p:extLst>
      <p:ext uri="{BB962C8B-B14F-4D97-AF65-F5344CB8AC3E}">
        <p14:creationId xmlns:p14="http://schemas.microsoft.com/office/powerpoint/2010/main" val="3513762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A29B3-8186-E385-32DA-F82D1C698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034D8FAD-2BC7-18C8-37B2-6EA674F59DA2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7D03703-EA9C-D5FC-E4DC-6FC087746C5C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E3FFD-E199-4097-71F5-414C74D03307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6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486005-8D25-9F89-9391-A3301FDBFAF6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태그</a:t>
            </a:r>
          </a:p>
        </p:txBody>
      </p:sp>
      <p:pic>
        <p:nvPicPr>
          <p:cNvPr id="3" name="그림 2" descr="스크린샷, 직사각형, 만화 영화, 픽셀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15FE0FC-8311-D519-78A0-360844404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495372"/>
            <a:ext cx="94869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67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F3054-7673-59DE-04BF-5F8B5F048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D242C247-9601-4A74-847A-E00B408A3424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818C22A-9DA0-C0D4-6640-A1E86B5436E3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98CF2-9E4B-C891-8615-A2EB800042CD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7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95C294-68C9-6B73-1FD8-B3EE17E07FA1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err="1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이펙터</a:t>
            </a:r>
            <a:endParaRPr lang="ko-KR" altLang="en-US" sz="48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85D578B-B9FF-C377-2E51-8B9B264DF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32" y="1585372"/>
            <a:ext cx="8602275" cy="406774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298448D-448E-8762-0AC3-36CC23A49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980" y="2579231"/>
            <a:ext cx="1552792" cy="1810003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8ECBD29-E806-03D8-A6CA-23511A36846A}"/>
              </a:ext>
            </a:extLst>
          </p:cNvPr>
          <p:cNvCxnSpPr>
            <a:cxnSpLocks/>
          </p:cNvCxnSpPr>
          <p:nvPr/>
        </p:nvCxnSpPr>
        <p:spPr>
          <a:xfrm flipV="1">
            <a:off x="5143007" y="2865938"/>
            <a:ext cx="0" cy="71544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0F99CB-DAA0-67A3-E41A-2BED1AA58726}"/>
              </a:ext>
            </a:extLst>
          </p:cNvPr>
          <p:cNvSpPr txBox="1"/>
          <p:nvPr/>
        </p:nvSpPr>
        <p:spPr>
          <a:xfrm>
            <a:off x="3057345" y="5841431"/>
            <a:ext cx="6077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특정 방향의 충돌을 무시하는 방법</a:t>
            </a:r>
          </a:p>
        </p:txBody>
      </p:sp>
    </p:spTree>
    <p:extLst>
      <p:ext uri="{BB962C8B-B14F-4D97-AF65-F5344CB8AC3E}">
        <p14:creationId xmlns:p14="http://schemas.microsoft.com/office/powerpoint/2010/main" val="37934127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DBB44-FCC5-4EDA-47B8-FF85F435C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88437230-1E50-85BC-407B-3A5A21EBFC5D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8281F7B-04D7-BEBD-7CAA-BB790E635E9C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BBB2F-4AF9-8D8C-918D-75EA40E4E530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7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8DE2D-6E80-804A-5F7C-B7B61F216E3A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err="1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이펙터</a:t>
            </a:r>
            <a:endParaRPr lang="ko-KR" altLang="en-US" sz="48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AEF2B04-CB9B-10A0-A802-B96184E79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36" y="2090235"/>
            <a:ext cx="7652349" cy="376852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EBB3626-6FB6-2B56-09DB-3E4868B78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264" y="2090234"/>
            <a:ext cx="4604206" cy="376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018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AE6EE-4CAA-A88B-EAC1-C0500829B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B074ED22-649F-1B73-FEC8-A55B8FBD4FDD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3F97D0E-8335-CA51-8CFF-667B97138CE5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2F3BF3-1EEF-1DF1-7A8E-030037E18980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7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ABA1B4-4009-0315-AA4F-35BF469CAEB8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err="1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이펙터</a:t>
            </a:r>
            <a:endParaRPr lang="ko-KR" altLang="en-US" sz="48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pic>
        <p:nvPicPr>
          <p:cNvPr id="4" name="그림 3" descr="스크린샷, 직사각형, 만화 영화, 픽셀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1B8EC267-8E14-0B8B-AF6D-1FA3729B3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1570880"/>
            <a:ext cx="574357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9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CC563-D411-7894-D6D9-202DEB3D7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2376A095-CD9B-0531-AD6E-3863FDF068A8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2F0CA324-88E9-7D77-73D8-5247031FF2D8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BCBADF-8ADD-3760-023D-CA80A4444B55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1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6C1B8-DD24-1FD5-E354-F907E07621C6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코드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15B11F-6F24-0025-A2C5-07810912FDCD}"/>
              </a:ext>
            </a:extLst>
          </p:cNvPr>
          <p:cNvSpPr txBox="1"/>
          <p:nvPr/>
        </p:nvSpPr>
        <p:spPr>
          <a:xfrm>
            <a:off x="3047509" y="1495375"/>
            <a:ext cx="6096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</a:rPr>
              <a:t>인터페이스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70BB0B7-191C-DCAE-FEE4-6419591C3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69" y="1644007"/>
            <a:ext cx="3791669" cy="498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926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3349C-A0DA-80E8-2079-CEAF2B6E6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BBF8EB46-47BC-1791-B1A7-259D183F7E3D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932156B-944B-124E-C04D-0E927697D542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3C97B8-F7C8-907B-8EF1-1523FA84B723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7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4BCAF-5168-072A-896B-FC153B246F04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err="1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이펙터</a:t>
            </a:r>
            <a:endParaRPr lang="ko-KR" altLang="en-US" sz="48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7D7E169-8B5A-DFA6-2D2C-A8AC2F4C2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20" y="1838719"/>
            <a:ext cx="10898121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00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59AEA-253E-0408-AD1C-55E12B135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42403305-1D0C-89C2-693D-E9A41324E809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2A199F17-0A17-3D88-F8E5-7C7E28055C79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AC0E4-A183-6EAA-1EE1-0BCB51BCD981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8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7CAA26-1D85-FC68-FD89-58D222DC7FB1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심화과정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40A886-6B77-56DB-F551-5A31F7C9426F}"/>
              </a:ext>
            </a:extLst>
          </p:cNvPr>
          <p:cNvSpPr txBox="1"/>
          <p:nvPr/>
        </p:nvSpPr>
        <p:spPr>
          <a:xfrm>
            <a:off x="2152011" y="2073607"/>
            <a:ext cx="7887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</a:rPr>
              <a:t>설명하지 않고 해결한 몇가지 문제</a:t>
            </a:r>
            <a:endParaRPr lang="ko-KR" altLang="en-US" sz="2400" dirty="0">
              <a:latin typeface="Pretendard Variable Medium" panose="02000003000000020004" pitchFamily="2" charset="-127"/>
              <a:ea typeface="Pretendard Variable Medium" panose="02000003000000020004" pitchFamily="2" charset="-127"/>
              <a:cs typeface="Pretendard Variable Medium" panose="020000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BCF6A-2170-8B82-8F3B-23AB374682C0}"/>
              </a:ext>
            </a:extLst>
          </p:cNvPr>
          <p:cNvSpPr txBox="1"/>
          <p:nvPr/>
        </p:nvSpPr>
        <p:spPr>
          <a:xfrm>
            <a:off x="2152011" y="2999045"/>
            <a:ext cx="788797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벽을 향해 이동할 때 떨리는 문제 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en-US" altLang="ko-KR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-&gt; PlayerController2.cs, Update() </a:t>
            </a:r>
            <a:r>
              <a:rPr lang="ko-KR" altLang="en-US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참고</a:t>
            </a:r>
            <a:endParaRPr lang="en-US" altLang="ko-KR" sz="20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공중에서 벽을 향해 이동할 때 벽에 붙는 문제 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en-US" altLang="ko-KR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 -&gt; </a:t>
            </a:r>
            <a:r>
              <a:rPr lang="en-US" altLang="ko-KR" sz="2000" dirty="0" err="1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Etc</a:t>
            </a:r>
            <a:r>
              <a:rPr lang="en-US" altLang="ko-KR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 &gt; Player.physicsMaterial2D </a:t>
            </a:r>
            <a:r>
              <a:rPr lang="ko-KR" altLang="en-US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참고</a:t>
            </a:r>
            <a:endParaRPr lang="en-US" altLang="ko-KR" sz="20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타일을 </a:t>
            </a:r>
            <a:r>
              <a:rPr lang="ko-KR" altLang="en-US" sz="2400" dirty="0" err="1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맵에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 깔끔하게 배치한 방법</a:t>
            </a:r>
            <a:endParaRPr lang="en-US" altLang="ko-KR" sz="24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  <a:p>
            <a:pPr algn="ctr"/>
            <a:r>
              <a:rPr lang="en-US" altLang="ko-KR" sz="20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-&gt; Pivot fix Terrain Sliced (16x16) / Grid Snapping</a:t>
            </a:r>
          </a:p>
        </p:txBody>
      </p:sp>
    </p:spTree>
    <p:extLst>
      <p:ext uri="{BB962C8B-B14F-4D97-AF65-F5344CB8AC3E}">
        <p14:creationId xmlns:p14="http://schemas.microsoft.com/office/powerpoint/2010/main" val="10621126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A3C51C38-88EB-4611-F222-E5DC2AD8A82E}"/>
              </a:ext>
            </a:extLst>
          </p:cNvPr>
          <p:cNvSpPr/>
          <p:nvPr/>
        </p:nvSpPr>
        <p:spPr>
          <a:xfrm>
            <a:off x="4283927" y="1616927"/>
            <a:ext cx="3624146" cy="362414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A3E3E-D2F5-B300-67CD-6850BFB81981}"/>
              </a:ext>
            </a:extLst>
          </p:cNvPr>
          <p:cNvSpPr txBox="1"/>
          <p:nvPr/>
        </p:nvSpPr>
        <p:spPr>
          <a:xfrm>
            <a:off x="5018384" y="2644170"/>
            <a:ext cx="2155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EA3AD6-C220-99E2-CC04-C91346A2FE97}"/>
              </a:ext>
            </a:extLst>
          </p:cNvPr>
          <p:cNvSpPr txBox="1"/>
          <p:nvPr/>
        </p:nvSpPr>
        <p:spPr>
          <a:xfrm>
            <a:off x="3047509" y="5241073"/>
            <a:ext cx="60969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다음 시간 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(4/29)</a:t>
            </a:r>
          </a:p>
          <a:p>
            <a:pPr algn="ctr"/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3</a:t>
            </a:r>
            <a:r>
              <a:rPr lang="ko-KR" altLang="en-US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강 </a:t>
            </a:r>
            <a:r>
              <a:rPr lang="en-US" altLang="ko-KR" sz="2400" dirty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t>UI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1358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38C9F-F25E-CE2C-D9FE-F48529C20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4743E543-F205-3CB8-8D21-C96D28FB4549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2C81B26-B88F-AFC1-6DE5-2D36F019CAEF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E0157-D752-87B8-9D8E-CE6EEE107339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1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42ED3-5853-6C64-391F-5D479ED17D3B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코드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D0CCA8-083E-50D4-F4EF-11013457472A}"/>
              </a:ext>
            </a:extLst>
          </p:cNvPr>
          <p:cNvSpPr txBox="1"/>
          <p:nvPr/>
        </p:nvSpPr>
        <p:spPr>
          <a:xfrm>
            <a:off x="3047509" y="1495375"/>
            <a:ext cx="6096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</a:rPr>
              <a:t>Override</a:t>
            </a:r>
            <a:endParaRPr lang="ko-KR" altLang="en-US" sz="3200" dirty="0">
              <a:latin typeface="Pretendard Variable Medium" panose="02000003000000020004" pitchFamily="2" charset="-127"/>
              <a:ea typeface="Pretendard Variable Medium" panose="02000003000000020004" pitchFamily="2" charset="-127"/>
              <a:cs typeface="Pretendard Variable Medium" panose="02000003000000020004" pitchFamily="2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DC2B46B-7E63-F0BC-F0D6-B27D9E6A7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02" y="1552640"/>
            <a:ext cx="4043741" cy="51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5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F25D4-C150-B76F-973F-B72ADA463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1DE1CE8F-4538-A2EF-2C0F-7F2BEFAFC75F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2E1DCCC-1692-682E-E8F4-243FE7901314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AE690A-BA4E-A373-4ACD-EA439C3182C2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1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0BD951-BDAE-ABEC-8D10-3330EDAD793E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코드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6957FF-82EE-C0B7-EBB9-20210006E6CB}"/>
              </a:ext>
            </a:extLst>
          </p:cNvPr>
          <p:cNvSpPr txBox="1"/>
          <p:nvPr/>
        </p:nvSpPr>
        <p:spPr>
          <a:xfrm>
            <a:off x="3047509" y="1495375"/>
            <a:ext cx="6096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</a:rPr>
              <a:t>Abstract</a:t>
            </a:r>
            <a:endParaRPr lang="ko-KR" altLang="en-US" sz="3200" dirty="0">
              <a:latin typeface="Pretendard Variable Medium" panose="02000003000000020004" pitchFamily="2" charset="-127"/>
              <a:ea typeface="Pretendard Variable Medium" panose="02000003000000020004" pitchFamily="2" charset="-127"/>
              <a:cs typeface="Pretendard Variable Medium" panose="02000003000000020004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0FF5277-A987-31BC-0675-B52C09B88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02" y="1672109"/>
            <a:ext cx="3931247" cy="49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6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4FA84-6627-3B91-FAD7-1D0E7A403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3738E0D9-6CC8-D600-BBCD-3B25F3094EAC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9E531D2F-E2BE-B8AA-C988-D2904F63E887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D8A7B3-B047-30E6-F95A-569F9A23020B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1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27A96-B020-D2B3-C467-97EF41791597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코드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06C3A-5D7B-B710-9F76-5F735C5D95D0}"/>
              </a:ext>
            </a:extLst>
          </p:cNvPr>
          <p:cNvSpPr txBox="1"/>
          <p:nvPr/>
        </p:nvSpPr>
        <p:spPr>
          <a:xfrm>
            <a:off x="3047509" y="1495375"/>
            <a:ext cx="6096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</a:rPr>
              <a:t>Generic</a:t>
            </a:r>
            <a:endParaRPr lang="ko-KR" altLang="en-US" sz="3200" dirty="0">
              <a:latin typeface="Pretendard Variable Medium" panose="02000003000000020004" pitchFamily="2" charset="-127"/>
              <a:ea typeface="Pretendard Variable Medium" panose="02000003000000020004" pitchFamily="2" charset="-127"/>
              <a:cs typeface="Pretendard Variable Medium" panose="02000003000000020004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E240CE3-882D-B704-9424-C7B3832D6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66" y="1787762"/>
            <a:ext cx="3059390" cy="483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78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A4A8F-B1E2-047E-BDBC-EC4E2BAA5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C6358F77-7F99-E07F-4A0F-A5E679B5C116}"/>
              </a:ext>
            </a:extLst>
          </p:cNvPr>
          <p:cNvSpPr/>
          <p:nvPr/>
        </p:nvSpPr>
        <p:spPr>
          <a:xfrm>
            <a:off x="274902" y="226140"/>
            <a:ext cx="1100575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958487B-5F8F-C275-54A7-6BE6375A783F}"/>
              </a:ext>
            </a:extLst>
          </p:cNvPr>
          <p:cNvSpPr/>
          <p:nvPr/>
        </p:nvSpPr>
        <p:spPr>
          <a:xfrm>
            <a:off x="1600200" y="226143"/>
            <a:ext cx="4270917" cy="112315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EEFCCA-21D8-8F77-18A1-BB8E068685CA}"/>
              </a:ext>
            </a:extLst>
          </p:cNvPr>
          <p:cNvSpPr txBox="1"/>
          <p:nvPr/>
        </p:nvSpPr>
        <p:spPr>
          <a:xfrm>
            <a:off x="487866" y="279888"/>
            <a:ext cx="674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1</a:t>
            </a:r>
            <a:endParaRPr lang="ko-KR" altLang="en-US" sz="6000" dirty="0"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9C254-7B1A-EC74-096B-B0404EAF41CD}"/>
              </a:ext>
            </a:extLst>
          </p:cNvPr>
          <p:cNvSpPr txBox="1"/>
          <p:nvPr/>
        </p:nvSpPr>
        <p:spPr>
          <a:xfrm>
            <a:off x="1788376" y="372220"/>
            <a:ext cx="38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코드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CA5EF1-03B7-735F-9CAA-F28E07860D37}"/>
              </a:ext>
            </a:extLst>
          </p:cNvPr>
          <p:cNvSpPr txBox="1"/>
          <p:nvPr/>
        </p:nvSpPr>
        <p:spPr>
          <a:xfrm>
            <a:off x="3047509" y="1495375"/>
            <a:ext cx="6096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</a:rPr>
              <a:t>Constraint</a:t>
            </a:r>
            <a:endParaRPr lang="ko-KR" altLang="en-US" sz="3200" dirty="0">
              <a:latin typeface="Pretendard Variable Medium" panose="02000003000000020004" pitchFamily="2" charset="-127"/>
              <a:ea typeface="Pretendard Variable Medium" panose="02000003000000020004" pitchFamily="2" charset="-127"/>
              <a:cs typeface="Pretendard Variable Medium" panose="02000003000000020004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81AC9C4-02F5-32F0-0730-34026F9F7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75" y="3070431"/>
            <a:ext cx="4292828" cy="204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05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4458</TotalTime>
  <Words>653</Words>
  <Application>Microsoft Office PowerPoint</Application>
  <PresentationFormat>와이드스크린</PresentationFormat>
  <Paragraphs>254</Paragraphs>
  <Slides>52</Slides>
  <Notes>50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52</vt:i4>
      </vt:variant>
    </vt:vector>
  </HeadingPairs>
  <TitlesOfParts>
    <vt:vector size="58" baseType="lpstr">
      <vt:lpstr>Pretendard Variable Light</vt:lpstr>
      <vt:lpstr>Pretendard Variable Medium</vt:lpstr>
      <vt:lpstr>Arial</vt:lpstr>
      <vt:lpstr>맑은 고딕</vt:lpstr>
      <vt:lpstr>Pretendard Variable SemiBold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안세진</dc:creator>
  <cp:lastModifiedBy>안세진</cp:lastModifiedBy>
  <cp:revision>25</cp:revision>
  <dcterms:created xsi:type="dcterms:W3CDTF">2025-03-14T07:35:33Z</dcterms:created>
  <dcterms:modified xsi:type="dcterms:W3CDTF">2025-04-22T11:46:55Z</dcterms:modified>
</cp:coreProperties>
</file>