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75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6" r:id="rId17"/>
    <p:sldId id="272" r:id="rId18"/>
    <p:sldId id="269" r:id="rId19"/>
    <p:sldId id="273" r:id="rId20"/>
    <p:sldId id="27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9CC7BA-3C0F-415D-A7E4-7004E2CF9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CE5786-E040-4744-AC2B-4A6EFB6E6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66D713-951A-405E-B7EE-3F8CE5FA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B78EAC-2376-44B4-B572-B3EF0CDB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D5D11F-0C9B-4F27-8CC1-EA7ECBDA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11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25AA63-ACCF-4B1A-8B1C-F44517CE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9DEBAB7-796B-4924-929B-0F82705A4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06B59D-833B-437F-A7E0-D2C3A96D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2717C8-A7D6-4949-B5E5-B8B54D14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6202A5-F30E-46EC-A301-0683EF5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84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7F1A74F-97FF-467A-AD87-DBB7C69F7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A245EA-32DB-4A0C-910B-38797C133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804437-7362-44D2-934F-D41CB6D8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942A7C-22F3-4F0F-81B7-067F7358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1FE909-6D48-4F82-A3CC-4B8C6E17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0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34F015-98E6-47BD-A015-73989505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2DE651-C64D-44D4-B8E9-AFCC04ED4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787D88-FAD5-4C27-893F-1524DC45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64195B-BE1A-43D9-B8DD-FF9F96F1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CDFA12-ACB1-4B0C-AE60-BA840233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66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7323B8-C53D-4DB2-BDFC-218E54F8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33C20D-2A3D-4B30-AAB5-A608EB201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C6EEAC-86B5-45D3-9B78-CF120B79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481880-A395-4C76-91E5-F2B1DE44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B5064A-A906-48FE-9263-F9F94F79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36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B7C82D-07F9-438F-99B3-BD0E4EBE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B56F85-FBEE-4271-A5E9-3A8D02897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7C520E-A952-4C9B-86AC-AB2997C2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24489B-A306-47F0-801F-0711542E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ABB217-AC3E-4F2A-B2E5-E060432E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DD095F2-CFE8-4881-9E97-80E79B05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89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C0F6F-13A0-4C96-8638-5BDBDB13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8AAF11-8DD1-4CAA-9B13-A13CA291B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BB3897-0556-409C-87CF-B011C0A0A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B8C173E-6813-4B0E-90C3-1FFFCEA97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62E8709-B60F-460A-82EE-AB286B303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56DC9C8-0AE3-469B-9830-BD65F01A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0E4A73D-74A5-4F9F-9BEC-2C7C30D18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C96BABE-FDF3-4E53-8895-E79CC86F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72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1FD458-F5AF-4535-B349-677AD1F4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F38005B-A4C2-44CD-BD30-C22288B2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E9FC583-2778-4457-9DBB-3F7CFC24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73D1FD-D09A-4443-B9D4-03E4CF6B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32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53DDE94-4B85-4AC4-A386-DBF1B827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1973185-ECA7-4CDD-8A9F-C38351C7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4A16C8-E4FE-41BD-9462-F74AC1B9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53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E4703D-1993-43FE-8E8E-899C086A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7ACB01-C7E6-4F93-A8CC-F9CAC98A4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E586978-9858-4007-A8DC-1CBEC6673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CB03DF-2058-42B5-B44E-6AC029E3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471446A-04F1-4B61-8667-2A5C2672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988A19-10B2-497C-BC29-0A3517CC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83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38D6AB-656F-4640-B86A-6E33D9CE2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312707A-9B0F-44A4-9C66-175E97BFF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FC08E18-9AC5-47C6-A0FB-244AE1EBA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2EC147-8B19-4A70-9577-1D5C0351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58BA69-31C6-4ABF-A2A6-8F04DC96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FB9CF5-7571-4027-A406-4797AE10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3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DA1484D-0E42-435F-B2BB-50E945E5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251A59-6042-4176-8A7D-5E89BC533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5792BC-E6E6-4F4E-8245-9D2B40AB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92A7-C8C5-4AA4-B786-6476509860C3}" type="datetimeFigureOut">
              <a:rPr lang="ko-KR" altLang="en-US" smtClean="0"/>
              <a:t>2024-02-06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56DA1B-DFF3-4A06-9A27-E5AD8B36E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DDAAA7-4B6F-4AC4-A7A1-2A8A0B9D2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5500-9316-43E8-8227-C6F79F3F3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5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amesaien.com/game/fruit_box_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onstove.com/ko/event/exhibit/53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.inven.co.kr/webzine/wznews.php?idx=292626&amp;site=webzine&amp;sw=Unide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dev-page.notion.site/UNIDEV-06fff344b68748a29d5e7a1d05d7dd18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39556D-DE4B-46C9-8583-39D4482C61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회 </a:t>
            </a:r>
            <a:r>
              <a:rPr lang="en-US" altLang="ko-KR" dirty="0"/>
              <a:t>UNIJAM </a:t>
            </a:r>
            <a:r>
              <a:rPr lang="ko-KR" altLang="en-US" dirty="0"/>
              <a:t>후기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BA6862A-0878-4BB0-9707-C08EBCCB5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20’ </a:t>
            </a:r>
            <a:r>
              <a:rPr lang="ko-KR" altLang="en-US" dirty="0" err="1"/>
              <a:t>박성지</a:t>
            </a:r>
            <a:r>
              <a:rPr lang="ko-KR" altLang="en-US" dirty="0"/>
              <a:t> </a:t>
            </a:r>
            <a:r>
              <a:rPr lang="en-US" altLang="ko-KR" dirty="0"/>
              <a:t>(@Unreal)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24FB3F-2DD1-4158-99ED-FC381FFE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서브콘텐츠</a:t>
            </a: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미니게임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84130B-5382-4B99-AB65-01F26FC0E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https://www.gamesaien.com/game/fruit_box_a/</a:t>
            </a:r>
            <a:endParaRPr lang="en-US" altLang="ko-KR" dirty="0"/>
          </a:p>
          <a:p>
            <a:r>
              <a:rPr lang="ko-KR" altLang="en-US" dirty="0" err="1"/>
              <a:t>를</a:t>
            </a:r>
            <a:r>
              <a:rPr lang="ko-KR" altLang="en-US" dirty="0"/>
              <a:t> 해서 점수 경쟁을 합니다</a:t>
            </a:r>
            <a:endParaRPr lang="en-US" altLang="ko-KR" dirty="0"/>
          </a:p>
          <a:p>
            <a:r>
              <a:rPr lang="ko-KR" altLang="en-US" dirty="0"/>
              <a:t>상품으로 스팀 </a:t>
            </a:r>
            <a:r>
              <a:rPr lang="en-US" altLang="ko-KR" dirty="0"/>
              <a:t>5000</a:t>
            </a:r>
            <a:r>
              <a:rPr lang="ko-KR" altLang="en-US" dirty="0"/>
              <a:t>원</a:t>
            </a:r>
            <a:br>
              <a:rPr lang="en-US" altLang="ko-KR" dirty="0"/>
            </a:br>
            <a:r>
              <a:rPr lang="ko-KR" altLang="en-US" dirty="0"/>
              <a:t>상품권 받았습니다 좋아요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A66E13-7AF7-419B-A159-C9A6B7A7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05" y="2814975"/>
            <a:ext cx="6058123" cy="39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6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580A4F-65A3-476D-871D-5EE4443A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서브콘텐츠</a:t>
            </a:r>
            <a:r>
              <a:rPr lang="en-US" altLang="ko-KR" dirty="0"/>
              <a:t> - </a:t>
            </a:r>
            <a:r>
              <a:rPr lang="ko-KR" altLang="en-US" dirty="0"/>
              <a:t>보물찾기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995B1E-8806-4572-A0EB-C0902419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사옥 여기저기에 쪽지를 </a:t>
            </a:r>
            <a:r>
              <a:rPr lang="ko-KR" altLang="en-US" dirty="0" err="1"/>
              <a:t>숨겨놨습니다</a:t>
            </a:r>
            <a:endParaRPr lang="en-US" altLang="ko-KR" dirty="0"/>
          </a:p>
          <a:p>
            <a:r>
              <a:rPr lang="ko-KR" altLang="en-US" dirty="0"/>
              <a:t>꽝도 있고 당첨도 있음</a:t>
            </a:r>
            <a:endParaRPr lang="en-US" altLang="ko-KR" dirty="0"/>
          </a:p>
          <a:p>
            <a:r>
              <a:rPr lang="ko-KR" altLang="en-US" dirty="0"/>
              <a:t>당첨 하나 찾아서 만족합니다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21178F-F7D0-4835-B21C-0FEAE2D3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1" y="1962336"/>
            <a:ext cx="3119651" cy="421462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6459F27-9157-4D12-912B-6C73E482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806415"/>
            <a:ext cx="7271128" cy="11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F5D733-E3E7-42A0-8267-D20B66D9D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잠은 어떻게 하나요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8037AE-9EDA-414B-85E4-0ECA4906B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거의 안자는 분위기입니다</a:t>
            </a:r>
            <a:endParaRPr lang="en-US" altLang="ko-KR" dirty="0"/>
          </a:p>
          <a:p>
            <a:r>
              <a:rPr lang="ko-KR" altLang="en-US" dirty="0"/>
              <a:t>본인은 인근 호텔 예약해서 첫날은 잤습니다</a:t>
            </a:r>
            <a:endParaRPr lang="en-US" altLang="ko-KR" dirty="0"/>
          </a:p>
          <a:p>
            <a:r>
              <a:rPr lang="ko-KR" altLang="en-US" dirty="0"/>
              <a:t>근데 둘째날은 호텔에서 씻기만 하고 대충 사옥에서 </a:t>
            </a:r>
            <a:r>
              <a:rPr lang="ko-KR" altLang="en-US" dirty="0" err="1"/>
              <a:t>쪽잠</a:t>
            </a:r>
            <a:endParaRPr lang="en-US" altLang="ko-KR" dirty="0"/>
          </a:p>
          <a:p>
            <a:r>
              <a:rPr lang="ko-KR" altLang="en-US" dirty="0"/>
              <a:t>저는 대충 </a:t>
            </a:r>
            <a:r>
              <a:rPr lang="en-US" altLang="ko-KR" dirty="0"/>
              <a:t>3</a:t>
            </a:r>
            <a:r>
              <a:rPr lang="ko-KR" altLang="en-US" dirty="0"/>
              <a:t>일간 </a:t>
            </a:r>
            <a:r>
              <a:rPr lang="en-US" altLang="ko-KR" dirty="0"/>
              <a:t>7</a:t>
            </a:r>
            <a:r>
              <a:rPr lang="ko-KR" altLang="en-US" dirty="0"/>
              <a:t>시간 </a:t>
            </a:r>
            <a:r>
              <a:rPr lang="ko-KR" altLang="en-US" dirty="0" err="1"/>
              <a:t>잔듯요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AB91E5-5FE0-4CA9-B063-E5A170719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15" y="4137974"/>
            <a:ext cx="2268379" cy="101949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C2F6448-DED3-4956-9718-F5EB42C98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57469"/>
            <a:ext cx="5187804" cy="101949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70A3588-700B-4E41-AEBE-19D3180C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102" y="4115550"/>
            <a:ext cx="2593902" cy="98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1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CC1A36-4071-4885-B06C-0F17B8DC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어떤 게임 만들었나요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0A721B-D32C-4DDF-8977-69D533D9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주제 </a:t>
            </a:r>
            <a:r>
              <a:rPr lang="en-US" altLang="ko-KR" dirty="0"/>
              <a:t>‘</a:t>
            </a:r>
            <a:r>
              <a:rPr lang="ko-KR" altLang="en-US" dirty="0"/>
              <a:t>시작이 반</a:t>
            </a:r>
            <a:r>
              <a:rPr lang="en-US" altLang="ko-KR" dirty="0"/>
              <a:t>’</a:t>
            </a:r>
            <a:r>
              <a:rPr lang="ko-KR" altLang="en-US" dirty="0"/>
              <a:t>에서 </a:t>
            </a:r>
            <a:r>
              <a:rPr lang="en-US" altLang="ko-KR" dirty="0"/>
              <a:t>‘</a:t>
            </a:r>
            <a:r>
              <a:rPr lang="ko-KR" altLang="en-US" dirty="0"/>
              <a:t>반</a:t>
            </a:r>
            <a:r>
              <a:rPr lang="en-US" altLang="ko-KR" dirty="0"/>
              <a:t>‘</a:t>
            </a:r>
            <a:r>
              <a:rPr lang="ko-KR" altLang="en-US" dirty="0"/>
              <a:t>에 초점을 맞춰서</a:t>
            </a:r>
            <a:endParaRPr lang="en-US" altLang="ko-KR" dirty="0"/>
          </a:p>
          <a:p>
            <a:r>
              <a:rPr lang="ko-KR" altLang="en-US" dirty="0"/>
              <a:t>두 개의 게임을 </a:t>
            </a:r>
            <a:r>
              <a:rPr lang="ko-KR" altLang="en-US" dirty="0" err="1"/>
              <a:t>반반씩</a:t>
            </a:r>
            <a:r>
              <a:rPr lang="ko-KR" altLang="en-US" dirty="0"/>
              <a:t> 합친 느낌으로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인칭 </a:t>
            </a:r>
            <a:r>
              <a:rPr lang="en-US" altLang="ko-KR" dirty="0"/>
              <a:t>3D </a:t>
            </a:r>
            <a:r>
              <a:rPr lang="ko-KR" altLang="en-US" dirty="0"/>
              <a:t>퍼</a:t>
            </a:r>
            <a:r>
              <a:rPr lang="en-US" altLang="ko-KR" dirty="0"/>
              <a:t>?</a:t>
            </a:r>
            <a:r>
              <a:rPr lang="ko-KR" altLang="en-US" dirty="0" err="1"/>
              <a:t>즐게임</a:t>
            </a:r>
            <a:endParaRPr lang="en-US" altLang="ko-KR" dirty="0"/>
          </a:p>
          <a:p>
            <a:r>
              <a:rPr lang="en-US" altLang="ko-KR" dirty="0"/>
              <a:t>2D </a:t>
            </a:r>
            <a:r>
              <a:rPr lang="ko-KR" altLang="en-US" dirty="0"/>
              <a:t>화면의 캐릭터도 조작할 수 있음</a:t>
            </a:r>
            <a:endParaRPr lang="en-US" altLang="ko-KR" dirty="0"/>
          </a:p>
          <a:p>
            <a:r>
              <a:rPr lang="en-US" altLang="ko-KR" dirty="0"/>
              <a:t>2D </a:t>
            </a:r>
            <a:r>
              <a:rPr lang="ko-KR" altLang="en-US" dirty="0"/>
              <a:t>화면 안의 버튼을 눌러서</a:t>
            </a:r>
            <a:br>
              <a:rPr lang="en-US" altLang="ko-KR" dirty="0"/>
            </a:br>
            <a:r>
              <a:rPr lang="en-US" altLang="ko-KR" dirty="0"/>
              <a:t>3D </a:t>
            </a:r>
            <a:r>
              <a:rPr lang="ko-KR" altLang="en-US" dirty="0"/>
              <a:t>세계의 문을 여는 그런 게임</a:t>
            </a:r>
            <a:endParaRPr lang="en-US" altLang="ko-KR" dirty="0"/>
          </a:p>
        </p:txBody>
      </p:sp>
      <p:pic>
        <p:nvPicPr>
          <p:cNvPr id="2050" name="Picture 2" descr="https://d2x8kymwjom7h7.cloudfront.net/live/application_no/119001/application_no/119001/images/image_1706534556590.png">
            <a:extLst>
              <a:ext uri="{FF2B5EF4-FFF2-40B4-BE49-F238E27FC236}">
                <a16:creationId xmlns:a16="http://schemas.microsoft.com/office/drawing/2014/main" id="{E0D51C31-E2AC-4831-BC95-5CE23E4E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5" y="3674378"/>
            <a:ext cx="4918745" cy="27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9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B6A1537-DFAD-4635-AB02-D91566A1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323" y="1825625"/>
            <a:ext cx="3673333" cy="485757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7B42414-50A0-4F37-93CB-F4DC15B5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다른 팀들은 어떤 게임 냈나요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5FD34D-734A-4C52-8AD8-EC919F04E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다양한 </a:t>
            </a:r>
            <a:r>
              <a:rPr lang="ko-KR" altLang="en-US" dirty="0" err="1"/>
              <a:t>재밌는</a:t>
            </a:r>
            <a:r>
              <a:rPr lang="ko-KR" altLang="en-US" dirty="0"/>
              <a:t> 게임들이 나왔어요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여기서 다 얘기하기는 힘들고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https://store.onstove.com/ko/event/exhibit/533</a:t>
            </a:r>
            <a:endParaRPr lang="en-US" altLang="ko-KR" dirty="0"/>
          </a:p>
          <a:p>
            <a:r>
              <a:rPr lang="ko-KR" altLang="en-US" dirty="0"/>
              <a:t>에서 해볼 수 있습니다</a:t>
            </a:r>
            <a:endParaRPr lang="en-US" altLang="ko-KR" dirty="0"/>
          </a:p>
          <a:p>
            <a:r>
              <a:rPr lang="ko-KR" altLang="en-US" dirty="0" err="1"/>
              <a:t>스토브인디</a:t>
            </a:r>
            <a:r>
              <a:rPr lang="ko-KR" altLang="en-US" dirty="0"/>
              <a:t> </a:t>
            </a:r>
            <a:r>
              <a:rPr lang="ko-KR" altLang="en-US" dirty="0" err="1"/>
              <a:t>후원받는</a:t>
            </a:r>
            <a:r>
              <a:rPr lang="ko-KR" altLang="en-US" dirty="0"/>
              <a:t> 대가</a:t>
            </a:r>
            <a:r>
              <a:rPr lang="en-US" altLang="ko-KR" dirty="0"/>
              <a:t>(?)</a:t>
            </a:r>
            <a:r>
              <a:rPr lang="ko-KR" altLang="en-US" dirty="0"/>
              <a:t>로</a:t>
            </a:r>
            <a:br>
              <a:rPr lang="en-US" altLang="ko-KR" dirty="0"/>
            </a:br>
            <a:r>
              <a:rPr lang="ko-KR" altLang="en-US" dirty="0" err="1"/>
              <a:t>스토브인디에</a:t>
            </a:r>
            <a:r>
              <a:rPr lang="ko-KR" altLang="en-US" dirty="0"/>
              <a:t> 업로드함</a:t>
            </a:r>
          </a:p>
        </p:txBody>
      </p:sp>
    </p:spTree>
    <p:extLst>
      <p:ext uri="{BB962C8B-B14F-4D97-AF65-F5344CB8AC3E}">
        <p14:creationId xmlns:p14="http://schemas.microsoft.com/office/powerpoint/2010/main" val="66982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CA06DB-70D3-4CAB-81CE-80F3AE67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마무리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D2A48B-05F3-4AA1-9AC5-FFFB49E43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일요일 </a:t>
            </a:r>
            <a:r>
              <a:rPr lang="en-US" altLang="ko-KR" dirty="0"/>
              <a:t>2</a:t>
            </a:r>
            <a:r>
              <a:rPr lang="ko-KR" altLang="en-US" dirty="0"/>
              <a:t>시까지 게임을 제출합니다</a:t>
            </a:r>
            <a:endParaRPr lang="en-US" altLang="ko-KR" dirty="0"/>
          </a:p>
          <a:p>
            <a:r>
              <a:rPr lang="ko-KR" altLang="en-US" dirty="0"/>
              <a:t>서로 해보고 평가</a:t>
            </a:r>
            <a:r>
              <a:rPr lang="en-US" altLang="ko-KR" dirty="0"/>
              <a:t>/</a:t>
            </a:r>
            <a:r>
              <a:rPr lang="ko-KR" altLang="en-US" dirty="0"/>
              <a:t>피드백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7A7FCF-4951-4DD2-A273-FBE83F77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1" y="5082281"/>
            <a:ext cx="4950500" cy="6616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8511F98-176D-43AC-BDAC-3DC7DEDE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49" y="3429000"/>
            <a:ext cx="2863368" cy="62452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2D48927-32B7-4D28-8E90-FFD8BFC01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61" y="4410766"/>
            <a:ext cx="4242025" cy="6480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85CE8F8-46BB-46CB-80D8-781EFAEEB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8" y="3045651"/>
            <a:ext cx="5432147" cy="134330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FF1DCCF-F726-400D-BE8F-F446B43F9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866" y="4249359"/>
            <a:ext cx="2886934" cy="96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7AD29C-85FC-4838-BC4E-AA294DBD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우리팀</a:t>
            </a:r>
            <a:r>
              <a:rPr lang="ko-KR" altLang="en-US" dirty="0"/>
              <a:t> 피드백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58D5C1-A54D-45B7-8CC0-581C11350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좋은 반응 얻다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00AF96E-1BBF-47EA-BE96-ED02A77F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18" y="2638968"/>
            <a:ext cx="7038363" cy="367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45EAFA-9A14-433A-AA73-EE75080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뒤풀이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172060-0AFF-4F04-8AD3-D6E057FF7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인근 고깃집에서 고기 </a:t>
            </a:r>
            <a:r>
              <a:rPr lang="ko-KR" altLang="en-US" dirty="0" err="1"/>
              <a:t>구워먹었습니다</a:t>
            </a:r>
            <a:endParaRPr lang="en-US" altLang="ko-KR" dirty="0"/>
          </a:p>
          <a:p>
            <a:r>
              <a:rPr lang="ko-KR" altLang="en-US" dirty="0"/>
              <a:t>다들 피곤해서 </a:t>
            </a:r>
            <a:r>
              <a:rPr lang="en-US" altLang="ko-KR" dirty="0"/>
              <a:t>1</a:t>
            </a:r>
            <a:r>
              <a:rPr lang="ko-KR" altLang="en-US" dirty="0"/>
              <a:t>차만 하고 튀었습니다</a:t>
            </a:r>
          </a:p>
        </p:txBody>
      </p:sp>
    </p:spTree>
    <p:extLst>
      <p:ext uri="{BB962C8B-B14F-4D97-AF65-F5344CB8AC3E}">
        <p14:creationId xmlns:p14="http://schemas.microsoft.com/office/powerpoint/2010/main" val="110088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86D7BE-531B-408F-9F45-2D3074ED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후기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6118A3-EC58-43F0-8CC3-D36CF24B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ko-KR" altLang="en-US" dirty="0"/>
              <a:t>하제 아닌 사람과 얘기할 기회</a:t>
            </a:r>
            <a:endParaRPr lang="en-US" altLang="ko-KR" dirty="0"/>
          </a:p>
          <a:p>
            <a:r>
              <a:rPr lang="ko-KR" altLang="en-US" dirty="0"/>
              <a:t>같은 게임 개발 동아리라고 해도 다양한 사람들이 모임</a:t>
            </a:r>
            <a:endParaRPr lang="en-US" altLang="ko-KR" dirty="0"/>
          </a:p>
          <a:p>
            <a:r>
              <a:rPr lang="ko-KR" altLang="en-US" b="1" dirty="0"/>
              <a:t>그래픽이 있는 게임 개발</a:t>
            </a:r>
            <a:r>
              <a:rPr lang="ko-KR" altLang="en-US" dirty="0"/>
              <a:t> 즐겁다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구현 난이도가 약간 어려웠음</a:t>
            </a:r>
            <a:endParaRPr lang="en-US" altLang="ko-KR" dirty="0"/>
          </a:p>
          <a:p>
            <a:r>
              <a:rPr lang="ko-KR" altLang="en-US" strike="sngStrike" dirty="0">
                <a:solidFill>
                  <a:schemeClr val="bg2">
                    <a:lumMod val="75000"/>
                  </a:schemeClr>
                </a:solidFill>
              </a:rPr>
              <a:t>나는 코드를 </a:t>
            </a:r>
            <a:r>
              <a:rPr lang="ko-KR" altLang="en-US" strike="sngStrike" dirty="0" err="1">
                <a:solidFill>
                  <a:schemeClr val="bg2">
                    <a:lumMod val="75000"/>
                  </a:schemeClr>
                </a:solidFill>
              </a:rPr>
              <a:t>못짜지만</a:t>
            </a:r>
            <a:r>
              <a:rPr lang="ko-KR" altLang="en-US" strike="sngStrike" dirty="0">
                <a:solidFill>
                  <a:schemeClr val="bg2">
                    <a:lumMod val="75000"/>
                  </a:schemeClr>
                </a:solidFill>
              </a:rPr>
              <a:t> 다른 사람들도 비슷하게 </a:t>
            </a:r>
            <a:r>
              <a:rPr lang="ko-KR" altLang="en-US" strike="sngStrike" dirty="0" err="1">
                <a:solidFill>
                  <a:schemeClr val="bg2">
                    <a:lumMod val="75000"/>
                  </a:schemeClr>
                </a:solidFill>
              </a:rPr>
              <a:t>못짠다</a:t>
            </a:r>
            <a:endParaRPr lang="en-US" altLang="ko-KR" strike="sngStrik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62741CF-FE98-4DDB-A71F-D1063DAF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09080"/>
            <a:ext cx="4644024" cy="745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315B6E5-EEB0-4296-B398-39E6CDC23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78500"/>
            <a:ext cx="60864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697097-2A1A-4E08-9989-241E3E87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무려 </a:t>
            </a:r>
            <a:r>
              <a:rPr lang="ko-KR" altLang="en-US" dirty="0" err="1"/>
              <a:t>인벤에서</a:t>
            </a:r>
            <a:r>
              <a:rPr lang="ko-KR" altLang="en-US" dirty="0"/>
              <a:t> 기사 내줬습니다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7A3D44E-15B7-4C06-A1D9-0DFA074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https://m.inven.co.kr/webzine/wznews.php?idx=292626&amp;site=webzine&amp;sw=Unidev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8184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5C6B05-C4ED-4F30-B814-56A0F6F7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UNIJAM</a:t>
            </a:r>
            <a:r>
              <a:rPr lang="ko-KR" altLang="en-US" dirty="0"/>
              <a:t>이 </a:t>
            </a:r>
            <a:r>
              <a:rPr lang="ko-KR" altLang="en-US" dirty="0" err="1"/>
              <a:t>뭔가요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7B9658-3DC5-4FE4-BC05-1AB69136B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UNIDEV</a:t>
            </a:r>
            <a:r>
              <a:rPr lang="ko-KR" altLang="en-US" dirty="0"/>
              <a:t>가 진행하는 </a:t>
            </a:r>
            <a:r>
              <a:rPr lang="ko-KR" altLang="en-US" dirty="0" err="1"/>
              <a:t>게임잼입니다</a:t>
            </a:r>
            <a:endParaRPr lang="en-US" altLang="ko-KR" dirty="0"/>
          </a:p>
          <a:p>
            <a:r>
              <a:rPr lang="en-US" altLang="ko-KR" dirty="0"/>
              <a:t>1/26(</a:t>
            </a:r>
            <a:r>
              <a:rPr lang="ko-KR" altLang="en-US" dirty="0"/>
              <a:t>금</a:t>
            </a:r>
            <a:r>
              <a:rPr lang="en-US" altLang="ko-KR" dirty="0"/>
              <a:t>) ~ 1/28(</a:t>
            </a:r>
            <a:r>
              <a:rPr lang="ko-KR" altLang="en-US" dirty="0"/>
              <a:t>일</a:t>
            </a:r>
            <a:r>
              <a:rPr lang="en-US" altLang="ko-KR" dirty="0"/>
              <a:t>)</a:t>
            </a:r>
            <a:r>
              <a:rPr lang="ko-KR" altLang="en-US" dirty="0"/>
              <a:t>에 진행했습니다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회 </a:t>
            </a:r>
            <a:r>
              <a:rPr lang="en-US" altLang="ko-KR" dirty="0"/>
              <a:t>UNIJAM</a:t>
            </a:r>
            <a:r>
              <a:rPr lang="ko-KR" altLang="en-US" dirty="0"/>
              <a:t>은 작년 이맘때에 </a:t>
            </a:r>
            <a:r>
              <a:rPr lang="ko-KR" altLang="en-US" dirty="0" err="1"/>
              <a:t>진행했었습니다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7749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1E5737-4321-4D23-8515-7705A33E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FD943E-E7E4-4DF5-ADD8-CC1EA470C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ko-KR" altLang="en-US" dirty="0"/>
              <a:t>인사하는 제리 사진</a:t>
            </a:r>
          </a:p>
        </p:txBody>
      </p:sp>
    </p:spTree>
    <p:extLst>
      <p:ext uri="{BB962C8B-B14F-4D97-AF65-F5344CB8AC3E}">
        <p14:creationId xmlns:p14="http://schemas.microsoft.com/office/powerpoint/2010/main" val="247095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1">
            <a:extLst>
              <a:ext uri="{FF2B5EF4-FFF2-40B4-BE49-F238E27FC236}">
                <a16:creationId xmlns:a16="http://schemas.microsoft.com/office/drawing/2014/main" id="{C8AF9361-D693-4499-8619-7D15035B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altLang="ko-KR" dirty="0"/>
              <a:t>UNIDEV</a:t>
            </a:r>
            <a:r>
              <a:rPr lang="ko-KR" altLang="en-US" dirty="0"/>
              <a:t>가 </a:t>
            </a:r>
            <a:r>
              <a:rPr lang="ko-KR" altLang="en-US" dirty="0" err="1"/>
              <a:t>뭔가요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738B8A9A-0339-4C6C-830D-6964F34107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전국 대학생 게임 개발 동아리 연합회</a:t>
            </a:r>
            <a:endParaRPr lang="en-US" altLang="ko-KR" dirty="0"/>
          </a:p>
          <a:p>
            <a:r>
              <a:rPr lang="ko-KR" altLang="en-US" dirty="0"/>
              <a:t>동아리 </a:t>
            </a:r>
            <a:r>
              <a:rPr lang="en-US" altLang="ko-KR" dirty="0"/>
              <a:t>15</a:t>
            </a:r>
            <a:r>
              <a:rPr lang="ko-KR" altLang="en-US" dirty="0"/>
              <a:t>개가 있습니다</a:t>
            </a:r>
            <a:endParaRPr lang="en-US" altLang="ko-KR" dirty="0"/>
          </a:p>
          <a:p>
            <a:r>
              <a:rPr lang="en-US" altLang="ko-KR" dirty="0"/>
              <a:t>2023</a:t>
            </a:r>
            <a:r>
              <a:rPr lang="ko-KR" altLang="en-US" dirty="0"/>
              <a:t>년 여름 설립</a:t>
            </a:r>
            <a:endParaRPr lang="en-US" altLang="ko-KR" dirty="0"/>
          </a:p>
          <a:p>
            <a:endParaRPr lang="en-US" altLang="ko-KR" dirty="0">
              <a:hlinkClick r:id="rId2"/>
            </a:endParaRPr>
          </a:p>
          <a:p>
            <a:r>
              <a:rPr lang="en-US" altLang="ko-KR" dirty="0">
                <a:hlinkClick r:id="rId2"/>
              </a:rPr>
              <a:t>https://unidev-page.notion.site/UNIDEV-06fff344b68748a29d5e7a1d05d7dd18</a:t>
            </a:r>
            <a:endParaRPr lang="en-US" altLang="ko-KR" dirty="0"/>
          </a:p>
        </p:txBody>
      </p:sp>
      <p:sp>
        <p:nvSpPr>
          <p:cNvPr id="14" name="내용 개체 틀 13">
            <a:extLst>
              <a:ext uri="{FF2B5EF4-FFF2-40B4-BE49-F238E27FC236}">
                <a16:creationId xmlns:a16="http://schemas.microsoft.com/office/drawing/2014/main" id="{EC747F45-8EC2-40A4-A536-D77333F72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/>
              <a:t>주어진 주제를 가지고 </a:t>
            </a:r>
            <a:r>
              <a:rPr lang="en-US" altLang="ko-KR" dirty="0"/>
              <a:t>48</a:t>
            </a:r>
            <a:r>
              <a:rPr lang="ko-KR" altLang="en-US" dirty="0"/>
              <a:t>시간 안에 게임을 만드는 행사</a:t>
            </a:r>
          </a:p>
        </p:txBody>
      </p:sp>
      <p:sp>
        <p:nvSpPr>
          <p:cNvPr id="15" name="제목 11">
            <a:extLst>
              <a:ext uri="{FF2B5EF4-FFF2-40B4-BE49-F238E27FC236}">
                <a16:creationId xmlns:a16="http://schemas.microsoft.com/office/drawing/2014/main" id="{441EC1C0-AC99-48AE-9783-9964C7AD08B6}"/>
              </a:ext>
            </a:extLst>
          </p:cNvPr>
          <p:cNvSpPr txBox="1">
            <a:spLocks/>
          </p:cNvSpPr>
          <p:nvPr/>
        </p:nvSpPr>
        <p:spPr>
          <a:xfrm>
            <a:off x="6172200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16" name="제목 11">
            <a:extLst>
              <a:ext uri="{FF2B5EF4-FFF2-40B4-BE49-F238E27FC236}">
                <a16:creationId xmlns:a16="http://schemas.microsoft.com/office/drawing/2014/main" id="{9297C91D-0C7B-49A9-B4B7-35B63EF7B9A6}"/>
              </a:ext>
            </a:extLst>
          </p:cNvPr>
          <p:cNvSpPr txBox="1">
            <a:spLocks/>
          </p:cNvSpPr>
          <p:nvPr/>
        </p:nvSpPr>
        <p:spPr>
          <a:xfrm>
            <a:off x="6172200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err="1"/>
              <a:t>게임잼이</a:t>
            </a:r>
            <a:r>
              <a:rPr lang="ko-KR" altLang="en-US" dirty="0"/>
              <a:t> </a:t>
            </a:r>
            <a:r>
              <a:rPr lang="ko-KR" altLang="en-US" dirty="0" err="1"/>
              <a:t>뭔가요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556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7FB0169A-C34D-4B0C-91B3-9A957DA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D6A4F0-DC8C-4620-9A2C-32EF9EEE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총 </a:t>
            </a:r>
            <a:r>
              <a:rPr lang="en-US" altLang="ko-KR" dirty="0"/>
              <a:t>50+</a:t>
            </a:r>
            <a:r>
              <a:rPr lang="ko-KR" altLang="en-US" dirty="0"/>
              <a:t>명 모집했습니다 </a:t>
            </a:r>
            <a:r>
              <a:rPr lang="en-US" altLang="ko-KR" dirty="0"/>
              <a:t>(</a:t>
            </a:r>
            <a:r>
              <a:rPr lang="ko-KR" altLang="en-US" dirty="0"/>
              <a:t>팀당 </a:t>
            </a:r>
            <a:r>
              <a:rPr lang="en-US" altLang="ko-KR" dirty="0"/>
              <a:t>5~6</a:t>
            </a:r>
            <a:r>
              <a:rPr lang="ko-KR" altLang="en-US" dirty="0"/>
              <a:t>명 </a:t>
            </a:r>
            <a:r>
              <a:rPr lang="en-US" altLang="ko-KR" dirty="0"/>
              <a:t>* 10</a:t>
            </a:r>
            <a:r>
              <a:rPr lang="ko-KR" altLang="en-US" dirty="0"/>
              <a:t>팀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팀당 기획</a:t>
            </a:r>
            <a:r>
              <a:rPr lang="en-US" altLang="ko-KR" dirty="0"/>
              <a:t>1 + </a:t>
            </a:r>
            <a:r>
              <a:rPr lang="ko-KR" altLang="en-US" dirty="0" err="1"/>
              <a:t>메인프로그래머</a:t>
            </a:r>
            <a:r>
              <a:rPr lang="en-US" altLang="ko-KR" dirty="0"/>
              <a:t>1 + </a:t>
            </a:r>
            <a:r>
              <a:rPr lang="ko-KR" altLang="en-US" dirty="0" err="1"/>
              <a:t>서브프로그래머</a:t>
            </a:r>
            <a:r>
              <a:rPr lang="en-US" altLang="ko-KR" dirty="0"/>
              <a:t>1 + </a:t>
            </a:r>
            <a:r>
              <a:rPr lang="ko-KR" altLang="en-US" dirty="0"/>
              <a:t>아트</a:t>
            </a:r>
            <a:r>
              <a:rPr lang="en-US" altLang="ko-KR" dirty="0"/>
              <a:t>1</a:t>
            </a:r>
            <a:br>
              <a:rPr lang="en-US" altLang="ko-KR" dirty="0"/>
            </a:br>
            <a:r>
              <a:rPr lang="en-US" altLang="ko-KR" dirty="0"/>
              <a:t>(+</a:t>
            </a:r>
            <a:r>
              <a:rPr lang="ko-KR" altLang="en-US" dirty="0"/>
              <a:t>사운드</a:t>
            </a:r>
            <a:r>
              <a:rPr lang="en-US" altLang="ko-KR" dirty="0"/>
              <a:t>1)</a:t>
            </a:r>
          </a:p>
          <a:p>
            <a:r>
              <a:rPr lang="ko-KR" altLang="en-US" dirty="0"/>
              <a:t>선착순 모집</a:t>
            </a:r>
            <a:endParaRPr lang="en-US" altLang="ko-KR" dirty="0"/>
          </a:p>
          <a:p>
            <a:r>
              <a:rPr lang="ko-KR" altLang="en-US" dirty="0"/>
              <a:t>모집할 때 원하는 </a:t>
            </a:r>
            <a:r>
              <a:rPr lang="ko-KR" altLang="en-US" dirty="0" err="1"/>
              <a:t>직군을</a:t>
            </a:r>
            <a:r>
              <a:rPr lang="ko-KR" altLang="en-US" dirty="0"/>
              <a:t> 복수 선택하지만 적당히 정해집니다</a:t>
            </a:r>
            <a:endParaRPr lang="en-US" altLang="ko-KR" dirty="0"/>
          </a:p>
          <a:p>
            <a:r>
              <a:rPr lang="ko-KR" altLang="en-US" dirty="0"/>
              <a:t>본인은 </a:t>
            </a:r>
            <a:r>
              <a:rPr lang="en-US" altLang="ko-KR" dirty="0"/>
              <a:t>2</a:t>
            </a:r>
            <a:r>
              <a:rPr lang="ko-KR" altLang="en-US" dirty="0"/>
              <a:t>회 연속 메인</a:t>
            </a:r>
            <a:r>
              <a:rPr lang="en-US" altLang="ko-KR" dirty="0"/>
              <a:t>, </a:t>
            </a:r>
            <a:r>
              <a:rPr lang="ko-KR" altLang="en-US" dirty="0"/>
              <a:t>서브 프로그래머에 지원했고 메인 프로그래머에 당첨됨</a:t>
            </a:r>
            <a:endParaRPr lang="en-US" altLang="ko-KR" dirty="0"/>
          </a:p>
          <a:p>
            <a:r>
              <a:rPr lang="ko-KR" altLang="en-US" dirty="0"/>
              <a:t>하제인이 무려 </a:t>
            </a:r>
            <a:r>
              <a:rPr lang="en-US" altLang="ko-KR" dirty="0"/>
              <a:t>11</a:t>
            </a:r>
            <a:r>
              <a:rPr lang="ko-KR" altLang="en-US" dirty="0"/>
              <a:t>명이나 참여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75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B41325-D065-4B18-A027-A8454B35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팀 빌딩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D2C012-662F-4251-BBDC-27870910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게임잼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주일 전에 주제 공개</a:t>
            </a:r>
            <a:endParaRPr lang="en-US" altLang="ko-KR" dirty="0"/>
          </a:p>
          <a:p>
            <a:r>
              <a:rPr lang="ko-KR" altLang="en-US" dirty="0"/>
              <a:t>주제 공개 후 </a:t>
            </a:r>
            <a:r>
              <a:rPr lang="en-US" altLang="ko-KR" dirty="0"/>
              <a:t>2</a:t>
            </a:r>
            <a:r>
              <a:rPr lang="ko-KR" altLang="en-US" dirty="0"/>
              <a:t>일 내에 기획 직군들이 기획서 제출</a:t>
            </a:r>
            <a:endParaRPr lang="en-US" altLang="ko-KR" dirty="0"/>
          </a:p>
          <a:p>
            <a:r>
              <a:rPr lang="ko-KR" altLang="en-US" dirty="0"/>
              <a:t>기획서 공개 후 </a:t>
            </a:r>
            <a:r>
              <a:rPr lang="en-US" altLang="ko-KR" dirty="0"/>
              <a:t>2</a:t>
            </a:r>
            <a:r>
              <a:rPr lang="ko-KR" altLang="en-US" dirty="0"/>
              <a:t>일 내에 다른 직군들이 원하는 팀 </a:t>
            </a:r>
            <a:r>
              <a:rPr lang="en-US" altLang="ko-KR" dirty="0"/>
              <a:t>3</a:t>
            </a:r>
            <a:r>
              <a:rPr lang="ko-KR" altLang="en-US" dirty="0"/>
              <a:t>개 선택</a:t>
            </a:r>
            <a:endParaRPr lang="en-US" altLang="ko-KR" dirty="0"/>
          </a:p>
          <a:p>
            <a:r>
              <a:rPr lang="ko-KR" altLang="en-US" dirty="0"/>
              <a:t>적당히 팀 빌딩 후 행사 당일 팀 발표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지망에 맞게</a:t>
            </a:r>
            <a:r>
              <a:rPr lang="en-US" altLang="ko-KR" dirty="0"/>
              <a:t>, </a:t>
            </a:r>
            <a:r>
              <a:rPr lang="ko-KR" altLang="en-US" dirty="0"/>
              <a:t>같은 동아리끼리 최대한 덜 겹치게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게임 개발하는 </a:t>
            </a:r>
            <a:r>
              <a:rPr lang="en-US" altLang="ko-KR" dirty="0"/>
              <a:t>48</a:t>
            </a:r>
            <a:r>
              <a:rPr lang="ko-KR" altLang="en-US" dirty="0"/>
              <a:t>시간을 최대한 효율적으로 쓰려는 </a:t>
            </a:r>
            <a:r>
              <a:rPr lang="ko-KR" altLang="en-US" dirty="0" err="1"/>
              <a:t>목표인듯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7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398B1F-A1C9-423F-8FAC-C53B1EDFA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주제가 </a:t>
            </a:r>
            <a:r>
              <a:rPr lang="ko-KR" altLang="en-US" dirty="0" err="1"/>
              <a:t>뭐였나요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1B3113-86FC-43D1-BA02-D71F0DC19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9C114E3-7718-4FE4-BF03-6CF6A034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314" y="2074012"/>
            <a:ext cx="6849372" cy="38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8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30CFBC-A921-4BBA-84AD-DBDE176A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게임잼</a:t>
            </a:r>
            <a:r>
              <a:rPr lang="ko-KR" altLang="en-US" dirty="0"/>
              <a:t> 진행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40969A-0687-4C34-A73C-93BCED0C2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서현역 인근</a:t>
            </a:r>
            <a:r>
              <a:rPr lang="en-US" altLang="ko-KR" dirty="0"/>
              <a:t> </a:t>
            </a:r>
            <a:r>
              <a:rPr lang="ko-KR" altLang="en-US" dirty="0" err="1"/>
              <a:t>스마일게이트로</a:t>
            </a:r>
            <a:r>
              <a:rPr lang="ko-KR" altLang="en-US" dirty="0"/>
              <a:t> 모입니다 </a:t>
            </a:r>
            <a:r>
              <a:rPr lang="en-US" altLang="ko-KR" dirty="0"/>
              <a:t>(</a:t>
            </a:r>
            <a:r>
              <a:rPr lang="ko-KR" altLang="en-US" dirty="0"/>
              <a:t>금요일 오후 </a:t>
            </a:r>
            <a:r>
              <a:rPr lang="en-US" altLang="ko-KR" dirty="0"/>
              <a:t>6</a:t>
            </a:r>
            <a:r>
              <a:rPr lang="ko-KR" altLang="en-US" dirty="0"/>
              <a:t>시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명찰을 받습니다</a:t>
            </a:r>
            <a:endParaRPr lang="en-US" altLang="ko-KR" dirty="0"/>
          </a:p>
          <a:p>
            <a:r>
              <a:rPr lang="ko-KR" altLang="en-US" dirty="0"/>
              <a:t>팀별로 어색하게 인사합니다</a:t>
            </a:r>
            <a:endParaRPr lang="en-US" altLang="ko-KR" dirty="0"/>
          </a:p>
          <a:p>
            <a:r>
              <a:rPr lang="ko-KR" altLang="en-US" dirty="0"/>
              <a:t>유니티 최신 </a:t>
            </a:r>
            <a:r>
              <a:rPr lang="en-US" altLang="ko-KR" dirty="0"/>
              <a:t>LTS</a:t>
            </a:r>
            <a:r>
              <a:rPr lang="ko-KR" altLang="en-US" dirty="0"/>
              <a:t>를 깝니다</a:t>
            </a:r>
            <a:endParaRPr lang="en-US" altLang="ko-KR" dirty="0"/>
          </a:p>
          <a:p>
            <a:r>
              <a:rPr lang="ko-KR" altLang="en-US" dirty="0"/>
              <a:t>저녁을 먹고 옵니다</a:t>
            </a:r>
            <a:endParaRPr lang="en-US" altLang="ko-KR" dirty="0"/>
          </a:p>
          <a:p>
            <a:r>
              <a:rPr lang="ko-KR" altLang="en-US" dirty="0" err="1"/>
              <a:t>스마게에서</a:t>
            </a:r>
            <a:r>
              <a:rPr lang="ko-KR" altLang="en-US" dirty="0"/>
              <a:t> 지원하는 과자와</a:t>
            </a:r>
            <a:br>
              <a:rPr lang="en-US" altLang="ko-KR" dirty="0"/>
            </a:br>
            <a:r>
              <a:rPr lang="ko-KR" altLang="en-US" dirty="0"/>
              <a:t>음료수를 먹습니다</a:t>
            </a:r>
            <a:endParaRPr lang="en-US" altLang="ko-KR" dirty="0"/>
          </a:p>
          <a:p>
            <a:r>
              <a:rPr lang="ko-KR" altLang="en-US" dirty="0"/>
              <a:t>몬스터가 지원하는</a:t>
            </a:r>
            <a:br>
              <a:rPr lang="en-US" altLang="ko-KR" dirty="0"/>
            </a:br>
            <a:r>
              <a:rPr lang="ko-KR" altLang="en-US" dirty="0"/>
              <a:t>몬스터를 먹습니다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FC83E5-B6CF-45C2-8F2A-2D9341DC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53" y="2476711"/>
            <a:ext cx="5724128" cy="41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6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5F241C-946C-44DF-89C1-DF7A854A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게임잼</a:t>
            </a:r>
            <a:r>
              <a:rPr lang="ko-KR" altLang="en-US" dirty="0"/>
              <a:t> 진행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E73880-7155-4CF6-854E-5810BEE40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거의 대부분 유니티를 쓰는 분위기지만</a:t>
            </a:r>
            <a:endParaRPr lang="en-US" altLang="ko-KR" dirty="0"/>
          </a:p>
          <a:p>
            <a:r>
              <a:rPr lang="ko-KR" altLang="en-US" dirty="0"/>
              <a:t>한 팀은 </a:t>
            </a:r>
            <a:r>
              <a:rPr lang="en-US" altLang="ko-KR" dirty="0"/>
              <a:t>Godot</a:t>
            </a:r>
            <a:r>
              <a:rPr lang="ko-KR" altLang="en-US" dirty="0"/>
              <a:t>를 쓰더라고요</a:t>
            </a:r>
            <a:endParaRPr lang="en-US" altLang="ko-KR" dirty="0"/>
          </a:p>
          <a:p>
            <a:r>
              <a:rPr lang="ko-KR" altLang="en-US" dirty="0"/>
              <a:t>사옥 시설이 생각보다 넓고 좋았습니다</a:t>
            </a:r>
            <a:endParaRPr lang="en-US" altLang="ko-KR" dirty="0"/>
          </a:p>
          <a:p>
            <a:r>
              <a:rPr lang="ko-KR" altLang="en-US" dirty="0"/>
              <a:t>다행히 </a:t>
            </a:r>
            <a:r>
              <a:rPr lang="ko-KR" altLang="en-US" dirty="0" err="1"/>
              <a:t>기획맨이</a:t>
            </a:r>
            <a:r>
              <a:rPr lang="ko-KR" altLang="en-US" dirty="0"/>
              <a:t> 프로그래밍도 할 줄 알았음</a:t>
            </a:r>
            <a:endParaRPr lang="en-US" altLang="ko-KR" dirty="0"/>
          </a:p>
          <a:p>
            <a:r>
              <a:rPr lang="ko-KR" altLang="en-US" dirty="0"/>
              <a:t>오히려 </a:t>
            </a:r>
            <a:r>
              <a:rPr lang="ko-KR" altLang="en-US" dirty="0" err="1"/>
              <a:t>서브플머들이</a:t>
            </a:r>
            <a:r>
              <a:rPr lang="ko-KR" altLang="en-US" dirty="0"/>
              <a:t> 레벨디자인 했음</a:t>
            </a:r>
            <a:endParaRPr lang="en-US" altLang="ko-KR" dirty="0"/>
          </a:p>
          <a:p>
            <a:r>
              <a:rPr lang="ko-KR" altLang="en-US" dirty="0"/>
              <a:t>본인은 거의 </a:t>
            </a:r>
            <a:r>
              <a:rPr lang="ko-KR" altLang="en-US" dirty="0" err="1"/>
              <a:t>머지</a:t>
            </a:r>
            <a:r>
              <a:rPr lang="ko-KR" altLang="en-US" dirty="0"/>
              <a:t> </a:t>
            </a:r>
            <a:r>
              <a:rPr lang="ko-KR" altLang="en-US" dirty="0" err="1"/>
              <a:t>컨플릭트</a:t>
            </a:r>
            <a:r>
              <a:rPr lang="ko-KR" altLang="en-US" dirty="0"/>
              <a:t> 쳐내는 기계가 되었음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6090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DA4C35-96FD-4B9A-87EF-357832122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서브콘텐츠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AD2C10-03A4-4075-8B99-5AA9569D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계속 게임만 만들고 있으면 재미없으니</a:t>
            </a:r>
            <a:endParaRPr lang="en-US" altLang="ko-KR" dirty="0"/>
          </a:p>
          <a:p>
            <a:r>
              <a:rPr lang="ko-KR" altLang="en-US" dirty="0"/>
              <a:t>서브 콘텐츠가 좀 있습니다</a:t>
            </a:r>
            <a:endParaRPr lang="en-US" altLang="ko-KR" dirty="0"/>
          </a:p>
          <a:p>
            <a:r>
              <a:rPr lang="ko-KR" altLang="en-US" dirty="0"/>
              <a:t>사실 작년 </a:t>
            </a:r>
            <a:r>
              <a:rPr lang="ko-KR" altLang="en-US" dirty="0" err="1"/>
              <a:t>서브콘텐츠가</a:t>
            </a:r>
            <a:r>
              <a:rPr lang="ko-KR" altLang="en-US" dirty="0"/>
              <a:t> 더 풍부했음</a:t>
            </a:r>
          </a:p>
        </p:txBody>
      </p:sp>
    </p:spTree>
    <p:extLst>
      <p:ext uri="{BB962C8B-B14F-4D97-AF65-F5344CB8AC3E}">
        <p14:creationId xmlns:p14="http://schemas.microsoft.com/office/powerpoint/2010/main" val="417337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532</Words>
  <Application>Microsoft Office PowerPoint</Application>
  <PresentationFormat>와이드스크린</PresentationFormat>
  <Paragraphs>91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제2회 UNIJAM 후기</vt:lpstr>
      <vt:lpstr>UNIJAM이 뭔가요?</vt:lpstr>
      <vt:lpstr>UNIDEV가 뭔가요?</vt:lpstr>
      <vt:lpstr>모집</vt:lpstr>
      <vt:lpstr>팀 빌딩</vt:lpstr>
      <vt:lpstr>주제가 뭐였나요</vt:lpstr>
      <vt:lpstr>게임잼 진행</vt:lpstr>
      <vt:lpstr>게임잼 진행</vt:lpstr>
      <vt:lpstr>서브콘텐츠</vt:lpstr>
      <vt:lpstr>서브콘텐츠 - 미니게임</vt:lpstr>
      <vt:lpstr>서브콘텐츠 - 보물찾기</vt:lpstr>
      <vt:lpstr>잠은 어떻게 하나요</vt:lpstr>
      <vt:lpstr>어떤 게임 만들었나요</vt:lpstr>
      <vt:lpstr>다른 팀들은 어떤 게임 냈나요</vt:lpstr>
      <vt:lpstr>마무리</vt:lpstr>
      <vt:lpstr>우리팀 피드백</vt:lpstr>
      <vt:lpstr>뒤풀이</vt:lpstr>
      <vt:lpstr>후기</vt:lpstr>
      <vt:lpstr>무려 인벤에서 기사 내줬습니다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제2회 UNIJAM 후기</dc:title>
  <dc:creator>SoulDriver</dc:creator>
  <cp:lastModifiedBy>SoulDriver</cp:lastModifiedBy>
  <cp:revision>28</cp:revision>
  <dcterms:created xsi:type="dcterms:W3CDTF">2024-02-06T10:26:25Z</dcterms:created>
  <dcterms:modified xsi:type="dcterms:W3CDTF">2024-02-06T11:38:14Z</dcterms:modified>
</cp:coreProperties>
</file>