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60" r:id="rId3"/>
    <p:sldId id="256" r:id="rId4"/>
    <p:sldId id="257" r:id="rId5"/>
    <p:sldId id="258" r:id="rId6"/>
    <p:sldId id="261" r:id="rId7"/>
    <p:sldId id="262" r:id="rId8"/>
    <p:sldId id="268" r:id="rId9"/>
    <p:sldId id="263" r:id="rId10"/>
    <p:sldId id="267" r:id="rId11"/>
    <p:sldId id="264" r:id="rId12"/>
    <p:sldId id="269" r:id="rId13"/>
    <p:sldId id="270" r:id="rId14"/>
    <p:sldId id="271" r:id="rId15"/>
    <p:sldId id="272" r:id="rId16"/>
    <p:sldId id="266" r:id="rId1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4T09:45:14.4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480 543 4625 0 0,'-5'-1'105'0'0,"0"0"1"0"0,0 0-1 0 0,0 1 0 0 0,0-1 1 0 0,-1 1-1 0 0,1 0 1 0 0,0 1-1 0 0,-7 1 0 0 0,-26-1-1656 0 0,34-1 1533 0 0,1 0 0 0 0,0 0-1 0 0,-1-1 1 0 0,1 0 0 0 0,-1 1 0 0 0,1-1-1 0 0,0 0 1 0 0,0-1 0 0 0,0 1 0 0 0,0-1-1 0 0,0 1 1 0 0,0-1 0 0 0,0 0 0 0 0,-5-4-1 0 0,7 4 66 0 0,-1-1-1 0 0,1 1 1 0 0,-1-1-1 0 0,1 0 1 0 0,0 1-1 0 0,0-1 1 0 0,0 0-1 0 0,1 0 1 0 0,-1 0-1 0 0,1 1 1 0 0,-1-1-1 0 0,1 0 1 0 0,0 0-1 0 0,0 0 1 0 0,0 0-1 0 0,1 0 1 0 0,-1 0-1 0 0,2-3 1 0 0,-1-1-50 0 0,1-1 1 0 0,0 1 0 0 0,0 0-1 0 0,1 1 1 0 0,0-1 0 0 0,0 0 0 0 0,7-10-1 0 0,-9 16 0 0 0,0 0-1 0 0,-1 0 1 0 0,1 0 0 0 0,0-1-1 0 0,0 1 1 0 0,0 0-1 0 0,0 0 1 0 0,0 0-1 0 0,0 1 1 0 0,0-1-1 0 0,0 0 1 0 0,0 0 0 0 0,0 0-1 0 0,0 1 1 0 0,0-1-1 0 0,1 1 1 0 0,-1-1-1 0 0,0 1 1 0 0,1-1 0 0 0,-1 1-1 0 0,0 0 1 0 0,1-1-1 0 0,-1 1 1 0 0,0 0-1 0 0,1 0 1 0 0,-1 0 0 0 0,0 0-1 0 0,1 0 1 0 0,-1 1-1 0 0,1-1 1 0 0,-1 0-1 0 0,0 0 1 0 0,0 1-1 0 0,1-1 1 0 0,-1 1 0 0 0,0 0-1 0 0,0-1 1 0 0,1 1-1 0 0,-1 0 1 0 0,0-1-1 0 0,0 1 1 0 0,0 0 0 0 0,0 0-1 0 0,0 0 1 0 0,0 0-1 0 0,0 0 1 0 0,-1 0-1 0 0,3 3 1 0 0,-1 0-3 0 0,0 0 0 0 0,0 0-1 0 0,0 0 1 0 0,0 0 0 0 0,-1 0 0 0 0,0 0-1 0 0,0 1 1 0 0,0-1 0 0 0,0 0 0 0 0,-1 1 0 0 0,1-1-1 0 0,-1 1 1 0 0,0-1 0 0 0,0 1 0 0 0,-1-1-1 0 0,0 0 1 0 0,1 1 0 0 0,-1-1 0 0 0,-1 0 0 0 0,1 1-1 0 0,-1-1 1 0 0,0 0 0 0 0,1 0 0 0 0,-4 4 0 0 0,2-1 88 0 0,-1 0 0 0 0,0-1 0 0 0,0 1 1 0 0,-1-1-1 0 0,1 0 0 0 0,-1 0 0 0 0,-1 0 1 0 0,1-1-1 0 0,-1 0 0 0 0,0 0 0 0 0,0 0 1 0 0,0-1-1 0 0,-10 5 0 0 0,15-8-59 0 0,0-1 1 0 0,0 1-1 0 0,0-1 0 0 0,0 0 0 0 0,0 1 1 0 0,0-1-1 0 0,0 0 0 0 0,0 0 1 0 0,0 0-1 0 0,0 0 0 0 0,0 0 0 0 0,0 0 1 0 0,0 0-1 0 0,0 0 0 0 0,-1 0 0 0 0,1 0 1 0 0,0-1-1 0 0,0 1 0 0 0,0 0 0 0 0,0-1 1 0 0,0 1-1 0 0,0-1 0 0 0,0 1 1 0 0,1-1-1 0 0,-1 1 0 0 0,0-1 0 0 0,-1-1 1 0 0,0 0 1 0 0,0 0-1 0 0,1 0 1 0 0,0-1 0 0 0,-1 1 0 0 0,1 0 0 0 0,0-1 0 0 0,0 1 0 0 0,1-1 0 0 0,-1 0 0 0 0,0-4 0 0 0,-1-7-3 0 0,1 1 1 0 0,1-1-1 0 0,1-17 0 0 0,1 7-46 0 0,1-1 1 0 0,12-45-1 0 0,-14 65 13 0 0,0 1 0 0 0,0-1 0 0 0,1 1 0 0 0,-1 0 0 0 0,1-1 0 0 0,0 1 0 0 0,0 0 0 0 0,0 0 0 0 0,1 0 0 0 0,-1 1 0 0 0,1-1 0 0 0,0 1 0 0 0,0-1-1 0 0,0 1 1 0 0,1 0 0 0 0,-1 0 0 0 0,1 0 0 0 0,0 1 0 0 0,-1-1 0 0 0,1 1 0 0 0,0 0 0 0 0,1 0 0 0 0,7-3 0 0 0,-10 5 5 0 0,-1 0-1 0 0,1-1 1 0 0,0 1-1 0 0,-1 0 1 0 0,1 0-1 0 0,0 0 1 0 0,-1 0-1 0 0,1 0 1 0 0,0 1 0 0 0,-1-1-1 0 0,1 0 1 0 0,0 1-1 0 0,-1-1 1 0 0,1 1-1 0 0,-1 0 1 0 0,1-1 0 0 0,-1 1-1 0 0,1 0 1 0 0,-1 0-1 0 0,1 0 1 0 0,-1 0-1 0 0,0 0 1 0 0,1 0-1 0 0,0 2 1 0 0,-1-1 0 0 0,1 1 1 0 0,-1-1-1 0 0,0 1 0 0 0,0-1 1 0 0,-1 1-1 0 0,1-1 0 0 0,0 1 1 0 0,-1 0-1 0 0,0-1 0 0 0,1 1 1 0 0,-1 0-1 0 0,0-1 0 0 0,-1 5 1 0 0,0 3 12 0 0,-1 0 0 0 0,0 0 0 0 0,-1-1 0 0 0,0 1 0 0 0,0-1 0 0 0,-1 0 0 0 0,-5 10 0 0 0,2-8 115 0 0,-1-1 0 0 0,0-1 0 0 0,0 1-1 0 0,-1-1 1 0 0,0 0 0 0 0,0-1 0 0 0,-1 0 0 0 0,0-1 0 0 0,-22 12 0 0 0,29-17-92 0 0,1 0-1 0 0,-1-1 1 0 0,0 0 0 0 0,0 0 0 0 0,0 1 0 0 0,0-2 0 0 0,0 1 0 0 0,0 0 0 0 0,0 0-1 0 0,0-1 1 0 0,0 0 0 0 0,0 0 0 0 0,0 0 0 0 0,0 0 0 0 0,-1 0 0 0 0,1 0 0 0 0,0-1-1 0 0,0 0 1 0 0,0 0 0 0 0,0 1 0 0 0,0-2 0 0 0,0 1 0 0 0,1 0 0 0 0,-1 0 0 0 0,0-1-1 0 0,0 0 1 0 0,1 1 0 0 0,-1-1 0 0 0,1 0 0 0 0,0 0 0 0 0,0-1 0 0 0,-1 1 0 0 0,1 0-1 0 0,1-1 1 0 0,-1 1 0 0 0,0-1 0 0 0,1 0 0 0 0,-1 1 0 0 0,1-1 0 0 0,0 0 0 0 0,-1 0 0 0 0,2 0-1 0 0,-1 0 1 0 0,-1-4 0 0 0,-2-8-34 0 0,1 0 1 0 0,0 0-1 0 0,1 0 1 0 0,1-1-1 0 0,0 1 0 0 0,1-1 1 0 0,2-20-1 0 0,-1 27-11 0 0,0 1-1 0 0,1-1 1 0 0,0 1 0 0 0,0 0-1 0 0,0-1 1 0 0,1 1 0 0 0,1 0 0 0 0,-1 0-1 0 0,1 1 1 0 0,1-1 0 0 0,-1 1-1 0 0,1 0 1 0 0,0 0 0 0 0,11-10-1 0 0,-16 16 7 0 0,1 1 0 0 0,0-1 0 0 0,-1 0 0 0 0,1 0 0 0 0,0 1 0 0 0,0-1 0 0 0,0 0 0 0 0,0 1 0 0 0,-1-1 0 0 0,1 1 0 0 0,0-1 0 0 0,0 1 0 0 0,0 0 0 0 0,0-1 0 0 0,0 1 0 0 0,0 0 0 0 0,0 0 0 0 0,0-1-1 0 0,0 1 1 0 0,0 0 0 0 0,1 0 0 0 0,-1 0 0 0 0,0 0 0 0 0,0 1 0 0 0,2-1 0 0 0,-2 1 2 0 0,-1 0 0 0 0,1 0 0 0 0,0 0 1 0 0,0 0-1 0 0,0 0 0 0 0,-1 0 0 0 0,1 0 0 0 0,-1 0 0 0 0,1 0 0 0 0,-1 0 0 0 0,1 0 0 0 0,-1 1 0 0 0,1-1 1 0 0,-1 0-1 0 0,0 0 0 0 0,0 0 0 0 0,1 3 0 0 0,-1 3 5 0 0,0 1 0 0 0,0-1 0 0 0,0 0 0 0 0,-1 0 0 0 0,0 1 0 0 0,-3 7 0 0 0,1-6 25 0 0,-1 0 0 0 0,-1-1 0 0 0,0 1 0 0 0,0-1 0 0 0,0 0 0 0 0,-1-1 0 0 0,-11 13 0 0 0,15-18-14 0 0,0 0 0 0 0,1 0 0 0 0,-1-1 0 0 0,0 1 0 0 0,0 0 0 0 0,0 0 0 0 0,0-1 0 0 0,0 1 0 0 0,-1-1 0 0 0,1 0 0 0 0,0 0 1 0 0,-1 0-1 0 0,1 0 0 0 0,-1 0 0 0 0,1 0 0 0 0,-1-1 0 0 0,1 1 0 0 0,-1-1 0 0 0,1 1 0 0 0,-1-1 0 0 0,0 0 0 0 0,1 0 0 0 0,-1 0 0 0 0,0-1 0 0 0,1 1 0 0 0,-1-1 0 0 0,1 1 0 0 0,-1-1 1 0 0,1 0-1 0 0,-1 0 0 0 0,1 0 0 0 0,-4-2 0 0 0,4 1-4 0 0,1 1 0 0 0,-1 0 0 0 0,1-1 0 0 0,-1 1 0 0 0,1-1 0 0 0,0 0 0 0 0,-1 1-1 0 0,1-1 1 0 0,0 0 0 0 0,0 0 0 0 0,0 0 0 0 0,1 0 0 0 0,-1 0 0 0 0,0 0 0 0 0,1 0 0 0 0,-1 0 0 0 0,1 0 0 0 0,0 0 0 0 0,0-4 0 0 0,0 1-1 0 0,0 0 0 0 0,1 1 0 0 0,0-1-1 0 0,0 0 1 0 0,0 1 0 0 0,1-1 0 0 0,0 0 0 0 0,3-6-1 0 0,-1 4-17 0 0,0-1 0 0 0,0 2-1 0 0,1-1 1 0 0,0 0 0 0 0,0 1-1 0 0,1 0 1 0 0,0 0 0 0 0,0 1-1 0 0,0 0 1 0 0,9-6 0 0 0,-15 10 12 0 0,1 1 0 0 0,-1-1 0 0 0,1 1 1 0 0,-1 0-1 0 0,0-1 0 0 0,1 1 0 0 0,-1 0 0 0 0,1-1 0 0 0,-1 1 1 0 0,0 0-1 0 0,1 0 0 0 0,-1 0 0 0 0,1-1 0 0 0,-1 1 1 0 0,1 0-1 0 0,-1 0 0 0 0,1 0 0 0 0,-1 0 0 0 0,1 0 0 0 0,-1 0 1 0 0,1 0-1 0 0,-1 0 0 0 0,1 0 0 0 0,0 0 0 0 0,-1 0 1 0 0,1 0-1 0 0,-1 0 0 0 0,1 0 0 0 0,-1 1 0 0 0,0-1 0 0 0,1 0 1 0 0,-1 0-1 0 0,1 0 0 0 0,-1 1 0 0 0,1-1 0 0 0,-1 0 1 0 0,1 1-1 0 0,-1-1 0 0 0,0 0 0 0 0,1 1 0 0 0,-1-1 0 0 0,0 1 1 0 0,1-1-1 0 0,-1 0 0 0 0,0 1 0 0 0,0-1 0 0 0,1 1 1 0 0,-1-1-1 0 0,0 1 0 0 0,0-1 0 0 0,0 1 0 0 0,0-1 0 0 0,0 1 1 0 0,0-1-1 0 0,1 1 0 0 0,-1-1 0 0 0,0 1 0 0 0,0-1 1 0 0,-1 1-1 0 0,1-1 0 0 0,0 1 0 0 0,0-1 0 0 0,0 1 0 0 0,0-1 1 0 0,0 1-1 0 0,0-1 0 0 0,-1 1 0 0 0,1 0 0 0 0,-14 35 52 0 0,10-32-38 0 0,1-1 1 0 0,-1 1-1 0 0,1-1 1 0 0,-1 0-1 0 0,0 0 0 0 0,-1 0 1 0 0,1 0-1 0 0,0-1 1 0 0,-1 0-1 0 0,1 0 1 0 0,-1 0-1 0 0,0 0 0 0 0,-5 0 1 0 0,9-1-10 0 0,-1-1 1 0 0,1 0-1 0 0,-1 1 1 0 0,1-1-1 0 0,-1 0 1 0 0,1 0-1 0 0,-1 0 1 0 0,0 0-1 0 0,1-1 1 0 0,-1 1-1 0 0,1 0 1 0 0,-1-1-1 0 0,1 1 1 0 0,-1-1-1 0 0,1 1 1 0 0,-1-1-1 0 0,1 0 1 0 0,0 1-1 0 0,-1-1 1 0 0,1 0-1 0 0,0 0 1 0 0,0 0-1 0 0,-1 0 1 0 0,1 0-1 0 0,0 0 1 0 0,0-1-1 0 0,0 1 1 0 0,0 0-1 0 0,1 0 1 0 0,-1-1-1 0 0,0 1 1 0 0,0-1-1 0 0,1 1 1 0 0,-1 0-1 0 0,1-1 1 0 0,-1 1-1 0 0,1-1 1 0 0,0 0-1 0 0,0 1 1 0 0,-1-1-1 0 0,1 1 1 0 0,0-1-1 0 0,1-2 1 0 0,-2-7-5 0 0,2 0 0 0 0,-1 0 1 0 0,1 0-1 0 0,1 0 0 0 0,5-17 1 0 0,-7 25 10 0 0,0 1 1 0 0,1 0-1 0 0,-1 0 0 0 0,1 0 1 0 0,0 0-1 0 0,-1 0 1 0 0,1 0-1 0 0,0 0 1 0 0,0 0-1 0 0,1 0 0 0 0,-1 1 1 0 0,0-1-1 0 0,0 0 1 0 0,1 1-1 0 0,-1-1 0 0 0,1 1 1 0 0,0-1-1 0 0,-1 1 1 0 0,1 0-1 0 0,0-1 1 0 0,0 1-1 0 0,0 0 0 0 0,-1 0 1 0 0,1 0-1 0 0,0 1 1 0 0,1-1-1 0 0,-1 0 0 0 0,0 1 1 0 0,0 0-1 0 0,0-1 1 0 0,0 1-1 0 0,0 0 1 0 0,0 0-1 0 0,1 0 0 0 0,-1 0 1 0 0,2 1-1 0 0,-2 0-23 0 0,0 0-1 0 0,0 0 0 0 0,0 1 0 0 0,0-1 1 0 0,0 1-1 0 0,0-1 0 0 0,-1 1 1 0 0,1 0-1 0 0,-1 0 0 0 0,1 0 0 0 0,-1-1 1 0 0,1 2-1 0 0,-1-1 0 0 0,0 0 1 0 0,0 0-1 0 0,0 0 0 0 0,-1 0 1 0 0,1 1-1 0 0,0-1 0 0 0,-1 0 0 0 0,1 1 1 0 0,-1-1-1 0 0,0 0 0 0 0,0 1 1 0 0,0 4-1 0 0,0 0 24 0 0,0 1 0 0 0,0 0 0 0 0,-1 0 0 0 0,0-1 0 0 0,0 1 0 0 0,-4 13 0 0 0,4-19-3 0 0,1 0 0 0 0,-1-1 1 0 0,0 1-1 0 0,0 0 1 0 0,0 0-1 0 0,0-1 1 0 0,0 1-1 0 0,0-1 0 0 0,0 1 1 0 0,-1-1-1 0 0,1 1 1 0 0,-1-1-1 0 0,1 0 1 0 0,-1 0-1 0 0,1 0 0 0 0,-1 0 1 0 0,1 0-1 0 0,-1 0 1 0 0,0 0-1 0 0,0 0 1 0 0,0 0-1 0 0,1-1 1 0 0,-1 1-1 0 0,0-1 0 0 0,0 0 1 0 0,0 1-1 0 0,0-1 1 0 0,0 0-1 0 0,0 0 1 0 0,-2 0-1 0 0,2-1-2 0 0,1 1-1 0 0,0-1 1 0 0,-1 0 0 0 0,1 1-1 0 0,0-1 1 0 0,0 0 0 0 0,-1 0 0 0 0,1 0-1 0 0,0 0 1 0 0,0 0 0 0 0,0 0-1 0 0,0 0 1 0 0,0 0 0 0 0,0 0-1 0 0,1 0 1 0 0,-1-1 0 0 0,0 1-1 0 0,0 0 1 0 0,1 0 0 0 0,-1-1-1 0 0,1 1 1 0 0,-1-1 0 0 0,1 1 0 0 0,0 0-1 0 0,0-1 1 0 0,-1 1 0 0 0,1-1-1 0 0,0 1 1 0 0,0-1 0 0 0,1 1-1 0 0,-1-1 1 0 0,0 1 0 0 0,0-1-1 0 0,1 1 1 0 0,-1 0 0 0 0,0-1 0 0 0,1 1-1 0 0,0 0 1 0 0,-1-1 0 0 0,2 0-1 0 0,3-13-8 0 0,1 2-1 0 0,0-1 0 0 0,15-22 1 0 0,-20 34-2 0 0,0-1 0 0 0,1 1 0 0 0,-1-1 1 0 0,1 1-1 0 0,-1 0 0 0 0,1 0 0 0 0,0 0 1 0 0,0 0-1 0 0,0 0 0 0 0,0 0 0 0 0,0 0 1 0 0,1 1-1 0 0,-1-1 0 0 0,0 1 0 0 0,1 0 1 0 0,-1 0-1 0 0,1 0 0 0 0,-1 0 0 0 0,1 0 1 0 0,0 0-1 0 0,-1 0 0 0 0,1 1 0 0 0,0 0 1 0 0,0-1-1 0 0,-1 1 0 0 0,1 0 0 0 0,0 0 1 0 0,3 1-1 0 0,-3 1 2 0 0,-1-1 1 0 0,0 1-1 0 0,0-1 1 0 0,0 1-1 0 0,0 0 1 0 0,0 0-1 0 0,0 0 1 0 0,-1 0-1 0 0,1 0 1 0 0,-1 0-1 0 0,1 1 1 0 0,-1-1-1 0 0,0 1 1 0 0,0-1-1 0 0,0 0 1 0 0,0 1-1 0 0,0 0 1 0 0,0-1-1 0 0,-1 1 1 0 0,0-1-1 0 0,1 1 1 0 0,-1 0-1 0 0,0 0 1 0 0,0-1 0 0 0,-1 4-1 0 0,1-3 11 0 0,1 0 0 0 0,-1-1 0 0 0,-1 1 0 0 0,1 0-1 0 0,0-1 1 0 0,-1 1 0 0 0,1 0 0 0 0,-1-1 0 0 0,0 1 0 0 0,0-1 0 0 0,0 1 0 0 0,0-1-1 0 0,0 0 1 0 0,-1 1 0 0 0,1-1 0 0 0,-1 0 0 0 0,1 0 0 0 0,-1 0 0 0 0,0 0 0 0 0,0 0 0 0 0,0 0-1 0 0,0-1 1 0 0,0 1 0 0 0,0 0 0 0 0,-4 1 0 0 0,6-3-4 0 0,-1 0 0 0 0,1 0 1 0 0,0 0-1 0 0,-1 0 0 0 0,1 0 0 0 0,0 0 1 0 0,-1 0-1 0 0,1 0 0 0 0,0 0 0 0 0,-1 0 0 0 0,1 0 1 0 0,0 0-1 0 0,-1 0 0 0 0,1 0 0 0 0,0 0 1 0 0,-1 0-1 0 0,1 0 0 0 0,0 0 0 0 0,-1-1 1 0 0,1 1-1 0 0,0 0 0 0 0,-1 0 0 0 0,1 0 1 0 0,0-1-1 0 0,0 1 0 0 0,-1 0 0 0 0,1 0 0 0 0,0-1 1 0 0,0 1-1 0 0,0 0 0 0 0,-1-1 0 0 0,1 1 1 0 0,0 0-1 0 0,0 0 0 0 0,0-1 0 0 0,0 1 1 0 0,-1-1-1 0 0,0-20 44 0 0,7-17-38 0 0,-3 25-6 0 0,1 0 0 0 0,0 1 0 0 0,1 0 0 0 0,7-15 0 0 0,-10 24-8 0 0,0-1 0 0 0,-1 1 0 0 0,1 0 0 0 0,0 0 0 0 0,1 0 0 0 0,-1 0 0 0 0,0 1 0 0 0,1-1 0 0 0,0 1 0 0 0,-1-1 0 0 0,1 1 0 0 0,0 0 0 0 0,0 0 0 0 0,0 0-1 0 0,1 0 1 0 0,-1 1 0 0 0,0-1 0 0 0,1 1 0 0 0,6-2 0 0 0,-9 3 4 0 0,0 0 0 0 0,-1 0 0 0 0,1 0 1 0 0,0 0-1 0 0,-1 0 0 0 0,1 0 0 0 0,0 0 0 0 0,-1 0 0 0 0,1 1 0 0 0,0-1 0 0 0,0 0 0 0 0,-1 0 0 0 0,1 1 0 0 0,-1-1 0 0 0,1 0 0 0 0,0 1 0 0 0,-1-1 0 0 0,1 1 0 0 0,-1-1 0 0 0,1 1 1 0 0,-1-1-1 0 0,1 1 0 0 0,-1-1 0 0 0,1 1 0 0 0,-1-1 0 0 0,1 1 0 0 0,-1 0 0 0 0,1 0 0 0 0,3 26 28 0 0,-13 24 40 0 0,5-45-53 0 0,1 0 1 0 0,-1 0-1 0 0,0 0 0 0 0,0 0 1 0 0,-1-1-1 0 0,-8 9 1 0 0,12-13-7 0 0,-1 0 0 0 0,1 0 1 0 0,0 1-1 0 0,-1-1 1 0 0,1-1-1 0 0,-1 1 0 0 0,1 0 1 0 0,-1 0-1 0 0,1 0 1 0 0,-1-1-1 0 0,0 1 0 0 0,1-1 1 0 0,-1 0-1 0 0,-2 1 1 0 0,3-1-1 0 0,1 0 1 0 0,-1-1-1 0 0,0 1 0 0 0,0 0 1 0 0,0-1-1 0 0,0 1 1 0 0,1 0-1 0 0,-1-1 1 0 0,0 1-1 0 0,0-1 1 0 0,1 0-1 0 0,-1 1 0 0 0,0-1 1 0 0,1 1-1 0 0,-1-1 1 0 0,1 0-1 0 0,-1 0 1 0 0,1 1-1 0 0,-1-1 1 0 0,1 0-1 0 0,-1 0 0 0 0,1 1 1 0 0,0-1-1 0 0,-1 0 1 0 0,1 0-1 0 0,0 0 1 0 0,0 0-1 0 0,0 0 1 0 0,0-1-1 0 0,-1-3-5 0 0,1 1 0 0 0,-1-1 1 0 0,2 0-1 0 0,-1 0 0 0 0,0 1 0 0 0,1-1 0 0 0,0 0 1 0 0,0 1-1 0 0,0-1 0 0 0,1 0 0 0 0,-1 1 0 0 0,1 0 1 0 0,0-1-1 0 0,1 1 0 0 0,-1 0 0 0 0,1 0 0 0 0,3-5 1 0 0,-5 7-3 0 0,1 0 1 0 0,-1 0 0 0 0,1 0-1 0 0,0 1 1 0 0,-1-1 0 0 0,1 0-1 0 0,0 1 1 0 0,0-1 0 0 0,0 1-1 0 0,0 0 1 0 0,0-1 0 0 0,0 1-1 0 0,1 0 1 0 0,-1 0 0 0 0,0 0-1 0 0,1 1 1 0 0,-1-1 0 0 0,0 1-1 0 0,1-1 1 0 0,-1 1 0 0 0,1 0-1 0 0,-1 0 1 0 0,1 0 0 0 0,-1 0-1 0 0,0 0 1 0 0,1 0 0 0 0,-1 1-1 0 0,1-1 1 0 0,-1 1 0 0 0,0 0-1 0 0,1-1 1 0 0,-1 1 0 0 0,0 0-1 0 0,4 3 1 0 0,-4-3 11 0 0,-1 0-1 0 0,1 1 1 0 0,-1-1 0 0 0,1 1-1 0 0,-1-1 1 0 0,0 1 0 0 0,1 0-1 0 0,-1-1 1 0 0,0 1 0 0 0,0 0-1 0 0,0 0 1 0 0,-1 0-1 0 0,1 0 1 0 0,0 0 0 0 0,-1 0-1 0 0,1 0 1 0 0,-1 0 0 0 0,0 0-1 0 0,1 0 1 0 0,-1 0 0 0 0,0 0-1 0 0,0 0 1 0 0,0 1 0 0 0,-1 2-1 0 0,0-4-4 0 0,1 1-1 0 0,0-1 1 0 0,-1 0-1 0 0,1 0 1 0 0,0 0-1 0 0,-1 0 1 0 0,0 0-1 0 0,1 0 1 0 0,-1 0-1 0 0,0 0 1 0 0,1 0-1 0 0,-1 0 1 0 0,0 0 0 0 0,0 0-1 0 0,0 0 1 0 0,0 0-1 0 0,0 0 1 0 0,0-1-1 0 0,0 1 1 0 0,0-1-1 0 0,0 1 1 0 0,0 0-1 0 0,0-1 1 0 0,0 0-1 0 0,-1 1 1 0 0,1-1-1 0 0,0 0 1 0 0,0 1-1 0 0,0-1 1 0 0,-1 0-1 0 0,1 0 1 0 0,0 0-1 0 0,0 0 1 0 0,-1 0 0 0 0,1-1-1 0 0,0 1 1 0 0,0 0-1 0 0,0 0 1 0 0,-1-1-1 0 0,1 1 1 0 0,-2-2-1 0 0,3 2-9 0 0,-1 0 1 0 0,0 0-1 0 0,0-1 0 0 0,1 1 0 0 0,-1 0 0 0 0,0-1 1 0 0,1 1-1 0 0,-1-1 0 0 0,0 1 0 0 0,1-1 0 0 0,-1 1 1 0 0,0-1-1 0 0,1 0 0 0 0,-1 1 0 0 0,1-1 0 0 0,-1 0 1 0 0,1 1-1 0 0,0-1 0 0 0,-1 0 0 0 0,1 1 0 0 0,0-1 1 0 0,-1 0-1 0 0,1 0 0 0 0,0 0 0 0 0,0 1 0 0 0,0-1 1 0 0,0 0-1 0 0,0 0 0 0 0,0 0 0 0 0,0-1 0 0 0,0 0-8 0 0,1-1 0 0 0,-1 1-1 0 0,1 0 1 0 0,0 0 0 0 0,0-1 0 0 0,0 1-1 0 0,0 0 1 0 0,0 0 0 0 0,0 0-1 0 0,0 0 1 0 0,2-2 0 0 0,21-14-115 0 0,-23 17 124 0 0,-1 1-1 0 0,1 0 0 0 0,-1 0 1 0 0,1-1-1 0 0,0 1 0 0 0,-1 0 1 0 0,1 0-1 0 0,0 0 0 0 0,-1 0 1 0 0,1 0-1 0 0,-1 0 0 0 0,1 0 1 0 0,0 0-1 0 0,-1 0 0 0 0,1 0 0 0 0,0 0 1 0 0,-1 1-1 0 0,1-1 0 0 0,-1 0 1 0 0,1 0-1 0 0,0 1 0 0 0,-1-1 1 0 0,1 0-1 0 0,-1 1 0 0 0,1-1 1 0 0,-1 0-1 0 0,1 1 0 0 0,-1-1 1 0 0,1 1-1 0 0,-1-1 0 0 0,1 1 1 0 0,-1-1-1 0 0,0 1 0 0 0,1 0 0 0 0,0 1 5 0 0,-1-1 0 0 0,0 1 0 0 0,1 0 0 0 0,-1 0 0 0 0,0-1 0 0 0,0 1 0 0 0,0 0 0 0 0,0 0 0 0 0,0-1 0 0 0,0 1 0 0 0,0 0 0 0 0,-1 0 0 0 0,1-1 0 0 0,-1 1 0 0 0,1 0 0 0 0,-1-1 0 0 0,1 1 0 0 0,-1-1 0 0 0,0 1 0 0 0,0-1 0 0 0,0 1 0 0 0,0-1 0 0 0,0 1 0 0 0,0-1 0 0 0,0 0 0 0 0,-1 0 0 0 0,1 1 0 0 0,0-1 0 0 0,-1 0 0 0 0,1 0 0 0 0,-1 0 0 0 0,1-1 0 0 0,-1 1 0 0 0,-1 0 0 0 0,-3 3 3 0 0,0-1 0 0 0,0 0-1 0 0,0 0 1 0 0,0-1 0 0 0,-1 1 0 0 0,1-1-1 0 0,-12 1 1 0 0,14-3-5 0 0,1 0 0 0 0,-1-1 0 0 0,0 1 0 0 0,0-1 0 0 0,0 0 0 0 0,0 0 0 0 0,1 0 0 0 0,-1-1-1 0 0,0 1 1 0 0,1-1 0 0 0,-1 0 0 0 0,1 0 0 0 0,0 0 0 0 0,0 0 0 0 0,0-1 0 0 0,0 1 0 0 0,0-1 0 0 0,0 0 0 0 0,1 0 0 0 0,-1 0-1 0 0,1 0 1 0 0,0 0 0 0 0,0-1 0 0 0,-2-3 0 0 0,2 4 0 0 0,0 0-1 0 0,1 0 1 0 0,0 0-1 0 0,-1-1 1 0 0,1 1-1 0 0,0 0 1 0 0,0-1-1 0 0,1 1 1 0 0,-1-1-1 0 0,1 1 0 0 0,0-1 1 0 0,0 0-1 0 0,0 1 1 0 0,0-1-1 0 0,0 1 1 0 0,1-1-1 0 0,0 1 1 0 0,0-1-1 0 0,0 1 1 0 0,0 0-1 0 0,0-1 1 0 0,1 1-1 0 0,-1 0 1 0 0,1 0-1 0 0,0 0 1 0 0,4-5-1 0 0,-5 7-1 0 0,-1 0 0 0 0,1 0 1 0 0,0 1-1 0 0,0-1 0 0 0,0 0 0 0 0,0 1 0 0 0,0-1 0 0 0,0 1 1 0 0,0-1-1 0 0,0 1 0 0 0,0 0 0 0 0,0-1 0 0 0,0 1 0 0 0,0 0 1 0 0,0-1-1 0 0,1 1 0 0 0,-1 0 0 0 0,0 0 0 0 0,0 0 0 0 0,0 0 0 0 0,0 0 1 0 0,0 1-1 0 0,0-1 0 0 0,1 0 0 0 0,-1 0 0 0 0,0 1 0 0 0,0-1 1 0 0,0 1-1 0 0,0-1 0 0 0,0 1 0 0 0,0-1 0 0 0,0 1 0 0 0,0 0 1 0 0,0-1-1 0 0,-1 1 0 0 0,1 0 0 0 0,0 0 0 0 0,0-1 0 0 0,0 1 0 0 0,-1 0 1 0 0,1 0-1 0 0,-1 0 0 0 0,1 0 0 0 0,-1 0 0 0 0,1 0 0 0 0,-1 0 1 0 0,1 0-1 0 0,-1 2 0 0 0,1-2 0 0 0,0 0 0 0 0,-1 0 1 0 0,1 0-1 0 0,-1 0 0 0 0,0 1 1 0 0,1-1-1 0 0,-1 0 0 0 0,0 0 0 0 0,0 1 1 0 0,0-1-1 0 0,1 0 0 0 0,-1 0 1 0 0,-1 1-1 0 0,1-1 0 0 0,0 0 0 0 0,0 1 1 0 0,0-1-1 0 0,-1 0 0 0 0,1 0 1 0 0,-1 0-1 0 0,1 1 0 0 0,-1-1 1 0 0,1 0-1 0 0,-1 0 0 0 0,1 0 0 0 0,-1 0 1 0 0,0 0-1 0 0,0 0 0 0 0,0 0 1 0 0,0 0-1 0 0,0 0 0 0 0,0-1 0 0 0,0 1 1 0 0,0 0-1 0 0,0 0 0 0 0,0-1 1 0 0,0 1-1 0 0,0-1 0 0 0,0 1 0 0 0,0-1 1 0 0,-1 1-1 0 0,1-1 0 0 0,0 0 1 0 0,0 0-1 0 0,-1 1 0 0 0,-1-1 0 0 0,2 0 4 0 0,0 1-1 0 0,0-1 0 0 0,0 0 0 0 0,0 0 0 0 0,0 1 0 0 0,0-1 0 0 0,0 0 0 0 0,0 0 1 0 0,0 0-1 0 0,0 0 0 0 0,0 0 0 0 0,0 0 0 0 0,0-1 0 0 0,0 1 0 0 0,0 0 0 0 0,0-1 1 0 0,0 1-1 0 0,0 0 0 0 0,0-1 0 0 0,0 1 0 0 0,0-1 0 0 0,0 1 0 0 0,0-1 0 0 0,0 0 1 0 0,1 1-1 0 0,-1-1 0 0 0,0 0 0 0 0,0 1 0 0 0,1-1 0 0 0,-1 0 0 0 0,0 0 0 0 0,1 0 1 0 0,-1 0-1 0 0,1 0 0 0 0,-1 0 0 0 0,1 0 0 0 0,0 0 0 0 0,-1 0 0 0 0,1-2 1 0 0,0 2-7 0 0,1 0 1 0 0,-1-1-1 0 0,1 1 1 0 0,-1-1 0 0 0,1 1-1 0 0,0 0 1 0 0,0 0 0 0 0,-1-1-1 0 0,1 1 1 0 0,0 0-1 0 0,0 0 1 0 0,0 0 0 0 0,0 0-1 0 0,1 0 1 0 0,-1 0 0 0 0,0 0-1 0 0,0 1 1 0 0,1-1 0 0 0,-1 0-1 0 0,0 1 1 0 0,1-1-1 0 0,-1 1 1 0 0,0-1 0 0 0,1 1-1 0 0,-1-1 1 0 0,1 1 0 0 0,-1 0-1 0 0,1 0 1 0 0,1 0-1 0 0,1-1 9 0 0,0 1 0 0 0,0-1 0 0 0,0 1 0 0 0,0 0 0 0 0,0 0 0 0 0,1 1 0 0 0,-1-1 0 0 0,0 1 0 0 0,0 0 0 0 0,0 0 0 0 0,0 0 0 0 0,0 0 0 0 0,-1 1 0 0 0,1 0 0 0 0,0 0 0 0 0,-1 0 0 0 0,1 0 0 0 0,-1 0 0 0 0,1 1 0 0 0,3 4 0 0 0,-7-8-6 0 0,0 0 0 0 0,1 0 1 0 0,-1 1-1 0 0,0-1 1 0 0,0 0-1 0 0,0 1 1 0 0,0-1-1 0 0,1 1 1 0 0,-1-1-1 0 0,0 0 1 0 0,1 1-1 0 0,-1-1 1 0 0,0 1-1 0 0,1-1 0 0 0,-1 1 1 0 0,1-1-1 0 0,-1 1 1 0 0,1-1-1 0 0,-1 1 1 0 0,1-1-1 0 0,0 1 1 0 0,-1 0-1 0 0,1-1 1 0 0,-1 1-1 0 0,1 0 1 0 0,0-1-1 0 0,-1 1 1 0 0,1 0-1 0 0,0 0 0 0 0,-1 0 1 0 0,1 0-1 0 0,0 0 1 0 0,-1-1-1 0 0,2 2 1 0 0,-1-2 8 0 0,1 1 1 0 0,-1-1-1 0 0,1 1 1 0 0,-1 0-1 0 0,0-1 1 0 0,1 1-1 0 0,-1 0 1 0 0,1 0 0 0 0,-1 0-1 0 0,1 0 1 0 0,-1 1-1 0 0,0-1 1 0 0,1 0-1 0 0,-1 1 1 0 0,1-1-1 0 0,-1 0 1 0 0,0 1-1 0 0,1 0 1 0 0,-1-1-1 0 0,0 1 1 0 0,0 0-1 0 0,2 0 1 0 0,5 10-29 0 0,-1-1 1 0 0,0 1-1 0 0,-1 0 0 0 0,0 0 1 0 0,0 1-1 0 0,-1 0 1 0 0,-1-1-1 0 0,0 2 0 0 0,3 14 1 0 0,22-108 274 0 0,-29 82-260 0 0,1-1 0 0 0,-1 0 0 0 0,1 0 0 0 0,0 0 0 0 0,-1 0 0 0 0,1 1 0 0 0,-1-1 0 0 0,1 0 1 0 0,-1 1-1 0 0,1-1 0 0 0,-1 0 0 0 0,0 1 0 0 0,1-1 0 0 0,-1 0 0 0 0,1 1 0 0 0,-1-1 0 0 0,0 1 0 0 0,1-1 1 0 0,-1 1-1 0 0,0-1 0 0 0,0 1 0 0 0,1-1 0 0 0,-1 1 0 0 0,0-1 0 0 0,0 1 0 0 0,0 0 0 0 0,1-1 1 0 0,-1 1-1 0 0,0-1 0 0 0,0 1 0 0 0,0-1 0 0 0,0 1 0 0 0,0 0 0 0 0,10 33-19 0 0,-8-28-4 0 0,-2-5 26 0 0,12 30 6 0 0,-12-30 11 0 0,1 1 1 0 0,-1-1-1 0 0,1 1 1 0 0,-1-1-1 0 0,1 1 0 0 0,0-1 1 0 0,0 0-1 0 0,0 1 1 0 0,0-1-1 0 0,0 0 1 0 0,0 0-1 0 0,0 1 1 0 0,0-1-1 0 0,0 0 1 0 0,0 0-1 0 0,1 0 0 0 0,0 0 1 0 0,-1-5-11 0 0,0 0 0 0 0,0 0 0 0 0,0 1 1 0 0,0-1-1 0 0,0 0 0 0 0,1 0 0 0 0,3-5 0 0 0,-5 8-8 0 0,0 1 0 0 0,1-1 0 0 0,-1 1-1 0 0,0-1 1 0 0,1 1 0 0 0,-1-1 0 0 0,0 1 0 0 0,1-1-1 0 0,-1 1 1 0 0,1 0 0 0 0,-1-1 0 0 0,1 1 0 0 0,-1 0-1 0 0,1-1 1 0 0,-1 1 0 0 0,1 0 0 0 0,0 0 0 0 0,-1-1-1 0 0,1 1 1 0 0,-1 0 0 0 0,1 0 0 0 0,-1 0 0 0 0,1 0-1 0 0,0 0 1 0 0,-1 0 0 0 0,1 0 0 0 0,-1 0 0 0 0,1 0-1 0 0,0 0 1 0 0,-1 0 0 0 0,1 0 0 0 0,-1 0 0 0 0,1 1-1 0 0,-1-1 1 0 0,1 0 0 0 0,0 0 0 0 0,0 1 0 0 0,7 24-27 0 0,-7-16 43 0 0,-1-1-1 0 0,0 1 1 0 0,-1-1 0 0 0,-2 17-1 0 0,-10-6 20 0 0,13-19-28 0 0,-1 1 1 0 0,1-1-1 0 0,-1 0 0 0 0,1 0 0 0 0,-1 0 0 0 0,1 0 0 0 0,0 0 0 0 0,-1 0 0 0 0,1 0 0 0 0,-1 0 0 0 0,1 0 0 0 0,-1 0 0 0 0,1 0 0 0 0,-1 0 0 0 0,1 0 0 0 0,-1 0 0 0 0,1 0 0 0 0,-1 0 0 0 0,1-1 0 0 0,-1 1 0 0 0,1 0 0 0 0,0 0 0 0 0,-1-1 0 0 0,1 1 0 0 0,-1 0 0 0 0,1 0 0 0 0,-1-1 0 0 0,-1-1 5 0 0,1 0 0 0 0,-1 0 0 0 0,0-1 0 0 0,1 1 0 0 0,0 0 0 0 0,-1-1 1 0 0,1 1-1 0 0,0-1 0 0 0,0 1 0 0 0,1-1 0 0 0,-1 0 0 0 0,0-4 0 0 0,-3-35-33 0 0,2-47 1 0 0,2 64-82 0 0,-1 33 97 0 0,-1 0 0 0 0,-1-1 0 0 0,1 1 0 0 0,-1-1 0 0 0,-1 1 1 0 0,1-1-1 0 0,-1 0 0 0 0,-1 0 0 0 0,1-1 0 0 0,-1 1 0 0 0,0-1 0 0 0,-12 11 0 0 0,16-16 13 0 0,0 0-1 0 0,0 0 1 0 0,-1 0 0 0 0,1 0-1 0 0,0 0 1 0 0,-1 0-1 0 0,1 0 1 0 0,-1 0-1 0 0,0 0 1 0 0,1 0 0 0 0,-1-1-1 0 0,0 1 1 0 0,1-1-1 0 0,-1 1 1 0 0,0-1-1 0 0,1 0 1 0 0,-4 0 0 0 0,5 0-2 0 0,-1 0 1 0 0,1-1 0 0 0,-1 1 0 0 0,1-1 0 0 0,-1 1 0 0 0,1 0 0 0 0,-1-1-1 0 0,1 1 1 0 0,-1-1 0 0 0,1 0 0 0 0,0 1 0 0 0,-1-1 0 0 0,1 1 0 0 0,0-1 0 0 0,0 0-1 0 0,-1 1 1 0 0,1-1 0 0 0,0 1 0 0 0,0-1 0 0 0,0 0 0 0 0,0 1 0 0 0,0-1-1 0 0,0 0 1 0 0,0 1 0 0 0,0-1 0 0 0,0 0 0 0 0,0 1 0 0 0,0-2 0 0 0,1-4-1 0 0,0 1 0 0 0,0 0 0 0 0,1 0 0 0 0,-1 0 0 0 0,1 0 0 0 0,0 0 0 0 0,0 0 0 0 0,1 1 0 0 0,-1-1 0 0 0,5-5 0 0 0,-5 7-16 0 0,0 1 0 0 0,1 0 0 0 0,-1-1 0 0 0,0 1-1 0 0,1 0 1 0 0,0 0 0 0 0,-1 0 0 0 0,1 0 0 0 0,0 1-1 0 0,0-1 1 0 0,0 1 0 0 0,0 0 0 0 0,5-2 0 0 0,-8 3 7 0 0,1 0 0 0 0,0 0 0 0 0,-1 0 0 0 0,1 0 0 0 0,0 0 0 0 0,-1 0 0 0 0,1 1 0 0 0,0-1 0 0 0,-1 0 0 0 0,1 0 0 0 0,0 0 0 0 0,-1 1 0 0 0,1-1 0 0 0,-1 0 0 0 0,1 1 0 0 0,0-1 0 0 0,-1 0 0 0 0,1 1 0 0 0,-1-1 0 0 0,1 1 0 0 0,-1-1 0 0 0,1 1 0 0 0,-1-1 0 0 0,1 1 0 0 0,0 1 5 0 0,0 0 0 0 0,0 0 0 0 0,-1 1 0 0 0,1-1 0 0 0,0 0 0 0 0,-1 0 0 0 0,0 0 0 0 0,1 0 0 0 0,-1 0 0 0 0,0 1 0 0 0,0 2 0 0 0,-1 5 9 0 0,-1-1 0 0 0,1 1 0 0 0,-1-1 0 0 0,-1 0 1 0 0,0 1-1 0 0,0-1 0 0 0,-1-1 0 0 0,0 1 0 0 0,0 0 1 0 0,-1-1-1 0 0,-8 11 0 0 0,10-15 1 0 0,0 0 0 0 0,0 0 0 0 0,-1 0 0 0 0,1 0 0 0 0,-1 0 0 0 0,0-1 0 0 0,0 1 0 0 0,0-1 0 0 0,-1 0 0 0 0,1 0 0 0 0,-1-1 0 0 0,0 1 0 0 0,1-1 0 0 0,-1 0 0 0 0,0-1 0 0 0,0 1 0 0 0,0-1 0 0 0,-1 0 0 0 0,1 0 0 0 0,0 0 0 0 0,0-1 0 0 0,-7 0 0 0 0,11 0-6 0 0,0 0 1 0 0,0 0-1 0 0,0-1 0 0 0,0 1 0 0 0,0 0 1 0 0,0 0-1 0 0,0-1 0 0 0,0 1 1 0 0,1-1-1 0 0,-1 1 0 0 0,0-1 1 0 0,0 1-1 0 0,0-1 0 0 0,0 1 0 0 0,1-1 1 0 0,-1 0-1 0 0,0 0 0 0 0,1 1 1 0 0,-1-1-1 0 0,0 0 0 0 0,1 0 1 0 0,-1 0-1 0 0,1 1 0 0 0,-1-1 0 0 0,1 0 1 0 0,-1-2-1 0 0,1-29 35 0 0,3 22-40 0 0,0 0 1 0 0,0 0-1 0 0,1 0 0 0 0,6-10 1 0 0,-6 12-14 0 0,1 1 1 0 0,1 0-1 0 0,0 0 1 0 0,0 1-1 0 0,0 0 1 0 0,1 0-1 0 0,0 0 1 0 0,0 1-1 0 0,0 0 1 0 0,0 0 0 0 0,14-6-1 0 0,-17 9 7 0 0,1 0 0 0 0,-1 0 0 0 0,0 0 0 0 0,1 0 0 0 0,-1 1 0 0 0,1 0 0 0 0,-1 0 0 0 0,1 0 0 0 0,0 1 0 0 0,-1-1 0 0 0,1 1 0 0 0,0 0 0 0 0,-1 1 0 0 0,1-1 0 0 0,0 1 0 0 0,-1 0 0 0 0,1 0 0 0 0,-1 0 0 0 0,1 1 0 0 0,-1-1 0 0 0,1 1 0 0 0,-1 0 0 0 0,6 4 0 0 0,-7-2 12 0 0,-1-1-1 0 0,1 0 0 0 0,-1 1 1 0 0,0 0-1 0 0,0-1 1 0 0,0 1-1 0 0,0 0 0 0 0,-1 0 1 0 0,1 0-1 0 0,-1 0 1 0 0,0 0-1 0 0,-1 0 0 0 0,1 0 1 0 0,-1 1-1 0 0,1-1 1 0 0,-1 0-1 0 0,0 0 0 0 0,-1 1 1 0 0,0 4-1 0 0,1-7 5 0 0,0 0 0 0 0,0 0 0 0 0,0 0-1 0 0,-1-1 1 0 0,1 1 0 0 0,0 0 0 0 0,-1 0 0 0 0,1 0-1 0 0,-1 0 1 0 0,0 0 0 0 0,0 0 0 0 0,0 0 0 0 0,0-1 0 0 0,0 1-1 0 0,0 0 1 0 0,0-1 0 0 0,0 1 0 0 0,-1-1 0 0 0,1 1-1 0 0,-1-1 1 0 0,1 0 0 0 0,-1 0 0 0 0,1 1 0 0 0,-1-1-1 0 0,0 0 1 0 0,0 0 0 0 0,1-1 0 0 0,-1 1 0 0 0,0 0-1 0 0,0-1 1 0 0,0 1 0 0 0,0-1 0 0 0,0 1 0 0 0,0-1-1 0 0,0 0 1 0 0,0 0 0 0 0,0 0 0 0 0,0 0 0 0 0,0 0 0 0 0,-3-1-1 0 0,3 1-7 0 0,1-1 0 0 0,0 0 0 0 0,0 1 0 0 0,-1-1 0 0 0,1 0 0 0 0,0 0 0 0 0,0 1 0 0 0,0-1 0 0 0,0 0 0 0 0,0 0 0 0 0,0 0 0 0 0,0 0 0 0 0,0 0-1 0 0,1-1 1 0 0,-1 1 0 0 0,0 0 0 0 0,1 0 0 0 0,-1 0 0 0 0,1-1 0 0 0,-1 1 0 0 0,1 0 0 0 0,-1-1 0 0 0,1 1 0 0 0,0 0 0 0 0,0-1 0 0 0,0 1 0 0 0,0 0 0 0 0,0-1 0 0 0,0 1-1 0 0,0-1 1 0 0,0 1 0 0 0,0 0 0 0 0,1-1 0 0 0,-1 1 0 0 0,0 0 0 0 0,1 0 0 0 0,-1-1 0 0 0,2-1 0 0 0,-1 0-7 0 0,0 0-1 0 0,1-1 1 0 0,-1 1 0 0 0,0 0 0 0 0,1 1-1 0 0,0-1 1 0 0,0 0 0 0 0,0 0 0 0 0,0 1-1 0 0,0-1 1 0 0,1 1 0 0 0,-1 0-1 0 0,1-1 1 0 0,-1 1 0 0 0,5-2 0 0 0,-6 3 0 0 0,0 1 1 0 0,0 0-1 0 0,0-1 1 0 0,0 1-1 0 0,1 0 1 0 0,-1 0 0 0 0,0 0-1 0 0,0-1 1 0 0,0 1-1 0 0,1 0 1 0 0,-1 1-1 0 0,0-1 1 0 0,0 0 0 0 0,0 0-1 0 0,0 0 1 0 0,1 1-1 0 0,-1-1 1 0 0,0 1-1 0 0,0-1 1 0 0,0 1-1 0 0,0-1 1 0 0,0 1 0 0 0,0 0-1 0 0,0-1 1 0 0,0 1-1 0 0,1 1 1 0 0,0 1 5 0 0,1 0 0 0 0,-1 0 1 0 0,-1 0-1 0 0,1 0 0 0 0,0 0 1 0 0,-1 1-1 0 0,0-1 0 0 0,1 0 1 0 0,0 5-1 0 0,0 2 15 0 0,0-1 1 0 0,-1 1-1 0 0,0 0 0 0 0,-1 0 1 0 0,0 0-1 0 0,-1 10 1 0 0,-11 11 148 0 0,9-33-27 0 0,8-17-91 0 0,-4 16-52 0 0,0 1 0 0 0,0-1 0 0 0,1 0 0 0 0,-1 0 0 0 0,1 1 1 0 0,-1-1-1 0 0,1 1 0 0 0,0-1 0 0 0,0 1 0 0 0,0 0 0 0 0,0 0 1 0 0,1-1-1 0 0,-1 2 0 0 0,1-1 0 0 0,-1 0 0 0 0,5-2 0 0 0,-6 4 1 0 0,0-1 0 0 0,-1 1 0 0 0,1 0 0 0 0,0 0 0 0 0,0 0-1 0 0,0 0 1 0 0,-1-1 0 0 0,1 1 0 0 0,0 0 0 0 0,0 0-1 0 0,0 1 1 0 0,0-1 0 0 0,-1 0 0 0 0,1 0 0 0 0,0 0 0 0 0,0 0-1 0 0,-1 1 1 0 0,1-1 0 0 0,0 0 0 0 0,0 1 0 0 0,-1-1-1 0 0,1 0 1 0 0,0 1 0 0 0,0 0 0 0 0,0 0 1 0 0,1 1 1 0 0,-1 0 0 0 0,0-1-1 0 0,0 1 1 0 0,0 0-1 0 0,-1 0 1 0 0,1-1-1 0 0,0 1 1 0 0,-1 0-1 0 0,1 0 1 0 0,-1 0 0 0 0,1 0-1 0 0,-1 0 1 0 0,0 3-1 0 0,1 3 24 0 0,-1 0 1 0 0,0 0-1 0 0,-1 1 0 0 0,0-1 0 0 0,0 0 0 0 0,-1 0 0 0 0,1 0 1 0 0,-2 0-1 0 0,1-1 0 0 0,-5 10 0 0 0,16-64 228 0 0,-8 45-251 0 0,-1 0 0 0 0,1 0 0 0 0,0 0 0 0 0,0 0 1 0 0,0 0-1 0 0,0 1 0 0 0,0-1 0 0 0,0 0 0 0 0,0 0 0 0 0,0 1 1 0 0,1-1-1 0 0,-1 1 0 0 0,1-1 0 0 0,-1 1 0 0 0,4-2 1 0 0,-4 2-3 0 0,0 1 0 0 0,-1 0 1 0 0,1 0-1 0 0,0 0 1 0 0,0 0-1 0 0,-1 0 1 0 0,1 0-1 0 0,0 0 0 0 0,0 0 1 0 0,0 0-1 0 0,-1 0 1 0 0,1 0-1 0 0,0 0 0 0 0,0 1 1 0 0,-1-1-1 0 0,1 0 1 0 0,0 1-1 0 0,0-1 1 0 0,-1 0-1 0 0,1 1 0 0 0,-1-1 1 0 0,1 1-1 0 0,0-1 1 0 0,-1 1-1 0 0,1-1 0 0 0,-1 1 1 0 0,1 0-1 0 0,2 2-3 0 0,-1 1 0 0 0,0-1 0 0 0,0 1 0 0 0,0-1 0 0 0,0 1 0 0 0,-1 0 0 0 0,1 0 0 0 0,-1-1 1 0 0,0 1-1 0 0,0 0 0 0 0,-1 0 0 0 0,1 0 0 0 0,-1 0 0 0 0,0 6 0 0 0,-1-1 31 0 0,0 1 1 0 0,0-1 0 0 0,-1 0-1 0 0,0-1 1 0 0,-1 1 0 0 0,0 0-1 0 0,-1-1 1 0 0,1 1 0 0 0,-1-1-1 0 0,-1 0 1 0 0,0 0 0 0 0,-10 13-1 0 0,15-22-19 0 0,0 1 0 0 0,0 0 0 0 0,0 0 1 0 0,0 0-1 0 0,0 0 0 0 0,0 0 0 0 0,0 0 0 0 0,0 0 0 0 0,0 0 0 0 0,0 0 0 0 0,0 0 0 0 0,0-1 0 0 0,0 1 0 0 0,0 0 0 0 0,0 0 0 0 0,0 0 0 0 0,0 0 0 0 0,0 0 0 0 0,0 0 0 0 0,0 0 0 0 0,0 0 0 0 0,0-1 0 0 0,0 1 0 0 0,0 0 0 0 0,0 0 0 0 0,0 0 0 0 0,0 0 1 0 0,0 0-1 0 0,0 0 0 0 0,0 0 0 0 0,0 0 0 0 0,0-1 0 0 0,0 1 0 0 0,0 0 0 0 0,0 0 0 0 0,0 0 0 0 0,0 0 0 0 0,0 0 0 0 0,0 0 0 0 0,0 0 0 0 0,-1 0 0 0 0,1 0 0 0 0,0 0 0 0 0,0 0 0 0 0,0 0 0 0 0,0 0 0 0 0,0 0 0 0 0,0-1 0 0 0,0 1 0 0 0,0 0 0 0 0,0 0 1 0 0,-1 0-1 0 0,1 0 0 0 0,0 0 0 0 0,0 0 0 0 0,0 0 0 0 0,0 0 0 0 0,0 0 0 0 0,0 0 0 0 0,0 0 0 0 0,0 0 0 0 0,-1 0 0 0 0,1 1 0 0 0,0-1 0 0 0,0 0 0 0 0,0 0 0 0 0,0 0 0 0 0,0 0 0 0 0,0 0 0 0 0,3-16 48 0 0,7-17-59 0 0,16-11-9 0 0,-25 42 6 0 0,1 0 1 0 0,-1 0-1 0 0,1 1 1 0 0,-1-1-1 0 0,1 0 1 0 0,-1 0-1 0 0,1 1 1 0 0,0-1 0 0 0,0 1-1 0 0,-1 0 1 0 0,1 0-1 0 0,0-1 1 0 0,1 1-1 0 0,-1 1 1 0 0,0-1-1 0 0,0 0 1 0 0,0 0 0 0 0,0 1-1 0 0,5-1 1 0 0,-6 1 6 0 0,0 1-1 0 0,0-1 1 0 0,-1 1 0 0 0,1 0 0 0 0,0 0 0 0 0,0 0 0 0 0,0-1 0 0 0,0 1-1 0 0,-1 0 1 0 0,1 0 0 0 0,0 0 0 0 0,-1 0 0 0 0,1 0 0 0 0,0 0 0 0 0,-1 0-1 0 0,0 0 1 0 0,1 1 0 0 0,-1-1 0 0 0,0 0 0 0 0,1 0 0 0 0,-1 0 0 0 0,0 0 0 0 0,0 0-1 0 0,0 1 1 0 0,0-1 0 0 0,0 0 0 0 0,0 2 0 0 0,-2 39-1 0 0,1-38-2 0 0,-1 14 37 0 0,-1 0-1 0 0,-1 0 1 0 0,0 0 0 0 0,-1 0 0 0 0,-1-1 0 0 0,-1 0 0 0 0,-17 31-1 0 0,59-86 159 0 0,-25 17-184 0 0,-9 16-13 0 0,1 0 1 0 0,0 1 0 0 0,0-1-1 0 0,0 1 1 0 0,1-1 0 0 0,0 1-1 0 0,0 0 1 0 0,0 0-1 0 0,0 0 1 0 0,0 0 0 0 0,1 1-1 0 0,4-5 1 0 0,-7 8 5 0 0,-1 1-1 0 0,1-1 1 0 0,0 0 0 0 0,-1 0-1 0 0,1 0 1 0 0,-1 1 0 0 0,1-1-1 0 0,0 0 1 0 0,-1 0 0 0 0,1 1-1 0 0,-1-1 1 0 0,1 0 0 0 0,-1 1-1 0 0,1-1 1 0 0,-1 1-1 0 0,1-1 1 0 0,-1 1 0 0 0,0-1-1 0 0,1 1 1 0 0,-1-1 0 0 0,0 1-1 0 0,1-1 1 0 0,-1 1 0 0 0,0 0-1 0 0,0-1 1 0 0,1 1 0 0 0,-1-1-1 0 0,0 1 1 0 0,0 0 0 0 0,0-1-1 0 0,0 1 1 0 0,0 0 0 0 0,0-1-1 0 0,0 1 1 0 0,0-1-1 0 0,0 1 1 0 0,0 0 0 0 0,0-1-1 0 0,-1 2 1 0 0,1 28-15 0 0,-1-18 38 0 0,0 0-1 0 0,-1 0 1 0 0,0 0-1 0 0,-1 0 1 0 0,-1 0-1 0 0,0-1 1 0 0,0 1-1 0 0,-1-1 1 0 0,-1 0-1 0 0,-9 15 1 0 0,15-26-17 0 0,0 0 0 0 0,0 0 0 0 0,0-1 0 0 0,0 1 0 0 0,0 0 0 0 0,-1 0 0 0 0,1 0 0 0 0,0 0 0 0 0,0 0 0 0 0,0 0 0 0 0,0 0 0 0 0,0 0 0 0 0,0-1 0 0 0,0 1 0 0 0,0 0 0 0 0,0 0 0 0 0,0 0 0 0 0,0 0 0 0 0,0 0 0 0 0,-1 0 0 0 0,1 0 0 0 0,0 0 0 0 0,0 0 0 0 0,0 0 0 0 0,0 0 0 0 0,0 0 0 0 0,0 0 0 0 0,0 0 0 0 0,-1 0 0 0 0,1 0 0 0 0,0 0 0 0 0,0 0 0 0 0,0 0 0 0 0,0 0 0 0 0,0 0 1 0 0,0 0-1 0 0,0 0 0 0 0,-1 0 0 0 0,1 0 0 0 0,0 0 0 0 0,0 0 0 0 0,0 0 0 0 0,0 0 0 0 0,0 0 0 0 0,0 0 0 0 0,0 0 0 0 0,0 0 0 0 0,-1 0 0 0 0,1 0 0 0 0,0 0 0 0 0,0 0 0 0 0,0 1 0 0 0,0-1 0 0 0,0 0 0 0 0,0 0 0 0 0,0 0 0 0 0,0 0 0 0 0,0 0 0 0 0,0 0 0 0 0,0 0 0 0 0,0 0 0 0 0,0 1 0 0 0,0-1 0 0 0,0 0 0 0 0,0 0 0 0 0,-1 0 0 0 0,1 0 0 0 0,0 0 0 0 0,1-14 72 0 0,6-16-40 0 0,1-2 5 0 0,-6 24-70 0 0,0-1 0 0 0,0 1 0 0 0,1 0 0 0 0,0 1 0 0 0,6-13 0 0 0,-9 19 27 0 0,0 1-1 0 0,0 0 0 0 0,0 0 0 0 0,0 0 1 0 0,0 0-1 0 0,0-1 0 0 0,1 1 0 0 0,-1 0 0 0 0,0 0 1 0 0,0 0-1 0 0,0 0 0 0 0,0 0 0 0 0,0-1 1 0 0,0 1-1 0 0,0 0 0 0 0,0 0 0 0 0,1 0 0 0 0,-1 0 1 0 0,0 0-1 0 0,0 0 0 0 0,0 0 0 0 0,0 0 1 0 0,0-1-1 0 0,1 1 0 0 0,-1 0 0 0 0,0 0 0 0 0,0 0 1 0 0,0 0-1 0 0,0 0 0 0 0,1 0 0 0 0,-1 0 0 0 0,0 0 1 0 0,0 0-1 0 0,0 0 0 0 0,0 0 0 0 0,0 0 1 0 0,1 0-1 0 0,-1 0 0 0 0,0 0 0 0 0,0 0 0 0 0,0 0 1 0 0,0 0-1 0 0,1 0 0 0 0,-1 1 0 0 0,0-1 1 0 0,0 0-1 0 0,0 0 0 0 0,0 0 0 0 0,0 0 0 0 0,1 0 1 0 0,-1 0-1 0 0,0 0 0 0 0,0 0 0 0 0,0 1 1 0 0,0-1-1 0 0,0 0 0 0 0,5 15-94 0 0,-2 16 59 0 0,-5-12 58 0 0,0-1-1 0 0,-1 1 0 0 0,-1-1 1 0 0,-9 29-1 0 0,10-39 19 0 0,1 0 0 0 0,-2-1 1 0 0,1 1-1 0 0,-1-1 0 0 0,0 1 0 0 0,0-1 0 0 0,-1-1 0 0 0,0 1 1 0 0,0-1-1 0 0,-1 0 0 0 0,0 0 0 0 0,-12 9 0 0 0,18-14-30 0 0,0-1-1 0 0,-1 0 1 0 0,1 0 0 0 0,0 1-1 0 0,0-1 1 0 0,-1 0 0 0 0,1 0-1 0 0,0 0 1 0 0,0 0-1 0 0,-1 0 1 0 0,1 0 0 0 0,0 1-1 0 0,-1-1 1 0 0,1 0 0 0 0,0 0-1 0 0,0 0 1 0 0,-1 0 0 0 0,1 0-1 0 0,0 0 1 0 0,-1 0-1 0 0,1 0 1 0 0,0 0 0 0 0,-1 0-1 0 0,1 0 1 0 0,0 0 0 0 0,0-1-1 0 0,-1 1 1 0 0,1 0 0 0 0,0 0-1 0 0,-1 0 1 0 0,1 0-1 0 0,0 0 1 0 0,0 0 0 0 0,-1-1-1 0 0,1 1 1 0 0,0 0 0 0 0,0 0-1 0 0,0-1 1 0 0,-1 1-1 0 0,1 0 1 0 0,0 0 0 0 0,0-1-1 0 0,-3-18 186 0 0,11-33 23 0 0,-6 38-151 0 0,-7 37-131 0 0,-1-1 0 0 0,-2 0 0 0 0,0 0 0 0 0,-1 0 0 0 0,-17 27 0 0 0,36-93 226 0 0,3-12-206 0 0,-26 89-91 0 0,10-23 198 0 0,0 0-1 0 0,0 0 1 0 0,-1-1 0 0 0,0 0-1 0 0,-1 0 1 0 0,0 0 0 0 0,-1 0-1 0 0,0-1 1 0 0,0 0 0 0 0,-14 14-1 0 0,25-71 176 0 0,-4 44-240 0 0,5-26 44 0 0,-6 30-48 0 0,0 0 0 0 0,0 0 1 0 0,0-1-1 0 0,0 1 0 0 0,1 0 0 0 0,-1 0 1 0 0,0 0-1 0 0,1 0 0 0 0,-1 0 1 0 0,1 0-1 0 0,-1 0 0 0 0,1 1 0 0 0,0-1 1 0 0,-1 0-1 0 0,1 0 0 0 0,0 0 1 0 0,-1 0-1 0 0,1 1 0 0 0,0-1 0 0 0,1-1 1 0 0,-1 3 0 0 0,0 0 0 0 0,0 0 0 0 0,-1-1 0 0 0,1 1 0 0 0,0 0 0 0 0,0 0 0 0 0,-1 0 0 0 0,1 0 0 0 0,-1 0 0 0 0,1 0 0 0 0,-1 0 0 0 0,1 0 0 0 0,-1 0 0 0 0,0 0 0 0 0,1 0 0 0 0,-1 0 0 0 0,0 0 0 0 0,0 0 0 0 0,0 0 0 0 0,0 0 0 0 0,0 0 0 0 0,0 0 0 0 0,0 0 0 0 0,0 0 0 0 0,0 0 0 0 0,-1 2 0 0 0,-2 31 13 0 0,1-25 51 0 0,0 0 0 0 0,-1 1-1 0 0,0-1 1 0 0,-1 0 0 0 0,0 0 0 0 0,-9 15 0 0 0,34-87 12 0 0,-20 60-77 0 0,0 0 0 0 0,0 1-1 0 0,0-1 1 0 0,0 0 0 0 0,0 1-1 0 0,0-1 1 0 0,1 1-1 0 0,-1-1 1 0 0,1 1-1 0 0,0 0 1 0 0,0-1-1 0 0,0 1 1 0 0,0 0-1 0 0,0 0 1 0 0,0 1-1 0 0,0-1 1 0 0,5-2-1 0 0,-7 4 3 0 0,1 1 0 0 0,-1-1 0 0 0,1 1 0 0 0,0 0 0 0 0,-1-1 0 0 0,0 1 0 0 0,1 0 0 0 0,-1-1 0 0 0,1 1 0 0 0,-1 0 0 0 0,0 0 0 0 0,1-1 0 0 0,-1 1 0 0 0,0 0 0 0 0,0 0 0 0 0,0 0 0 0 0,0-1 0 0 0,0 1 0 0 0,0 0 0 0 0,0 0 0 0 0,0 0 0 0 0,0-1 0 0 0,0 1 0 0 0,0 0 0 0 0,-1 1 0 0 0,-2 28 16 0 0,3-28-17 0 0,-3 11 55 0 0,1 0-1 0 0,-2 0 0 0 0,-9 24 1 0 0,12-33-24 0 0,-1-1-1 0 0,1 1 1 0 0,-1-1-1 0 0,0 1 1 0 0,0-1-1 0 0,0 1 1 0 0,0-1-1 0 0,-1 0 1 0 0,0 0 0 0 0,1-1-1 0 0,-1 1 1 0 0,0 0-1 0 0,0-1 1 0 0,0 1-1 0 0,0-1 1 0 0,-1 0 0 0 0,-6 3-1 0 0,10-5-21 0 0,-1 0 0 0 0,0-1 0 0 0,0 1 0 0 0,0 0 0 0 0,0 0 0 0 0,1 0 0 0 0,-1-1 0 0 0,0 1 0 0 0,0 0 0 0 0,0-1 0 0 0,1 1 0 0 0,-1-1 0 0 0,0 1 0 0 0,1-1 0 0 0,-1 1 0 0 0,0-1 0 0 0,1 1 0 0 0,-1-1 0 0 0,1 0 0 0 0,-1 1 0 0 0,1-1 0 0 0,-1 0 0 0 0,1 0 0 0 0,-1 1 0 0 0,1-1 0 0 0,0 0 0 0 0,-1 0 0 0 0,1 0 0 0 0,0 1 0 0 0,0-1 0 0 0,0 0 0 0 0,-1 0 0 0 0,1 0 0 0 0,0 0 0 0 0,0 1 0 0 0,0-1 0 0 0,0 0-1 0 0,1-1 1 0 0,-2-43 26 0 0,2 38-25 0 0,-2-24-29 0 0,0 20 3 0 0,1 0 0 0 0,0 1-1 0 0,0-1 1 0 0,1 0 0 0 0,1 0 0 0 0,0 1 0 0 0,4-14 0 0 0,-6 24 20 0 0,0 0 0 0 0,0 0 0 0 0,0 0 0 0 0,0 0 0 0 0,0 0 0 0 0,0 0 1 0 0,1 0-1 0 0,-1 0 0 0 0,0 0 0 0 0,0 0 0 0 0,0 1 0 0 0,0-1 0 0 0,0 0 0 0 0,0 0 0 0 0,0 0 0 0 0,0 0 1 0 0,1 0-1 0 0,-1 0 0 0 0,0 0 0 0 0,0 0 0 0 0,0 0 0 0 0,0 0 0 0 0,0 0 0 0 0,0 0 0 0 0,0 0 1 0 0,1 0-1 0 0,-1 0 0 0 0,0 0 0 0 0,0 0 0 0 0,0 0 0 0 0,0 0 0 0 0,0 0 0 0 0,0 0 0 0 0,0-1 0 0 0,1 1 1 0 0,-1 0-1 0 0,0 0 0 0 0,0 0 0 0 0,0 0 0 0 0,0 0 0 0 0,0 0 0 0 0,0 0 0 0 0,0 0 0 0 0,0 0 1 0 0,0 0-1 0 0,0 0 0 0 0,0-1 0 0 0,0 1 0 0 0,1 0 0 0 0,-1 0 0 0 0,0 0 0 0 0,0 0 0 0 0,0 0 0 0 0,0 0 1 0 0,0 0-1 0 0,0-1 0 0 0,0 1 0 0 0,0 0 0 0 0,0 0 0 0 0,0 0 0 0 0,0 0 0 0 0,0 0 0 0 0,0 0 0 0 0,0 0 1 0 0,0-1-1 0 0,-1 1 0 0 0,3 14-96 0 0,-5 19 98 0 0,-1-23 33 0 0,0 0 1 0 0,-1 0-1 0 0,0-1 0 0 0,-1 1 1 0 0,0-1-1 0 0,-1-1 0 0 0,-11 13 1 0 0,17-19-19 0 0,-1 0 0 0 0,0 1 0 0 0,0-1 1 0 0,0 0-1 0 0,0 0 0 0 0,-1-1 0 0 0,1 1 1 0 0,0 0-1 0 0,-1-1 0 0 0,0 1 0 0 0,1-1 1 0 0,-1 0-1 0 0,0 0 0 0 0,1 0 0 0 0,-1 0 1 0 0,0 0-1 0 0,0-1 0 0 0,0 1 1 0 0,0-1-1 0 0,0 0 0 0 0,0 1 0 0 0,1-1 1 0 0,-1-1-1 0 0,0 1 0 0 0,0 0 0 0 0,0-1 1 0 0,0 0-1 0 0,0 1 0 0 0,0-1 0 0 0,1 0 1 0 0,-1-1-1 0 0,-3-1 0 0 0,3 0-9 0 0,1 0-1 0 0,-1 0 1 0 0,1 0-1 0 0,0-1 0 0 0,0 1 1 0 0,0-1-1 0 0,0 1 1 0 0,1-1-1 0 0,-1 0 1 0 0,1 1-1 0 0,0-1 1 0 0,0 0-1 0 0,1 0 1 0 0,-1 0-1 0 0,1 0 0 0 0,-1 0 1 0 0,1 0-1 0 0,1-4 1 0 0,-1-3-22 0 0,1 1-1 0 0,0 0 1 0 0,0-1 0 0 0,1 1-1 0 0,6-19 1 0 0,-7 27 5 0 0,0-1-1 0 0,0 0 0 0 0,0 1 1 0 0,0 0-1 0 0,1-1 1 0 0,-1 1-1 0 0,1 0 0 0 0,-1-1 1 0 0,1 1-1 0 0,0 0 1 0 0,0 0-1 0 0,0 1 0 0 0,0-1 1 0 0,0 0-1 0 0,0 1 1 0 0,1-1-1 0 0,-1 1 0 0 0,1 0 1 0 0,-1-1-1 0 0,1 1 1 0 0,-1 0-1 0 0,5 0 0 0 0,-5 1 6 0 0,0 0 0 0 0,-1 0-1 0 0,1 0 1 0 0,0 1 0 0 0,0-1-1 0 0,-1 1 1 0 0,1 0 0 0 0,-1-1-1 0 0,1 1 1 0 0,0 0 0 0 0,-1 0-1 0 0,1 0 1 0 0,-1 0 0 0 0,0 0-1 0 0,1 0 1 0 0,-1 0-1 0 0,0 1 1 0 0,0-1 0 0 0,0 0-1 0 0,0 1 1 0 0,0-1 0 0 0,0 1-1 0 0,0-1 1 0 0,0 1 0 0 0,0-1-1 0 0,-1 1 1 0 0,1 0 0 0 0,-1-1-1 0 0,1 1 1 0 0,-1 0 0 0 0,0 0-1 0 0,1-1 1 0 0,-1 1-1 0 0,0 0 1 0 0,0 2 0 0 0,0 4 37 0 0,1 1 0 0 0,-1 0 0 0 0,-1-1 0 0 0,0 1 1 0 0,0-1-1 0 0,0 1 0 0 0,-1-1 0 0 0,-5 13 0 0 0,6-18-17 0 0,0 0 0 0 0,0 1 0 0 0,0-1 0 0 0,-1 0 0 0 0,1 0 0 0 0,-1 0 0 0 0,0 0 0 0 0,0 0 0 0 0,0 0 0 0 0,0-1 0 0 0,-1 1 0 0 0,1-1 0 0 0,-1 1 0 0 0,0-1 0 0 0,1 0 0 0 0,-1 0 0 0 0,0 0 0 0 0,0-1-1 0 0,0 1 1 0 0,-1-1 0 0 0,1 1 0 0 0,0-1 0 0 0,-7 1 0 0 0,9-2-5 0 0,0 0-1 0 0,0-1 1 0 0,0 1 0 0 0,0-1-1 0 0,0 1 1 0 0,0-1 0 0 0,1 1-1 0 0,-1-1 1 0 0,0 0 0 0 0,0 1-1 0 0,0-1 1 0 0,1 0 0 0 0,-1 0-1 0 0,0 1 1 0 0,0-1-1 0 0,1 0 1 0 0,-1 0 0 0 0,1 0-1 0 0,-1 0 1 0 0,1 0 0 0 0,-1 0-1 0 0,1 0 1 0 0,0 0 0 0 0,0 0-1 0 0,-1 0 1 0 0,1 0 0 0 0,0 0-1 0 0,0-1 1 0 0,0 1-1 0 0,0 0 1 0 0,0 0 0 0 0,0 0-1 0 0,1-2 1 0 0,0-43-49 0 0,0 43 42 0 0,0-8-23 0 0,9-64-47 0 0,-9 70 51 0 0,0 1 0 0 0,1 0 1 0 0,-1-1-1 0 0,1 1 0 0 0,0 0 0 0 0,0 0 0 0 0,0 0 0 0 0,0 0 0 0 0,1 0 0 0 0,-1 1 0 0 0,1-1 1 0 0,0 1-1 0 0,7-6 0 0 0,-10 9 15 0 0,0 0 0 0 0,0-1 0 0 0,0 1 0 0 0,0 0-1 0 0,1 0 1 0 0,-1 0 0 0 0,0 0 0 0 0,0-1 0 0 0,0 1 0 0 0,1 0 0 0 0,-1 0 0 0 0,0 0 0 0 0,0 0 0 0 0,0 0 0 0 0,1 0 0 0 0,-1 0 0 0 0,0 0 0 0 0,0 0 0 0 0,0 0-1 0 0,1-1 1 0 0,-1 1 0 0 0,0 0 0 0 0,0 0 0 0 0,1 0 0 0 0,-1 1 0 0 0,0-1 0 0 0,0 0 0 0 0,1 0 0 0 0,-1 0 0 0 0,0 0 0 0 0,0 0 0 0 0,0 0 0 0 0,1 0 0 0 0,-1 0-1 0 0,0 0 1 0 0,0 0 0 0 0,0 1 0 0 0,1-1 0 0 0,-1 0 0 0 0,0 0 0 0 0,0 0 0 0 0,0 0 0 0 0,0 1 0 0 0,0-1 0 0 0,1 0 0 0 0,-1 0 0 0 0,0 0 0 0 0,0 1 0 0 0,0-1-1 0 0,0 0 1 0 0,0 0 0 0 0,0 1 0 0 0,0 18-75 0 0,-8 18 63 0 0,3-26 37 0 0,-1 0 0 0 0,0-1 0 0 0,0 0 0 0 0,-9 11 0 0 0,12-17 1 0 0,0-1-1 0 0,0 1 1 0 0,0-1-1 0 0,-1 0 1 0 0,1 0-1 0 0,-1 0 0 0 0,1 0 1 0 0,-1 0-1 0 0,0-1 1 0 0,0 0-1 0 0,0 0 1 0 0,-1 0-1 0 0,-7 3 0 0 0,11-5-14 0 0,-1-1 0 0 0,1 1 0 0 0,0 0 0 0 0,0 0 0 0 0,-1-1 0 0 0,1 1 0 0 0,0-1 0 0 0,0 1 0 0 0,0-1 0 0 0,-1 1 0 0 0,1-1 0 0 0,0 0-1 0 0,0 0 1 0 0,0 1 0 0 0,0-1 0 0 0,0 0 0 0 0,0 0 0 0 0,1 0 0 0 0,-1 0 0 0 0,0 0 0 0 0,0 0 0 0 0,1 0 0 0 0,-1 0 0 0 0,1 0-1 0 0,-1-1 1 0 0,1 1 0 0 0,-1 0 0 0 0,1 0 0 0 0,0-1 0 0 0,-1 1 0 0 0,1 0 0 0 0,0 0 0 0 0,0-1 0 0 0,0 1 0 0 0,0-2 0 0 0,-2-55-71 0 0,2 48 60 0 0,0-4-38 0 0,-1 5 14 0 0,0 0 0 0 0,1 0 0 0 0,1 0 1 0 0,-1 0-1 0 0,1 0 0 0 0,1 0 0 0 0,0 0 0 0 0,0 0 0 0 0,1 1 1 0 0,3-10-1 0 0,-4 22-9 0 0,0 0 1 0 0,0 1-1 0 0,-1-1 1 0 0,0 1 0 0 0,0-1-1 0 0,0 1 1 0 0,0-1-1 0 0,0 8 1 0 0,-2 1 67 0 0,0 0-1 0 0,0 0 1 0 0,-5 18 0 0 0,5-28-24 0 0,1 1 0 0 0,-1-1 0 0 0,0 0 1 0 0,0 0-1 0 0,0 0 0 0 0,-1 0 0 0 0,1 0 0 0 0,-1 0 0 0 0,0 0 0 0 0,1 0 0 0 0,-1-1 1 0 0,0 1-1 0 0,-1-1 0 0 0,1 1 0 0 0,0-1 0 0 0,-1 0 0 0 0,1 0 0 0 0,-7 4 0 0 0,9-6-4 0 0,-1-1 0 0 0,0 1 0 0 0,1 0 0 0 0,-1-1 0 0 0,0 1 0 0 0,1-1 0 0 0,-1 1 0 0 0,0 0 0 0 0,1-1 0 0 0,-1 0 0 0 0,1 1-1 0 0,-1-1 1 0 0,1 1 0 0 0,-1-1 0 0 0,1 0 0 0 0,0 1 0 0 0,-1-1 0 0 0,1 0 0 0 0,0 1 0 0 0,-1-1 0 0 0,1 0 0 0 0,0 1-1 0 0,0-1 1 0 0,-1 0 0 0 0,1 0 0 0 0,0 1 0 0 0,0-1 0 0 0,0 0 0 0 0,0 0 0 0 0,0 0 0 0 0,0 1 0 0 0,0-1 0 0 0,1 0 0 0 0,-1-1-1 0 0,0-35-15 0 0,0 33 22 0 0,0-10-8 0 0,0-1-27 0 0,0 0 0 0 0,0 0 0 0 0,2-1 0 0 0,0 2 0 0 0,1-1 0 0 0,0 0 0 0 0,8-21 0 0 0,-23 64-140 0 0,7-15 151 0 0,-1 0 0 0 0,-1 0 0 0 0,-9 14 0 0 0,14-24 26 0 0,0 0 1 0 0,0 0-1 0 0,-1-1 0 0 0,1 1 0 0 0,-1-1 1 0 0,1 1-1 0 0,-1-1 0 0 0,0 0 0 0 0,0 0 1 0 0,0 0-1 0 0,0 0 0 0 0,0-1 0 0 0,0 1 1 0 0,-1-1-1 0 0,1 0 0 0 0,-1 0 1 0 0,1 0-1 0 0,-5 0 0 0 0,7-1-8 0 0,0 0 0 0 0,0 0 0 0 0,0 0 0 0 0,0 0 0 0 0,0 0 0 0 0,0 0 0 0 0,0 0 1 0 0,0 0-1 0 0,0-1 0 0 0,-1 1 0 0 0,1 0 0 0 0,0-1 0 0 0,0 1 0 0 0,0-1 0 0 0,0 1 0 0 0,1-1 0 0 0,-1 1 0 0 0,0-1 0 0 0,0 0 0 0 0,0 1 0 0 0,0-1 0 0 0,1 0 0 0 0,-1 0 0 0 0,0 0 1 0 0,-1-1-1 0 0,1-1-1 0 0,0 1 0 0 0,0-1 0 0 0,0 0 0 0 0,1 1 0 0 0,-1-1 0 0 0,0 0 0 0 0,1 0 0 0 0,0 0 0 0 0,0-5 0 0 0,0-1-18 0 0,1 0-1 0 0,0 0 0 0 0,1 0 1 0 0,0 0-1 0 0,4-12 0 0 0,21-23-114 0 0,-26 42 124 0 0,-1 1 0 0 0,1 0 0 0 0,0-1 0 0 0,0 1 0 0 0,0 0 0 0 0,0-1 0 0 0,0 1 0 0 0,1 0 0 0 0,-1 0 0 0 0,0 0 0 0 0,0 0 0 0 0,1 0 0 0 0,-1 1 0 0 0,1-1 0 0 0,-1 0 0 0 0,0 1 0 0 0,1-1 0 0 0,-1 1 0 0 0,1-1 0 0 0,0 1 0 0 0,-1-1 0 0 0,1 1 0 0 0,-1 0 0 0 0,1 0 0 0 0,0 0-1 0 0,-1 0 1 0 0,1 0 0 0 0,2 1 0 0 0,-2 0 4 0 0,-1 1 0 0 0,1 0 0 0 0,-1 0 0 0 0,0-1-1 0 0,0 1 1 0 0,1 0 0 0 0,-1 0 0 0 0,0 0 0 0 0,-1 0-1 0 0,1 0 1 0 0,0 0 0 0 0,-1 1 0 0 0,1-1 0 0 0,-1 0-1 0 0,1 0 1 0 0,-1 0 0 0 0,0 1 0 0 0,0-1 0 0 0,0 0 0 0 0,-1 4-1 0 0,-6 46 23 0 0,-11 8 83 0 0,17-57-82 0 0,0 1 0 0 0,-1-1 0 0 0,1 1 0 0 0,-1-1 0 0 0,0 0 0 0 0,0 1 0 0 0,-1-1 0 0 0,1 0 1 0 0,-1-1-1 0 0,1 1 0 0 0,-1 0 0 0 0,0-1 0 0 0,-6 5 0 0 0,9-7-16 0 0,0 0 1 0 0,-1 0-1 0 0,1 1 0 0 0,0-1 0 0 0,0 0 1 0 0,-1 0-1 0 0,1 0 0 0 0,0 0 1 0 0,-1 0-1 0 0,1 0 0 0 0,0 0 0 0 0,-1 0 1 0 0,1 0-1 0 0,0 0 0 0 0,0 0 1 0 0,-1 0-1 0 0,1 0 0 0 0,0 0 0 0 0,-1 0 1 0 0,1 0-1 0 0,0 0 0 0 0,-1 0 1 0 0,1 0-1 0 0,0-1 0 0 0,0 1 0 0 0,-1 0 1 0 0,1 0-1 0 0,0 0 0 0 0,0 0 0 0 0,-1-1 1 0 0,1 1-1 0 0,0 0 0 0 0,0 0 1 0 0,0 0-1 0 0,-1-1 0 0 0,1 1 0 0 0,0 0 1 0 0,0 0-1 0 0,0-1 0 0 0,0 1 1 0 0,-3-18 37 0 0,8-22-88 0 0,-4 38 49 0 0,6-52-61 0 0,-6 39 35 0 0,0 1 1 0 0,1 0-1 0 0,0 0 0 0 0,2 0 0 0 0,-1 0 0 0 0,2 1 1 0 0,-1-1-1 0 0,14-23 0 0 0,-18 36 16 0 0,0 1 0 0 0,0-1 0 0 0,1 1 0 0 0,-1-1 0 0 0,0 0 0 0 0,1 1 1 0 0,-1-1-1 0 0,0 1 0 0 0,1 0 0 0 0,-1-1 0 0 0,0 1 0 0 0,1-1 0 0 0,-1 1 0 0 0,1 0 0 0 0,-1-1 0 0 0,1 1 0 0 0,-1 0 0 0 0,1-1 0 0 0,-1 1 0 0 0,1 0 0 0 0,-1 0 0 0 0,1-1 1 0 0,-1 1-1 0 0,1 0 0 0 0,0 0 0 0 0,-1 0 0 0 0,1 0 0 0 0,-1 0 0 0 0,2 0 0 0 0,3 15-82 0 0,-8 26 93 0 0,0-35 15 0 0,1 0 0 0 0,-1 0 0 0 0,0 0 1 0 0,0-1-1 0 0,-1 1 0 0 0,1-1 0 0 0,-1 0 1 0 0,-1 0-1 0 0,-6 6 0 0 0,10-10-14 0 0,1 0 1 0 0,-1 0-1 0 0,0 0 0 0 0,0 0 0 0 0,0 0 1 0 0,0-1-1 0 0,0 1 0 0 0,-1 0 0 0 0,1-1 1 0 0,0 1-1 0 0,0-1 0 0 0,0 1 1 0 0,-1-1-1 0 0,1 1 0 0 0,0-1 0 0 0,0 0 1 0 0,-1 0-1 0 0,1 0 0 0 0,0 1 1 0 0,0-1-1 0 0,-1 0 0 0 0,1-1 0 0 0,0 1 1 0 0,-1 0-1 0 0,1 0 0 0 0,0-1 1 0 0,0 1-1 0 0,-1 0 0 0 0,1-1 0 0 0,0 1 1 0 0,0-1-1 0 0,0 0 0 0 0,0 1 0 0 0,0-1 1 0 0,0 0-1 0 0,0 0 0 0 0,0 0 1 0 0,0 1-1 0 0,0-1 0 0 0,0 0 0 0 0,0 0 1 0 0,1 0-1 0 0,-1 0 0 0 0,0-1 1 0 0,1 1-1 0 0,-1 0 0 0 0,1 0 0 0 0,-1 0 1 0 0,1-1-1 0 0,-1 1 0 0 0,1 0 1 0 0,0 0-1 0 0,-1-3 0 0 0,-1-6-15 0 0,0 0-1 0 0,1 0 1 0 0,0-1-1 0 0,0 1 1 0 0,1-1-1 0 0,0 1 1 0 0,1-1-1 0 0,0 1 1 0 0,1 0-1 0 0,0-1 0 0 0,0 1 1 0 0,2 0-1 0 0,-1 0 1 0 0,1 1-1 0 0,0-1 1 0 0,10-15-1 0 0,-13 24 0 0 0,-1-1 0 0 0,1 1 0 0 0,0-1 0 0 0,0 1 0 0 0,0 0 0 0 0,0-1 0 0 0,1 1 0 0 0,-1 0 0 0 0,0 0 0 0 0,0 0-1 0 0,1 0 1 0 0,-1 0 0 0 0,3-1 0 0 0,-4 2 8 0 0,1 0 0 0 0,-1 0 0 0 0,0 0 0 0 0,1 0 0 0 0,-1 0-1 0 0,0 0 1 0 0,1 0 0 0 0,-1 0 0 0 0,1 0 0 0 0,-1 1 0 0 0,0-1 0 0 0,1 0 0 0 0,-1 0-1 0 0,0 0 1 0 0,0 0 0 0 0,1 1 0 0 0,-1-1 0 0 0,0 0 0 0 0,1 0 0 0 0,-1 1 0 0 0,0-1 0 0 0,0 0-1 0 0,0 0 1 0 0,1 1 0 0 0,-1-1 0 0 0,0 0 0 0 0,0 1 0 0 0,0-1 0 0 0,0 0 0 0 0,1 1-1 0 0,-1-1 1 0 0,0 0 0 0 0,0 1 0 0 0,0-1 0 0 0,0 1 0 0 0,0 2-3 0 0,1 1 1 0 0,-1-1 0 0 0,0 0-1 0 0,0 0 1 0 0,0 1 0 0 0,-1-1-1 0 0,1 0 1 0 0,-1 0-1 0 0,0 1 1 0 0,0-1 0 0 0,0 0-1 0 0,-2 5 1 0 0,0-4 17 0 0,-1 0 0 0 0,1 0 0 0 0,-1 0 0 0 0,0 0 0 0 0,1-1 0 0 0,-2 0 0 0 0,1 1-1 0 0,-9 4 1 0 0,11-7-4 0 0,1 0-1 0 0,-1 0 1 0 0,1 0-1 0 0,-1 0 1 0 0,0 0-1 0 0,1 0 1 0 0,-1-1-1 0 0,0 1 1 0 0,0-1-1 0 0,0 1 1 0 0,1-1-1 0 0,-1 1 1 0 0,0-1-1 0 0,0 0 1 0 0,0 0-1 0 0,0 0 1 0 0,0 0-1 0 0,0 0 1 0 0,1-1-1 0 0,-1 1 1 0 0,0 0-1 0 0,0-1 1 0 0,0 0-1 0 0,0 1 1 0 0,1-1-1 0 0,-1 0 1 0 0,-2-1-1 0 0,3 0-3 0 0,0-1-1 0 0,0 1 0 0 0,0 0 1 0 0,0 0-1 0 0,0-1 0 0 0,0 1 1 0 0,1 0-1 0 0,-1-1 0 0 0,1 1 1 0 0,0-1-1 0 0,0 1 0 0 0,0-1 1 0 0,0 1-1 0 0,0 0 0 0 0,0-1 1 0 0,1 1-1 0 0,-1-1 0 0 0,1 1 1 0 0,0 0-1 0 0,1-3 0 0 0,19-46-83 0 0,13 3-29 0 0,-33 47 100 0 0,0-1 1 0 0,0 1-1 0 0,0-1 1 0 0,1 1-1 0 0,-1-1 1 0 0,1 1-1 0 0,-1 0 1 0 0,1 0-1 0 0,0-1 1 0 0,-1 1-1 0 0,1 0 1 0 0,0 1-1 0 0,0-1 1 0 0,-1 0-1 0 0,1 0 1 0 0,0 1-1 0 0,0-1 1 0 0,0 1-1 0 0,0 0 1 0 0,0-1-1 0 0,0 1 1 0 0,0 0-1 0 0,0 0 1 0 0,0 0-1 0 0,0 1 1 0 0,2-1-1 0 0,-2 2 5 0 0,0 0 0 0 0,0 0-1 0 0,0 0 1 0 0,0 0 0 0 0,-1 0 0 0 0,1 0-1 0 0,-1 0 1 0 0,0 1 0 0 0,1-1 0 0 0,-1 1-1 0 0,0-1 1 0 0,0 1 0 0 0,0-1 0 0 0,-1 1 0 0 0,1 0-1 0 0,-1-1 1 0 0,1 1 0 0 0,-1 0 0 0 0,0-1-1 0 0,0 1 1 0 0,0 0 0 0 0,-1 3 0 0 0,1 1 23 0 0,-1 0 0 0 0,1 0 1 0 0,-2 1-1 0 0,1-1 0 0 0,-1 0 1 0 0,0-1-1 0 0,-4 10 0 0 0,5-14-18 0 0,0 0-1 0 0,0 0 0 0 0,0 0 1 0 0,0-1-1 0 0,-1 1 0 0 0,1 0 1 0 0,0-1-1 0 0,-1 1 0 0 0,0-1 1 0 0,1 0-1 0 0,-1 1 0 0 0,0-1 1 0 0,0 0-1 0 0,1 0 0 0 0,-1 0 1 0 0,0 0-1 0 0,0 0 0 0 0,0-1 1 0 0,0 1-1 0 0,0 0 0 0 0,-5 0 1 0 0,4-1-42 0 0,-1 0 1 0 0,0-1 0 0 0,0 1 0 0 0,0-1 0 0 0,1 0 0 0 0,-1 0 0 0 0,0 0 0 0 0,1 0 0 0 0,-1-1 0 0 0,0 1 0 0 0,-4-4 0 0 0,0 0 5 0 0,-1-1 1 0 0,1 0 0 0 0,1 0-1 0 0,-1-1 1 0 0,1 0 0 0 0,0 0-1 0 0,0-1 1 0 0,-8-14 0 0 0,1-10 148 0 0,13 31-98 0 0,1 0-1 0 0,-1 1 0 0 0,1-1 1 0 0,-1 0-1 0 0,1 1 1 0 0,0-1-1 0 0,-1 0 1 0 0,1 0-1 0 0,0 1 1 0 0,0-1-1 0 0,-1 0 1 0 0,1 0-1 0 0,0 0 0 0 0,0 1 1 0 0,0-1-1 0 0,0 0 1 0 0,0 0-1 0 0,0 0 1 0 0,0 1-1 0 0,0-1 1 0 0,0 0-1 0 0,1 0 0 0 0,-1 0 1 0 0,0 1-1 0 0,0-1 1 0 0,1 0-1 0 0,-1 1 1 0 0,1-1-1 0 0,-1 0 1 0 0,0 0-1 0 0,1 1 1 0 0,-1-1-1 0 0,1 1 0 0 0,0-1 1 0 0,0 0-1 0 0,3 2 0 0 0,-1 0-1 0 0,1 1 0 0 0,-1 0 0 0 0,0-1 0 0 0,0 1 1 0 0,0 1-1 0 0,0-1 0 0 0,0 0 0 0 0,0 1 0 0 0,0-1 1 0 0,3 6-1 0 0,14 10-14 0 0,-13-14 8 0 0,1-1-1 0 0,0 0 1 0 0,-1 0-1 0 0,1-1 1 0 0,0 0-1 0 0,0 0 1 0 0,1-1-1 0 0,-1 0 1 0 0,0 0-1 0 0,0-1 1 0 0,1 0-1 0 0,-1-1 1 0 0,0 1-1 0 0,0-2 1 0 0,1 1-1 0 0,8-4 1 0 0,-12 4-24 0 0,0 0 0 0 0,0 0 1 0 0,-1-1-1 0 0,1 0 0 0 0,0 0 1 0 0,-1 0-1 0 0,1 0 0 0 0,-1-1 0 0 0,0 0 1 0 0,1 0-1 0 0,-1 0 0 0 0,-1 0 1 0 0,1-1-1 0 0,0 0 0 0 0,-1 1 0 0 0,0-1 1 0 0,0 0-1 0 0,0-1 0 0 0,0 1 1 0 0,-1 0-1 0 0,0-1 0 0 0,0 0 1 0 0,0 1-1 0 0,0-1 0 0 0,-1 0 0 0 0,1 0 1 0 0,0-5-1 0 0,-3 0-54 0 0,-2 20 23 0 0,-2 21 1 0 0,3 13 37 0 0,0-23 54 0 0,1 1-1 0 0,1-1 1 0 0,1 0 0 0 0,0 0-1 0 0,7 27 1 0 0,-8-47-41 0 0,0 0 1 0 0,0-1-1 0 0,0 1 1 0 0,0 0-1 0 0,1 0 0 0 0,-1 0 1 0 0,0 0-1 0 0,1 0 1 0 0,-1-1-1 0 0,0 1 0 0 0,1 0 1 0 0,-1 0-1 0 0,1 0 1 0 0,-1-1-1 0 0,1 1 1 0 0,0 0-1 0 0,-1-1 0 0 0,1 1 1 0 0,0 0-1 0 0,-1-1 1 0 0,1 1-1 0 0,0-1 0 0 0,-1 1 1 0 0,1-1-1 0 0,0 0 1 0 0,0 1-1 0 0,0-1 0 0 0,0 0 1 0 0,0 1-1 0 0,-1-1 1 0 0,1 0-1 0 0,0 0 1 0 0,0 0-1 0 0,0 0 0 0 0,0 0 1 0 0,0 0-1 0 0,0 0 1 0 0,0 0-1 0 0,-1 0 0 0 0,1 0 1 0 0,0-1-1 0 0,0 1 1 0 0,0 0-1 0 0,0 0 0 0 0,0-1 1 0 0,-1 1-1 0 0,1-1 1 0 0,0 1-1 0 0,0-1 0 0 0,-1 1 1 0 0,1-1-1 0 0,0 1 1 0 0,0-1-1 0 0,-1 0 1 0 0,1 0-1 0 0,8-7 21 0 0,-1 0 1 0 0,0-1-1 0 0,11-15 0 0 0,-9 11-8 0 0,4-8-19 0 0,-12 17-6 0 0,0 0 1 0 0,0 0 0 0 0,0 1 0 0 0,0-1 0 0 0,1 1 0 0 0,-1-1 0 0 0,1 1 0 0 0,0 0 0 0 0,0 0 0 0 0,0 0 0 0 0,0 1 0 0 0,1-1 0 0 0,-1 1 0 0 0,1 0-1 0 0,4-3 1 0 0,-6 6 4 0 0,-1-1-1 0 0,0 1 1 0 0,0 0-1 0 0,1 0 1 0 0,-1-1-1 0 0,0 1 1 0 0,0 0-1 0 0,0 0 1 0 0,0 0-1 0 0,0 0 1 0 0,0 0-1 0 0,0 1 1 0 0,0-1-1 0 0,-1 0 1 0 0,1 0-1 0 0,0 0 1 0 0,0 1-1 0 0,-1-1 1 0 0,1 0-1 0 0,-1 1 1 0 0,0-1-1 0 0,1 1 1 0 0,-1-1-1 0 0,0 0 1 0 0,0 3-1 0 0,7 43 13 0 0,-6-41 5 0 0,2 15 31 0 0,-1 0 0 0 0,-1 1 0 0 0,-1-1 0 0 0,-1 0 0 0 0,-1 0 0 0 0,-1 0 0 0 0,-1 0 0 0 0,-8 27-1 0 0,19-82 70 0 0,-1 0-1 0 0,2-45 1 0 0,-7 36-151 0 0,-1 28 2 0 0,0 1 0 0 0,1 0-1 0 0,5-23 1 0 0,3 95-285 0 0,-11-16 495 0 0,-1 1-1 0 0,-3-1 1 0 0,-10 43-1 0 0,16-83-157 0 0,13-44 179 0 0,13-47-220 0 0,-21 28 68 0 0,-4 45-72 0 0,0-1 0 0 0,0 1 0 0 0,6-20 0 0 0,-14 111-324 0 0,3-62 380 0 0,-1 1 0 0 0,0-1 0 0 0,0-1 0 0 0,-1 1 0 0 0,-1-1-1 0 0,0 0 1 0 0,-1-1 0 0 0,0 1 0 0 0,-1-1 0 0 0,0-1 0 0 0,0 0 0 0 0,-1 0 0 0 0,-1-1 0 0 0,1 0 0 0 0,-2-1 0 0 0,1 0 0 0 0,-1-1 0 0 0,0 0 0 0 0,0-1 0 0 0,-26 9 0 0 0,37-15-27 0 0,0 0 1 0 0,0 1 0 0 0,-1-1-1 0 0,1 0 1 0 0,0 0 0 0 0,-1 1-1 0 0,1-1 1 0 0,0 0 0 0 0,0-1 0 0 0,-1 1-1 0 0,1 0 1 0 0,0 0 0 0 0,-1 0-1 0 0,1-1 1 0 0,0 1 0 0 0,0-1-1 0 0,-1 1 1 0 0,1-1 0 0 0,0 1-1 0 0,0-1 1 0 0,0 0 0 0 0,0 0 0 0 0,0 1-1 0 0,0-1 1 0 0,0 0 0 0 0,0 0-1 0 0,-1-1 1 0 0,0-1-6 0 0,1 0 0 0 0,-1 0 0 0 0,1 0 0 0 0,0-1 0 0 0,-1 1 0 0 0,1 0 0 0 0,1-1 0 0 0,-1 1 0 0 0,0 0 0 0 0,1-5 0 0 0,-1-6-18 0 0,1 0 0 0 0,1 1 0 0 0,0-1 0 0 0,4-17 0 0 0,-3 25 8 0 0,-1 1 0 0 0,1-1 0 0 0,0 1 0 0 0,0 0 0 0 0,0-1 1 0 0,1 1-1 0 0,0 0 0 0 0,0 1 0 0 0,0-1 0 0 0,0 0 0 0 0,1 1 0 0 0,0 0 0 0 0,0 0 0 0 0,0 0 0 0 0,0 0 0 0 0,1 1 1 0 0,0 0-1 0 0,-1 0 0 0 0,8-4 0 0 0,-8 6 4 0 0,0-1 1 0 0,0 1-1 0 0,0 0 1 0 0,0 1-1 0 0,0-1 1 0 0,0 1-1 0 0,0 0 1 0 0,0 0-1 0 0,0 0 1 0 0,0 0-1 0 0,0 1 1 0 0,0-1-1 0 0,0 1 1 0 0,0 0-1 0 0,0 0 1 0 0,0 1-1 0 0,0-1 1 0 0,-1 1-1 0 0,1 0 1 0 0,-1 0-1 0 0,1 0 1 0 0,-1 0-1 0 0,0 1 1 0 0,1-1-1 0 0,-1 1 1 0 0,-1 0-1 0 0,6 6 1 0 0,-4-4 24 0 0,1 0 1 0 0,-1 0-1 0 0,-1 1 1 0 0,1 0-1 0 0,-1-1 1 0 0,0 1-1 0 0,0 1 1 0 0,-1-1 0 0 0,1 0-1 0 0,-2 1 1 0 0,1-1-1 0 0,-1 1 1 0 0,0-1-1 0 0,0 1 1 0 0,0 0-1 0 0,-1-1 1 0 0,0 1-1 0 0,-1 0 1 0 0,1-1-1 0 0,-1 1 1 0 0,-1 0-1 0 0,1-1 1 0 0,-1 1-1 0 0,-5 10 1 0 0,7-17-12 0 0,0 0-1 0 0,0 0 1 0 0,0 0 0 0 0,0 0-1 0 0,0 0 1 0 0,0 0 0 0 0,0 0-1 0 0,0 0 1 0 0,0 0 0 0 0,0-1-1 0 0,0 1 1 0 0,0 0 0 0 0,0 0-1 0 0,0 0 1 0 0,-1 0 0 0 0,1 0 0 0 0,0 0-1 0 0,0 0 1 0 0,0 0 0 0 0,0 0-1 0 0,0 0 1 0 0,0 0 0 0 0,0 0-1 0 0,0 0 1 0 0,0 0 0 0 0,0 0-1 0 0,-1 0 1 0 0,1 0 0 0 0,0 0-1 0 0,0 0 1 0 0,0 0 0 0 0,0 0 0 0 0,0 0-1 0 0,0 0 1 0 0,0 0 0 0 0,0 0-1 0 0,0 0 1 0 0,0 0 0 0 0,-1 0-1 0 0,1 0 1 0 0,0 0 0 0 0,0 0-1 0 0,0 0 1 0 0,0 0 0 0 0,0 0-1 0 0,0 0 1 0 0,0 0 0 0 0,0 0-1 0 0,0 0 1 0 0,0 0 0 0 0,0 0 0 0 0,0 0-1 0 0,-1 1 1 0 0,1-1 0 0 0,0 0-1 0 0,0 0 1 0 0,0 0 0 0 0,0 0-1 0 0,0 0 1 0 0,0 0 0 0 0,0 0-1 0 0,0 0 1 0 0,0 0 0 0 0,-1-13 40 0 0,3-17-47 0 0,0 15-21 0 0,1 1 0 0 0,0-1 0 0 0,2 1 0 0 0,0 0-1 0 0,0 0 1 0 0,1 0 0 0 0,12-19 0 0 0,-18 33 20 0 0,0-1-1 0 0,1 1 1 0 0,-1 0 0 0 0,0-1 0 0 0,0 1-1 0 0,1-1 1 0 0,-1 1 0 0 0,0 0 0 0 0,0-1 0 0 0,1 1-1 0 0,-1 0 1 0 0,0-1 0 0 0,1 1 0 0 0,-1 0-1 0 0,1 0 1 0 0,-1-1 0 0 0,0 1 0 0 0,1 0-1 0 0,-1 0 1 0 0,1 0 0 0 0,-1 0 0 0 0,1-1-1 0 0,-1 1 1 0 0,0 0 0 0 0,1 0 0 0 0,-1 0-1 0 0,1 0 1 0 0,-1 0 0 0 0,1 0 0 0 0,-1 0-1 0 0,1 0 1 0 0,-1 0 0 0 0,1 1 0 0 0,-1-1 0 0 0,0 0-1 0 0,1 0 1 0 0,-1 0 0 0 0,1 0 0 0 0,0 1-1 0 0,10 19-59 0 0,-2 28 51 0 0,-11 42 147 0 0,1-81-99 0 0,0-1 0 0 0,-1 1 0 0 0,0-1 0 0 0,0 1 0 0 0,0-1 0 0 0,-1 0-1 0 0,-1 0 1 0 0,-5 11 0 0 0,20-85 59 0 0,-6 26-71 0 0,0-47-1 0 0,0-6-90 0 0,-3 86-48 0 0,0 16 100 0 0,-3 19 91 0 0,1-26-65 0 0,0 0 0 0 0,-1-1 0 0 0,1 1 0 0 0,-1-1 0 0 0,1 1 0 0 0,-1-1 0 0 0,0 1 0 0 0,0-1 0 0 0,0 1 0 0 0,1-1 0 0 0,-1 0 0 0 0,-1 0 0 0 0,1 1 0 0 0,0-1 0 0 0,0 0 1 0 0,0 0-1 0 0,0 0 0 0 0,-1 0 0 0 0,1 0 0 0 0,-1 0 0 0 0,1-1 0 0 0,-1 1 0 0 0,-2 1 0 0 0,2-2-4 0 0,1-1-1 0 0,-1 1 1 0 0,1-1-1 0 0,-1 1 1 0 0,0-1-1 0 0,1 1 1 0 0,-1-1 0 0 0,1 0-1 0 0,0 0 1 0 0,-1 1-1 0 0,1-1 1 0 0,0 0-1 0 0,-1-1 1 0 0,1 1 0 0 0,0 0-1 0 0,0 0 1 0 0,0 0-1 0 0,-2-3 1 0 0,-3-6-5 0 0,0 0-1 0 0,0 0 1 0 0,1 0 0 0 0,0-1 0 0 0,-4-14 0 0 0,3 6-34 0 0,1-1 0 0 0,0 1 0 0 0,1-1 0 0 0,2 0 0 0 0,0-1 0 0 0,1-33 0 0 0,1 54 29 0 0,0-1 0 0 0,-1 1 0 0 0,1 0 0 0 0,0-1 0 0 0,0 1 0 0 0,0 0 0 0 0,0-1 0 0 0,0 1 0 0 0,0 0 0 0 0,0-1 0 0 0,0 1 0 0 0,0 0 0 0 0,0-1 0 0 0,0 1 0 0 0,0 0 0 0 0,0-1 0 0 0,0 1 0 0 0,1 0 0 0 0,-1 0 0 0 0,0-1 0 0 0,0 1-1 0 0,0 0 1 0 0,0-1 0 0 0,0 1 0 0 0,1 0 0 0 0,-1 0 0 0 0,0-1 0 0 0,0 1 0 0 0,1 0 0 0 0,-1 0 0 0 0,0 0 0 0 0,0-1 0 0 0,1 1 0 0 0,-1 0 0 0 0,0 0 0 0 0,0 0 0 0 0,1 0 0 0 0,-1-1 0 0 0,0 1 0 0 0,1 0 0 0 0,-1 0 0 0 0,1 0 0 0 0,8 14 0 0 0,3 25 73 0 0,-5 17-26 0 0,-6-40 15 0 0,0 0 0 0 0,2-1 1 0 0,5 21-1 0 0,10-91 103 0 0,-14 24-164 0 0,-1 0 0 0 0,-1-41 0 0 0,-2 63-13 0 0,-4 108-219 0 0,2 40-4294 0 0,2-123 2708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4T09:46:29.159"/>
    </inkml:context>
    <inkml:brush xml:id="br0">
      <inkml:brushProperty name="width" value="0.35" units="cm"/>
      <inkml:brushProperty name="height" value="0.35" units="cm"/>
      <inkml:brushProperty name="color" value="#66FF99"/>
    </inkml:brush>
  </inkml:definitions>
  <inkml:trace contextRef="#ctx0" brushRef="#br0">167 229 8 0 0,'12'-11'-10'0'0,"-11"10"13"0"0,0 0 1 0 0,-1 0 0 0 0,1 0 0 0 0,0 0 0 0 0,0 1 0 0 0,0-1-1 0 0,0 0 1 0 0,-1 1 0 0 0,1-1 0 0 0,0 1 0 0 0,0-1 0 0 0,0 1 0 0 0,0-1 0 0 0,0 1 0 0 0,0 0-1 0 0,0-1 1 0 0,2 1 0 0 0,-1 1 4 0 0,-1 0 0 0 0,1 0 0 0 0,-1 0 0 0 0,1 0 0 0 0,-1 0 0 0 0,0 0 1 0 0,0 1-1 0 0,1-1 0 0 0,-1 1 0 0 0,0-1 0 0 0,0 0 0 0 0,0 1 0 0 0,0 0 0 0 0,-1-1 0 0 0,2 3 0 0 0,1 4 39 0 0,1-1 0 0 0,-2 1 0 0 0,1 0 0 0 0,-1 0 0 0 0,0 0 0 0 0,-1 0 1 0 0,1 0-1 0 0,-2 0 0 0 0,1 8 0 0 0,-1-11 4 0 0,0 0 0 0 0,0-1-1 0 0,-1 1 1 0 0,1-1 0 0 0,-1 1 0 0 0,0-1 0 0 0,0 0 0 0 0,-1 1 0 0 0,1-1 0 0 0,-1 0 0 0 0,0 0 0 0 0,0 0-1 0 0,0 0 1 0 0,-1 0 0 0 0,0 0 0 0 0,1-1 0 0 0,-6 6 0 0 0,7-9-32 0 0,0 1 1 0 0,-1 0-1 0 0,1-1 1 0 0,0 1-1 0 0,-1-1 1 0 0,1 0-1 0 0,0 1 1 0 0,-1-1-1 0 0,1 0 1 0 0,0 0-1 0 0,-1 0 1 0 0,1 0-1 0 0,-1 0 1 0 0,1 0-1 0 0,0 0 1 0 0,-1-1-1 0 0,1 1 1 0 0,0 0-1 0 0,-1-1 0 0 0,1 1 1 0 0,0-1-1 0 0,0 1 1 0 0,-1-1-1 0 0,1 0 1 0 0,0 0-1 0 0,0 1 1 0 0,0-1-1 0 0,0 0 1 0 0,0 0-1 0 0,0 0 1 0 0,0 0-1 0 0,0 0 1 0 0,0 0-1 0 0,0 0 1 0 0,1-1-1 0 0,-1 1 1 0 0,0 0-1 0 0,0-2 1 0 0,-2-2-3 0 0,-1 0 0 0 0,1 0 0 0 0,0 0 1 0 0,1-1-1 0 0,-1 1 0 0 0,1-1 0 0 0,-2-8 1 0 0,3 0-4 0 0,0 1 0 0 0,0 0 1 0 0,1 0-1 0 0,1 0 0 0 0,1-1 1 0 0,0 1-1 0 0,3-13 0 0 0,-4 24-15 0 0,0-1 0 0 0,0 1 0 0 0,0-1 0 0 0,0 1 0 0 0,0-1 0 0 0,0 1-1 0 0,1 0 1 0 0,-1 0 0 0 0,1 0 0 0 0,-1 0 0 0 0,1 0 0 0 0,0 0 0 0 0,0 0-1 0 0,0 0 1 0 0,0 1 0 0 0,0-1 0 0 0,3-1 0 0 0,-2 2-2 0 0,0 1 0 0 0,-1-1 0 0 0,1 1 0 0 0,0-1-1 0 0,0 1 1 0 0,0 0 0 0 0,-1 0 0 0 0,1 1 0 0 0,0-1 0 0 0,0 0 0 0 0,0 1 0 0 0,-1 0 0 0 0,1 0 0 0 0,0-1-1 0 0,-1 2 1 0 0,1-1 0 0 0,-1 0 0 0 0,1 0 0 0 0,-1 1 0 0 0,3 1 0 0 0,0 1 1 0 0,0-1-1 0 0,0 1 1 0 0,-1 1 0 0 0,1-1-1 0 0,-1 0 1 0 0,0 1 0 0 0,0 0-1 0 0,-1 0 1 0 0,1 0 0 0 0,-1 0-1 0 0,0 1 1 0 0,-1 0 0 0 0,1-1-1 0 0,-1 1 1 0 0,0 0 0 0 0,-1 0-1 0 0,1 0 1 0 0,-1 0 0 0 0,0 0-1 0 0,-1 0 1 0 0,1 0 0 0 0,-1 1-1 0 0,-2 10 1 0 0,2-12 11 0 0,-1 1 1 0 0,0-1-1 0 0,0 0 0 0 0,0 0 1 0 0,-1 0-1 0 0,1 0 0 0 0,-1 0 0 0 0,0 0 1 0 0,-1 0-1 0 0,0-1 0 0 0,1 1 0 0 0,-1-1 1 0 0,-1 1-1 0 0,1-1 0 0 0,0 0 1 0 0,-1-1-1 0 0,0 1 0 0 0,0 0 0 0 0,0-1 1 0 0,-1 0-1 0 0,1 0 0 0 0,-1-1 1 0 0,1 1-1 0 0,-1-1 0 0 0,0 0 0 0 0,0 0 1 0 0,-9 2-1 0 0,12-3 8 0 0,0-1 0 0 0,1 0 0 0 0,-1 1-1 0 0,1-1 1 0 0,-1 0 0 0 0,1 0 0 0 0,-1 0 0 0 0,1 0 0 0 0,-1 0 0 0 0,0-1 0 0 0,1 1 0 0 0,-1 0-1 0 0,1-1 1 0 0,-1 1 0 0 0,1-1 0 0 0,-1 0 0 0 0,1 1 0 0 0,0-1 0 0 0,-1 0 0 0 0,1 0 0 0 0,0 0-1 0 0,-1 0 1 0 0,1 0 0 0 0,-1-1 0 0 0,0-1-1 0 0,1 1 1 0 0,-1-1-1 0 0,1 1 1 0 0,0-1-1 0 0,0 0 1 0 0,0 0-1 0 0,0 1 0 0 0,0-1 1 0 0,1 0-1 0 0,-1 0 1 0 0,1 0-1 0 0,0-4 0 0 0,-1-1-12 0 0,2 0-1 0 0,-1 0 1 0 0,1 0-1 0 0,1 0 1 0 0,-1 0-1 0 0,1 0 1 0 0,0 0-1 0 0,7-12 1 0 0,-5 14-10 0 0,0 0 0 0 0,0 0 0 0 0,1 1 0 0 0,0 0 0 0 0,0 0 0 0 0,0 0 0 0 0,1 1 0 0 0,0 0 0 0 0,0 0 0 0 0,0 0 0 0 0,0 1 0 0 0,0 0 0 0 0,1 0 0 0 0,0 0 0 0 0,-1 1 1 0 0,1 0-1 0 0,0 0 0 0 0,0 1 0 0 0,0 0 0 0 0,14 0 0 0 0,-17 0 3 0 0,1 1 0 0 0,0 0 1 0 0,-1 1-1 0 0,1-1 0 0 0,-1 1 0 0 0,1 0 1 0 0,-1 0-1 0 0,0 0 0 0 0,1 1 1 0 0,-1-1-1 0 0,0 1 0 0 0,0 0 0 0 0,0 0 1 0 0,0 1-1 0 0,0-1 0 0 0,-1 1 1 0 0,1 0-1 0 0,-1 0 0 0 0,1 0 0 0 0,-1 0 1 0 0,0 1-1 0 0,0-1 0 0 0,-1 1 1 0 0,1 0-1 0 0,-1 0 0 0 0,0 0 0 0 0,0 0 1 0 0,0 0-1 0 0,0 0 0 0 0,-1 1 0 0 0,1-1 1 0 0,-1 0-1 0 0,0 8 0 0 0,0-7 6 0 0,-1 0-1 0 0,-1 0 1 0 0,1 0-1 0 0,-1 0 0 0 0,0 0 1 0 0,0 0-1 0 0,0 0 1 0 0,-1 0-1 0 0,0-1 0 0 0,0 1 1 0 0,0 0-1 0 0,0-1 1 0 0,-1 0-1 0 0,0 1 1 0 0,0-1-1 0 0,0 0 0 0 0,0 0 1 0 0,-1-1-1 0 0,-6 7 1 0 0,-9 6 32 0 0,0-1 0 0 0,-36 22 1 0 0,49-34-19 0 0,3-1 17 0 0,0 0 0 0 0,-1 0 0 0 0,1 0 0 0 0,0-1 0 0 0,-1 1 0 0 0,1-1 0 0 0,-1 0 0 0 0,1 0-1 0 0,-1-1 1 0 0,0 1 0 0 0,1-1 0 0 0,-1 1 0 0 0,0-1 0 0 0,1 0 0 0 0,-1-1 0 0 0,0 1 0 0 0,1-1-1 0 0,-8-1 1 0 0,8 1-5 0 0,1 0-1 0 0,0-1 1 0 0,-1 1-1 0 0,1-1 1 0 0,0 1-1 0 0,0-1 1 0 0,0 0 0 0 0,0 0-1 0 0,0 0 1 0 0,0 0-1 0 0,0 0 1 0 0,1 0-1 0 0,-1-1 1 0 0,1 1-1 0 0,0 0 1 0 0,-1-1-1 0 0,1 1 1 0 0,0-1-1 0 0,0 1 1 0 0,1-1-1 0 0,-1 0 1 0 0,1 1-1 0 0,-1-1 1 0 0,1 0-1 0 0,0-4 1 0 0,-1-9-9 0 0,1 0 1 0 0,1 0-1 0 0,0 0 0 0 0,1 1 1 0 0,1-1-1 0 0,0 1 0 0 0,1-1 1 0 0,1 1-1 0 0,0 0 1 0 0,10-17-1 0 0,-12 25-30 0 0,1 1 0 0 0,0-1 0 0 0,1 1 0 0 0,0 0 0 0 0,-1 1 1 0 0,2-1-1 0 0,-1 1 0 0 0,1 0 0 0 0,-1 0 0 0 0,1 1 0 0 0,1 0 0 0 0,-1 0 0 0 0,1 0 1 0 0,-1 1-1 0 0,1 0 0 0 0,0 0 0 0 0,0 0 0 0 0,0 1 0 0 0,1 0 0 0 0,-1 1 0 0 0,1 0 0 0 0,-1 0 1 0 0,14 0-1 0 0,-16 1 5 0 0,-1 0 1 0 0,1 0 0 0 0,0 1 0 0 0,-1-1-1 0 0,1 1 1 0 0,-1 0 0 0 0,1 0-1 0 0,-1 1 1 0 0,1-1 0 0 0,-1 1-1 0 0,0 0 1 0 0,0 0 0 0 0,0 1 0 0 0,0-1-1 0 0,4 4 1 0 0,-6-4 0 0 0,1 1 1 0 0,-1 0-1 0 0,1 0 1 0 0,-1 0-1 0 0,0 0 1 0 0,0 0-1 0 0,-1 0 1 0 0,1 1-1 0 0,-1-1 1 0 0,1 1-1 0 0,-1-1 1 0 0,0 1-1 0 0,0-1 1 0 0,-1 1-1 0 0,1 5 1 0 0,-1-1 2 0 0,0 1 0 0 0,0-1 0 0 0,-1 0 0 0 0,-1 0 0 0 0,1 1 0 0 0,-1-1 1 0 0,-1 0-1 0 0,0 0 0 0 0,0-1 0 0 0,0 1 0 0 0,-1 0 0 0 0,0-1 1 0 0,0 0-1 0 0,-1 0 0 0 0,-8 9 0 0 0,1-3 16 0 0,-1 0 0 0 0,-1-1 0 0 0,0 0 0 0 0,-17 10 0 0 0,24-17 14 0 0,1-1 0 0 0,-1 0 0 0 0,0-1-1 0 0,0 0 1 0 0,-1 0 0 0 0,1 0 0 0 0,-1-1 0 0 0,1 0-1 0 0,-1 0 1 0 0,0-1 0 0 0,0 0 0 0 0,-8 0-1 0 0,13-2-6 0 0,0 0-1 0 0,0 0 0 0 0,0 0 1 0 0,0 0-1 0 0,0-1 0 0 0,0 0 0 0 0,1 1 1 0 0,-1-1-1 0 0,0 0 0 0 0,1 0 0 0 0,-1 0 1 0 0,1-1-1 0 0,0 1 0 0 0,0 0 1 0 0,0-1-1 0 0,0 0 0 0 0,0 1 0 0 0,0-1 1 0 0,1 0-1 0 0,0 0 0 0 0,-1 0 1 0 0,1 0-1 0 0,0 0 0 0 0,-1-5 0 0 0,-2-7 30 0 0,0 1-1 0 0,1-1 1 0 0,-2-27-1 0 0,4 35-54 0 0,1-1 1 0 0,1 0-1 0 0,-1 0 0 0 0,2 1 0 0 0,-1-1 1 0 0,1 1-1 0 0,0-1 0 0 0,0 1 1 0 0,1 0-1 0 0,0-1 0 0 0,0 1 1 0 0,1 1-1 0 0,0-1 0 0 0,0 0 1 0 0,1 1-1 0 0,-1 0 0 0 0,1 0 0 0 0,1 0 1 0 0,-1 1-1 0 0,1 0 0 0 0,0 0 1 0 0,0 0-1 0 0,1 1 0 0 0,-1 0 1 0 0,9-4-1 0 0,-8 4-4 0 0,0 1 1 0 0,1-1-1 0 0,-1 2 0 0 0,1-1 1 0 0,0 1-1 0 0,0 0 0 0 0,0 1 1 0 0,0 0-1 0 0,0 0 0 0 0,0 0 1 0 0,1 1-1 0 0,-1 1 0 0 0,0-1 1 0 0,0 1-1 0 0,0 1 0 0 0,0 0 1 0 0,0 0-1 0 0,0 0 0 0 0,-1 1 1 0 0,1 0-1 0 0,-1 0 0 0 0,1 1 1 0 0,10 8-1 0 0,-15-10 4 0 0,0 0 1 0 0,0 1-1 0 0,0-1 0 0 0,0 1 1 0 0,-1 0-1 0 0,1-1 1 0 0,-1 1-1 0 0,0 0 0 0 0,0 1 1 0 0,0-1-1 0 0,0 0 0 0 0,0 1 1 0 0,-1-1-1 0 0,1 1 1 0 0,-1-1-1 0 0,0 1 0 0 0,0-1 1 0 0,0 7-1 0 0,-1-5 5 0 0,0 0 0 0 0,-1 1 1 0 0,0-1-1 0 0,1 0 0 0 0,-2 0 0 0 0,1 1 0 0 0,-1-1 0 0 0,0 0 0 0 0,0 0 0 0 0,0 0 1 0 0,-5 7-1 0 0,-5 5 9 0 0,0-1 0 0 0,-1 0 0 0 0,-1-1 0 0 0,-1 0 0 0 0,-22 18 0 0 0,19-18 17 0 0,0-1 0 0 0,-1-1 0 0 0,-1 0 1 0 0,-24 11-1 0 0,39-22-14 0 0,0 0 1 0 0,0 0 0 0 0,0 0 0 0 0,0-1 0 0 0,0 0-1 0 0,0 0 1 0 0,0 0 0 0 0,0-1 0 0 0,-1 0 0 0 0,1 0-1 0 0,-6 0 1 0 0,8-1-2 0 0,1 0-1 0 0,-1 0 1 0 0,1 0-1 0 0,-1 0 1 0 0,0 0-1 0 0,1 0 1 0 0,0-1-1 0 0,-1 1 1 0 0,1-1-1 0 0,0 0 1 0 0,0 1-1 0 0,0-1 1 0 0,0 0-1 0 0,0 0 1 0 0,0 0-1 0 0,0-1 1 0 0,1 1-1 0 0,-1 0 1 0 0,1-1-1 0 0,0 1 1 0 0,0-1-1 0 0,-2-2 1 0 0,1-3-11 0 0,0 1 0 0 0,1 0 0 0 0,-1-1 0 0 0,1 1 0 0 0,1 0 0 0 0,-1-1 0 0 0,2 1 0 0 0,-1-1 0 0 0,1 1 0 0 0,0-1 0 0 0,0 1 0 0 0,1 0 0 0 0,-1-1 0 0 0,2 1 0 0 0,-1 0 0 0 0,1 0 0 0 0,0 1 0 0 0,1-1 0 0 0,0 0 0 0 0,0 1 0 0 0,0 0 0 0 0,1 0 0 0 0,-1 0 0 0 0,2 1 0 0 0,-1 0 0 0 0,8-7 0 0 0,-8 7-9 0 0,1 1 1 0 0,-1-1 0 0 0,1 1 0 0 0,-1 0-1 0 0,1 1 1 0 0,0-1 0 0 0,1 1 0 0 0,-1 0 0 0 0,0 1-1 0 0,1-1 1 0 0,0 1 0 0 0,-1 1 0 0 0,1-1-1 0 0,0 1 1 0 0,0 0 0 0 0,0 1 0 0 0,0 0-1 0 0,0 0 1 0 0,0 0 0 0 0,0 1 0 0 0,0 0 0 0 0,-1 0-1 0 0,1 1 1 0 0,0 0 0 0 0,-1 0 0 0 0,1 0-1 0 0,-1 1 1 0 0,9 5 0 0 0,-12-6 3 0 0,0 0 0 0 0,0 0 0 0 0,0 0 0 0 0,-1 1 0 0 0,1-1 0 0 0,-1 1 0 0 0,1 0 0 0 0,-1 0 0 0 0,0 0 1 0 0,0 0-1 0 0,0 0 0 0 0,0 0 0 0 0,-1 1 0 0 0,1-1 0 0 0,-1 0 0 0 0,0 1 0 0 0,0-1 0 0 0,0 1 0 0 0,0 3 0 0 0,-1 0 5 0 0,0-1 0 0 0,0 0 0 0 0,-1 0 0 0 0,0 0 0 0 0,0 0 0 0 0,0 0 0 0 0,-1-1 0 0 0,0 1 0 0 0,0 0 0 0 0,-5 9 0 0 0,-1-1 11 0 0,-1 0 0 0 0,0 0 0 0 0,-1-1 0 0 0,0 0 0 0 0,-1 0 0 0 0,-1-1 0 0 0,-20 16 0 0 0,19-18 6 0 0,0-1-1 0 0,0-1 1 0 0,-1 1 0 0 0,-18 7 0 0 0,29-15-7 0 0,1 0 0 0 0,-1 0-1 0 0,1 0 1 0 0,-1 0 0 0 0,1 0 0 0 0,-1 0 0 0 0,1-1 0 0 0,-1 1 0 0 0,0-1 0 0 0,1 0 0 0 0,-1 0 0 0 0,0 0 0 0 0,0 0 0 0 0,1 0-1 0 0,-1-1 1 0 0,1 1 0 0 0,-1-1 0 0 0,0 0 0 0 0,1 0 0 0 0,-1 0 0 0 0,1 0 0 0 0,-1 0 0 0 0,1 0 0 0 0,0 0 0 0 0,0-1-1 0 0,-1 0 1 0 0,1 1 0 0 0,0-1 0 0 0,0 0 0 0 0,0 0 0 0 0,1 0 0 0 0,-1 0 0 0 0,0 0 0 0 0,-1-3 0 0 0,0-2 5 0 0,0-1 0 0 0,0 0 0 0 0,1 1 0 0 0,0-1 0 0 0,0 0-1 0 0,1 0 1 0 0,0 0 0 0 0,0 0 0 0 0,1 0 0 0 0,0 0 0 0 0,1 0 0 0 0,0-1 0 0 0,0 1 0 0 0,0 1 0 0 0,1-1 0 0 0,4-10 0 0 0,-2 5-21 0 0,1-1-1 0 0,1 1 0 0 0,0 0 1 0 0,1 0-1 0 0,0 1 1 0 0,1 0-1 0 0,0 0 1 0 0,13-13-1 0 0,-12 16-6 0 0,0 0 0 0 0,1 1 1 0 0,0 1-1 0 0,1-1 0 0 0,-1 1 0 0 0,1 1 0 0 0,1 0 0 0 0,-1 1 1 0 0,1 0-1 0 0,0 1 0 0 0,0 0 0 0 0,0 1 0 0 0,1 0 0 0 0,-1 1 1 0 0,1 0-1 0 0,0 1 0 0 0,-1 1 0 0 0,1 0 0 0 0,0 0 0 0 0,0 1 1 0 0,-1 1-1 0 0,1 0 0 0 0,13 5 0 0 0,-22-6 5 0 0,0 1 1 0 0,0 0-1 0 0,-1 0 0 0 0,1 0 1 0 0,0 0-1 0 0,-1 1 0 0 0,1 0 1 0 0,-1-1-1 0 0,0 1 0 0 0,0 0 1 0 0,0 1-1 0 0,0-1 1 0 0,-1 0-1 0 0,1 1 0 0 0,-1 0 1 0 0,3 5-1 0 0,-2-2 5 0 0,-1-1 0 0 0,0 1 0 0 0,0 0 1 0 0,-1 0-1 0 0,0 0 0 0 0,0 0 0 0 0,0 0 0 0 0,-1 0 0 0 0,-1 11 1 0 0,0-7 6 0 0,-1 1 1 0 0,0 0 0 0 0,-1 0 0 0 0,0-1 0 0 0,-1 0 0 0 0,0 1-1 0 0,-1-2 1 0 0,0 1 0 0 0,0 0 0 0 0,-1-1 0 0 0,-13 16 0 0 0,7-13 28 0 0,-1-1 0 0 0,-1-1 0 0 0,1 0 0 0 0,-2-1 0 0 0,0 0-1 0 0,0-1 1 0 0,0-1 0 0 0,-1 0 0 0 0,0-1 0 0 0,-1-1 0 0 0,0-1 0 0 0,0 0 0 0 0,0-1 0 0 0,0-1 0 0 0,-1 0 0 0 0,-22-1 0 0 0,37-2-13 0 0,-1 0 0 0 0,1 0-1 0 0,-1-1 1 0 0,1 0 0 0 0,-1 0-1 0 0,1 0 1 0 0,-1 0 0 0 0,1 0-1 0 0,0-1 1 0 0,0 1 0 0 0,-1-1-1 0 0,1 0 1 0 0,0 0 0 0 0,1 0 0 0 0,-1 0-1 0 0,0-1 1 0 0,1 1 0 0 0,-5-6-1 0 0,3 3 4 0 0,1-1 0 0 0,0 0-1 0 0,0 0 1 0 0,0 0-1 0 0,1 0 1 0 0,0 0 0 0 0,0 0-1 0 0,0-1 1 0 0,-1-11-1 0 0,2 5-13 0 0,0 0-1 0 0,1-1 0 0 0,0 1 1 0 0,1 0-1 0 0,1 0 1 0 0,0-1-1 0 0,0 1 0 0 0,1 0 1 0 0,9-21-1 0 0,-6 23-20 0 0,0 0 0 0 0,1 1 0 0 0,0 0 0 0 0,1 0 0 0 0,0 0 0 0 0,0 1 0 0 0,1 0 0 0 0,0 1 0 0 0,1 0 0 0 0,0 0 0 0 0,0 1 0 0 0,1 0 0 0 0,0 1 0 0 0,14-6-1 0 0,-8 5-1 0 0,0 0-1 0 0,0 2 1 0 0,0 0-1 0 0,1 1 1 0 0,0 1-1 0 0,0 0 0 0 0,0 1 1 0 0,0 2-1 0 0,24 0 1 0 0,-37 1 8 0 0,1-1 0 0 0,-1 0 0 0 0,0 1 1 0 0,0 0-1 0 0,0 0 0 0 0,0 1 1 0 0,0-1-1 0 0,-1 1 0 0 0,1 0 0 0 0,0 1 1 0 0,-1-1-1 0 0,1 1 0 0 0,-1-1 0 0 0,0 1 1 0 0,0 1-1 0 0,0-1 0 0 0,0 1 1 0 0,-1-1-1 0 0,1 1 0 0 0,-1 0 0 0 0,0 0 1 0 0,0 0-1 0 0,0 1 0 0 0,-1-1 1 0 0,0 1-1 0 0,0 0 0 0 0,0-1 0 0 0,0 1 1 0 0,-1 0-1 0 0,1 0 0 0 0,-1 0 1 0 0,0 0-1 0 0,-1 0 0 0 0,1 9 0 0 0,-1-1 5 0 0,-1-1 1 0 0,0 0-1 0 0,-1 0 0 0 0,0 0 0 0 0,0 0 0 0 0,-1 0 0 0 0,-1-1 0 0 0,0 1 0 0 0,-1-1 0 0 0,0 0 0 0 0,-1 0 0 0 0,0 0 0 0 0,-14 17 1 0 0,7-14 39 0 0,-1-1 0 0 0,-1 0 0 0 0,0-1 0 0 0,-1-1 1 0 0,0 0-1 0 0,-1-1 0 0 0,0-1 0 0 0,0 0 1 0 0,-1-2-1 0 0,0 0 0 0 0,-1-1 0 0 0,0-1 1 0 0,1 0-1 0 0,-2-1 0 0 0,1-2 0 0 0,0 0 0 0 0,-36-1 1 0 0,49-2-26 0 0,0 0 1 0 0,0 0-1 0 0,-1-1 0 0 0,1 0 1 0 0,1 0-1 0 0,-1-1 1 0 0,0 1-1 0 0,0-1 0 0 0,1 0 1 0 0,0-1-1 0 0,-1 0 1 0 0,1 1-1 0 0,1-2 1 0 0,-1 1-1 0 0,0 0 0 0 0,1-1 1 0 0,0 0-1 0 0,0 0 1 0 0,1 0-1 0 0,-1-1 0 0 0,1 1 1 0 0,0-1-1 0 0,1 0 1 0 0,-1 1-1 0 0,1-1 1 0 0,-2-12-1 0 0,0 5-17 0 0,1 0 1 0 0,1 0-1 0 0,0 0 1 0 0,1 0-1 0 0,0 0 1 0 0,1 0-1 0 0,1 0 0 0 0,0 0 1 0 0,0 0-1 0 0,2 0 1 0 0,7-25-1 0 0,-5 25-11 0 0,0 1 0 0 0,1 0-1 0 0,1 0 1 0 0,0 1 0 0 0,1 0-1 0 0,0 0 1 0 0,1 1 0 0 0,0 0 0 0 0,0 0-1 0 0,1 1 1 0 0,0 1 0 0 0,1-1-1 0 0,16-8 1 0 0,-22 14 5 0 0,0 0-1 0 0,1 0 1 0 0,-1 1-1 0 0,1 0 1 0 0,0 0-1 0 0,-1 0 1 0 0,1 1 0 0 0,0 0-1 0 0,0 0 1 0 0,0 1-1 0 0,0-1 1 0 0,0 1-1 0 0,0 1 1 0 0,0-1-1 0 0,0 1 1 0 0,0 0 0 0 0,0 0-1 0 0,0 1 1 0 0,-1 0-1 0 0,1 0 1 0 0,0 0-1 0 0,-1 0 1 0 0,1 1 0 0 0,-1 0-1 0 0,0 0 1 0 0,0 1-1 0 0,0 0 1 0 0,-1-1-1 0 0,1 1 1 0 0,-1 1-1 0 0,7 8 1 0 0,-6-8 4 0 0,-1 0-1 0 0,0 1 1 0 0,0-1-1 0 0,0 1 1 0 0,-1 0-1 0 0,0 1 1 0 0,0-1-1 0 0,0 0 1 0 0,-1 1-1 0 0,0 0 1 0 0,0-1-1 0 0,-1 1 1 0 0,0 0-1 0 0,0 0 1 0 0,0 0-1 0 0,-1 10 1 0 0,-1-7 4 0 0,-1 0 0 0 0,0 0 0 0 0,-1 0 0 0 0,0-1 0 0 0,0 1 1 0 0,-1-1-1 0 0,0 0 0 0 0,0 0 0 0 0,-1 0 0 0 0,-9 11 0 0 0,0-2 20 0 0,0-1 0 0 0,-1-1 0 0 0,-1 0 0 0 0,0-1 0 0 0,-2-1 0 0 0,1 0 0 0 0,-2-2 0 0 0,1 0 0 0 0,-36 16 0 0 0,49-25-8 0 0,0-1 1 0 0,0 0-1 0 0,0 0 0 0 0,1 0 0 0 0,-2-1 0 0 0,1 0 0 0 0,0 0 0 0 0,0 0 1 0 0,0 0-1 0 0,0-1 0 0 0,-1 0 0 0 0,1 0 0 0 0,0-1 0 0 0,0 1 0 0 0,0-1 1 0 0,-1 0-1 0 0,1 0 0 0 0,0-1 0 0 0,0 0 0 0 0,0 0 0 0 0,1 0 0 0 0,-1 0 1 0 0,0-1-1 0 0,1 1 0 0 0,0-1 0 0 0,-1 0 0 0 0,1-1 0 0 0,1 1 0 0 0,-1-1 1 0 0,0 0-1 0 0,1 0 0 0 0,-1 0 0 0 0,1 0 0 0 0,1 0 0 0 0,-1-1 0 0 0,0 0 1 0 0,-2-6-1 0 0,1 1-13 0 0,0 0 1 0 0,1 0 0 0 0,1 0-1 0 0,-1-1 1 0 0,1 1 0 0 0,1-1-1 0 0,0 1 1 0 0,1-1 0 0 0,0 0-1 0 0,0 1 1 0 0,1-1 0 0 0,0 1-1 0 0,1-1 1 0 0,0 1 0 0 0,1-1-1 0 0,0 1 1 0 0,1 0 0 0 0,5-10-1 0 0,-3 7-12 0 0,0 0 0 0 0,0 1 0 0 0,2 0 0 0 0,-1 1 0 0 0,2-1 0 0 0,-1 1 0 0 0,2 1 0 0 0,-1 0 0 0 0,1 0 0 0 0,1 1 0 0 0,0 0 0 0 0,0 1-1 0 0,16-9 1 0 0,-23 15 5 0 0,0 0-1 0 0,0 0 1 0 0,1 0-1 0 0,-1 1 0 0 0,1 0 1 0 0,-1 0-1 0 0,1 0 0 0 0,-1 0 1 0 0,1 1-1 0 0,-1 0 1 0 0,1 0-1 0 0,0 0 0 0 0,-1 1 1 0 0,1-1-1 0 0,-1 1 0 0 0,1 0 1 0 0,-1 0-1 0 0,7 3 0 0 0,-5-1-1 0 0,1 1 0 0 0,-1-1 0 0 0,0 1 0 0 0,0 1 0 0 0,-1-1 0 0 0,1 1 0 0 0,-1 0 0 0 0,0 0 0 0 0,0 1 0 0 0,8 11 0 0 0,-7-8 5 0 0,0 1 0 0 0,0-1 0 0 0,-1 1 0 0 0,-1 1 0 0 0,0-1 0 0 0,0 1 0 0 0,-1-1 0 0 0,0 1 0 0 0,-1 0 1 0 0,0 0-1 0 0,0 0 0 0 0,-2 0 0 0 0,1 1 0 0 0,-1-1 0 0 0,-2 12 0 0 0,-3-7 9 0 0,0-1-1 0 0,-1 0 1 0 0,0 0 0 0 0,-2 0-1 0 0,1-1 1 0 0,-2 0 0 0 0,0-1 0 0 0,-17 21-1 0 0,17-24 18 0 0,1 0-1 0 0,-1-1 0 0 0,-1 0 1 0 0,0-1-1 0 0,0 0 0 0 0,0 0 1 0 0,-1-1-1 0 0,-1-1 0 0 0,1 0 1 0 0,-1 0-1 0 0,-16 5 0 0 0,25-10-9 0 0,0 0-1 0 0,0-1 0 0 0,0 1 0 0 0,0-1 0 0 0,0 0 1 0 0,0 1-1 0 0,0-1 0 0 0,0-1 0 0 0,0 1 1 0 0,0 0-1 0 0,0-1 0 0 0,0 0 0 0 0,0 1 0 0 0,0-1 1 0 0,0 0-1 0 0,0-1 0 0 0,0 1 0 0 0,1 0 1 0 0,-1-1-1 0 0,-3-2 0 0 0,3 1-1 0 0,-1-1-1 0 0,1 1 1 0 0,0-1 0 0 0,0 0-1 0 0,0 0 1 0 0,0 0-1 0 0,1-1 1 0 0,-1 1 0 0 0,1-1-1 0 0,0 1 1 0 0,-1-8-1 0 0,-1 0-7 0 0,1-1 0 0 0,1 0 0 0 0,1 0 0 0 0,-1 0 0 0 0,2 0 0 0 0,0 0 0 0 0,0 0 0 0 0,5-22 0 0 0,0 15-18 0 0,1 1 1 0 0,1-1-1 0 0,1 1 0 0 0,1 1 0 0 0,0-1 1 0 0,2 2-1 0 0,0-1 0 0 0,24-28 0 0 0,-30 40 9 0 0,1 0 0 0 0,0 1-1 0 0,0-1 1 0 0,0 1-1 0 0,1 0 1 0 0,-1 1-1 0 0,1 0 1 0 0,0 0-1 0 0,0 0 1 0 0,1 1-1 0 0,9-3 1 0 0,-12 5-1 0 0,0 0 0 0 0,0 0 0 0 0,0 1 0 0 0,1 0 0 0 0,-1 0 0 0 0,0 0-1 0 0,1 1 1 0 0,-1-1 0 0 0,0 1 0 0 0,0 1 0 0 0,0-1 0 0 0,0 1 0 0 0,0-1 0 0 0,0 2 0 0 0,0-1 0 0 0,-1 0 0 0 0,1 1 0 0 0,6 5 0 0 0,-4-3 2 0 0,0 0 1 0 0,-1 0-1 0 0,0 1 0 0 0,0 0 1 0 0,-1 0-1 0 0,1 0 0 0 0,-1 1 1 0 0,-1 0-1 0 0,1 0 0 0 0,-1 0 1 0 0,0 0-1 0 0,-1 1 0 0 0,0-1 1 0 0,0 1-1 0 0,-1 0 0 0 0,1 0 1 0 0,-2 0-1 0 0,1 0 0 0 0,-1 1 1 0 0,-1-1-1 0 0,1 0 0 0 0,-1 0 1 0 0,-3 17-1 0 0,1-9 14 0 0,-2 0 0 0 0,0-1-1 0 0,-1 0 1 0 0,0 0 0 0 0,-2 0 0 0 0,1 0 0 0 0,-2-1-1 0 0,0 0 1 0 0,0 0 0 0 0,-2-1 0 0 0,-15 17-1 0 0,24-28-3 0 0,-15 16 28 0 0,0-1 0 0 0,-31 24 0 0 0,43-38-19 0 0,1 0 1 0 0,-1 0 0 0 0,0 0-1 0 0,0-1 1 0 0,0 0 0 0 0,0 1-1 0 0,0-2 1 0 0,-1 1 0 0 0,1 0-1 0 0,-1-1 1 0 0,1 0 0 0 0,-1 0-1 0 0,1 0 1 0 0,-1 0 0 0 0,0-1-1 0 0,1 0 1 0 0,-1 0 0 0 0,0 0-1 0 0,1-1 1 0 0,-9-1 0 0 0,9 0-3 0 0,1 0 1 0 0,0 0 0 0 0,0 0-1 0 0,0-1 1 0 0,0 1 0 0 0,0-1-1 0 0,0 0 1 0 0,1 0 0 0 0,0 0-1 0 0,-1 0 1 0 0,1 0 0 0 0,0-1-1 0 0,0 1 1 0 0,1 0 0 0 0,-1-1-1 0 0,1 0 1 0 0,-1 1 0 0 0,1-1-1 0 0,0 0 1 0 0,1 0 0 0 0,-1-5-1 0 0,-2-12-2 0 0,1-1-1 0 0,1-32 1 0 0,1 42-13 0 0,0-9-1 0 0,1 1 0 0 0,2-1 0 0 0,0 1 1 0 0,1 0-1 0 0,1 0 0 0 0,11-30 0 0 0,-13 41-5 0 0,1 1-1 0 0,0-1 1 0 0,0 0 0 0 0,1 1-1 0 0,0 0 1 0 0,1 0-1 0 0,0 1 1 0 0,0-1-1 0 0,0 1 1 0 0,1 0 0 0 0,0 1-1 0 0,0 0 1 0 0,1 0-1 0 0,0 1 1 0 0,0-1 0 0 0,11-4-1 0 0,-14 8 3 0 0,1 0 0 0 0,-1 1 1 0 0,1 0-1 0 0,-1 0 0 0 0,1 0 0 0 0,0 0 0 0 0,-1 1 1 0 0,1 0-1 0 0,-1 0 0 0 0,1 1 0 0 0,0-1 0 0 0,-1 1 1 0 0,1 0-1 0 0,-1 1 0 0 0,1-1 0 0 0,-1 1 0 0 0,0 0 1 0 0,0 1-1 0 0,0-1 0 0 0,0 1 0 0 0,0 0 0 0 0,0 0 1 0 0,-1 1-1 0 0,0-1 0 0 0,1 1 0 0 0,-1 0 0 0 0,0 0 1 0 0,4 7-1 0 0,-2-4 3 0 0,-1 0 1 0 0,0 0-1 0 0,0 1 1 0 0,-1 0-1 0 0,0 0 1 0 0,0 0 0 0 0,-1 0-1 0 0,0 1 1 0 0,-1-1-1 0 0,1 1 1 0 0,-2 0-1 0 0,1 0 1 0 0,-1 0-1 0 0,-1 0 1 0 0,1 0 0 0 0,-1 0-1 0 0,-2 11 1 0 0,-2-6 8 0 0,0 1 0 0 0,-1-1 0 0 0,-1 0 0 0 0,0 0 0 0 0,-1-1 0 0 0,0 0 0 0 0,-1 0 0 0 0,0 0 0 0 0,-18 19 0 0 0,14-19 23 0 0,-1 1 0 0 0,-1-2 0 0 0,0 0 1 0 0,0 0-1 0 0,-1-1 0 0 0,0-1 0 0 0,-27 13 1 0 0,39-22-17 0 0,0 1 0 0 0,0-1 1 0 0,0 0-1 0 0,0 0 0 0 0,0 0 0 0 0,0 0 1 0 0,0-1-1 0 0,0 1 0 0 0,0-1 0 0 0,-1 0 1 0 0,1 0-1 0 0,0 0 0 0 0,0 0 0 0 0,0 0 1 0 0,-1-1-1 0 0,1 1 0 0 0,0-1 0 0 0,0 0 1 0 0,0 0-1 0 0,0 0 0 0 0,-5-4 1 0 0,4 2-1 0 0,0 0 0 0 0,0-1 0 0 0,0 1 0 0 0,1-1 1 0 0,-1 0-1 0 0,1 0 0 0 0,0-1 0 0 0,0 1 1 0 0,1-1-1 0 0,-1 1 0 0 0,1-1 0 0 0,-2-7 0 0 0,-2-4-3 0 0,2 0 0 0 0,0-1 0 0 0,1 1 0 0 0,1-1 0 0 0,0 0 0 0 0,1 0 0 0 0,3-27 0 0 0,0 27-21 0 0,1 0 0 0 0,1 1 0 0 0,1-1 0 0 0,0 1-1 0 0,1 0 1 0 0,0 0 0 0 0,2 1 0 0 0,0 0-1 0 0,0 0 1 0 0,12-13 0 0 0,-17 23 4 0 0,0 0 1 0 0,1 1-1 0 0,-1 0 0 0 0,1 0 1 0 0,0 0-1 0 0,0 0 1 0 0,1 1-1 0 0,-1 0 0 0 0,1-1 1 0 0,0 2-1 0 0,-1-1 0 0 0,1 0 1 0 0,1 1-1 0 0,-1 0 1 0 0,0 0-1 0 0,0 1 0 0 0,1-1 1 0 0,-1 1-1 0 0,1 0 0 0 0,-1 1 1 0 0,1-1-1 0 0,-1 1 1 0 0,1 0-1 0 0,0 1 0 0 0,-1-1 1 0 0,1 1-1 0 0,-1 0 0 0 0,0 1 1 0 0,1-1-1 0 0,-1 1 1 0 0,0 0-1 0 0,0 0 0 0 0,0 1 1 0 0,5 2-1 0 0,0 1 1 0 0,-1 0 0 0 0,0 0 0 0 0,0 1 1 0 0,-1 0-1 0 0,0 1 0 0 0,0 0 0 0 0,0 0 0 0 0,-1 0 0 0 0,-1 1 0 0 0,1 0 1 0 0,-2 1-1 0 0,1-1 0 0 0,-1 1 0 0 0,0 0 0 0 0,-1 1 0 0 0,3 11 0 0 0,-5-13 13 0 0,0-1 0 0 0,-1 1-1 0 0,0-1 1 0 0,0 1-1 0 0,-1-1 1 0 0,0 1-1 0 0,-1-1 1 0 0,0 1 0 0 0,0-1-1 0 0,-1 0 1 0 0,0 1-1 0 0,0-1 1 0 0,-1 0-1 0 0,0 0 1 0 0,-1 0 0 0 0,0-1-1 0 0,0 1 1 0 0,0-1-1 0 0,-1 0 1 0 0,0 0-1 0 0,-9 9 1 0 0,5-6 21 0 0,0-1 0 0 0,-1-1 0 0 0,0 1 0 0 0,0-2 0 0 0,-1 0 1 0 0,0 0-1 0 0,0 0 0 0 0,-1-2 0 0 0,0 1 0 0 0,-20 5 0 0 0,27-9-10 0 0,0-1-1 0 0,-1 0 1 0 0,1 0-1 0 0,0-1 1 0 0,0 1-1 0 0,0-1 1 0 0,-1 0-1 0 0,1-1 1 0 0,0 1-1 0 0,0-1 1 0 0,0 0-1 0 0,-1 0 1 0 0,1-1-1 0 0,1 0 1 0 0,-1 1 0 0 0,0-2-1 0 0,0 1 1 0 0,1 0-1 0 0,-1-1 1 0 0,1 0-1 0 0,0 0 1 0 0,-1 0-1 0 0,2-1 1 0 0,-1 0-1 0 0,0 1 1 0 0,1-1-1 0 0,-1 0 1 0 0,-4-9 0 0 0,0-2-6 0 0,0 0 1 0 0,1 0-1 0 0,0-1 1 0 0,2 0 0 0 0,0 0-1 0 0,0-1 1 0 0,2 1 0 0 0,0-1-1 0 0,1 0 1 0 0,0 0-1 0 0,2 0 1 0 0,0 0 0 0 0,1 0-1 0 0,3-23 1 0 0,-2 29-19 0 0,0-1 0 0 0,1 1-1 0 0,0 0 1 0 0,1 0 0 0 0,0 0 0 0 0,0 0 0 0 0,1 1 0 0 0,1 0-1 0 0,0 0 1 0 0,0 0 0 0 0,1 1 0 0 0,0-1 0 0 0,1 2-1 0 0,-1-1 1 0 0,2 1 0 0 0,-1 0 0 0 0,1 1 0 0 0,1 0 0 0 0,-1 0-1 0 0,1 1 1 0 0,0 1 0 0 0,11-6 0 0 0,-13 9-1 0 0,-1-1 1 0 0,1 1-1 0 0,0 1 1 0 0,0-1-1 0 0,0 1 0 0 0,0 0 1 0 0,0 1-1 0 0,0 0 1 0 0,0 1-1 0 0,0-1 1 0 0,0 1-1 0 0,-1 1 0 0 0,1-1 1 0 0,0 1-1 0 0,0 1 1 0 0,-1 0-1 0 0,1 0 1 0 0,-1 0-1 0 0,0 1 1 0 0,0 0-1 0 0,0 0 0 0 0,-1 1 1 0 0,0 0-1 0 0,1 0 1 0 0,6 8-1 0 0,-4-4-5 0 0,0 1 0 0 0,0 1-1 0 0,-1 0 1 0 0,0 0 0 0 0,-1 0 0 0 0,-1 1-1 0 0,0 0 1 0 0,0 1 0 0 0,-1-1 0 0 0,0 1-1 0 0,-1 0 1 0 0,-1 0 0 0 0,0 0 0 0 0,1 17-1 0 0,-3-15 30 0 0,-1 0-1 0 0,0-1 0 0 0,-1 1 1 0 0,0 0-1 0 0,-1 0 0 0 0,-1-1 0 0 0,0 1 1 0 0,-1-1-1 0 0,-1 1 0 0 0,-8 16 0 0 0,8-22-1 0 0,-1 1 0 0 0,0-1-1 0 0,0 0 1 0 0,-1-1-1 0 0,0 1 1 0 0,-1-1 0 0 0,1-1-1 0 0,-2 1 1 0 0,1-1-1 0 0,-1-1 1 0 0,0 0 0 0 0,0 0-1 0 0,-1-1 1 0 0,-16 7-1 0 0,16-7 19 0 0,0-1-1 0 0,0-1 0 0 0,-1 0 0 0 0,0 0 1 0 0,1-1-1 0 0,-1-1 0 0 0,0 1 1 0 0,0-2-1 0 0,0 1 0 0 0,0-2 0 0 0,1 1 1 0 0,-1-2-1 0 0,-13-2 0 0 0,17 2-9 0 0,-1-1 1 0 0,1 0-1 0 0,-1-1 0 0 0,1 1 0 0 0,0-1 1 0 0,0-1-1 0 0,0 1 0 0 0,1-1 1 0 0,0 0-1 0 0,0-1 0 0 0,0 0 0 0 0,0 0 1 0 0,1 0-1 0 0,0 0 0 0 0,0-1 0 0 0,1 0 1 0 0,0 0-1 0 0,-5-11 0 0 0,1-2-15 0 0,0 0-1 0 0,2 0 1 0 0,0-1-1 0 0,1 0 0 0 0,1 0 1 0 0,1-1-1 0 0,1 1 1 0 0,1-1-1 0 0,1 1 1 0 0,1-1-1 0 0,0 1 1 0 0,6-24-1 0 0,-4 29-20 0 0,0 1-1 0 0,1-1 1 0 0,1 1 0 0 0,1 1-1 0 0,0-1 1 0 0,1 1 0 0 0,0 0-1 0 0,1 0 1 0 0,0 1 0 0 0,2 0-1 0 0,-1 1 1 0 0,1-1 0 0 0,1 2 0 0 0,0 0-1 0 0,1 0 1 0 0,0 1 0 0 0,18-11-1 0 0,-23 17 7 0 0,0 0 0 0 0,0 1-1 0 0,1 0 1 0 0,-1 0 0 0 0,1 1 0 0 0,-1 0-1 0 0,1 0 1 0 0,0 1 0 0 0,0 0-1 0 0,-1 0 1 0 0,1 1 0 0 0,0 0-1 0 0,0 0 1 0 0,0 1 0 0 0,0 0 0 0 0,0 1-1 0 0,-1-1 1 0 0,1 2 0 0 0,0-1-1 0 0,-1 1 1 0 0,0 0 0 0 0,0 0 0 0 0,0 1-1 0 0,0 0 1 0 0,10 7 0 0 0,-8-4 1 0 0,0 0-1 0 0,-1 1 1 0 0,0 0 0 0 0,0 0 0 0 0,0 1 0 0 0,-1 0 0 0 0,-1 0 0 0 0,0 0-1 0 0,0 1 1 0 0,0 0 0 0 0,-1 0 0 0 0,-1 1 0 0 0,0-1 0 0 0,0 1 0 0 0,-1 0-1 0 0,-1 0 1 0 0,3 15 0 0 0,-5-15 15 0 0,0 1 0 0 0,-1-1-1 0 0,-1 1 1 0 0,1-1 0 0 0,-2 1-1 0 0,1-1 1 0 0,-2 0 0 0 0,1 0-1 0 0,-2 0 1 0 0,1-1 0 0 0,-1 0-1 0 0,-1 1 1 0 0,0-2 0 0 0,0 1-1 0 0,-1-1 1 0 0,-1 0 0 0 0,1 0-1 0 0,-13 10 1 0 0,7-6 25 0 0,-1-2 0 0 0,0 0 1 0 0,-1 0-1 0 0,0-1 0 0 0,-1-1 0 0 0,0-1 1 0 0,0 0-1 0 0,-1-1 0 0 0,0-1 0 0 0,0 0 1 0 0,-21 3-1 0 0,34-8-161 0 0,-1 0 0 0 0,0-1 1 0 0,1 1-1 0 0,-1-1 0 0 0,1 0 0 0 0,-1 0 1 0 0,-7-2-1 0 0,10 1 99 0 0,0 1 1 0 0,0-1-1 0 0,1 0 1 0 0,-1 1-1 0 0,0-1 1 0 0,1 0-1 0 0,-1 0 1 0 0,1 0-1 0 0,-1-1 1 0 0,1 1-1 0 0,0 0 0 0 0,-1 0 1 0 0,1-1-1 0 0,0 1 1 0 0,0-1-1 0 0,0 1 1 0 0,0-1-1 0 0,0 0 1 0 0,0 1-1 0 0,0-1 1 0 0,0-2-1 0 0,-8-24-295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4T09:45:14.4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480 543 4625 0 0,'-5'-1'105'0'0,"0"0"1"0"0,0 0-1 0 0,0 1 0 0 0,0-1 1 0 0,-1 1-1 0 0,1 0 1 0 0,0 1-1 0 0,-7 1 0 0 0,-26-1-1656 0 0,34-1 1533 0 0,1 0 0 0 0,0 0-1 0 0,-1-1 1 0 0,1 0 0 0 0,-1 1 0 0 0,1-1-1 0 0,0 0 1 0 0,0-1 0 0 0,0 1 0 0 0,0-1-1 0 0,0 1 1 0 0,0-1 0 0 0,0 0 0 0 0,-5-4-1 0 0,7 4 66 0 0,-1-1-1 0 0,1 1 1 0 0,-1-1-1 0 0,1 0 1 0 0,0 1-1 0 0,0-1 1 0 0,0 0-1 0 0,1 0 1 0 0,-1 0-1 0 0,1 1 1 0 0,-1-1-1 0 0,1 0 1 0 0,0 0-1 0 0,0 0 1 0 0,0 0-1 0 0,1 0 1 0 0,-1 0-1 0 0,2-3 1 0 0,-1-1-50 0 0,1-1 1 0 0,0 1 0 0 0,0 0-1 0 0,1 1 1 0 0,0-1 0 0 0,0 0 0 0 0,7-10-1 0 0,-9 16 0 0 0,0 0-1 0 0,-1 0 1 0 0,1 0 0 0 0,0-1-1 0 0,0 1 1 0 0,0 0-1 0 0,0 0 1 0 0,0 0-1 0 0,0 1 1 0 0,0-1-1 0 0,0 0 1 0 0,0 0 0 0 0,0 0-1 0 0,0 1 1 0 0,0-1-1 0 0,1 1 1 0 0,-1-1-1 0 0,0 1 1 0 0,1-1 0 0 0,-1 1-1 0 0,0 0 1 0 0,1-1-1 0 0,-1 1 1 0 0,0 0-1 0 0,1 0 1 0 0,-1 0 0 0 0,0 0-1 0 0,1 0 1 0 0,-1 1-1 0 0,1-1 1 0 0,-1 0-1 0 0,0 0 1 0 0,0 1-1 0 0,1-1 1 0 0,-1 1 0 0 0,0 0-1 0 0,0-1 1 0 0,1 1-1 0 0,-1 0 1 0 0,0-1-1 0 0,0 1 1 0 0,0 0 0 0 0,0 0-1 0 0,0 0 1 0 0,0 0-1 0 0,0 0 1 0 0,-1 0-1 0 0,3 3 1 0 0,-1 0-3 0 0,0 0 0 0 0,0 0-1 0 0,0 0 1 0 0,0 0 0 0 0,-1 0 0 0 0,0 0-1 0 0,0 1 1 0 0,0-1 0 0 0,0 0 0 0 0,-1 1 0 0 0,1-1-1 0 0,-1 1 1 0 0,0-1 0 0 0,0 1 0 0 0,-1-1-1 0 0,0 0 1 0 0,1 1 0 0 0,-1-1 0 0 0,-1 0 0 0 0,1 1-1 0 0,-1-1 1 0 0,0 0 0 0 0,1 0 0 0 0,-4 4 0 0 0,2-1 88 0 0,-1 0 0 0 0,0-1 0 0 0,0 1 1 0 0,-1-1-1 0 0,1 0 0 0 0,-1 0 0 0 0,-1 0 1 0 0,1-1-1 0 0,-1 0 0 0 0,0 0 0 0 0,0 0 1 0 0,0-1-1 0 0,-10 5 0 0 0,15-8-59 0 0,0-1 1 0 0,0 1-1 0 0,0-1 0 0 0,0 0 0 0 0,0 1 1 0 0,0-1-1 0 0,0 0 0 0 0,0 0 1 0 0,0 0-1 0 0,0 0 0 0 0,0 0 0 0 0,0 0 1 0 0,0 0-1 0 0,0 0 0 0 0,-1 0 0 0 0,1 0 1 0 0,0-1-1 0 0,0 1 0 0 0,0 0 0 0 0,0-1 1 0 0,0 1-1 0 0,0-1 0 0 0,0 1 1 0 0,1-1-1 0 0,-1 1 0 0 0,0-1 0 0 0,-1-1 1 0 0,0 0 1 0 0,0 0-1 0 0,1 0 1 0 0,0-1 0 0 0,-1 1 0 0 0,1 0 0 0 0,0-1 0 0 0,0 1 0 0 0,1-1 0 0 0,-1 0 0 0 0,0-4 0 0 0,-1-7-3 0 0,1 1 1 0 0,1-1-1 0 0,1-17 0 0 0,1 7-46 0 0,1-1 1 0 0,12-45-1 0 0,-14 65 13 0 0,0 1 0 0 0,0-1 0 0 0,1 1 0 0 0,-1 0 0 0 0,1-1 0 0 0,0 1 0 0 0,0 0 0 0 0,0 0 0 0 0,1 0 0 0 0,-1 1 0 0 0,1-1 0 0 0,0 1 0 0 0,0-1-1 0 0,0 1 1 0 0,1 0 0 0 0,-1 0 0 0 0,1 0 0 0 0,0 1 0 0 0,-1-1 0 0 0,1 1 0 0 0,0 0 0 0 0,1 0 0 0 0,7-3 0 0 0,-10 5 5 0 0,-1 0-1 0 0,1-1 1 0 0,0 1-1 0 0,-1 0 1 0 0,1 0-1 0 0,0 0 1 0 0,-1 0-1 0 0,1 0 1 0 0,0 1 0 0 0,-1-1-1 0 0,1 0 1 0 0,0 1-1 0 0,-1-1 1 0 0,1 1-1 0 0,-1 0 1 0 0,1-1 0 0 0,-1 1-1 0 0,1 0 1 0 0,-1 0-1 0 0,1 0 1 0 0,-1 0-1 0 0,0 0 1 0 0,1 0-1 0 0,0 2 1 0 0,-1-1 0 0 0,1 1 1 0 0,-1-1-1 0 0,0 1 0 0 0,0-1 1 0 0,-1 1-1 0 0,1-1 0 0 0,0 1 1 0 0,-1 0-1 0 0,0-1 0 0 0,1 1 1 0 0,-1 0-1 0 0,0-1 0 0 0,-1 5 1 0 0,0 3 12 0 0,-1 0 0 0 0,0 0 0 0 0,-1-1 0 0 0,0 1 0 0 0,0-1 0 0 0,-1 0 0 0 0,-5 10 0 0 0,2-8 115 0 0,-1-1 0 0 0,0-1 0 0 0,0 1-1 0 0,-1-1 1 0 0,0 0 0 0 0,0-1 0 0 0,-1 0 0 0 0,0-1 0 0 0,-22 12 0 0 0,29-17-92 0 0,1 0-1 0 0,-1-1 1 0 0,0 0 0 0 0,0 0 0 0 0,0 1 0 0 0,0-2 0 0 0,0 1 0 0 0,0 0 0 0 0,0 0-1 0 0,0-1 1 0 0,0 0 0 0 0,0 0 0 0 0,0 0 0 0 0,0 0 0 0 0,-1 0 0 0 0,1 0 0 0 0,0-1-1 0 0,0 0 1 0 0,0 0 0 0 0,0 1 0 0 0,0-2 0 0 0,0 1 0 0 0,1 0 0 0 0,-1 0 0 0 0,0-1-1 0 0,0 0 1 0 0,1 1 0 0 0,-1-1 0 0 0,1 0 0 0 0,0 0 0 0 0,0-1 0 0 0,-1 1 0 0 0,1 0-1 0 0,1-1 1 0 0,-1 1 0 0 0,0-1 0 0 0,1 0 0 0 0,-1 1 0 0 0,1-1 0 0 0,0 0 0 0 0,-1 0 0 0 0,2 0-1 0 0,-1 0 1 0 0,-1-4 0 0 0,-2-8-34 0 0,1 0 1 0 0,0 0-1 0 0,1 0 1 0 0,1-1-1 0 0,0 1 0 0 0,1-1 1 0 0,2-20-1 0 0,-1 27-11 0 0,0 1-1 0 0,1-1 1 0 0,0 1 0 0 0,0 0-1 0 0,0-1 1 0 0,1 1 0 0 0,1 0 0 0 0,-1 0-1 0 0,1 1 1 0 0,1-1 0 0 0,-1 1-1 0 0,1 0 1 0 0,0 0 0 0 0,11-10-1 0 0,-16 16 7 0 0,1 1 0 0 0,0-1 0 0 0,-1 0 0 0 0,1 0 0 0 0,0 1 0 0 0,0-1 0 0 0,0 0 0 0 0,0 1 0 0 0,-1-1 0 0 0,1 1 0 0 0,0-1 0 0 0,0 1 0 0 0,0 0 0 0 0,0-1 0 0 0,0 1 0 0 0,0 0 0 0 0,0 0 0 0 0,0-1-1 0 0,0 1 1 0 0,0 0 0 0 0,1 0 0 0 0,-1 0 0 0 0,0 0 0 0 0,0 1 0 0 0,2-1 0 0 0,-2 1 2 0 0,-1 0 0 0 0,1 0 0 0 0,0 0 1 0 0,0 0-1 0 0,0 0 0 0 0,-1 0 0 0 0,1 0 0 0 0,-1 0 0 0 0,1 0 0 0 0,-1 0 0 0 0,1 0 0 0 0,-1 1 0 0 0,1-1 1 0 0,-1 0-1 0 0,0 0 0 0 0,0 0 0 0 0,1 3 0 0 0,-1 3 5 0 0,0 1 0 0 0,0-1 0 0 0,0 0 0 0 0,-1 0 0 0 0,0 1 0 0 0,-3 7 0 0 0,1-6 25 0 0,-1 0 0 0 0,-1-1 0 0 0,0 1 0 0 0,0-1 0 0 0,0 0 0 0 0,-1-1 0 0 0,-11 13 0 0 0,15-18-14 0 0,0 0 0 0 0,1 0 0 0 0,-1-1 0 0 0,0 1 0 0 0,0 0 0 0 0,0 0 0 0 0,0-1 0 0 0,0 1 0 0 0,-1-1 0 0 0,1 0 0 0 0,0 0 1 0 0,-1 0-1 0 0,1 0 0 0 0,-1 0 0 0 0,1 0 0 0 0,-1-1 0 0 0,1 1 0 0 0,-1-1 0 0 0,1 1 0 0 0,-1-1 0 0 0,0 0 0 0 0,1 0 0 0 0,-1 0 0 0 0,0-1 0 0 0,1 1 0 0 0,-1-1 0 0 0,1 1 0 0 0,-1-1 1 0 0,1 0-1 0 0,-1 0 0 0 0,1 0 0 0 0,-4-2 0 0 0,4 1-4 0 0,1 1 0 0 0,-1 0 0 0 0,1-1 0 0 0,-1 1 0 0 0,1-1 0 0 0,0 0 0 0 0,-1 1-1 0 0,1-1 1 0 0,0 0 0 0 0,0 0 0 0 0,0 0 0 0 0,1 0 0 0 0,-1 0 0 0 0,0 0 0 0 0,1 0 0 0 0,-1 0 0 0 0,1 0 0 0 0,0 0 0 0 0,0-4 0 0 0,0 1-1 0 0,0 0 0 0 0,1 1 0 0 0,0-1-1 0 0,0 0 1 0 0,0 1 0 0 0,1-1 0 0 0,0 0 0 0 0,3-6-1 0 0,-1 4-17 0 0,0-1 0 0 0,0 2-1 0 0,1-1 1 0 0,0 0 0 0 0,0 1-1 0 0,1 0 1 0 0,0 0 0 0 0,0 1-1 0 0,0 0 1 0 0,9-6 0 0 0,-15 10 12 0 0,1 1 0 0 0,-1-1 0 0 0,1 1 1 0 0,-1 0-1 0 0,0-1 0 0 0,1 1 0 0 0,-1 0 0 0 0,1-1 0 0 0,-1 1 1 0 0,0 0-1 0 0,1 0 0 0 0,-1 0 0 0 0,1-1 0 0 0,-1 1 1 0 0,1 0-1 0 0,-1 0 0 0 0,1 0 0 0 0,-1 0 0 0 0,1 0 0 0 0,-1 0 1 0 0,1 0-1 0 0,-1 0 0 0 0,1 0 0 0 0,0 0 0 0 0,-1 0 1 0 0,1 0-1 0 0,-1 0 0 0 0,1 0 0 0 0,-1 1 0 0 0,0-1 0 0 0,1 0 1 0 0,-1 0-1 0 0,1 0 0 0 0,-1 1 0 0 0,1-1 0 0 0,-1 0 1 0 0,1 1-1 0 0,-1-1 0 0 0,0 0 0 0 0,1 1 0 0 0,-1-1 0 0 0,0 1 1 0 0,1-1-1 0 0,-1 0 0 0 0,0 1 0 0 0,0-1 0 0 0,1 1 1 0 0,-1-1-1 0 0,0 1 0 0 0,0-1 0 0 0,0 1 0 0 0,0-1 0 0 0,0 1 1 0 0,0-1-1 0 0,1 1 0 0 0,-1-1 0 0 0,0 1 0 0 0,0-1 1 0 0,-1 1-1 0 0,1-1 0 0 0,0 1 0 0 0,0-1 0 0 0,0 1 0 0 0,0-1 1 0 0,0 1-1 0 0,0-1 0 0 0,-1 1 0 0 0,1 0 0 0 0,-14 35 52 0 0,10-32-38 0 0,1-1 1 0 0,-1 1-1 0 0,1-1 1 0 0,-1 0-1 0 0,0 0 0 0 0,-1 0 1 0 0,1 0-1 0 0,0-1 1 0 0,-1 0-1 0 0,1 0 1 0 0,-1 0-1 0 0,0 0 0 0 0,-5 0 1 0 0,9-1-10 0 0,-1-1 1 0 0,1 0-1 0 0,-1 1 1 0 0,1-1-1 0 0,-1 0 1 0 0,1 0-1 0 0,-1 0 1 0 0,0 0-1 0 0,1-1 1 0 0,-1 1-1 0 0,1 0 1 0 0,-1-1-1 0 0,1 1 1 0 0,-1-1-1 0 0,1 1 1 0 0,-1-1-1 0 0,1 0 1 0 0,0 1-1 0 0,-1-1 1 0 0,1 0-1 0 0,0 0 1 0 0,0 0-1 0 0,-1 0 1 0 0,1 0-1 0 0,0 0 1 0 0,0-1-1 0 0,0 1 1 0 0,0 0-1 0 0,1 0 1 0 0,-1-1-1 0 0,0 1 1 0 0,0-1-1 0 0,1 1 1 0 0,-1 0-1 0 0,1-1 1 0 0,-1 1-1 0 0,1-1 1 0 0,0 0-1 0 0,0 1 1 0 0,-1-1-1 0 0,1 1 1 0 0,0-1-1 0 0,1-2 1 0 0,-2-7-5 0 0,2 0 0 0 0,-1 0 1 0 0,1 0-1 0 0,1 0 0 0 0,5-17 1 0 0,-7 25 10 0 0,0 1 1 0 0,1 0-1 0 0,-1 0 0 0 0,1 0 1 0 0,0 0-1 0 0,-1 0 1 0 0,1 0-1 0 0,0 0 1 0 0,0 0-1 0 0,1 0 0 0 0,-1 1 1 0 0,0-1-1 0 0,0 0 1 0 0,1 1-1 0 0,-1-1 0 0 0,1 1 1 0 0,0-1-1 0 0,-1 1 1 0 0,1 0-1 0 0,0-1 1 0 0,0 1-1 0 0,0 0 0 0 0,-1 0 1 0 0,1 0-1 0 0,0 1 1 0 0,1-1-1 0 0,-1 0 0 0 0,0 1 1 0 0,0 0-1 0 0,0-1 1 0 0,0 1-1 0 0,0 0 1 0 0,0 0-1 0 0,1 0 0 0 0,-1 0 1 0 0,2 1-1 0 0,-2 0-23 0 0,0 0-1 0 0,0 0 0 0 0,0 1 0 0 0,0-1 1 0 0,0 1-1 0 0,0-1 0 0 0,-1 1 1 0 0,1 0-1 0 0,-1 0 0 0 0,1 0 0 0 0,-1-1 1 0 0,1 2-1 0 0,-1-1 0 0 0,0 0 1 0 0,0 0-1 0 0,0 0 0 0 0,-1 0 1 0 0,1 1-1 0 0,0-1 0 0 0,-1 0 0 0 0,1 1 1 0 0,-1-1-1 0 0,0 0 0 0 0,0 1 1 0 0,0 4-1 0 0,0 0 24 0 0,0 1 0 0 0,0 0 0 0 0,-1 0 0 0 0,0-1 0 0 0,0 1 0 0 0,-4 13 0 0 0,4-19-3 0 0,1 0 0 0 0,-1-1 1 0 0,0 1-1 0 0,0 0 1 0 0,0 0-1 0 0,0-1 1 0 0,0 1-1 0 0,0-1 0 0 0,0 1 1 0 0,-1-1-1 0 0,1 1 1 0 0,-1-1-1 0 0,1 0 1 0 0,-1 0-1 0 0,1 0 0 0 0,-1 0 1 0 0,1 0-1 0 0,-1 0 1 0 0,0 0-1 0 0,0 0 1 0 0,0 0-1 0 0,1-1 1 0 0,-1 1-1 0 0,0-1 0 0 0,0 0 1 0 0,0 1-1 0 0,0-1 1 0 0,0 0-1 0 0,0 0 1 0 0,-2 0-1 0 0,2-1-2 0 0,1 1-1 0 0,0-1 1 0 0,-1 0 0 0 0,1 1-1 0 0,0-1 1 0 0,0 0 0 0 0,-1 0 0 0 0,1 0-1 0 0,0 0 1 0 0,0 0 0 0 0,0 0-1 0 0,0 0 1 0 0,0 0 0 0 0,0 0-1 0 0,1 0 1 0 0,-1-1 0 0 0,0 1-1 0 0,0 0 1 0 0,1 0 0 0 0,-1-1-1 0 0,1 1 1 0 0,-1-1 0 0 0,1 1 0 0 0,0 0-1 0 0,0-1 1 0 0,-1 1 0 0 0,1-1-1 0 0,0 1 1 0 0,0-1 0 0 0,1 1-1 0 0,-1-1 1 0 0,0 1 0 0 0,0-1-1 0 0,1 1 1 0 0,-1 0 0 0 0,0-1 0 0 0,1 1-1 0 0,0 0 1 0 0,-1-1 0 0 0,2 0-1 0 0,3-13-8 0 0,1 2-1 0 0,0-1 0 0 0,15-22 1 0 0,-20 34-2 0 0,0-1 0 0 0,1 1 0 0 0,-1-1 1 0 0,1 1-1 0 0,-1 0 0 0 0,1 0 0 0 0,0 0 1 0 0,0 0-1 0 0,0 0 0 0 0,0 0 0 0 0,0 0 1 0 0,1 1-1 0 0,-1-1 0 0 0,0 1 0 0 0,1 0 1 0 0,-1 0-1 0 0,1 0 0 0 0,-1 0 0 0 0,1 0 1 0 0,0 0-1 0 0,-1 0 0 0 0,1 1 0 0 0,0 0 1 0 0,0-1-1 0 0,-1 1 0 0 0,1 0 0 0 0,0 0 1 0 0,3 1-1 0 0,-3 1 2 0 0,-1-1 1 0 0,0 1-1 0 0,0-1 1 0 0,0 1-1 0 0,0 0 1 0 0,0 0-1 0 0,0 0 1 0 0,-1 0-1 0 0,1 0 1 0 0,-1 0-1 0 0,1 1 1 0 0,-1-1-1 0 0,0 1 1 0 0,0-1-1 0 0,0 0 1 0 0,0 1-1 0 0,0 0 1 0 0,0-1-1 0 0,-1 1 1 0 0,0-1-1 0 0,1 1 1 0 0,-1 0-1 0 0,0 0 1 0 0,0-1 0 0 0,-1 4-1 0 0,1-3 11 0 0,1 0 0 0 0,-1-1 0 0 0,-1 1 0 0 0,1 0-1 0 0,0-1 1 0 0,-1 1 0 0 0,1 0 0 0 0,-1-1 0 0 0,0 1 0 0 0,0-1 0 0 0,0 1 0 0 0,0-1-1 0 0,0 0 1 0 0,-1 1 0 0 0,1-1 0 0 0,-1 0 0 0 0,1 0 0 0 0,-1 0 0 0 0,0 0 0 0 0,0 0 0 0 0,0 0-1 0 0,0-1 1 0 0,0 1 0 0 0,0 0 0 0 0,-4 1 0 0 0,6-3-4 0 0,-1 0 0 0 0,1 0 1 0 0,0 0-1 0 0,-1 0 0 0 0,1 0 0 0 0,0 0 1 0 0,-1 0-1 0 0,1 0 0 0 0,0 0 0 0 0,-1 0 0 0 0,1 0 1 0 0,0 0-1 0 0,-1 0 0 0 0,1 0 0 0 0,0 0 1 0 0,-1 0-1 0 0,1 0 0 0 0,0 0 0 0 0,-1-1 1 0 0,1 1-1 0 0,0 0 0 0 0,-1 0 0 0 0,1 0 1 0 0,0-1-1 0 0,0 1 0 0 0,-1 0 0 0 0,1 0 0 0 0,0-1 1 0 0,0 1-1 0 0,0 0 0 0 0,-1-1 0 0 0,1 1 1 0 0,0 0-1 0 0,0 0 0 0 0,0-1 0 0 0,0 1 1 0 0,-1-1-1 0 0,0-20 44 0 0,7-17-38 0 0,-3 25-6 0 0,1 0 0 0 0,0 1 0 0 0,1 0 0 0 0,7-15 0 0 0,-10 24-8 0 0,0-1 0 0 0,-1 1 0 0 0,1 0 0 0 0,0 0 0 0 0,1 0 0 0 0,-1 0 0 0 0,0 1 0 0 0,1-1 0 0 0,0 1 0 0 0,-1-1 0 0 0,1 1 0 0 0,0 0 0 0 0,0 0 0 0 0,0 0-1 0 0,1 0 1 0 0,-1 1 0 0 0,0-1 0 0 0,1 1 0 0 0,6-2 0 0 0,-9 3 4 0 0,0 0 0 0 0,-1 0 0 0 0,1 0 1 0 0,0 0-1 0 0,-1 0 0 0 0,1 0 0 0 0,0 0 0 0 0,-1 0 0 0 0,1 1 0 0 0,0-1 0 0 0,0 0 0 0 0,-1 0 0 0 0,1 1 0 0 0,-1-1 0 0 0,1 0 0 0 0,0 1 0 0 0,-1-1 0 0 0,1 1 0 0 0,-1-1 0 0 0,1 1 1 0 0,-1-1-1 0 0,1 1 0 0 0,-1-1 0 0 0,1 1 0 0 0,-1-1 0 0 0,1 1 0 0 0,-1 0 0 0 0,1 0 0 0 0,3 26 28 0 0,-13 24 40 0 0,5-45-53 0 0,1 0 1 0 0,-1 0-1 0 0,0 0 0 0 0,0 0 1 0 0,-1-1-1 0 0,-8 9 1 0 0,12-13-7 0 0,-1 0 0 0 0,1 0 1 0 0,0 1-1 0 0,-1-1 1 0 0,1-1-1 0 0,-1 1 0 0 0,1 0 1 0 0,-1 0-1 0 0,1 0 1 0 0,-1-1-1 0 0,0 1 0 0 0,1-1 1 0 0,-1 0-1 0 0,-2 1 1 0 0,3-1-1 0 0,1 0 1 0 0,-1-1-1 0 0,0 1 0 0 0,0 0 1 0 0,0-1-1 0 0,0 1 1 0 0,1 0-1 0 0,-1-1 1 0 0,0 1-1 0 0,0-1 1 0 0,1 0-1 0 0,-1 1 0 0 0,0-1 1 0 0,1 1-1 0 0,-1-1 1 0 0,1 0-1 0 0,-1 0 1 0 0,1 1-1 0 0,-1-1 1 0 0,1 0-1 0 0,-1 0 0 0 0,1 1 1 0 0,0-1-1 0 0,-1 0 1 0 0,1 0-1 0 0,0 0 1 0 0,0 0-1 0 0,0 0 1 0 0,0-1-1 0 0,-1-3-5 0 0,1 1 0 0 0,-1-1 1 0 0,2 0-1 0 0,-1 0 0 0 0,0 1 0 0 0,1-1 0 0 0,0 0 1 0 0,0 1-1 0 0,0-1 0 0 0,1 0 0 0 0,-1 1 0 0 0,1 0 1 0 0,0-1-1 0 0,1 1 0 0 0,-1 0 0 0 0,1 0 0 0 0,3-5 1 0 0,-5 7-3 0 0,1 0 1 0 0,-1 0 0 0 0,1 0-1 0 0,0 1 1 0 0,-1-1 0 0 0,1 0-1 0 0,0 1 1 0 0,0-1 0 0 0,0 1-1 0 0,0 0 1 0 0,0-1 0 0 0,0 1-1 0 0,1 0 1 0 0,-1 0 0 0 0,0 0-1 0 0,1 1 1 0 0,-1-1 0 0 0,0 1-1 0 0,1-1 1 0 0,-1 1 0 0 0,1 0-1 0 0,-1 0 1 0 0,1 0 0 0 0,-1 0-1 0 0,0 0 1 0 0,1 0 0 0 0,-1 1-1 0 0,1-1 1 0 0,-1 1 0 0 0,0 0-1 0 0,1-1 1 0 0,-1 1 0 0 0,0 0-1 0 0,4 3 1 0 0,-4-3 11 0 0,-1 0-1 0 0,1 1 1 0 0,-1-1 0 0 0,1 1-1 0 0,-1-1 1 0 0,0 1 0 0 0,1 0-1 0 0,-1-1 1 0 0,0 1 0 0 0,0 0-1 0 0,0 0 1 0 0,-1 0-1 0 0,1 0 1 0 0,0 0 0 0 0,-1 0-1 0 0,1 0 1 0 0,-1 0 0 0 0,0 0-1 0 0,1 0 1 0 0,-1 0 0 0 0,0 0-1 0 0,0 0 1 0 0,0 1 0 0 0,-1 2-1 0 0,0-4-4 0 0,1 1-1 0 0,0-1 1 0 0,-1 0-1 0 0,1 0 1 0 0,0 0-1 0 0,-1 0 1 0 0,0 0-1 0 0,1 0 1 0 0,-1 0-1 0 0,0 0 1 0 0,1 0-1 0 0,-1 0 1 0 0,0 0 0 0 0,0 0-1 0 0,0 0 1 0 0,0 0-1 0 0,0 0 1 0 0,0-1-1 0 0,0 1 1 0 0,0-1-1 0 0,0 1 1 0 0,0 0-1 0 0,0-1 1 0 0,0 0-1 0 0,-1 1 1 0 0,1-1-1 0 0,0 0 1 0 0,0 1-1 0 0,0-1 1 0 0,-1 0-1 0 0,1 0 1 0 0,0 0-1 0 0,0 0 1 0 0,-1 0 0 0 0,1-1-1 0 0,0 1 1 0 0,0 0-1 0 0,0 0 1 0 0,-1-1-1 0 0,1 1 1 0 0,-2-2-1 0 0,3 2-9 0 0,-1 0 1 0 0,0 0-1 0 0,0-1 0 0 0,1 1 0 0 0,-1 0 0 0 0,0-1 1 0 0,1 1-1 0 0,-1-1 0 0 0,0 1 0 0 0,1-1 0 0 0,-1 1 1 0 0,0-1-1 0 0,1 0 0 0 0,-1 1 0 0 0,1-1 0 0 0,-1 0 1 0 0,1 1-1 0 0,0-1 0 0 0,-1 0 0 0 0,1 1 0 0 0,0-1 1 0 0,-1 0-1 0 0,1 0 0 0 0,0 0 0 0 0,0 1 0 0 0,0-1 1 0 0,0 0-1 0 0,0 0 0 0 0,0 0 0 0 0,0-1 0 0 0,0 0-8 0 0,1-1 0 0 0,-1 1-1 0 0,1 0 1 0 0,0 0 0 0 0,0-1 0 0 0,0 1-1 0 0,0 0 1 0 0,0 0 0 0 0,0 0-1 0 0,0 0 1 0 0,2-2 0 0 0,21-14-115 0 0,-23 17 124 0 0,-1 1-1 0 0,1 0 0 0 0,-1 0 1 0 0,1-1-1 0 0,0 1 0 0 0,-1 0 1 0 0,1 0-1 0 0,0 0 0 0 0,-1 0 1 0 0,1 0-1 0 0,-1 0 0 0 0,1 0 1 0 0,0 0-1 0 0,-1 0 0 0 0,1 0 0 0 0,0 0 1 0 0,-1 1-1 0 0,1-1 0 0 0,-1 0 1 0 0,1 0-1 0 0,0 1 0 0 0,-1-1 1 0 0,1 0-1 0 0,-1 1 0 0 0,1-1 1 0 0,-1 0-1 0 0,1 1 0 0 0,-1-1 1 0 0,1 1-1 0 0,-1-1 0 0 0,1 1 1 0 0,-1-1-1 0 0,0 1 0 0 0,1 0 0 0 0,0 1 5 0 0,-1-1 0 0 0,0 1 0 0 0,1 0 0 0 0,-1 0 0 0 0,0-1 0 0 0,0 1 0 0 0,0 0 0 0 0,0 0 0 0 0,0-1 0 0 0,0 1 0 0 0,0 0 0 0 0,-1 0 0 0 0,1-1 0 0 0,-1 1 0 0 0,1 0 0 0 0,-1-1 0 0 0,1 1 0 0 0,-1-1 0 0 0,0 1 0 0 0,0-1 0 0 0,0 1 0 0 0,0-1 0 0 0,0 1 0 0 0,0-1 0 0 0,0 0 0 0 0,-1 0 0 0 0,1 1 0 0 0,0-1 0 0 0,-1 0 0 0 0,1 0 0 0 0,-1 0 0 0 0,1-1 0 0 0,-1 1 0 0 0,-1 0 0 0 0,-3 3 3 0 0,0-1 0 0 0,0 0-1 0 0,0 0 1 0 0,0-1 0 0 0,-1 1 0 0 0,1-1-1 0 0,-12 1 1 0 0,14-3-5 0 0,1 0 0 0 0,-1-1 0 0 0,0 1 0 0 0,0-1 0 0 0,0 0 0 0 0,0 0 0 0 0,1 0 0 0 0,-1-1-1 0 0,0 1 1 0 0,1-1 0 0 0,-1 0 0 0 0,1 0 0 0 0,0 0 0 0 0,0 0 0 0 0,0-1 0 0 0,0 1 0 0 0,0-1 0 0 0,0 0 0 0 0,1 0 0 0 0,-1 0-1 0 0,1 0 1 0 0,0 0 0 0 0,0-1 0 0 0,-2-3 0 0 0,2 4 0 0 0,0 0-1 0 0,1 0 1 0 0,0 0-1 0 0,-1-1 1 0 0,1 1-1 0 0,0 0 1 0 0,0-1-1 0 0,1 1 1 0 0,-1-1-1 0 0,1 1 0 0 0,0-1 1 0 0,0 0-1 0 0,0 1 1 0 0,0-1-1 0 0,0 1 1 0 0,1-1-1 0 0,0 1 1 0 0,0-1-1 0 0,0 1 1 0 0,0 0-1 0 0,0-1 1 0 0,1 1-1 0 0,-1 0 1 0 0,1 0-1 0 0,0 0 1 0 0,4-5-1 0 0,-5 7-1 0 0,-1 0 0 0 0,1 0 1 0 0,0 1-1 0 0,0-1 0 0 0,0 0 0 0 0,0 1 0 0 0,0-1 0 0 0,0 1 1 0 0,0-1-1 0 0,0 1 0 0 0,0 0 0 0 0,0-1 0 0 0,0 1 0 0 0,0 0 1 0 0,0-1-1 0 0,1 1 0 0 0,-1 0 0 0 0,0 0 0 0 0,0 0 0 0 0,0 0 0 0 0,0 0 1 0 0,0 1-1 0 0,0-1 0 0 0,1 0 0 0 0,-1 0 0 0 0,0 1 0 0 0,0-1 1 0 0,0 1-1 0 0,0-1 0 0 0,0 1 0 0 0,0-1 0 0 0,0 1 0 0 0,0 0 1 0 0,0-1-1 0 0,-1 1 0 0 0,1 0 0 0 0,0 0 0 0 0,0-1 0 0 0,0 1 0 0 0,-1 0 1 0 0,1 0-1 0 0,-1 0 0 0 0,1 0 0 0 0,-1 0 0 0 0,1 0 0 0 0,-1 0 1 0 0,1 0-1 0 0,-1 2 0 0 0,1-2 0 0 0,0 0 0 0 0,-1 0 1 0 0,1 0-1 0 0,-1 0 0 0 0,0 1 1 0 0,1-1-1 0 0,-1 0 0 0 0,0 0 0 0 0,0 1 1 0 0,0-1-1 0 0,1 0 0 0 0,-1 0 1 0 0,-1 1-1 0 0,1-1 0 0 0,0 0 0 0 0,0 1 1 0 0,0-1-1 0 0,-1 0 0 0 0,1 0 1 0 0,-1 0-1 0 0,1 1 0 0 0,-1-1 1 0 0,1 0-1 0 0,-1 0 0 0 0,1 0 0 0 0,-1 0 1 0 0,0 0-1 0 0,0 0 0 0 0,0 0 1 0 0,0 0-1 0 0,0 0 0 0 0,0-1 0 0 0,0 1 1 0 0,0 0-1 0 0,0 0 0 0 0,0-1 1 0 0,0 1-1 0 0,0-1 0 0 0,0 1 0 0 0,0-1 1 0 0,-1 1-1 0 0,1-1 0 0 0,0 0 1 0 0,0 0-1 0 0,-1 1 0 0 0,-1-1 0 0 0,2 0 4 0 0,0 1-1 0 0,0-1 0 0 0,0 0 0 0 0,0 0 0 0 0,0 1 0 0 0,0-1 0 0 0,0 0 0 0 0,0 0 1 0 0,0 0-1 0 0,0 0 0 0 0,0 0 0 0 0,0 0 0 0 0,0-1 0 0 0,0 1 0 0 0,0 0 0 0 0,0-1 1 0 0,0 1-1 0 0,0 0 0 0 0,0-1 0 0 0,0 1 0 0 0,0-1 0 0 0,0 1 0 0 0,0-1 0 0 0,0 0 1 0 0,1 1-1 0 0,-1-1 0 0 0,0 0 0 0 0,0 1 0 0 0,1-1 0 0 0,-1 0 0 0 0,0 0 0 0 0,1 0 1 0 0,-1 0-1 0 0,1 0 0 0 0,-1 0 0 0 0,1 0 0 0 0,0 0 0 0 0,-1 0 0 0 0,1-2 1 0 0,0 2-7 0 0,1 0 1 0 0,-1-1-1 0 0,1 1 1 0 0,-1-1 0 0 0,1 1-1 0 0,0 0 1 0 0,0 0 0 0 0,-1-1-1 0 0,1 1 1 0 0,0 0-1 0 0,0 0 1 0 0,0 0 0 0 0,0 0-1 0 0,1 0 1 0 0,-1 0 0 0 0,0 0-1 0 0,0 1 1 0 0,1-1 0 0 0,-1 0-1 0 0,0 1 1 0 0,1-1-1 0 0,-1 1 1 0 0,0-1 0 0 0,1 1-1 0 0,-1-1 1 0 0,1 1 0 0 0,-1 0-1 0 0,1 0 1 0 0,1 0-1 0 0,1-1 9 0 0,0 1 0 0 0,0-1 0 0 0,0 1 0 0 0,0 0 0 0 0,0 0 0 0 0,1 1 0 0 0,-1-1 0 0 0,0 1 0 0 0,0 0 0 0 0,0 0 0 0 0,0 0 0 0 0,0 0 0 0 0,-1 1 0 0 0,1 0 0 0 0,0 0 0 0 0,-1 0 0 0 0,1 0 0 0 0,-1 0 0 0 0,1 1 0 0 0,3 4 0 0 0,-7-8-6 0 0,0 0 0 0 0,1 0 1 0 0,-1 1-1 0 0,0-1 1 0 0,0 0-1 0 0,0 1 1 0 0,0-1-1 0 0,1 1 1 0 0,-1-1-1 0 0,0 0 1 0 0,1 1-1 0 0,-1-1 1 0 0,0 1-1 0 0,1-1 0 0 0,-1 1 1 0 0,1-1-1 0 0,-1 1 1 0 0,1-1-1 0 0,-1 1 1 0 0,1-1-1 0 0,0 1 1 0 0,-1 0-1 0 0,1-1 1 0 0,-1 1-1 0 0,1 0 1 0 0,0-1-1 0 0,-1 1 1 0 0,1 0-1 0 0,0 0 0 0 0,-1 0 1 0 0,1 0-1 0 0,0 0 1 0 0,-1-1-1 0 0,2 2 1 0 0,-1-2 8 0 0,1 1 1 0 0,-1-1-1 0 0,1 1 1 0 0,-1 0-1 0 0,0-1 1 0 0,1 1-1 0 0,-1 0 1 0 0,1 0 0 0 0,-1 0-1 0 0,1 0 1 0 0,-1 1-1 0 0,0-1 1 0 0,1 0-1 0 0,-1 1 1 0 0,1-1-1 0 0,-1 0 1 0 0,0 1-1 0 0,1 0 1 0 0,-1-1-1 0 0,0 1 1 0 0,0 0-1 0 0,2 0 1 0 0,5 10-29 0 0,-1-1 1 0 0,0 1-1 0 0,-1 0 0 0 0,0 0 1 0 0,0 1-1 0 0,-1 0 1 0 0,-1-1-1 0 0,0 2 0 0 0,3 14 1 0 0,22-108 274 0 0,-29 82-260 0 0,1-1 0 0 0,-1 0 0 0 0,1 0 0 0 0,0 0 0 0 0,-1 0 0 0 0,1 1 0 0 0,-1-1 0 0 0,1 0 1 0 0,-1 1-1 0 0,1-1 0 0 0,-1 0 0 0 0,0 1 0 0 0,1-1 0 0 0,-1 0 0 0 0,1 1 0 0 0,-1-1 0 0 0,0 1 0 0 0,1-1 1 0 0,-1 1-1 0 0,0-1 0 0 0,0 1 0 0 0,1-1 0 0 0,-1 1 0 0 0,0-1 0 0 0,0 1 0 0 0,0 0 0 0 0,1-1 1 0 0,-1 1-1 0 0,0-1 0 0 0,0 1 0 0 0,0-1 0 0 0,0 1 0 0 0,0 0 0 0 0,10 33-19 0 0,-8-28-4 0 0,-2-5 26 0 0,12 30 6 0 0,-12-30 11 0 0,1 1 1 0 0,-1-1-1 0 0,1 1 1 0 0,-1-1-1 0 0,1 1 0 0 0,0-1 1 0 0,0 0-1 0 0,0 1 1 0 0,0-1-1 0 0,0 0 1 0 0,0 0-1 0 0,0 1 1 0 0,0-1-1 0 0,0 0 1 0 0,0 0-1 0 0,1 0 0 0 0,0 0 1 0 0,-1-5-11 0 0,0 0 0 0 0,0 0 0 0 0,0 1 1 0 0,0-1-1 0 0,0 0 0 0 0,1 0 0 0 0,3-5 0 0 0,-5 8-8 0 0,0 1 0 0 0,1-1 0 0 0,-1 1-1 0 0,0-1 1 0 0,1 1 0 0 0,-1-1 0 0 0,0 1 0 0 0,1-1-1 0 0,-1 1 1 0 0,1 0 0 0 0,-1-1 0 0 0,1 1 0 0 0,-1 0-1 0 0,1-1 1 0 0,-1 1 0 0 0,1 0 0 0 0,0 0 0 0 0,-1-1-1 0 0,1 1 1 0 0,-1 0 0 0 0,1 0 0 0 0,-1 0 0 0 0,1 0-1 0 0,0 0 1 0 0,-1 0 0 0 0,1 0 0 0 0,-1 0 0 0 0,1 0-1 0 0,0 0 1 0 0,-1 0 0 0 0,1 0 0 0 0,-1 0 0 0 0,1 1-1 0 0,-1-1 1 0 0,1 0 0 0 0,0 0 0 0 0,0 1 0 0 0,7 24-27 0 0,-7-16 43 0 0,-1-1-1 0 0,0 1 1 0 0,-1-1 0 0 0,-2 17-1 0 0,-10-6 20 0 0,13-19-28 0 0,-1 1 1 0 0,1-1-1 0 0,-1 0 0 0 0,1 0 0 0 0,-1 0 0 0 0,1 0 0 0 0,0 0 0 0 0,-1 0 0 0 0,1 0 0 0 0,-1 0 0 0 0,1 0 0 0 0,-1 0 0 0 0,1 0 0 0 0,-1 0 0 0 0,1 0 0 0 0,-1 0 0 0 0,1 0 0 0 0,-1 0 0 0 0,1-1 0 0 0,-1 1 0 0 0,1 0 0 0 0,0 0 0 0 0,-1-1 0 0 0,1 1 0 0 0,-1 0 0 0 0,1 0 0 0 0,-1-1 0 0 0,-1-1 5 0 0,1 0 0 0 0,-1 0 0 0 0,0-1 0 0 0,1 1 0 0 0,0 0 0 0 0,-1-1 1 0 0,1 1-1 0 0,0-1 0 0 0,0 1 0 0 0,1-1 0 0 0,-1 0 0 0 0,0-4 0 0 0,-3-35-33 0 0,2-47 1 0 0,2 64-82 0 0,-1 33 97 0 0,-1 0 0 0 0,-1-1 0 0 0,1 1 0 0 0,-1-1 0 0 0,-1 1 1 0 0,1-1-1 0 0,-1 0 0 0 0,-1 0 0 0 0,1-1 0 0 0,-1 1 0 0 0,0-1 0 0 0,-12 11 0 0 0,16-16 13 0 0,0 0-1 0 0,0 0 1 0 0,-1 0 0 0 0,1 0-1 0 0,0 0 1 0 0,-1 0-1 0 0,1 0 1 0 0,-1 0-1 0 0,0 0 1 0 0,1 0 0 0 0,-1-1-1 0 0,0 1 1 0 0,1-1-1 0 0,-1 1 1 0 0,0-1-1 0 0,1 0 1 0 0,-4 0 0 0 0,5 0-2 0 0,-1 0 1 0 0,1-1 0 0 0,-1 1 0 0 0,1-1 0 0 0,-1 1 0 0 0,1 0 0 0 0,-1-1-1 0 0,1 1 1 0 0,-1-1 0 0 0,1 0 0 0 0,0 1 0 0 0,-1-1 0 0 0,1 1 0 0 0,0-1 0 0 0,0 0-1 0 0,-1 1 1 0 0,1-1 0 0 0,0 1 0 0 0,0-1 0 0 0,0 0 0 0 0,0 1 0 0 0,0-1-1 0 0,0 0 1 0 0,0 1 0 0 0,0-1 0 0 0,0 0 0 0 0,0 1 0 0 0,0-2 0 0 0,1-4-1 0 0,0 1 0 0 0,0 0 0 0 0,1 0 0 0 0,-1 0 0 0 0,1 0 0 0 0,0 0 0 0 0,0 0 0 0 0,1 1 0 0 0,-1-1 0 0 0,5-5 0 0 0,-5 7-16 0 0,0 1 0 0 0,1 0 0 0 0,-1-1 0 0 0,0 1-1 0 0,1 0 1 0 0,0 0 0 0 0,-1 0 0 0 0,1 0 0 0 0,0 1-1 0 0,0-1 1 0 0,0 1 0 0 0,0 0 0 0 0,5-2 0 0 0,-8 3 7 0 0,1 0 0 0 0,0 0 0 0 0,-1 0 0 0 0,1 0 0 0 0,0 0 0 0 0,-1 0 0 0 0,1 1 0 0 0,0-1 0 0 0,-1 0 0 0 0,1 0 0 0 0,0 0 0 0 0,-1 1 0 0 0,1-1 0 0 0,-1 0 0 0 0,1 1 0 0 0,0-1 0 0 0,-1 0 0 0 0,1 1 0 0 0,-1-1 0 0 0,1 1 0 0 0,-1-1 0 0 0,1 1 0 0 0,-1-1 0 0 0,1 1 0 0 0,0 1 5 0 0,0 0 0 0 0,0 0 0 0 0,-1 1 0 0 0,1-1 0 0 0,0 0 0 0 0,-1 0 0 0 0,0 0 0 0 0,1 0 0 0 0,-1 0 0 0 0,0 1 0 0 0,0 2 0 0 0,-1 5 9 0 0,-1-1 0 0 0,1 1 0 0 0,-1-1 0 0 0,-1 0 1 0 0,0 1-1 0 0,0-1 0 0 0,-1-1 0 0 0,0 1 0 0 0,0 0 1 0 0,-1-1-1 0 0,-8 11 0 0 0,10-15 1 0 0,0 0 0 0 0,0 0 0 0 0,-1 0 0 0 0,1 0 0 0 0,-1 0 0 0 0,0-1 0 0 0,0 1 0 0 0,0-1 0 0 0,-1 0 0 0 0,1 0 0 0 0,-1-1 0 0 0,0 1 0 0 0,1-1 0 0 0,-1 0 0 0 0,0-1 0 0 0,0 1 0 0 0,0-1 0 0 0,-1 0 0 0 0,1 0 0 0 0,0 0 0 0 0,0-1 0 0 0,-7 0 0 0 0,11 0-6 0 0,0 0 1 0 0,0 0-1 0 0,0-1 0 0 0,0 1 0 0 0,0 0 1 0 0,0 0-1 0 0,0-1 0 0 0,0 1 1 0 0,1-1-1 0 0,-1 1 0 0 0,0-1 1 0 0,0 1-1 0 0,0-1 0 0 0,0 1 0 0 0,1-1 1 0 0,-1 0-1 0 0,0 0 0 0 0,1 1 1 0 0,-1-1-1 0 0,0 0 0 0 0,1 0 1 0 0,-1 0-1 0 0,1 1 0 0 0,-1-1 0 0 0,1 0 1 0 0,-1-2-1 0 0,1-29 35 0 0,3 22-40 0 0,0 0 1 0 0,0 0-1 0 0,1 0 0 0 0,6-10 1 0 0,-6 12-14 0 0,1 1 1 0 0,1 0-1 0 0,0 0 1 0 0,0 1-1 0 0,0 0 1 0 0,1 0-1 0 0,0 0 1 0 0,0 1-1 0 0,0 0 1 0 0,0 0 0 0 0,14-6-1 0 0,-17 9 7 0 0,1 0 0 0 0,-1 0 0 0 0,0 0 0 0 0,1 0 0 0 0,-1 1 0 0 0,1 0 0 0 0,-1 0 0 0 0,1 0 0 0 0,0 1 0 0 0,-1-1 0 0 0,1 1 0 0 0,0 0 0 0 0,-1 1 0 0 0,1-1 0 0 0,0 1 0 0 0,-1 0 0 0 0,1 0 0 0 0,-1 0 0 0 0,1 1 0 0 0,-1-1 0 0 0,1 1 0 0 0,-1 0 0 0 0,6 4 0 0 0,-7-2 12 0 0,-1-1-1 0 0,1 0 0 0 0,-1 1 1 0 0,0 0-1 0 0,0-1 1 0 0,0 1-1 0 0,0 0 0 0 0,-1 0 1 0 0,1 0-1 0 0,-1 0 1 0 0,0 0-1 0 0,-1 0 0 0 0,1 0 1 0 0,-1 1-1 0 0,1-1 1 0 0,-1 0-1 0 0,0 0 0 0 0,-1 1 1 0 0,0 4-1 0 0,1-7 5 0 0,0 0 0 0 0,0 0 0 0 0,0 0-1 0 0,-1-1 1 0 0,1 1 0 0 0,0 0 0 0 0,-1 0 0 0 0,1 0-1 0 0,-1 0 1 0 0,0 0 0 0 0,0 0 0 0 0,0 0 0 0 0,0-1 0 0 0,0 1-1 0 0,0 0 1 0 0,0-1 0 0 0,0 1 0 0 0,-1-1 0 0 0,1 1-1 0 0,-1-1 1 0 0,1 0 0 0 0,-1 0 0 0 0,1 1 0 0 0,-1-1-1 0 0,0 0 1 0 0,0 0 0 0 0,1-1 0 0 0,-1 1 0 0 0,0 0-1 0 0,0-1 1 0 0,0 1 0 0 0,0-1 0 0 0,0 1 0 0 0,0-1-1 0 0,0 0 1 0 0,0 0 0 0 0,0 0 0 0 0,0 0 0 0 0,0 0 0 0 0,-3-1-1 0 0,3 1-7 0 0,1-1 0 0 0,0 0 0 0 0,0 1 0 0 0,-1-1 0 0 0,1 0 0 0 0,0 0 0 0 0,0 1 0 0 0,0-1 0 0 0,0 0 0 0 0,0 0 0 0 0,0 0 0 0 0,0 0 0 0 0,0 0-1 0 0,1-1 1 0 0,-1 1 0 0 0,0 0 0 0 0,1 0 0 0 0,-1 0 0 0 0,1-1 0 0 0,-1 1 0 0 0,1 0 0 0 0,-1-1 0 0 0,1 1 0 0 0,0 0 0 0 0,0-1 0 0 0,0 1 0 0 0,0 0 0 0 0,0-1 0 0 0,0 1-1 0 0,0-1 1 0 0,0 1 0 0 0,0 0 0 0 0,1-1 0 0 0,-1 1 0 0 0,0 0 0 0 0,1 0 0 0 0,-1-1 0 0 0,2-1 0 0 0,-1 0-7 0 0,0 0-1 0 0,1-1 1 0 0,-1 1 0 0 0,0 0 0 0 0,1 1-1 0 0,0-1 1 0 0,0 0 0 0 0,0 0 0 0 0,0 1-1 0 0,0-1 1 0 0,1 1 0 0 0,-1 0-1 0 0,1-1 1 0 0,-1 1 0 0 0,5-2 0 0 0,-6 3 0 0 0,0 1 1 0 0,0 0-1 0 0,0-1 1 0 0,0 1-1 0 0,1 0 1 0 0,-1 0 0 0 0,0 0-1 0 0,0-1 1 0 0,0 1-1 0 0,1 0 1 0 0,-1 1-1 0 0,0-1 1 0 0,0 0 0 0 0,0 0-1 0 0,0 0 1 0 0,1 1-1 0 0,-1-1 1 0 0,0 1-1 0 0,0-1 1 0 0,0 1-1 0 0,0-1 1 0 0,0 1 0 0 0,0 0-1 0 0,0-1 1 0 0,0 1-1 0 0,1 1 1 0 0,0 1 5 0 0,1 0 0 0 0,-1 0 1 0 0,-1 0-1 0 0,1 0 0 0 0,0 0 1 0 0,-1 1-1 0 0,0-1 0 0 0,1 0 1 0 0,0 5-1 0 0,0 2 15 0 0,0-1 1 0 0,-1 1-1 0 0,0 0 0 0 0,-1 0 1 0 0,0 0-1 0 0,-1 10 1 0 0,-11 11 148 0 0,9-33-27 0 0,8-17-91 0 0,-4 16-52 0 0,0 1 0 0 0,0-1 0 0 0,1 0 0 0 0,-1 0 0 0 0,1 1 1 0 0,-1-1-1 0 0,1 1 0 0 0,0-1 0 0 0,0 1 0 0 0,0 0 0 0 0,0 0 1 0 0,1-1-1 0 0,-1 2 0 0 0,1-1 0 0 0,-1 0 0 0 0,5-2 0 0 0,-6 4 1 0 0,0-1 0 0 0,-1 1 0 0 0,1 0 0 0 0,0 0 0 0 0,0 0-1 0 0,0 0 1 0 0,-1-1 0 0 0,1 1 0 0 0,0 0 0 0 0,0 0-1 0 0,0 1 1 0 0,0-1 0 0 0,-1 0 0 0 0,1 0 0 0 0,0 0 0 0 0,0 0-1 0 0,-1 1 1 0 0,1-1 0 0 0,0 0 0 0 0,0 1 0 0 0,-1-1-1 0 0,1 0 1 0 0,0 1 0 0 0,0 0 0 0 0,0 0 1 0 0,1 1 1 0 0,-1 0 0 0 0,0-1-1 0 0,0 1 1 0 0,0 0-1 0 0,-1 0 1 0 0,1-1-1 0 0,0 1 1 0 0,-1 0-1 0 0,1 0 1 0 0,-1 0 0 0 0,1 0-1 0 0,-1 0 1 0 0,0 3-1 0 0,1 3 24 0 0,-1 0 1 0 0,0 0-1 0 0,-1 1 0 0 0,0-1 0 0 0,0 0 0 0 0,-1 0 0 0 0,1 0 1 0 0,-2 0-1 0 0,1-1 0 0 0,-5 10 0 0 0,16-64 228 0 0,-8 45-251 0 0,-1 0 0 0 0,1 0 0 0 0,0 0 0 0 0,0 0 1 0 0,0 0-1 0 0,0 1 0 0 0,0-1 0 0 0,0 0 0 0 0,0 0 0 0 0,0 1 1 0 0,1-1-1 0 0,-1 1 0 0 0,1-1 0 0 0,-1 1 0 0 0,4-2 1 0 0,-4 2-3 0 0,0 1 0 0 0,-1 0 1 0 0,1 0-1 0 0,0 0 1 0 0,0 0-1 0 0,-1 0 1 0 0,1 0-1 0 0,0 0 0 0 0,0 0 1 0 0,0 0-1 0 0,-1 0 1 0 0,1 0-1 0 0,0 0 0 0 0,0 1 1 0 0,-1-1-1 0 0,1 0 1 0 0,0 1-1 0 0,0-1 1 0 0,-1 0-1 0 0,1 1 0 0 0,-1-1 1 0 0,1 1-1 0 0,0-1 1 0 0,-1 1-1 0 0,1-1 0 0 0,-1 1 1 0 0,1 0-1 0 0,2 2-3 0 0,-1 1 0 0 0,0-1 0 0 0,0 1 0 0 0,0-1 0 0 0,0 1 0 0 0,-1 0 0 0 0,1 0 0 0 0,-1-1 1 0 0,0 1-1 0 0,0 0 0 0 0,-1 0 0 0 0,1 0 0 0 0,-1 0 0 0 0,0 6 0 0 0,-1-1 31 0 0,0 1 1 0 0,0-1 0 0 0,-1 0-1 0 0,0-1 1 0 0,-1 1 0 0 0,0 0-1 0 0,-1-1 1 0 0,1 1 0 0 0,-1-1-1 0 0,-1 0 1 0 0,0 0 0 0 0,-10 13-1 0 0,15-22-19 0 0,0 1 0 0 0,0 0 0 0 0,0 0 1 0 0,0 0-1 0 0,0 0 0 0 0,0 0 0 0 0,0 0 0 0 0,0 0 0 0 0,0 0 0 0 0,0 0 0 0 0,0 0 0 0 0,0-1 0 0 0,0 1 0 0 0,0 0 0 0 0,0 0 0 0 0,0 0 0 0 0,0 0 0 0 0,0 0 0 0 0,0 0 0 0 0,0 0 0 0 0,0 0 0 0 0,0-1 0 0 0,0 1 0 0 0,0 0 0 0 0,0 0 0 0 0,0 0 0 0 0,0 0 1 0 0,0 0-1 0 0,0 0 0 0 0,0 0 0 0 0,0 0 0 0 0,0-1 0 0 0,0 1 0 0 0,0 0 0 0 0,0 0 0 0 0,0 0 0 0 0,0 0 0 0 0,0 0 0 0 0,0 0 0 0 0,0 0 0 0 0,-1 0 0 0 0,1 0 0 0 0,0 0 0 0 0,0 0 0 0 0,0 0 0 0 0,0 0 0 0 0,0 0 0 0 0,0-1 0 0 0,0 1 0 0 0,0 0 0 0 0,0 0 1 0 0,-1 0-1 0 0,1 0 0 0 0,0 0 0 0 0,0 0 0 0 0,0 0 0 0 0,0 0 0 0 0,0 0 0 0 0,0 0 0 0 0,0 0 0 0 0,0 0 0 0 0,-1 0 0 0 0,1 1 0 0 0,0-1 0 0 0,0 0 0 0 0,0 0 0 0 0,0 0 0 0 0,0 0 0 0 0,0 0 0 0 0,3-16 48 0 0,7-17-59 0 0,16-11-9 0 0,-25 42 6 0 0,1 0 1 0 0,-1 0-1 0 0,1 1 1 0 0,-1-1-1 0 0,1 0 1 0 0,-1 0-1 0 0,1 1 1 0 0,0-1 0 0 0,0 1-1 0 0,-1 0 1 0 0,1 0-1 0 0,0-1 1 0 0,1 1-1 0 0,-1 1 1 0 0,0-1-1 0 0,0 0 1 0 0,0 0 0 0 0,0 1-1 0 0,5-1 1 0 0,-6 1 6 0 0,0 1-1 0 0,0-1 1 0 0,-1 1 0 0 0,1 0 0 0 0,0 0 0 0 0,0 0 0 0 0,0-1 0 0 0,0 1-1 0 0,-1 0 1 0 0,1 0 0 0 0,0 0 0 0 0,-1 0 0 0 0,1 0 0 0 0,0 0 0 0 0,-1 0-1 0 0,0 0 1 0 0,1 1 0 0 0,-1-1 0 0 0,0 0 0 0 0,1 0 0 0 0,-1 0 0 0 0,0 0 0 0 0,0 0-1 0 0,0 1 1 0 0,0-1 0 0 0,0 0 0 0 0,0 2 0 0 0,-2 39-1 0 0,1-38-2 0 0,-1 14 37 0 0,-1 0-1 0 0,-1 0 1 0 0,0 0 0 0 0,-1 0 0 0 0,-1-1 0 0 0,-1 0 0 0 0,-17 31-1 0 0,59-86 159 0 0,-25 17-184 0 0,-9 16-13 0 0,1 0 1 0 0,0 1 0 0 0,0-1-1 0 0,0 1 1 0 0,1-1 0 0 0,0 1-1 0 0,0 0 1 0 0,0 0-1 0 0,0 0 1 0 0,0 0 0 0 0,1 1-1 0 0,4-5 1 0 0,-7 8 5 0 0,-1 1-1 0 0,1-1 1 0 0,0 0 0 0 0,-1 0-1 0 0,1 0 1 0 0,-1 1 0 0 0,1-1-1 0 0,0 0 1 0 0,-1 0 0 0 0,1 1-1 0 0,-1-1 1 0 0,1 0 0 0 0,-1 1-1 0 0,1-1 1 0 0,-1 1-1 0 0,1-1 1 0 0,-1 1 0 0 0,0-1-1 0 0,1 1 1 0 0,-1-1 0 0 0,0 1-1 0 0,1-1 1 0 0,-1 1 0 0 0,0 0-1 0 0,0-1 1 0 0,1 1 0 0 0,-1-1-1 0 0,0 1 1 0 0,0 0 0 0 0,0-1-1 0 0,0 1 1 0 0,0 0 0 0 0,0-1-1 0 0,0 1 1 0 0,0-1-1 0 0,0 1 1 0 0,0 0 0 0 0,0-1-1 0 0,-1 2 1 0 0,1 28-15 0 0,-1-18 38 0 0,0 0-1 0 0,-1 0 1 0 0,0 0-1 0 0,-1 0 1 0 0,-1 0-1 0 0,0-1 1 0 0,0 1-1 0 0,-1-1 1 0 0,-1 0-1 0 0,-9 15 1 0 0,15-26-17 0 0,0 0 0 0 0,0 0 0 0 0,0-1 0 0 0,0 1 0 0 0,0 0 0 0 0,-1 0 0 0 0,1 0 0 0 0,0 0 0 0 0,0 0 0 0 0,0 0 0 0 0,0 0 0 0 0,0 0 0 0 0,0-1 0 0 0,0 1 0 0 0,0 0 0 0 0,0 0 0 0 0,0 0 0 0 0,0 0 0 0 0,0 0 0 0 0,-1 0 0 0 0,1 0 0 0 0,0 0 0 0 0,0 0 0 0 0,0 0 0 0 0,0 0 0 0 0,0 0 0 0 0,0 0 0 0 0,0 0 0 0 0,-1 0 0 0 0,1 0 0 0 0,0 0 0 0 0,0 0 0 0 0,0 0 0 0 0,0 0 0 0 0,0 0 1 0 0,0 0-1 0 0,0 0 0 0 0,-1 0 0 0 0,1 0 0 0 0,0 0 0 0 0,0 0 0 0 0,0 0 0 0 0,0 0 0 0 0,0 0 0 0 0,0 0 0 0 0,0 0 0 0 0,0 0 0 0 0,-1 0 0 0 0,1 0 0 0 0,0 0 0 0 0,0 0 0 0 0,0 1 0 0 0,0-1 0 0 0,0 0 0 0 0,0 0 0 0 0,0 0 0 0 0,0 0 0 0 0,0 0 0 0 0,0 0 0 0 0,0 0 0 0 0,0 0 0 0 0,0 1 0 0 0,0-1 0 0 0,0 0 0 0 0,0 0 0 0 0,-1 0 0 0 0,1 0 0 0 0,0 0 0 0 0,1-14 72 0 0,6-16-40 0 0,1-2 5 0 0,-6 24-70 0 0,0-1 0 0 0,0 1 0 0 0,1 0 0 0 0,0 1 0 0 0,6-13 0 0 0,-9 19 27 0 0,0 1-1 0 0,0 0 0 0 0,0 0 0 0 0,0 0 1 0 0,0 0-1 0 0,0-1 0 0 0,1 1 0 0 0,-1 0 0 0 0,0 0 1 0 0,0 0-1 0 0,0 0 0 0 0,0 0 0 0 0,0-1 1 0 0,0 1-1 0 0,0 0 0 0 0,0 0 0 0 0,1 0 0 0 0,-1 0 1 0 0,0 0-1 0 0,0 0 0 0 0,0 0 0 0 0,0 0 1 0 0,0-1-1 0 0,1 1 0 0 0,-1 0 0 0 0,0 0 0 0 0,0 0 1 0 0,0 0-1 0 0,0 0 0 0 0,1 0 0 0 0,-1 0 0 0 0,0 0 1 0 0,0 0-1 0 0,0 0 0 0 0,0 0 0 0 0,0 0 1 0 0,1 0-1 0 0,-1 0 0 0 0,0 0 0 0 0,0 0 0 0 0,0 0 1 0 0,0 0-1 0 0,1 0 0 0 0,-1 1 0 0 0,0-1 1 0 0,0 0-1 0 0,0 0 0 0 0,0 0 0 0 0,0 0 0 0 0,1 0 1 0 0,-1 0-1 0 0,0 0 0 0 0,0 0 0 0 0,0 1 1 0 0,0-1-1 0 0,0 0 0 0 0,5 15-94 0 0,-2 16 59 0 0,-5-12 58 0 0,0-1-1 0 0,-1 1 0 0 0,-1-1 1 0 0,-9 29-1 0 0,10-39 19 0 0,1 0 0 0 0,-2-1 1 0 0,1 1-1 0 0,-1-1 0 0 0,0 1 0 0 0,0-1 0 0 0,-1-1 0 0 0,0 1 1 0 0,0-1-1 0 0,-1 0 0 0 0,0 0 0 0 0,-12 9 0 0 0,18-14-30 0 0,0-1-1 0 0,-1 0 1 0 0,1 0 0 0 0,0 1-1 0 0,0-1 1 0 0,-1 0 0 0 0,1 0-1 0 0,0 0 1 0 0,0 0-1 0 0,-1 0 1 0 0,1 0 0 0 0,0 1-1 0 0,-1-1 1 0 0,1 0 0 0 0,0 0-1 0 0,0 0 1 0 0,-1 0 0 0 0,1 0-1 0 0,0 0 1 0 0,-1 0-1 0 0,1 0 1 0 0,0 0 0 0 0,-1 0-1 0 0,1 0 1 0 0,0 0 0 0 0,0-1-1 0 0,-1 1 1 0 0,1 0 0 0 0,0 0-1 0 0,-1 0 1 0 0,1 0-1 0 0,0 0 1 0 0,0 0 0 0 0,-1-1-1 0 0,1 1 1 0 0,0 0 0 0 0,0 0-1 0 0,0-1 1 0 0,-1 1-1 0 0,1 0 1 0 0,0 0 0 0 0,0-1-1 0 0,-3-18 186 0 0,11-33 23 0 0,-6 38-151 0 0,-7 37-131 0 0,-1-1 0 0 0,-2 0 0 0 0,0 0 0 0 0,-1 0 0 0 0,-17 27 0 0 0,36-93 226 0 0,3-12-206 0 0,-26 89-91 0 0,10-23 198 0 0,0 0-1 0 0,0 0 1 0 0,-1-1 0 0 0,0 0-1 0 0,-1 0 1 0 0,0 0 0 0 0,-1 0-1 0 0,0-1 1 0 0,0 0 0 0 0,-14 14-1 0 0,25-71 176 0 0,-4 44-240 0 0,5-26 44 0 0,-6 30-48 0 0,0 0 0 0 0,0 0 1 0 0,0-1-1 0 0,0 1 0 0 0,1 0 0 0 0,-1 0 1 0 0,0 0-1 0 0,1 0 0 0 0,-1 0 1 0 0,1 0-1 0 0,-1 0 0 0 0,1 1 0 0 0,0-1 1 0 0,-1 0-1 0 0,1 0 0 0 0,0 0 1 0 0,-1 0-1 0 0,1 1 0 0 0,0-1 0 0 0,1-1 1 0 0,-1 3 0 0 0,0 0 0 0 0,0 0 0 0 0,-1-1 0 0 0,1 1 0 0 0,0 0 0 0 0,0 0 0 0 0,-1 0 0 0 0,1 0 0 0 0,-1 0 0 0 0,1 0 0 0 0,-1 0 0 0 0,1 0 0 0 0,-1 0 0 0 0,0 0 0 0 0,1 0 0 0 0,-1 0 0 0 0,0 0 0 0 0,0 0 0 0 0,0 0 0 0 0,0 0 0 0 0,0 0 0 0 0,0 0 0 0 0,0 0 0 0 0,0 0 0 0 0,0 0 0 0 0,-1 2 0 0 0,-2 31 13 0 0,1-25 51 0 0,0 0 0 0 0,-1 1-1 0 0,0-1 1 0 0,-1 0 0 0 0,0 0 0 0 0,-9 15 0 0 0,34-87 12 0 0,-20 60-77 0 0,0 0 0 0 0,0 1-1 0 0,0-1 1 0 0,0 0 0 0 0,0 1-1 0 0,0-1 1 0 0,1 1-1 0 0,-1-1 1 0 0,1 1-1 0 0,0 0 1 0 0,0-1-1 0 0,0 1 1 0 0,0 0-1 0 0,0 0 1 0 0,0 1-1 0 0,0-1 1 0 0,5-2-1 0 0,-7 4 3 0 0,1 1 0 0 0,-1-1 0 0 0,1 1 0 0 0,0 0 0 0 0,-1-1 0 0 0,0 1 0 0 0,1 0 0 0 0,-1-1 0 0 0,1 1 0 0 0,-1 0 0 0 0,0 0 0 0 0,1-1 0 0 0,-1 1 0 0 0,0 0 0 0 0,0 0 0 0 0,0 0 0 0 0,0-1 0 0 0,0 1 0 0 0,0 0 0 0 0,0 0 0 0 0,0 0 0 0 0,0-1 0 0 0,0 1 0 0 0,0 0 0 0 0,-1 1 0 0 0,-2 28 16 0 0,3-28-17 0 0,-3 11 55 0 0,1 0-1 0 0,-2 0 0 0 0,-9 24 1 0 0,12-33-24 0 0,-1-1-1 0 0,1 1 1 0 0,-1-1-1 0 0,0 1 1 0 0,0-1-1 0 0,0 1 1 0 0,0-1-1 0 0,-1 0 1 0 0,0 0 0 0 0,1-1-1 0 0,-1 1 1 0 0,0 0-1 0 0,0-1 1 0 0,0 1-1 0 0,0-1 1 0 0,-1 0 0 0 0,-6 3-1 0 0,10-5-21 0 0,-1 0 0 0 0,0-1 0 0 0,0 1 0 0 0,0 0 0 0 0,0 0 0 0 0,1 0 0 0 0,-1-1 0 0 0,0 1 0 0 0,0 0 0 0 0,0-1 0 0 0,1 1 0 0 0,-1-1 0 0 0,0 1 0 0 0,1-1 0 0 0,-1 1 0 0 0,0-1 0 0 0,1 1 0 0 0,-1-1 0 0 0,1 0 0 0 0,-1 1 0 0 0,1-1 0 0 0,-1 0 0 0 0,1 0 0 0 0,-1 1 0 0 0,1-1 0 0 0,0 0 0 0 0,-1 0 0 0 0,1 0 0 0 0,0 1 0 0 0,0-1 0 0 0,0 0 0 0 0,-1 0 0 0 0,1 0 0 0 0,0 0 0 0 0,0 1 0 0 0,0-1 0 0 0,0 0-1 0 0,1-1 1 0 0,-2-43 26 0 0,2 38-25 0 0,-2-24-29 0 0,0 20 3 0 0,1 0 0 0 0,0 1-1 0 0,0-1 1 0 0,1 0 0 0 0,1 0 0 0 0,0 1 0 0 0,4-14 0 0 0,-6 24 20 0 0,0 0 0 0 0,0 0 0 0 0,0 0 0 0 0,0 0 0 0 0,0 0 0 0 0,0 0 1 0 0,1 0-1 0 0,-1 0 0 0 0,0 0 0 0 0,0 0 0 0 0,0 1 0 0 0,0-1 0 0 0,0 0 0 0 0,0 0 0 0 0,0 0 0 0 0,0 0 1 0 0,1 0-1 0 0,-1 0 0 0 0,0 0 0 0 0,0 0 0 0 0,0 0 0 0 0,0 0 0 0 0,0 0 0 0 0,0 0 0 0 0,0 0 1 0 0,1 0-1 0 0,-1 0 0 0 0,0 0 0 0 0,0 0 0 0 0,0 0 0 0 0,0 0 0 0 0,0 0 0 0 0,0 0 0 0 0,0-1 0 0 0,1 1 1 0 0,-1 0-1 0 0,0 0 0 0 0,0 0 0 0 0,0 0 0 0 0,0 0 0 0 0,0 0 0 0 0,0 0 0 0 0,0 0 0 0 0,0 0 1 0 0,0 0-1 0 0,0 0 0 0 0,0-1 0 0 0,0 1 0 0 0,1 0 0 0 0,-1 0 0 0 0,0 0 0 0 0,0 0 0 0 0,0 0 0 0 0,0 0 1 0 0,0 0-1 0 0,0-1 0 0 0,0 1 0 0 0,0 0 0 0 0,0 0 0 0 0,0 0 0 0 0,0 0 0 0 0,0 0 0 0 0,0 0 0 0 0,0 0 1 0 0,0-1-1 0 0,-1 1 0 0 0,3 14-96 0 0,-5 19 98 0 0,-1-23 33 0 0,0 0 1 0 0,-1 0-1 0 0,0-1 0 0 0,-1 1 1 0 0,0-1-1 0 0,-1-1 0 0 0,-11 13 1 0 0,17-19-19 0 0,-1 0 0 0 0,0 1 0 0 0,0-1 1 0 0,0 0-1 0 0,0 0 0 0 0,-1-1 0 0 0,1 1 1 0 0,0 0-1 0 0,-1-1 0 0 0,0 1 0 0 0,1-1 1 0 0,-1 0-1 0 0,0 0 0 0 0,1 0 0 0 0,-1 0 1 0 0,0 0-1 0 0,0-1 0 0 0,0 1 1 0 0,0-1-1 0 0,0 0 0 0 0,0 1 0 0 0,1-1 1 0 0,-1-1-1 0 0,0 1 0 0 0,0 0 0 0 0,0-1 1 0 0,0 0-1 0 0,0 1 0 0 0,0-1 0 0 0,1 0 1 0 0,-1-1-1 0 0,-3-1 0 0 0,3 0-9 0 0,1 0-1 0 0,-1 0 1 0 0,1 0-1 0 0,0-1 0 0 0,0 1 1 0 0,0-1-1 0 0,0 1 1 0 0,1-1-1 0 0,-1 0 1 0 0,1 1-1 0 0,0-1 1 0 0,0 0-1 0 0,1 0 1 0 0,-1 0-1 0 0,1 0 0 0 0,-1 0 1 0 0,1 0-1 0 0,1-4 1 0 0,-1-3-22 0 0,1 1-1 0 0,0 0 1 0 0,0-1 0 0 0,1 1-1 0 0,6-19 1 0 0,-7 27 5 0 0,0-1-1 0 0,0 0 0 0 0,0 1 1 0 0,0 0-1 0 0,1-1 1 0 0,-1 1-1 0 0,1 0 0 0 0,-1-1 1 0 0,1 1-1 0 0,0 0 1 0 0,0 0-1 0 0,0 1 0 0 0,0-1 1 0 0,0 0-1 0 0,0 1 1 0 0,1-1-1 0 0,-1 1 0 0 0,1 0 1 0 0,-1-1-1 0 0,1 1 1 0 0,-1 0-1 0 0,5 0 0 0 0,-5 1 6 0 0,0 0 0 0 0,-1 0-1 0 0,1 0 1 0 0,0 1 0 0 0,0-1-1 0 0,-1 1 1 0 0,1 0 0 0 0,-1-1-1 0 0,1 1 1 0 0,0 0 0 0 0,-1 0-1 0 0,1 0 1 0 0,-1 0 0 0 0,0 0-1 0 0,1 0 1 0 0,-1 0-1 0 0,0 1 1 0 0,0-1 0 0 0,0 0-1 0 0,0 1 1 0 0,0-1 0 0 0,0 1-1 0 0,0-1 1 0 0,0 1 0 0 0,0-1-1 0 0,-1 1 1 0 0,1 0 0 0 0,-1-1-1 0 0,1 1 1 0 0,-1 0 0 0 0,0 0-1 0 0,1-1 1 0 0,-1 1-1 0 0,0 0 1 0 0,0 2 0 0 0,0 4 37 0 0,1 1 0 0 0,-1 0 0 0 0,-1-1 0 0 0,0 1 1 0 0,0-1-1 0 0,0 1 0 0 0,-1-1 0 0 0,-5 13 0 0 0,6-18-17 0 0,0 0 0 0 0,0 1 0 0 0,0-1 0 0 0,-1 0 0 0 0,1 0 0 0 0,-1 0 0 0 0,0 0 0 0 0,0 0 0 0 0,0 0 0 0 0,0-1 0 0 0,-1 1 0 0 0,1-1 0 0 0,-1 1 0 0 0,0-1 0 0 0,1 0 0 0 0,-1 0 0 0 0,0 0 0 0 0,0-1-1 0 0,0 1 1 0 0,-1-1 0 0 0,1 1 0 0 0,0-1 0 0 0,-7 1 0 0 0,9-2-5 0 0,0 0-1 0 0,0-1 1 0 0,0 1 0 0 0,0-1-1 0 0,0 1 1 0 0,0-1 0 0 0,1 1-1 0 0,-1-1 1 0 0,0 0 0 0 0,0 1-1 0 0,0-1 1 0 0,1 0 0 0 0,-1 0-1 0 0,0 1 1 0 0,0-1-1 0 0,1 0 1 0 0,-1 0 0 0 0,1 0-1 0 0,-1 0 1 0 0,1 0 0 0 0,-1 0-1 0 0,1 0 1 0 0,0 0 0 0 0,0 0-1 0 0,-1 0 1 0 0,1 0 0 0 0,0 0-1 0 0,0-1 1 0 0,0 1-1 0 0,0 0 1 0 0,0 0 0 0 0,0 0-1 0 0,1-2 1 0 0,0-43-49 0 0,0 43 42 0 0,0-8-23 0 0,9-64-47 0 0,-9 70 51 0 0,0 1 0 0 0,1 0 1 0 0,-1-1-1 0 0,1 1 0 0 0,0 0 0 0 0,0 0 0 0 0,0 0 0 0 0,0 0 0 0 0,1 0 0 0 0,-1 1 0 0 0,1-1 1 0 0,0 1-1 0 0,7-6 0 0 0,-10 9 15 0 0,0 0 0 0 0,0-1 0 0 0,0 1 0 0 0,0 0-1 0 0,1 0 1 0 0,-1 0 0 0 0,0 0 0 0 0,0-1 0 0 0,0 1 0 0 0,1 0 0 0 0,-1 0 0 0 0,0 0 0 0 0,0 0 0 0 0,0 0 0 0 0,1 0 0 0 0,-1 0 0 0 0,0 0 0 0 0,0 0 0 0 0,0 0-1 0 0,1-1 1 0 0,-1 1 0 0 0,0 0 0 0 0,0 0 0 0 0,1 0 0 0 0,-1 1 0 0 0,0-1 0 0 0,0 0 0 0 0,1 0 0 0 0,-1 0 0 0 0,0 0 0 0 0,0 0 0 0 0,0 0 0 0 0,1 0 0 0 0,-1 0-1 0 0,0 0 1 0 0,0 0 0 0 0,0 1 0 0 0,1-1 0 0 0,-1 0 0 0 0,0 0 0 0 0,0 0 0 0 0,0 0 0 0 0,0 1 0 0 0,0-1 0 0 0,1 0 0 0 0,-1 0 0 0 0,0 0 0 0 0,0 1 0 0 0,0-1-1 0 0,0 0 1 0 0,0 0 0 0 0,0 1 0 0 0,0 18-75 0 0,-8 18 63 0 0,3-26 37 0 0,-1 0 0 0 0,0-1 0 0 0,0 0 0 0 0,-9 11 0 0 0,12-17 1 0 0,0-1-1 0 0,0 1 1 0 0,0-1-1 0 0,-1 0 1 0 0,1 0-1 0 0,-1 0 0 0 0,1 0 1 0 0,-1 0-1 0 0,0-1 1 0 0,0 0-1 0 0,0 0 1 0 0,-1 0-1 0 0,-7 3 0 0 0,11-5-14 0 0,-1-1 0 0 0,1 1 0 0 0,0 0 0 0 0,0 0 0 0 0,-1-1 0 0 0,1 1 0 0 0,0-1 0 0 0,0 1 0 0 0,0-1 0 0 0,-1 1 0 0 0,1-1 0 0 0,0 0-1 0 0,0 0 1 0 0,0 1 0 0 0,0-1 0 0 0,0 0 0 0 0,0 0 0 0 0,1 0 0 0 0,-1 0 0 0 0,0 0 0 0 0,0 0 0 0 0,1 0 0 0 0,-1 0 0 0 0,1 0-1 0 0,-1-1 1 0 0,1 1 0 0 0,-1 0 0 0 0,1 0 0 0 0,0-1 0 0 0,-1 1 0 0 0,1 0 0 0 0,0 0 0 0 0,0-1 0 0 0,0 1 0 0 0,0-2 0 0 0,-2-55-71 0 0,2 48 60 0 0,0-4-38 0 0,-1 5 14 0 0,0 0 0 0 0,1 0 0 0 0,1 0 1 0 0,-1 0-1 0 0,1 0 0 0 0,1 0 0 0 0,0 0 0 0 0,0 0 0 0 0,1 1 1 0 0,3-10-1 0 0,-4 22-9 0 0,0 0 1 0 0,0 1-1 0 0,-1-1 1 0 0,0 1 0 0 0,0-1-1 0 0,0 1 1 0 0,0-1-1 0 0,0 8 1 0 0,-2 1 67 0 0,0 0-1 0 0,0 0 1 0 0,-5 18 0 0 0,5-28-24 0 0,1 1 0 0 0,-1-1 0 0 0,0 0 1 0 0,0 0-1 0 0,0 0 0 0 0,-1 0 0 0 0,1 0 0 0 0,-1 0 0 0 0,0 0 0 0 0,1 0 0 0 0,-1-1 1 0 0,0 1-1 0 0,-1-1 0 0 0,1 1 0 0 0,0-1 0 0 0,-1 0 0 0 0,1 0 0 0 0,-7 4 0 0 0,9-6-4 0 0,-1-1 0 0 0,0 1 0 0 0,1 0 0 0 0,-1-1 0 0 0,0 1 0 0 0,1-1 0 0 0,-1 1 0 0 0,0 0 0 0 0,1-1 0 0 0,-1 0 0 0 0,1 1-1 0 0,-1-1 1 0 0,1 1 0 0 0,-1-1 0 0 0,1 0 0 0 0,0 1 0 0 0,-1-1 0 0 0,1 0 0 0 0,0 1 0 0 0,-1-1 0 0 0,1 0 0 0 0,0 1-1 0 0,0-1 1 0 0,-1 0 0 0 0,1 0 0 0 0,0 1 0 0 0,0-1 0 0 0,0 0 0 0 0,0 0 0 0 0,0 0 0 0 0,0 1 0 0 0,0-1 0 0 0,1 0 0 0 0,-1-1-1 0 0,0-35-15 0 0,0 33 22 0 0,0-10-8 0 0,0-1-27 0 0,0 0 0 0 0,0 0 0 0 0,2-1 0 0 0,0 2 0 0 0,1-1 0 0 0,0 0 0 0 0,8-21 0 0 0,-23 64-140 0 0,7-15 151 0 0,-1 0 0 0 0,-1 0 0 0 0,-9 14 0 0 0,14-24 26 0 0,0 0 1 0 0,0 0-1 0 0,-1-1 0 0 0,1 1 0 0 0,-1-1 1 0 0,1 1-1 0 0,-1-1 0 0 0,0 0 0 0 0,0 0 1 0 0,0 0-1 0 0,0 0 0 0 0,0-1 0 0 0,0 1 1 0 0,-1-1-1 0 0,1 0 0 0 0,-1 0 1 0 0,1 0-1 0 0,-5 0 0 0 0,7-1-8 0 0,0 0 0 0 0,0 0 0 0 0,0 0 0 0 0,0 0 0 0 0,0 0 0 0 0,0 0 0 0 0,0 0 1 0 0,0 0-1 0 0,0-1 0 0 0,-1 1 0 0 0,1 0 0 0 0,0-1 0 0 0,0 1 0 0 0,0-1 0 0 0,0 1 0 0 0,1-1 0 0 0,-1 1 0 0 0,0-1 0 0 0,0 0 0 0 0,0 1 0 0 0,0-1 0 0 0,1 0 0 0 0,-1 0 0 0 0,0 0 1 0 0,-1-1-1 0 0,1-1-1 0 0,0 1 0 0 0,0-1 0 0 0,0 0 0 0 0,1 1 0 0 0,-1-1 0 0 0,0 0 0 0 0,1 0 0 0 0,0 0 0 0 0,0-5 0 0 0,0-1-18 0 0,1 0-1 0 0,0 0 0 0 0,1 0 1 0 0,0 0-1 0 0,4-12 0 0 0,21-23-114 0 0,-26 42 124 0 0,-1 1 0 0 0,1 0 0 0 0,0-1 0 0 0,0 1 0 0 0,0 0 0 0 0,0-1 0 0 0,0 1 0 0 0,1 0 0 0 0,-1 0 0 0 0,0 0 0 0 0,0 0 0 0 0,1 0 0 0 0,-1 1 0 0 0,1-1 0 0 0,-1 0 0 0 0,0 1 0 0 0,1-1 0 0 0,-1 1 0 0 0,1-1 0 0 0,0 1 0 0 0,-1-1 0 0 0,1 1 0 0 0,-1 0 0 0 0,1 0 0 0 0,0 0-1 0 0,-1 0 1 0 0,1 0 0 0 0,2 1 0 0 0,-2 0 4 0 0,-1 1 0 0 0,1 0 0 0 0,-1 0 0 0 0,0-1-1 0 0,0 1 1 0 0,1 0 0 0 0,-1 0 0 0 0,0 0 0 0 0,-1 0-1 0 0,1 0 1 0 0,0 0 0 0 0,-1 1 0 0 0,1-1 0 0 0,-1 0-1 0 0,1 0 1 0 0,-1 0 0 0 0,0 1 0 0 0,0-1 0 0 0,0 0 0 0 0,-1 4-1 0 0,-6 46 23 0 0,-11 8 83 0 0,17-57-82 0 0,0 1 0 0 0,-1-1 0 0 0,1 1 0 0 0,-1-1 0 0 0,0 0 0 0 0,0 1 0 0 0,-1-1 0 0 0,1 0 1 0 0,-1-1-1 0 0,1 1 0 0 0,-1 0 0 0 0,0-1 0 0 0,-6 5 0 0 0,9-7-16 0 0,0 0 1 0 0,-1 0-1 0 0,1 1 0 0 0,0-1 0 0 0,0 0 1 0 0,-1 0-1 0 0,1 0 0 0 0,0 0 1 0 0,-1 0-1 0 0,1 0 0 0 0,0 0 0 0 0,-1 0 1 0 0,1 0-1 0 0,0 0 0 0 0,0 0 1 0 0,-1 0-1 0 0,1 0 0 0 0,0 0 0 0 0,-1 0 1 0 0,1 0-1 0 0,0 0 0 0 0,-1 0 1 0 0,1 0-1 0 0,0-1 0 0 0,0 1 0 0 0,-1 0 1 0 0,1 0-1 0 0,0 0 0 0 0,0 0 0 0 0,-1-1 1 0 0,1 1-1 0 0,0 0 0 0 0,0 0 1 0 0,0 0-1 0 0,-1-1 0 0 0,1 1 0 0 0,0 0 1 0 0,0 0-1 0 0,0-1 0 0 0,0 1 1 0 0,-3-18 37 0 0,8-22-88 0 0,-4 38 49 0 0,6-52-61 0 0,-6 39 35 0 0,0 1 1 0 0,1 0-1 0 0,0 0 0 0 0,2 0 0 0 0,-1 0 0 0 0,2 1 1 0 0,-1-1-1 0 0,14-23 0 0 0,-18 36 16 0 0,0 1 0 0 0,0-1 0 0 0,1 1 0 0 0,-1-1 0 0 0,0 0 0 0 0,1 1 1 0 0,-1-1-1 0 0,0 1 0 0 0,1 0 0 0 0,-1-1 0 0 0,0 1 0 0 0,1-1 0 0 0,-1 1 0 0 0,1 0 0 0 0,-1-1 0 0 0,1 1 0 0 0,-1 0 0 0 0,1-1 0 0 0,-1 1 0 0 0,1 0 0 0 0,-1 0 0 0 0,1-1 1 0 0,-1 1-1 0 0,1 0 0 0 0,0 0 0 0 0,-1 0 0 0 0,1 0 0 0 0,-1 0 0 0 0,2 0 0 0 0,3 15-82 0 0,-8 26 93 0 0,0-35 15 0 0,1 0 0 0 0,-1 0 0 0 0,0 0 1 0 0,0-1-1 0 0,-1 1 0 0 0,1-1 0 0 0,-1 0 1 0 0,-1 0-1 0 0,-6 6 0 0 0,10-10-14 0 0,1 0 1 0 0,-1 0-1 0 0,0 0 0 0 0,0 0 0 0 0,0 0 1 0 0,0-1-1 0 0,0 1 0 0 0,-1 0 0 0 0,1-1 1 0 0,0 1-1 0 0,0-1 0 0 0,0 1 1 0 0,-1-1-1 0 0,1 1 0 0 0,0-1 0 0 0,0 0 1 0 0,-1 0-1 0 0,1 0 0 0 0,0 1 1 0 0,0-1-1 0 0,-1 0 0 0 0,1-1 0 0 0,0 1 1 0 0,-1 0-1 0 0,1 0 0 0 0,0-1 1 0 0,0 1-1 0 0,-1 0 0 0 0,1-1 0 0 0,0 1 1 0 0,0-1-1 0 0,0 0 0 0 0,0 1 0 0 0,0-1 1 0 0,0 0-1 0 0,0 0 0 0 0,0 0 1 0 0,0 1-1 0 0,0-1 0 0 0,0 0 0 0 0,0 0 1 0 0,1 0-1 0 0,-1 0 0 0 0,0-1 1 0 0,1 1-1 0 0,-1 0 0 0 0,1 0 0 0 0,-1 0 1 0 0,1-1-1 0 0,-1 1 0 0 0,1 0 1 0 0,0 0-1 0 0,-1-3 0 0 0,-1-6-15 0 0,0 0-1 0 0,1 0 1 0 0,0-1-1 0 0,0 1 1 0 0,1-1-1 0 0,0 1 1 0 0,1-1-1 0 0,0 1 1 0 0,1 0-1 0 0,0-1 0 0 0,0 1 1 0 0,2 0-1 0 0,-1 0 1 0 0,1 1-1 0 0,0-1 1 0 0,10-15-1 0 0,-13 24 0 0 0,-1-1 0 0 0,1 1 0 0 0,0-1 0 0 0,0 1 0 0 0,0 0 0 0 0,0-1 0 0 0,1 1 0 0 0,-1 0 0 0 0,0 0 0 0 0,0 0-1 0 0,1 0 1 0 0,-1 0 0 0 0,3-1 0 0 0,-4 2 8 0 0,1 0 0 0 0,-1 0 0 0 0,0 0 0 0 0,1 0 0 0 0,-1 0-1 0 0,0 0 1 0 0,1 0 0 0 0,-1 0 0 0 0,1 0 0 0 0,-1 1 0 0 0,0-1 0 0 0,1 0 0 0 0,-1 0-1 0 0,0 0 1 0 0,0 0 0 0 0,1 1 0 0 0,-1-1 0 0 0,0 0 0 0 0,1 0 0 0 0,-1 1 0 0 0,0-1 0 0 0,0 0-1 0 0,0 0 1 0 0,1 1 0 0 0,-1-1 0 0 0,0 0 0 0 0,0 1 0 0 0,0-1 0 0 0,0 0 0 0 0,1 1-1 0 0,-1-1 1 0 0,0 0 0 0 0,0 1 0 0 0,0-1 0 0 0,0 1 0 0 0,0 2-3 0 0,1 1 1 0 0,-1-1 0 0 0,0 0-1 0 0,0 0 1 0 0,0 1 0 0 0,-1-1-1 0 0,1 0 1 0 0,-1 0-1 0 0,0 1 1 0 0,0-1 0 0 0,0 0-1 0 0,-2 5 1 0 0,0-4 17 0 0,-1 0 0 0 0,1 0 0 0 0,-1 0 0 0 0,0 0 0 0 0,1-1 0 0 0,-2 0 0 0 0,1 1-1 0 0,-9 4 1 0 0,11-7-4 0 0,1 0-1 0 0,-1 0 1 0 0,1 0-1 0 0,-1 0 1 0 0,0 0-1 0 0,1 0 1 0 0,-1-1-1 0 0,0 1 1 0 0,0-1-1 0 0,0 1 1 0 0,1-1-1 0 0,-1 1 1 0 0,0-1-1 0 0,0 0 1 0 0,0 0-1 0 0,0 0 1 0 0,0 0-1 0 0,0 0 1 0 0,1-1-1 0 0,-1 1 1 0 0,0 0-1 0 0,0-1 1 0 0,0 0-1 0 0,0 1 1 0 0,1-1-1 0 0,-1 0 1 0 0,-2-1-1 0 0,3 0-3 0 0,0-1-1 0 0,0 1 0 0 0,0 0 1 0 0,0 0-1 0 0,0-1 0 0 0,0 1 1 0 0,1 0-1 0 0,-1-1 0 0 0,1 1 1 0 0,0-1-1 0 0,0 1 0 0 0,0-1 1 0 0,0 1-1 0 0,0 0 0 0 0,0-1 1 0 0,1 1-1 0 0,-1-1 0 0 0,1 1 1 0 0,0 0-1 0 0,1-3 0 0 0,19-46-83 0 0,13 3-29 0 0,-33 47 100 0 0,0-1 1 0 0,0 1-1 0 0,0-1 1 0 0,1 1-1 0 0,-1-1 1 0 0,1 1-1 0 0,-1 0 1 0 0,1 0-1 0 0,0-1 1 0 0,-1 1-1 0 0,1 0 1 0 0,0 1-1 0 0,0-1 1 0 0,-1 0-1 0 0,1 0 1 0 0,0 1-1 0 0,0-1 1 0 0,0 1-1 0 0,0 0 1 0 0,0-1-1 0 0,0 1 1 0 0,0 0-1 0 0,0 0 1 0 0,0 0-1 0 0,0 1 1 0 0,2-1-1 0 0,-2 2 5 0 0,0 0 0 0 0,0 0-1 0 0,0 0 1 0 0,0 0 0 0 0,-1 0 0 0 0,1 0-1 0 0,-1 0 1 0 0,0 1 0 0 0,1-1 0 0 0,-1 1-1 0 0,0-1 1 0 0,0 1 0 0 0,0-1 0 0 0,-1 1 0 0 0,1 0-1 0 0,-1-1 1 0 0,1 1 0 0 0,-1 0 0 0 0,0-1-1 0 0,0 1 1 0 0,0 0 0 0 0,-1 3 0 0 0,1 1 23 0 0,-1 0 0 0 0,1 0 1 0 0,-2 1-1 0 0,1-1 0 0 0,-1 0 1 0 0,0-1-1 0 0,-4 10 0 0 0,5-14-18 0 0,0 0-1 0 0,0 0 0 0 0,0 0 1 0 0,0-1-1 0 0,-1 1 0 0 0,1 0 1 0 0,0-1-1 0 0,-1 1 0 0 0,0-1 1 0 0,1 0-1 0 0,-1 1 0 0 0,0-1 1 0 0,0 0-1 0 0,1 0 0 0 0,-1 0 1 0 0,0 0-1 0 0,0 0 0 0 0,0-1 1 0 0,0 1-1 0 0,0 0 0 0 0,-5 0 1 0 0,4-1-42 0 0,-1 0 1 0 0,0-1 0 0 0,0 1 0 0 0,0-1 0 0 0,1 0 0 0 0,-1 0 0 0 0,0 0 0 0 0,1 0 0 0 0,-1-1 0 0 0,0 1 0 0 0,-4-4 0 0 0,0 0 5 0 0,-1-1 1 0 0,1 0 0 0 0,1 0-1 0 0,-1-1 1 0 0,1 0 0 0 0,0 0-1 0 0,0-1 1 0 0,-8-14 0 0 0,1-10 148 0 0,13 31-98 0 0,1 0-1 0 0,-1 1 0 0 0,1-1 1 0 0,-1 0-1 0 0,1 1 1 0 0,0-1-1 0 0,-1 0 1 0 0,1 0-1 0 0,0 1 1 0 0,0-1-1 0 0,-1 0 1 0 0,1 0-1 0 0,0 0 0 0 0,0 1 1 0 0,0-1-1 0 0,0 0 1 0 0,0 0-1 0 0,0 0 1 0 0,0 1-1 0 0,0-1 1 0 0,0 0-1 0 0,1 0 0 0 0,-1 0 1 0 0,0 1-1 0 0,0-1 1 0 0,1 0-1 0 0,-1 1 1 0 0,1-1-1 0 0,-1 0 1 0 0,0 0-1 0 0,1 1 1 0 0,-1-1-1 0 0,1 1 0 0 0,0-1 1 0 0,0 0-1 0 0,3 2 0 0 0,-1 0-1 0 0,1 1 0 0 0,-1 0 0 0 0,0-1 0 0 0,0 1 1 0 0,0 1-1 0 0,0-1 0 0 0,0 0 0 0 0,0 1 0 0 0,0-1 1 0 0,3 6-1 0 0,14 10-14 0 0,-13-14 8 0 0,1-1-1 0 0,0 0 1 0 0,-1 0-1 0 0,1-1 1 0 0,0 0-1 0 0,0 0 1 0 0,1-1-1 0 0,-1 0 1 0 0,0 0-1 0 0,0-1 1 0 0,1 0-1 0 0,-1-1 1 0 0,0 1-1 0 0,0-2 1 0 0,1 1-1 0 0,8-4 1 0 0,-12 4-24 0 0,0 0 0 0 0,0 0 1 0 0,-1-1-1 0 0,1 0 0 0 0,0 0 1 0 0,-1 0-1 0 0,1 0 0 0 0,-1-1 0 0 0,0 0 1 0 0,1 0-1 0 0,-1 0 0 0 0,-1 0 1 0 0,1-1-1 0 0,0 0 0 0 0,-1 1 0 0 0,0-1 1 0 0,0 0-1 0 0,0-1 0 0 0,0 1 1 0 0,-1 0-1 0 0,0-1 0 0 0,0 0 1 0 0,0 1-1 0 0,0-1 0 0 0,-1 0 0 0 0,1 0 1 0 0,0-5-1 0 0,-3 0-54 0 0,-2 20 23 0 0,-2 21 1 0 0,3 13 37 0 0,0-23 54 0 0,1 1-1 0 0,1-1 1 0 0,1 0 0 0 0,0 0-1 0 0,7 27 1 0 0,-8-47-41 0 0,0 0 1 0 0,0-1-1 0 0,0 1 1 0 0,0 0-1 0 0,1 0 0 0 0,-1 0 1 0 0,0 0-1 0 0,1 0 1 0 0,-1-1-1 0 0,0 1 0 0 0,1 0 1 0 0,-1 0-1 0 0,1 0 1 0 0,-1-1-1 0 0,1 1 1 0 0,0 0-1 0 0,-1-1 0 0 0,1 1 1 0 0,0 0-1 0 0,-1-1 1 0 0,1 1-1 0 0,0-1 0 0 0,-1 1 1 0 0,1-1-1 0 0,0 0 1 0 0,0 1-1 0 0,0-1 0 0 0,0 0 1 0 0,0 1-1 0 0,-1-1 1 0 0,1 0-1 0 0,0 0 1 0 0,0 0-1 0 0,0 0 0 0 0,0 0 1 0 0,0 0-1 0 0,0 0 1 0 0,0 0-1 0 0,-1 0 0 0 0,1 0 1 0 0,0-1-1 0 0,0 1 1 0 0,0 0-1 0 0,0 0 0 0 0,0-1 1 0 0,-1 1-1 0 0,1-1 1 0 0,0 1-1 0 0,0-1 0 0 0,-1 1 1 0 0,1-1-1 0 0,0 1 1 0 0,0-1-1 0 0,-1 0 1 0 0,1 0-1 0 0,8-7 21 0 0,-1 0 1 0 0,0-1-1 0 0,11-15 0 0 0,-9 11-8 0 0,4-8-19 0 0,-12 17-6 0 0,0 0 1 0 0,0 0 0 0 0,0 1 0 0 0,0-1 0 0 0,1 1 0 0 0,-1-1 0 0 0,1 1 0 0 0,0 0 0 0 0,0 0 0 0 0,0 0 0 0 0,0 1 0 0 0,1-1 0 0 0,-1 1 0 0 0,1 0-1 0 0,4-3 1 0 0,-6 6 4 0 0,-1-1-1 0 0,0 1 1 0 0,0 0-1 0 0,1 0 1 0 0,-1-1-1 0 0,0 1 1 0 0,0 0-1 0 0,0 0 1 0 0,0 0-1 0 0,0 0 1 0 0,0 0-1 0 0,0 1 1 0 0,0-1-1 0 0,-1 0 1 0 0,1 0-1 0 0,0 0 1 0 0,0 1-1 0 0,-1-1 1 0 0,1 0-1 0 0,-1 1 1 0 0,0-1-1 0 0,1 1 1 0 0,-1-1-1 0 0,0 0 1 0 0,0 3-1 0 0,7 43 13 0 0,-6-41 5 0 0,2 15 31 0 0,-1 0 0 0 0,-1 1 0 0 0,-1-1 0 0 0,-1 0 0 0 0,-1 0 0 0 0,-1 0 0 0 0,-1 0 0 0 0,-8 27-1 0 0,19-82 70 0 0,-1 0-1 0 0,2-45 1 0 0,-7 36-151 0 0,-1 28 2 0 0,0 1 0 0 0,1 0-1 0 0,5-23 1 0 0,3 95-285 0 0,-11-16 495 0 0,-1 1-1 0 0,-3-1 1 0 0,-10 43-1 0 0,16-83-157 0 0,13-44 179 0 0,13-47-220 0 0,-21 28 68 0 0,-4 45-72 0 0,0-1 0 0 0,0 1 0 0 0,6-20 0 0 0,-14 111-324 0 0,3-62 380 0 0,-1 1 0 0 0,0-1 0 0 0,0-1 0 0 0,-1 1 0 0 0,-1-1-1 0 0,0 0 1 0 0,-1-1 0 0 0,0 1 0 0 0,-1-1 0 0 0,0-1 0 0 0,0 0 0 0 0,-1 0 0 0 0,-1-1 0 0 0,1 0 0 0 0,-2-1 0 0 0,1 0 0 0 0,-1-1 0 0 0,0 0 0 0 0,0-1 0 0 0,-26 9 0 0 0,37-15-27 0 0,0 0 1 0 0,0 1 0 0 0,-1-1-1 0 0,1 0 1 0 0,0 0 0 0 0,-1 1-1 0 0,1-1 1 0 0,0 0 0 0 0,0-1 0 0 0,-1 1-1 0 0,1 0 1 0 0,0 0 0 0 0,-1 0-1 0 0,1-1 1 0 0,0 1 0 0 0,0-1-1 0 0,-1 1 1 0 0,1-1 0 0 0,0 1-1 0 0,0-1 1 0 0,0 0 0 0 0,0 0 0 0 0,0 1-1 0 0,0-1 1 0 0,0 0 0 0 0,0 0-1 0 0,-1-1 1 0 0,0-1-6 0 0,1 0 0 0 0,-1 0 0 0 0,1 0 0 0 0,0-1 0 0 0,-1 1 0 0 0,1 0 0 0 0,1-1 0 0 0,-1 1 0 0 0,0 0 0 0 0,1-5 0 0 0,-1-6-18 0 0,1 0 0 0 0,1 1 0 0 0,0-1 0 0 0,4-17 0 0 0,-3 25 8 0 0,-1 1 0 0 0,1-1 0 0 0,0 1 0 0 0,0 0 0 0 0,0-1 1 0 0,1 1-1 0 0,0 0 0 0 0,0 1 0 0 0,0-1 0 0 0,0 0 0 0 0,1 1 0 0 0,0 0 0 0 0,0 0 0 0 0,0 0 0 0 0,0 0 0 0 0,1 1 1 0 0,0 0-1 0 0,-1 0 0 0 0,8-4 0 0 0,-8 6 4 0 0,0-1 1 0 0,0 1-1 0 0,0 0 1 0 0,0 1-1 0 0,0-1 1 0 0,0 1-1 0 0,0 0 1 0 0,0 0-1 0 0,0 0 1 0 0,0 0-1 0 0,0 1 1 0 0,0-1-1 0 0,0 1 1 0 0,0 0-1 0 0,0 0 1 0 0,0 1-1 0 0,0-1 1 0 0,-1 1-1 0 0,1 0 1 0 0,-1 0-1 0 0,1 0 1 0 0,-1 0-1 0 0,0 1 1 0 0,1-1-1 0 0,-1 1 1 0 0,-1 0-1 0 0,6 6 1 0 0,-4-4 24 0 0,1 0 1 0 0,-1 0-1 0 0,-1 1 1 0 0,1 0-1 0 0,-1-1 1 0 0,0 1-1 0 0,0 1 1 0 0,-1-1 0 0 0,1 0-1 0 0,-2 1 1 0 0,1-1-1 0 0,-1 1 1 0 0,0-1-1 0 0,0 1 1 0 0,0 0-1 0 0,-1-1 1 0 0,0 1-1 0 0,-1 0 1 0 0,1-1-1 0 0,-1 1 1 0 0,-1 0-1 0 0,1-1 1 0 0,-1 1-1 0 0,-5 10 1 0 0,7-17-12 0 0,0 0-1 0 0,0 0 1 0 0,0 0 0 0 0,0 0-1 0 0,0 0 1 0 0,0 0 0 0 0,0 0-1 0 0,0 0 1 0 0,0 0 0 0 0,0-1-1 0 0,0 1 1 0 0,0 0 0 0 0,0 0-1 0 0,0 0 1 0 0,-1 0 0 0 0,1 0 0 0 0,0 0-1 0 0,0 0 1 0 0,0 0 0 0 0,0 0-1 0 0,0 0 1 0 0,0 0 0 0 0,0 0-1 0 0,0 0 1 0 0,0 0 0 0 0,0 0-1 0 0,-1 0 1 0 0,1 0 0 0 0,0 0-1 0 0,0 0 1 0 0,0 0 0 0 0,0 0 0 0 0,0 0-1 0 0,0 0 1 0 0,0 0 0 0 0,0 0-1 0 0,0 0 1 0 0,0 0 0 0 0,-1 0-1 0 0,1 0 1 0 0,0 0 0 0 0,0 0-1 0 0,0 0 1 0 0,0 0 0 0 0,0 0-1 0 0,0 0 1 0 0,0 0 0 0 0,0 0-1 0 0,0 0 1 0 0,0 0 0 0 0,0 0 0 0 0,0 0-1 0 0,-1 1 1 0 0,1-1 0 0 0,0 0-1 0 0,0 0 1 0 0,0 0 0 0 0,0 0-1 0 0,0 0 1 0 0,0 0 0 0 0,0 0-1 0 0,0 0 1 0 0,0 0 0 0 0,-1-13 40 0 0,3-17-47 0 0,0 15-21 0 0,1 1 0 0 0,0-1 0 0 0,2 1 0 0 0,0 0-1 0 0,0 0 1 0 0,1 0 0 0 0,12-19 0 0 0,-18 33 20 0 0,0-1-1 0 0,1 1 1 0 0,-1 0 0 0 0,0-1 0 0 0,0 1-1 0 0,1-1 1 0 0,-1 1 0 0 0,0 0 0 0 0,0-1 0 0 0,1 1-1 0 0,-1 0 1 0 0,0-1 0 0 0,1 1 0 0 0,-1 0-1 0 0,1 0 1 0 0,-1-1 0 0 0,0 1 0 0 0,1 0-1 0 0,-1 0 1 0 0,1 0 0 0 0,-1 0 0 0 0,1-1-1 0 0,-1 1 1 0 0,0 0 0 0 0,1 0 0 0 0,-1 0-1 0 0,1 0 1 0 0,-1 0 0 0 0,1 0 0 0 0,-1 0-1 0 0,1 0 1 0 0,-1 0 0 0 0,1 1 0 0 0,-1-1 0 0 0,0 0-1 0 0,1 0 1 0 0,-1 0 0 0 0,1 0 0 0 0,0 1-1 0 0,10 19-59 0 0,-2 28 51 0 0,-11 42 147 0 0,1-81-99 0 0,0-1 0 0 0,-1 1 0 0 0,0-1 0 0 0,0 1 0 0 0,0-1 0 0 0,-1 0-1 0 0,-1 0 1 0 0,-5 11 0 0 0,20-85 59 0 0,-6 26-71 0 0,0-47-1 0 0,0-6-90 0 0,-3 86-48 0 0,0 16 100 0 0,-3 19 91 0 0,1-26-65 0 0,0 0 0 0 0,-1-1 0 0 0,1 1 0 0 0,-1-1 0 0 0,1 1 0 0 0,-1-1 0 0 0,0 1 0 0 0,0-1 0 0 0,0 1 0 0 0,1-1 0 0 0,-1 0 0 0 0,-1 0 0 0 0,1 1 0 0 0,0-1 0 0 0,0 0 1 0 0,0 0-1 0 0,0 0 0 0 0,-1 0 0 0 0,1 0 0 0 0,-1 0 0 0 0,1-1 0 0 0,-1 1 0 0 0,-2 1 0 0 0,2-2-4 0 0,1-1-1 0 0,-1 1 1 0 0,1-1-1 0 0,-1 1 1 0 0,0-1-1 0 0,1 1 1 0 0,-1-1 0 0 0,1 0-1 0 0,0 0 1 0 0,-1 1-1 0 0,1-1 1 0 0,0 0-1 0 0,-1-1 1 0 0,1 1 0 0 0,0 0-1 0 0,0 0 1 0 0,0 0-1 0 0,-2-3 1 0 0,-3-6-5 0 0,0 0-1 0 0,0 0 1 0 0,1 0 0 0 0,0-1 0 0 0,-4-14 0 0 0,3 6-34 0 0,1-1 0 0 0,0 1 0 0 0,1-1 0 0 0,2 0 0 0 0,0-1 0 0 0,1-33 0 0 0,1 54 29 0 0,0-1 0 0 0,-1 1 0 0 0,1 0 0 0 0,0-1 0 0 0,0 1 0 0 0,0 0 0 0 0,0-1 0 0 0,0 1 0 0 0,0 0 0 0 0,0-1 0 0 0,0 1 0 0 0,0 0 0 0 0,0-1 0 0 0,0 1 0 0 0,0 0 0 0 0,0-1 0 0 0,0 1 0 0 0,1 0 0 0 0,-1 0 0 0 0,0-1 0 0 0,0 1-1 0 0,0 0 1 0 0,0-1 0 0 0,0 1 0 0 0,1 0 0 0 0,-1 0 0 0 0,0-1 0 0 0,0 1 0 0 0,1 0 0 0 0,-1 0 0 0 0,0 0 0 0 0,0-1 0 0 0,1 1 0 0 0,-1 0 0 0 0,0 0 0 0 0,0 0 0 0 0,1 0 0 0 0,-1-1 0 0 0,0 1 0 0 0,1 0 0 0 0,-1 0 0 0 0,1 0 0 0 0,8 14 0 0 0,3 25 73 0 0,-5 17-26 0 0,-6-40 15 0 0,0 0 0 0 0,2-1 1 0 0,5 21-1 0 0,10-91 103 0 0,-14 24-164 0 0,-1 0 0 0 0,-1-41 0 0 0,-2 63-13 0 0,-4 108-219 0 0,2 40-4294 0 0,2-123 2708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4T09:46:46.136"/>
    </inkml:context>
    <inkml:brush xml:id="br0">
      <inkml:brushProperty name="width" value="0.35" units="cm"/>
      <inkml:brushProperty name="height" value="0.35" units="cm"/>
      <inkml:brushProperty name="color" value="#66FF99"/>
    </inkml:brush>
  </inkml:definitions>
  <inkml:trace contextRef="#ctx0" brushRef="#br0">476 461 776 0 0,'-1'14'421'0'0,"0"-1"0"0"0,-1 0 0 0 0,0 0 0 0 0,-1 0 0 0 0,-1 0 0 0 0,0-1 0 0 0,-1 1 0 0 0,0-1 0 0 0,0 0 0 0 0,-14 19 0 0 0,15-24-321 0 0,-1 0-1 0 0,1-1 0 0 0,-1 0 0 0 0,-1 0 1 0 0,1 0-1 0 0,-1 0 0 0 0,0-1 0 0 0,0 0 1 0 0,0 0-1 0 0,-1-1 0 0 0,0 0 0 0 0,0 0 1 0 0,0-1-1 0 0,0 1 0 0 0,-1-1 0 0 0,1-1 1 0 0,-1 0-1 0 0,1 0 0 0 0,-13 1 0 0 0,18-2-65 0 0,-1-1-1 0 0,0 0 1 0 0,0-1 0 0 0,1 1-1 0 0,-1 0 1 0 0,0-1-1 0 0,1 0 1 0 0,-1 1-1 0 0,0-1 1 0 0,1 0 0 0 0,-1 0-1 0 0,1-1 1 0 0,-1 1-1 0 0,1 0 1 0 0,0-1-1 0 0,-1 1 1 0 0,1-1 0 0 0,-4-4-1 0 0,3 2-9 0 0,0 0-1 0 0,0 0 1 0 0,0-1-1 0 0,1 1 0 0 0,-1-1 1 0 0,1 0-1 0 0,0 0 1 0 0,0 0-1 0 0,-1-7 1 0 0,0-7-7 0 0,0 0 1 0 0,1 0-1 0 0,1 0 1 0 0,2-27-1 0 0,1 27-21 0 0,1 0 0 0 0,0 0 0 0 0,2 0-1 0 0,0 0 1 0 0,1 1 0 0 0,1 0-1 0 0,0 0 1 0 0,2 1 0 0 0,10-18-1 0 0,-10 21-13 0 0,0 1-1 0 0,0 0 1 0 0,1 0-1 0 0,0 1 1 0 0,2 1-1 0 0,-1 0 1 0 0,1 0-1 0 0,1 1 1 0 0,-1 0-1 0 0,2 1 1 0 0,19-9-1 0 0,-31 16 14 0 0,1 1-1 0 0,0 0 1 0 0,0-1-1 0 0,0 1 0 0 0,-1 1 1 0 0,1-1-1 0 0,0 0 1 0 0,0 1-1 0 0,0-1 1 0 0,0 1-1 0 0,0 0 1 0 0,0 0-1 0 0,0 0 1 0 0,0 1-1 0 0,0-1 1 0 0,0 1-1 0 0,0-1 1 0 0,0 1-1 0 0,0 0 1 0 0,0 0-1 0 0,3 2 1 0 0,-3 0-5 0 0,1-1 1 0 0,-1 1-1 0 0,0 0 0 0 0,0 0 1 0 0,-1 0-1 0 0,1 0 1 0 0,-1 1-1 0 0,1-1 1 0 0,-1 1-1 0 0,0 0 1 0 0,0-1-1 0 0,-1 1 1 0 0,3 6-1 0 0,1 8 10 0 0,-1 0-1 0 0,-1 1 1 0 0,-1-1 0 0 0,0 1-1 0 0,-1 31 1 0 0,-3-31 56 0 0,0 0 1 0 0,0-1-1 0 0,-2 1 0 0 0,-1-1 1 0 0,0 1-1 0 0,-12 26 1 0 0,12-33-20 0 0,-1 0 0 0 0,-1 0 1 0 0,1 0-1 0 0,-2-1 0 0 0,0 0 1 0 0,0-1-1 0 0,-1 0 0 0 0,0 0 1 0 0,-1-1-1 0 0,-11 9 0 0 0,18-16-21 0 0,0 1 0 0 0,0-1 0 0 0,0-1-1 0 0,0 1 1 0 0,0 0 0 0 0,0-1 0 0 0,-1 1-1 0 0,1-1 1 0 0,0 0 0 0 0,-1 0 0 0 0,1-1 0 0 0,-1 1-1 0 0,1-1 1 0 0,-1 1 0 0 0,1-1 0 0 0,-1 0 0 0 0,0-1-1 0 0,1 1 1 0 0,-6-2 0 0 0,5 1 0 0 0,-1-1 1 0 0,1 0 0 0 0,0 0-1 0 0,0-1 1 0 0,0 1-1 0 0,0-1 1 0 0,1 0-1 0 0,-1 0 1 0 0,1 0-1 0 0,0 0 1 0 0,0-1-1 0 0,0 0 1 0 0,-3-4-1 0 0,-3-7 10 0 0,1 1-1 0 0,0-2 1 0 0,2 1-1 0 0,-1-1 1 0 0,2 0-1 0 0,-7-34 1 0 0,8 28-25 0 0,1-1 1 0 0,2 1 0 0 0,0-1-1 0 0,1 0 1 0 0,1 1 0 0 0,2-1-1 0 0,9-42 1 0 0,-9 53-17 0 0,0 0 0 0 0,1-1-1 0 0,1 1 1 0 0,0 1 0 0 0,1-1 0 0 0,0 1-1 0 0,1 0 1 0 0,0 0 0 0 0,1 1-1 0 0,0 0 1 0 0,0 0 0 0 0,1 1 0 0 0,1 0-1 0 0,-1 1 1 0 0,16-11 0 0 0,-21 16 3 0 0,-1 1 1 0 0,0 0-1 0 0,1 0 0 0 0,0 0 0 0 0,-1 1 1 0 0,1-1-1 0 0,0 1 0 0 0,0 0 1 0 0,0 0-1 0 0,0 0 0 0 0,0 0 0 0 0,0 1 1 0 0,0 0-1 0 0,0 0 0 0 0,0 0 1 0 0,0 0-1 0 0,0 1 0 0 0,0-1 1 0 0,0 1-1 0 0,5 1 0 0 0,-4 1 2 0 0,0-1 1 0 0,-1 1-1 0 0,1 0 0 0 0,-1 0 0 0 0,0 1 0 0 0,0-1 1 0 0,0 1-1 0 0,0 0 0 0 0,-1 0 0 0 0,1 0 1 0 0,-1 0-1 0 0,0 1 0 0 0,3 7 0 0 0,2 5 6 0 0,0 1 0 0 0,-1 0-1 0 0,-1 0 1 0 0,-1 1 0 0 0,-1-1-1 0 0,-1 1 1 0 0,2 29 0 0 0,-4-23 65 0 0,-2 1 0 0 0,0 0 1 0 0,-2-1-1 0 0,-1 0 0 0 0,-9 35 1 0 0,9-47 22 0 0,-1 1 0 0 0,0 0 0 0 0,0-1 0 0 0,-1 0 0 0 0,-1 0 0 0 0,0-1 0 0 0,-1 0 0 0 0,0 0 0 0 0,-1-1 0 0 0,0 0 0 0 0,-12 10 0 0 0,17-17-59 0 0,1-1 0 0 0,-1-1 0 0 0,0 1 0 0 0,0 0 0 0 0,0-1 0 0 0,0 0-1 0 0,0 0 1 0 0,-1 0 0 0 0,1-1 0 0 0,-1 1 0 0 0,1-1 0 0 0,-1 0 0 0 0,0 0 0 0 0,1-1 0 0 0,-1 1 0 0 0,0-1 0 0 0,1 0 0 0 0,-6-1 0 0 0,2 0 1 0 0,1-1 1 0 0,0 0 0 0 0,0-1-1 0 0,0 0 1 0 0,0 0-1 0 0,1 0 1 0 0,-1 0 0 0 0,1-1-1 0 0,0 0 1 0 0,-9-8-1 0 0,-2-4 9 0 0,0-1 0 0 0,1-1 0 0 0,1 0 0 0 0,1-1 0 0 0,0-1 0 0 0,-11-22 0 0 0,16 26-37 0 0,2 1 0 0 0,-1-1 0 0 0,2 0 0 0 0,0-1 0 0 0,1 0 0 0 0,1 0 0 0 0,-4-32 0 0 0,8 41-9 0 0,-1 0 0 0 0,2-1 0 0 0,-1 1 0 0 0,1 0 0 0 0,0 0 0 0 0,1 0 0 0 0,-1 0 0 0 0,2 0 0 0 0,-1 0 0 0 0,1 1 1 0 0,0-1-1 0 0,1 1 0 0 0,0-1 0 0 0,0 1 0 0 0,1 1 0 0 0,-1-1 0 0 0,2 1 0 0 0,9-11 0 0 0,-9 11-10 0 0,0 1 1 0 0,0 0 0 0 0,1 0-1 0 0,0 0 1 0 0,0 0 0 0 0,0 1-1 0 0,0 1 1 0 0,1-1 0 0 0,0 1-1 0 0,0 0 1 0 0,0 1-1 0 0,0 0 1 0 0,0 0 0 0 0,0 1-1 0 0,0 0 1 0 0,1 0 0 0 0,-1 1-1 0 0,0 0 1 0 0,0 0 0 0 0,10 2-1 0 0,-9 0 5 0 0,1 1 0 0 0,0 0 0 0 0,-1 1 0 0 0,0 0 0 0 0,0 0 1 0 0,0 1-1 0 0,0 0 0 0 0,-1 0 0 0 0,0 1 0 0 0,0 0 0 0 0,0 0 0 0 0,-1 1 0 0 0,0 0 0 0 0,0 1 0 0 0,-1 0 0 0 0,9 12 0 0 0,-8-7 25 0 0,0 0 0 0 0,-1 0 1 0 0,0 1-1 0 0,-1 0 0 0 0,0 0 1 0 0,-1 0-1 0 0,-1 0 0 0 0,0 1 1 0 0,-1 0-1 0 0,-1-1 0 0 0,0 1 0 0 0,-1 0 1 0 0,-1-1-1 0 0,0 1 0 0 0,-1 0 1 0 0,-4 18-1 0 0,2-18 18 0 0,1-1 1 0 0,-2 0-1 0 0,0 0 1 0 0,-1 0-1 0 0,0-1 0 0 0,-1 0 1 0 0,0 0-1 0 0,-1 0 1 0 0,-1-1-1 0 0,0 0 0 0 0,-1-1 1 0 0,0 0-1 0 0,0 0 1 0 0,-1-1-1 0 0,-1-1 1 0 0,-15 11-1 0 0,20-16-8 0 0,0 0 1 0 0,0-1-1 0 0,0 0 0 0 0,-1 0 1 0 0,1-1-1 0 0,-1 0 0 0 0,1 0 0 0 0,-1-1 1 0 0,0 0-1 0 0,1 0 0 0 0,-1 0 1 0 0,0-1-1 0 0,0-1 0 0 0,1 1 1 0 0,-1-1-1 0 0,0-1 0 0 0,0 1 1 0 0,-8-4-1 0 0,5 1-3 0 0,-1-1 0 0 0,1-1 0 0 0,0 0 1 0 0,0 0-1 0 0,1-1 0 0 0,0 0 0 0 0,0-1 0 0 0,1 0 0 0 0,0-1 1 0 0,-16-18-1 0 0,16 16-14 0 0,1-1 0 0 0,0 0 1 0 0,0 0-1 0 0,2-1 0 0 0,-1 0 1 0 0,2 0-1 0 0,-1-1 0 0 0,2 1 1 0 0,-5-23-1 0 0,8 28-8 0 0,-1-1 0 0 0,1 0 0 0 0,1 1 0 0 0,0-1 0 0 0,0 0 0 0 0,1 0-1 0 0,0 1 1 0 0,0-1 0 0 0,1 0 0 0 0,0 1 0 0 0,1 0 0 0 0,0-1 0 0 0,0 1 0 0 0,1 0 0 0 0,8-13 0 0 0,1 3-18 0 0,1 1-1 0 0,0 0 1 0 0,2 0 0 0 0,0 2 0 0 0,1 0 0 0 0,0 1 0 0 0,1 1-1 0 0,30-18 1 0 0,-37 26 6 0 0,0-1 0 0 0,0 2 0 0 0,1 0 0 0 0,-1 0 0 0 0,1 1-1 0 0,0 0 1 0 0,20-2 0 0 0,-25 5 8 0 0,1 0 0 0 0,0 0 0 0 0,-1 1-1 0 0,1 0 1 0 0,-1 0 0 0 0,1 0 0 0 0,-1 1 0 0 0,0 1-1 0 0,1-1 1 0 0,-1 1 0 0 0,0 0 0 0 0,-1 1 0 0 0,8 3-1 0 0,-8-3 7 0 0,-1 1 0 0 0,1-1 0 0 0,-1 1-1 0 0,0 0 1 0 0,0 0 0 0 0,-1 0 0 0 0,1 1 0 0 0,-1 0-1 0 0,0 0 1 0 0,-1 0 0 0 0,1 0 0 0 0,-1 0-1 0 0,3 10 1 0 0,-3-5 6 0 0,0 1-1 0 0,0-1 0 0 0,-2 1 1 0 0,1-1-1 0 0,-2 1 0 0 0,1 0 1 0 0,-3 18-1 0 0,-1-7 24 0 0,-1 0-1 0 0,-1 0 1 0 0,-1 0 0 0 0,-1-1-1 0 0,-1 0 1 0 0,-1 0 0 0 0,-18 31 0 0 0,21-44-3 0 0,0 0 0 0 0,0 0 0 0 0,0-1 1 0 0,-2 1-1 0 0,1-2 0 0 0,-1 1 1 0 0,0-1-1 0 0,0 0 0 0 0,-1-1 0 0 0,-15 10 1 0 0,20-14-13 0 0,0 0 1 0 0,0-1 0 0 0,0 1 0 0 0,0-1-1 0 0,0 0 1 0 0,0 0 0 0 0,-1 0-1 0 0,1 0 1 0 0,-1-1 0 0 0,1 0 0 0 0,0 0-1 0 0,-1 0 1 0 0,1 0 0 0 0,-1-1 0 0 0,1 1-1 0 0,0-1 1 0 0,0 0 0 0 0,-1-1-1 0 0,1 1 1 0 0,0-1 0 0 0,0 0 0 0 0,0 0-1 0 0,0 0 1 0 0,1 0 0 0 0,-1-1 0 0 0,0 1-1 0 0,1-1 1 0 0,-4-4 0 0 0,-2-3-1 0 0,0-1-1 0 0,0 1 1 0 0,1-2 0 0 0,1 1-1 0 0,0-1 1 0 0,1 0 0 0 0,0 0 0 0 0,1-1-1 0 0,0 0 1 0 0,1 0 0 0 0,0 0-1 0 0,1 0 1 0 0,1-1 0 0 0,0 1 0 0 0,1-1-1 0 0,0-15 1 0 0,1 7-23 0 0,1 0 0 0 0,2 1 0 0 0,-1-1 0 0 0,2 1 0 0 0,1-1 1 0 0,1 1-1 0 0,1 0 0 0 0,0 1 0 0 0,15-28 0 0 0,-15 36-2 0 0,1 0 1 0 0,0 1-1 0 0,1 0 1 0 0,0 0-1 0 0,0 0 0 0 0,1 1 1 0 0,1 1-1 0 0,0 0 1 0 0,0 0-1 0 0,24-13 1 0 0,-31 20 4 0 0,1-1 0 0 0,-1 1-1 0 0,0 0 1 0 0,1 1 0 0 0,-1-1 0 0 0,1 1 0 0 0,0 0 0 0 0,-1 0 0 0 0,1 0 0 0 0,0 0 0 0 0,-1 1 0 0 0,1 0 0 0 0,0 0 0 0 0,0 1 0 0 0,0-1 0 0 0,-1 1-1 0 0,1 0 1 0 0,0 0 0 0 0,-1 0 0 0 0,1 1 0 0 0,-1 0 0 0 0,1 0 0 0 0,-1 0 0 0 0,0 0 0 0 0,0 0 0 0 0,0 1 0 0 0,0 0 0 0 0,0 0 0 0 0,-1 0-1 0 0,1 0 1 0 0,-1 1 0 0 0,0 0 0 0 0,0-1 0 0 0,0 1 0 0 0,3 6 0 0 0,2 5 17 0 0,0 1 0 0 0,-1 0 0 0 0,-1 0 0 0 0,-1 1 0 0 0,0 0 1 0 0,-1 0-1 0 0,-1 0 0 0 0,0 0 0 0 0,-2 1 0 0 0,0-1 0 0 0,0 1 0 0 0,-2-1 0 0 0,0 1 0 0 0,-1-1 0 0 0,-1 0 0 0 0,-1 0 1 0 0,0 0-1 0 0,-1 0 0 0 0,-1 0 0 0 0,0-1 0 0 0,-13 21 0 0 0,15-29 9 0 0,-1-1-1 0 0,0 0 1 0 0,-1-1 0 0 0,0 1 0 0 0,0-1-1 0 0,0 0 1 0 0,0-1 0 0 0,-1 1-1 0 0,0-1 1 0 0,0-1 0 0 0,-1 1 0 0 0,1-1-1 0 0,-1-1 1 0 0,0 1 0 0 0,0-1-1 0 0,-9 2 1 0 0,10-4-7 0 0,0 0 1 0 0,1 0-1 0 0,-1-1 1 0 0,0 0-1 0 0,1 0 1 0 0,-1 0-1 0 0,1-1 1 0 0,-1 0-1 0 0,0-1 0 0 0,1 1 1 0 0,0-1-1 0 0,-1 0 1 0 0,1-1-1 0 0,0 0 1 0 0,0 0-1 0 0,0 0 1 0 0,1 0-1 0 0,-1-1 0 0 0,1 0 1 0 0,-1 0-1 0 0,-4-6 1 0 0,1 1-9 0 0,1-1 1 0 0,0 0-1 0 0,0 0 0 0 0,1 0 1 0 0,1-1-1 0 0,0 0 1 0 0,0-1-1 0 0,1 1 0 0 0,0-1 1 0 0,1 0-1 0 0,1 0 1 0 0,0-1-1 0 0,0 1 0 0 0,1-1 1 0 0,1 1-1 0 0,0-1 0 0 0,1 0 1 0 0,0 1-1 0 0,1-1 1 0 0,1 0-1 0 0,5-23 0 0 0,-4 24-13 0 0,0 0 0 0 0,1 0 0 0 0,1 0-1 0 0,0 0 1 0 0,0 0 0 0 0,1 1 0 0 0,1 0-1 0 0,0 0 1 0 0,0 1 0 0 0,1 0 0 0 0,1 0 0 0 0,-1 1-1 0 0,2 0 1 0 0,-1 1 0 0 0,1 0 0 0 0,0 0-1 0 0,1 1 1 0 0,0 0 0 0 0,0 1 0 0 0,0 0-1 0 0,22-7 1 0 0,-28 11 3 0 0,0 1-1 0 0,-1 0 1 0 0,1 0-1 0 0,0 0 1 0 0,0 0-1 0 0,-1 1 1 0 0,1 0-1 0 0,0 0 1 0 0,0 0 0 0 0,0 0-1 0 0,0 1 1 0 0,-1 0-1 0 0,1 0 1 0 0,0 0-1 0 0,-1 1 1 0 0,1-1-1 0 0,-1 1 1 0 0,6 3-1 0 0,-5-1 1 0 0,0-1-1 0 0,0 1 0 0 0,-1 1 0 0 0,0-1 0 0 0,1 1 0 0 0,-2-1 0 0 0,1 1 0 0 0,0 1 1 0 0,-1-1-1 0 0,0 0 0 0 0,0 1 0 0 0,3 8 0 0 0,0 3 9 0 0,-2 0 1 0 0,0 1-1 0 0,0-1 0 0 0,-2 1 0 0 0,0-1 1 0 0,-1 1-1 0 0,-1 0 0 0 0,-4 35 0 0 0,1-34 23 0 0,-1 0 0 0 0,-2 0-1 0 0,0 0 1 0 0,-1 0-1 0 0,0-1 1 0 0,-2 0-1 0 0,0-1 1 0 0,-1 0 0 0 0,-20 26-1 0 0,25-37-7 0 0,0 0 0 0 0,0-1 0 0 0,0 0-1 0 0,-1 0 1 0 0,0 0 0 0 0,0-1 0 0 0,0 0 0 0 0,0 0-1 0 0,-1-1 1 0 0,1 1 0 0 0,-1-2 0 0 0,-11 4 0 0 0,13-5-2 0 0,-1 0 0 0 0,0 0 0 0 0,0-1 0 0 0,0 0 0 0 0,0 0 0 0 0,1-1 0 0 0,-1 1 1 0 0,0-1-1 0 0,0-1 0 0 0,1 1 0 0 0,-1-1 0 0 0,0 0 0 0 0,1 0 0 0 0,0-1 0 0 0,-1 1 1 0 0,1-1-1 0 0,-8-7 0 0 0,-4-2 0 0 0,0-2 0 0 0,2 0 0 0 0,0-1 0 0 0,0 0 0 0 0,2-1 0 0 0,0-1 0 0 0,1 0 0 0 0,-15-27 0 0 0,19 29-18 0 0,0 0-1 0 0,1-1 1 0 0,1 0-1 0 0,1-1 0 0 0,0 1 1 0 0,1-1-1 0 0,0 0 1 0 0,2 0-1 0 0,0 0 0 0 0,1-30 1 0 0,1 40-4 0 0,1 0 0 0 0,1-1 0 0 0,0 1 0 0 0,0 0 0 0 0,0 0 0 0 0,1 0 0 0 0,0 0 0 0 0,0 0 0 0 0,1 1 0 0 0,-1 0 0 0 0,2-1 0 0 0,-1 1 0 0 0,1 1 1 0 0,-1-1-1 0 0,2 1 0 0 0,-1-1 0 0 0,1 2 0 0 0,-1-1 0 0 0,1 0 0 0 0,1 1 0 0 0,-1 0 0 0 0,0 1 0 0 0,1 0 0 0 0,0 0 0 0 0,0 0 0 0 0,0 0 0 0 0,10-1 0 0 0,-8 2-9 0 0,0 0 0 0 0,0 0 0 0 0,0 1 0 0 0,0 0 0 0 0,0 0 0 0 0,0 1 0 0 0,1 1 0 0 0,-1 0 0 0 0,0 0 0 0 0,0 0 0 0 0,0 1 0 0 0,0 1 0 0 0,-1-1 0 0 0,1 1 0 0 0,0 1 0 0 0,-1 0 0 0 0,0 0 0 0 0,0 1-1 0 0,0-1 1 0 0,-1 2 0 0 0,14 11 0 0 0,-11-5 17 0 0,0 0 0 0 0,-1 0 0 0 0,0 1-1 0 0,-1 1 1 0 0,-1-1 0 0 0,0 1 0 0 0,0 1-1 0 0,-2-1 1 0 0,0 1 0 0 0,-1 0 0 0 0,0 0-1 0 0,-1 0 1 0 0,-1 1 0 0 0,0-1 0 0 0,-1 22-1 0 0,-1-27 27 0 0,0 1 0 0 0,-1 0-1 0 0,0-1 1 0 0,-1 1 0 0 0,0-1 0 0 0,-1 0-1 0 0,0 1 1 0 0,0-1 0 0 0,-1 0-1 0 0,0-1 1 0 0,-1 1 0 0 0,-1-1 0 0 0,1 0-1 0 0,-1 0 1 0 0,-1 0 0 0 0,1-1-1 0 0,-1 0 1 0 0,-1 0 0 0 0,0-1 0 0 0,0 0-1 0 0,0-1 1 0 0,-18 12 0 0 0,16-14 2 0 0,1 1 0 0 0,-1-1-1 0 0,0-1 1 0 0,0 0 0 0 0,0 0 0 0 0,0-1 0 0 0,0 0 0 0 0,-1-1 0 0 0,1 0 0 0 0,-1-1-1 0 0,1 0 1 0 0,-1 0 0 0 0,1-1 0 0 0,-19-5 0 0 0,21 4-20 0 0,1 0 1 0 0,-1-1-1 0 0,1 0 1 0 0,-1 0-1 0 0,1-1 1 0 0,0 0-1 0 0,0 0 1 0 0,1-1-1 0 0,-1 0 1 0 0,1 0-1 0 0,0 0 1 0 0,0-1-1 0 0,1 0 0 0 0,0 0 1 0 0,0 0-1 0 0,0-1 1 0 0,1 0-1 0 0,-1 0 1 0 0,-4-13-1 0 0,7 15-8 0 0,0 0-1 0 0,0 0 0 0 0,1 0 1 0 0,0-1-1 0 0,0 1 0 0 0,0 0 1 0 0,1-1-1 0 0,-1 1 0 0 0,1-1 1 0 0,1 1-1 0 0,-1 0 0 0 0,1-1 1 0 0,0 1-1 0 0,0 0 0 0 0,0-1 1 0 0,3-4-1 0 0,0 2-1 0 0,0-1 0 0 0,0 1 0 0 0,1 0 0 0 0,1 1 0 0 0,-1-1 0 0 0,1 1 0 0 0,0 0 0 0 0,12-10 0 0 0,9-4-16 0 0,1 1 0 0 0,0 1 0 0 0,61-29 0 0 0,-76 42 7 0 0,1 0-1 0 0,-1 0 1 0 0,1 1-1 0 0,0 1 1 0 0,0 0 0 0 0,0 1-1 0 0,1 0 1 0 0,-1 1 0 0 0,25 1-1 0 0,-33 1 9 0 0,-1 1-1 0 0,1-1 0 0 0,-1 1 0 0 0,1 1 0 0 0,-1-1 0 0 0,0 1 0 0 0,1 0 0 0 0,-1 0 0 0 0,0 1 0 0 0,0-1 0 0 0,-1 1 1 0 0,1 0-1 0 0,0 1 0 0 0,-1-1 0 0 0,0 1 0 0 0,0 0 0 0 0,0 0 0 0 0,0 0 0 0 0,-1 0 0 0 0,1 1 0 0 0,-1-1 1 0 0,0 1-1 0 0,0 0 0 0 0,-1 0 0 0 0,0 0 0 0 0,0 0 0 0 0,3 11 0 0 0,0 2 10 0 0,-1 0-1 0 0,-1 1 1 0 0,0-1-1 0 0,-2 1 1 0 0,0-1-1 0 0,-1 1 1 0 0,-1 0-1 0 0,-1-1 1 0 0,0 1 0 0 0,-1-1-1 0 0,-7 19 1 0 0,6-21 14 0 0,-1 0 1 0 0,-1-1 0 0 0,-1 0-1 0 0,0-1 1 0 0,-1 1 0 0 0,0-1-1 0 0,-1-1 1 0 0,-1 0 0 0 0,0 0-1 0 0,-1-1 1 0 0,0 0 0 0 0,-25 20 0 0 0,33-29-12 0 0,0 0 0 0 0,-1-1 0 0 0,1 0 1 0 0,-1 1-1 0 0,1-1 0 0 0,-1-1 1 0 0,0 1-1 0 0,0 0 0 0 0,0-1 1 0 0,0 0-1 0 0,0 0 0 0 0,0 0 1 0 0,0 0-1 0 0,0-1 0 0 0,0 0 1 0 0,0 0-1 0 0,0 0 0 0 0,0 0 1 0 0,0 0-1 0 0,-1-1 0 0 0,1 0 1 0 0,0 0-1 0 0,0 0 0 0 0,1 0 1 0 0,-1-1-1 0 0,0 1 0 0 0,-6-5 1 0 0,4 2-4 0 0,1-1 1 0 0,-1 0 0 0 0,1 0 0 0 0,0-1 0 0 0,1 0 0 0 0,-1 0 0 0 0,1 0 0 0 0,0 0 0 0 0,1 0 0 0 0,0-1 0 0 0,0 0 0 0 0,0 1-1 0 0,0-1 1 0 0,-2-14 0 0 0,2 5-6 0 0,0-1 0 0 0,2 1 0 0 0,-1-1 0 0 0,2 0 0 0 0,0 1-1 0 0,1-1 1 0 0,1 0 0 0 0,1 1 0 0 0,0-1 0 0 0,1 1 0 0 0,1 0 0 0 0,12-30-1 0 0,-13 38-10 0 0,0-1 0 0 0,1 1-1 0 0,0-1 1 0 0,0 1 0 0 0,1 1-1 0 0,0-1 1 0 0,0 1 0 0 0,1 0-1 0 0,0 0 1 0 0,0 1 0 0 0,1 0-1 0 0,-1 0 1 0 0,1 1 0 0 0,1 0-1 0 0,-1 0 1 0 0,1 1 0 0 0,-1 0-1 0 0,1 1 1 0 0,1 0 0 0 0,-1 0 0 0 0,0 1-1 0 0,1 0 1 0 0,16-1 0 0 0,-22 3 5 0 0,-1 0 0 0 0,1 0 0 0 0,0 0 0 0 0,0 1 0 0 0,-1-1 0 0 0,1 1 0 0 0,-1 0 0 0 0,1 0 1 0 0,0 1-1 0 0,-1-1 0 0 0,0 0 0 0 0,1 1 0 0 0,-1 0 0 0 0,0 0 0 0 0,0 0 0 0 0,0 0 1 0 0,0 1-1 0 0,2 2 0 0 0,0 0 0 0 0,-1 1 0 0 0,1 0 0 0 0,-1 0 1 0 0,-1 0-1 0 0,1 0 0 0 0,-1 1 0 0 0,0-1 0 0 0,3 14 1 0 0,-1 0 9 0 0,-1 1 0 0 0,0 0 0 0 0,-2 0 0 0 0,-1 0 0 0 0,-1 29 0 0 0,-2-32 9 0 0,0 0 1 0 0,-1 0-1 0 0,-1-1 0 0 0,-1 0 0 0 0,0 0 1 0 0,-1 0-1 0 0,-10 17 0 0 0,14-28 2 0 0,-1 0 0 0 0,0 0 1 0 0,0 0-1 0 0,-1 0 0 0 0,0-1 0 0 0,0 0 1 0 0,0 0-1 0 0,0 0 0 0 0,-1 0 0 0 0,0-1 1 0 0,0 1-1 0 0,0-1 0 0 0,-1-1 0 0 0,1 1 1 0 0,-1-1-1 0 0,0 0 0 0 0,0 0 0 0 0,0 0 1 0 0,0-1-1 0 0,-1 0 0 0 0,1 0 0 0 0,-7 0 1 0 0,10-2-8 0 0,-1-1 0 0 0,1 1 0 0 0,0-1 0 0 0,0 0 0 0 0,0 0 0 0 0,-1 0 0 0 0,1-1 0 0 0,0 1 0 0 0,1-1 1 0 0,-1 1-1 0 0,0-1 0 0 0,0 0 0 0 0,1 0 0 0 0,-1 0 0 0 0,1-1 0 0 0,-1 1 0 0 0,1 0 0 0 0,0-1 0 0 0,0 0 0 0 0,0 1 1 0 0,0-1-1 0 0,1 0 0 0 0,-1 0 0 0 0,-1-6 0 0 0,-3-3 4 0 0,1-1 0 0 0,0-1 1 0 0,1 1-1 0 0,-4-23 0 0 0,7 19-15 0 0,-1 0 0 0 0,2 0 1 0 0,1 0-1 0 0,0 0 0 0 0,1 0 0 0 0,0 0 0 0 0,2 0 0 0 0,0 0 1 0 0,0 1-1 0 0,10-20 0 0 0,-10 27-10 0 0,0-1 0 0 0,1 1 0 0 0,1 0 0 0 0,0 0 0 0 0,0 1 0 0 0,0 0 0 0 0,1 0 0 0 0,8-7 0 0 0,-10 11 2 0 0,0 0 0 0 0,0 0 0 0 0,1 0-1 0 0,-1 1 1 0 0,1 0 0 0 0,0 0 0 0 0,0 1 0 0 0,0-1 0 0 0,0 1 0 0 0,0 1 0 0 0,0-1 0 0 0,1 1 0 0 0,10-1 0 0 0,-13 2 3 0 0,0 0 0 0 0,0 0 0 0 0,0 0 0 0 0,0 1 0 0 0,-1 0 0 0 0,1 0 0 0 0,0 0 0 0 0,0 0 0 0 0,-1 0 0 0 0,1 1 0 0 0,-1-1 0 0 0,1 1 0 0 0,-1 0 0 0 0,0 0 0 0 0,0 0 0 0 0,5 5 0 0 0,-3-2 0 0 0,0 0 0 0 0,0 1-1 0 0,-1 0 1 0 0,0 0 0 0 0,0 0 0 0 0,0 0 0 0 0,-1 1 0 0 0,4 9 0 0 0,-2-1 11 0 0,-1 0 0 0 0,0 0 1 0 0,-1 1-1 0 0,0 0 0 0 0,-1-1 0 0 0,-1 1 0 0 0,-1 25 0 0 0,-3-16 35 0 0,0-1 1 0 0,-1 1-1 0 0,-2-1 0 0 0,-12 37 0 0 0,15-54-25 0 0,-1 1 0 0 0,1 0 0 0 0,-2-1 0 0 0,1 0 0 0 0,-1 0 0 0 0,0 0 0 0 0,-10 10-1 0 0,12-14 1 0 0,0 0 0 0 0,-1-1 0 0 0,1 1 0 0 0,-1-1 0 0 0,0 0 0 0 0,1 0-1 0 0,-1 0 1 0 0,0 0 0 0 0,0 0 0 0 0,-1-1 0 0 0,1 0 0 0 0,0 0-1 0 0,0 0 1 0 0,0-1 0 0 0,-9 1 0 0 0,9-2-2 0 0,-1 0 0 0 0,0 0 1 0 0,1 0-1 0 0,0-1 0 0 0,-1 1 0 0 0,1-1 1 0 0,0 0-1 0 0,0-1 0 0 0,0 1 0 0 0,0-1 0 0 0,0 0 1 0 0,1 1-1 0 0,-1-2 0 0 0,1 1 0 0 0,0 0 1 0 0,0-1-1 0 0,0 1 0 0 0,0-1 0 0 0,0 0 0 0 0,1 0 1 0 0,-4-8-1 0 0,-4-8 9 0 0,1 0-1 0 0,0-1 1 0 0,-6-24 0 0 0,10 26-18 0 0,0 0 0 0 0,1-1 0 0 0,1 1 1 0 0,1-1-1 0 0,0 0 0 0 0,2 0 0 0 0,0 0 0 0 0,5-28 0 0 0,-4 39-13 0 0,1 0 0 0 0,0 0 0 0 0,1 0 1 0 0,0 0-1 0 0,0 1 0 0 0,1-1 0 0 0,0 1 0 0 0,0 0 0 0 0,1 0 0 0 0,0 0 0 0 0,1 0 0 0 0,-1 1 0 0 0,2 0 0 0 0,-1 0 0 0 0,1 1 1 0 0,0 0-1 0 0,0 0 0 0 0,0 0 0 0 0,1 1 0 0 0,10-5 0 0 0,-14 8 3 0 0,-1 0 0 0 0,1 0 0 0 0,0 0-1 0 0,1 1 1 0 0,-1 0 0 0 0,0 0 0 0 0,0 0 0 0 0,1 0 0 0 0,-1 1 0 0 0,0-1 0 0 0,1 1 0 0 0,-1 0-1 0 0,0 0 1 0 0,1 1 0 0 0,-1-1 0 0 0,0 1 0 0 0,0 0 0 0 0,1 0 0 0 0,-1 1 0 0 0,0-1-1 0 0,0 1 1 0 0,0 0 0 0 0,0 0 0 0 0,-1 0 0 0 0,1 0 0 0 0,0 1 0 0 0,-1 0 0 0 0,0-1-1 0 0,1 1 1 0 0,-1 1 0 0 0,0-1 0 0 0,-1 0 0 0 0,1 1 0 0 0,-1-1 0 0 0,1 1 0 0 0,2 6 0 0 0,0 0 8 0 0,0 0 0 0 0,-1 0 1 0 0,0 1-1 0 0,-1-1 0 0 0,0 1 1 0 0,0 0-1 0 0,-1-1 0 0 0,-1 1 1 0 0,0 1-1 0 0,0-1 0 0 0,-1 0 1 0 0,0 0-1 0 0,-3 17 0 0 0,-1-11 28 0 0,0 0-1 0 0,-1 0 0 0 0,0 0 1 0 0,-2-1-1 0 0,0 0 0 0 0,-1 0 1 0 0,0 0-1 0 0,-1-1 0 0 0,-1-1 1 0 0,0 1-1 0 0,-15 15 0 0 0,22-28-12 0 0,0 1 0 0 0,1 0-1 0 0,-1-1 1 0 0,0 1 0 0 0,0-1-1 0 0,0 0 1 0 0,0 0 0 0 0,-1 0-1 0 0,1 0 1 0 0,0-1 0 0 0,-1 1-1 0 0,0-1 1 0 0,1 0 0 0 0,-6 1-1 0 0,6-2 0 0 0,0 0 0 0 0,1 0-1 0 0,-1 0 1 0 0,0 0-1 0 0,1-1 1 0 0,-1 1-1 0 0,1-1 1 0 0,-1 0 0 0 0,1 0-1 0 0,-1 0 1 0 0,1 0-1 0 0,-1 0 1 0 0,1 0-1 0 0,0-1 1 0 0,0 1 0 0 0,-3-3-1 0 0,0 0-1 0 0,1-1 0 0 0,-1 0 0 0 0,1 0 0 0 0,1 0 0 0 0,-1-1 0 0 0,1 1 0 0 0,0-1-1 0 0,0 0 1 0 0,0 0 0 0 0,1 0 0 0 0,0 0 0 0 0,0 0 0 0 0,1-1 0 0 0,0 1 0 0 0,-1-10 0 0 0,1 6-13 0 0,1 1 0 0 0,1-1-1 0 0,0 0 1 0 0,0 1 0 0 0,4-15 0 0 0,-4 20-3 0 0,0 1 0 0 0,0-1-1 0 0,0 1 1 0 0,1 0 0 0 0,-1-1 0 0 0,1 1-1 0 0,0 0 1 0 0,-1 0 0 0 0,1 0 0 0 0,1 0 0 0 0,-1 0-1 0 0,0 1 1 0 0,1-1 0 0 0,-1 1 0 0 0,1-1-1 0 0,0 1 1 0 0,0 0 0 0 0,3-2 0 0 0,-5 4-17 0 0,0-1 1 0 0,0 1 0 0 0,0 0 0 0 0,-1 0 0 0 0,1-1-1 0 0,0 1 1 0 0,0 0 0 0 0,0 0 0 0 0,0 0-1 0 0,0 0 1 0 0,0 0 0 0 0,0 0 0 0 0,0 0-1 0 0,-1 1 1 0 0,1-1 0 0 0,0 0 0 0 0,0 0 0 0 0,0 1-1 0 0,0-1 1 0 0,0 1 0 0 0,-1-1 0 0 0,1 1-1 0 0,0-1 1 0 0,0 1 0 0 0,-1-1 0 0 0,1 1-1 0 0,0-1 1 0 0,-1 1 0 0 0,1 0 0 0 0,-1 0 0 0 0,1-1-1 0 0,-1 1 1 0 0,1 0 0 0 0,-1 0 0 0 0,1-1-1 0 0,-1 1 1 0 0,0 0 0 0 0,1 0 0 0 0,-1 0-1 0 0,0 0 1 0 0,0 0 0 0 0,0 0 0 0 0,0-1 0 0 0,0 1-1 0 0,0 0 1 0 0,0 0 0 0 0,0 0 0 0 0,0 0-1 0 0,0 1 1 0 0,-1 12-14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B175A-AA7E-47B5-9125-5334DCE1A1AB}" type="datetimeFigureOut">
              <a:rPr lang="ko-KR" altLang="en-US" smtClean="0"/>
              <a:t>2024-05-14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E740A-2B25-4E50-A954-9D41E2053B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553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E740A-2B25-4E50-A954-9D41E2053B2B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94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E740A-2B25-4E50-A954-9D41E2053B2B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5711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E740A-2B25-4E50-A954-9D41E2053B2B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40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4323F4-CA81-03D4-2019-D4FA92215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9A1C8D8-E55C-CCF5-A7AF-F224762C2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539294-957F-ABA9-DA60-DDEFE1797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9213-8B5B-438F-BFA8-826AF8725C08}" type="datetimeFigureOut">
              <a:rPr lang="ko-KR" altLang="en-US" smtClean="0"/>
              <a:t>2024-05-14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827A37-2392-1050-D41B-CC7E4EE61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25A6C88-BBED-755B-1015-5B1D4141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681F-B2D9-48ED-9ACB-98D75EE5A4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935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D787C1-7432-D7F1-E3E1-D13429E0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A692C13-D4A2-DC08-17A2-1698F0EE9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8E770FC-C174-266D-9AB0-528BA9D1C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9213-8B5B-438F-BFA8-826AF8725C08}" type="datetimeFigureOut">
              <a:rPr lang="ko-KR" altLang="en-US" smtClean="0"/>
              <a:t>2024-05-14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96CAA6-7A71-8FA0-CEE6-7D3BDBAA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A7556B7-D705-6509-9177-D3B34349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681F-B2D9-48ED-9ACB-98D75EE5A4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396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D385883-EE12-8CFA-42C6-66F44CF1D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BD489C-09B7-574C-181E-9598ADC9F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D2AAEAE-C72B-E535-358A-4A066DC9B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9213-8B5B-438F-BFA8-826AF8725C08}" type="datetimeFigureOut">
              <a:rPr lang="ko-KR" altLang="en-US" smtClean="0"/>
              <a:t>2024-05-14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C9AF06B-E27C-E614-823F-E043EDA00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86571C1-240F-54F7-0F6A-7733A37D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681F-B2D9-48ED-9ACB-98D75EE5A4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29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B0CB0A-D794-3EAD-B350-6C422B8F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BDB2CF3-4B01-3168-3444-A6F697CFE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9B6CF57-7FED-23CA-5D72-7A843C7CF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9213-8B5B-438F-BFA8-826AF8725C08}" type="datetimeFigureOut">
              <a:rPr lang="ko-KR" altLang="en-US" smtClean="0"/>
              <a:t>2024-05-14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0F680-951B-DC1B-4E6C-45290C575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5079C0C-D2C2-E900-D8C2-A018B96C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681F-B2D9-48ED-9ACB-98D75EE5A4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866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F99CDE-E768-E088-B5A6-194A74898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1C8409-6B94-93ED-2CA0-F0086D16D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A346CE5-DC7C-EBDE-88CB-B8B556B9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9213-8B5B-438F-BFA8-826AF8725C08}" type="datetimeFigureOut">
              <a:rPr lang="ko-KR" altLang="en-US" smtClean="0"/>
              <a:t>2024-05-14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2FEF63E-EDE4-DB53-06A8-28CE33897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3B07CE9-2EF0-9A93-6856-839AD900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681F-B2D9-48ED-9ACB-98D75EE5A4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826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27FC28-0591-1C0F-D191-2F8E6E32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BE97151-0C3A-E5F0-0BFA-82FDEB0C4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93A21FA-8F6B-88C8-C2DF-6796306B0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67FDDC-CC2F-7428-AAB6-E2C2D4DB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9213-8B5B-438F-BFA8-826AF8725C08}" type="datetimeFigureOut">
              <a:rPr lang="ko-KR" altLang="en-US" smtClean="0"/>
              <a:t>2024-05-14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969947B-2FF7-4723-5FC8-7FEFF2C4B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75B60F-3F47-3FB6-F225-3C6DF5D2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681F-B2D9-48ED-9ACB-98D75EE5A4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8193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FC8610-98F1-3356-AA17-818F1084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84A6C53-FCAA-493D-3915-A2B34BC0C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6B8A300-B34A-CF06-6BBE-30F7BEE7C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B27103B-BDAF-82E1-8215-A0A77F503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94CEE56-CC04-A51B-EC00-5AB8E61454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DADE270-B6E5-9E51-7981-3C954B317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9213-8B5B-438F-BFA8-826AF8725C08}" type="datetimeFigureOut">
              <a:rPr lang="ko-KR" altLang="en-US" smtClean="0"/>
              <a:t>2024-05-14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65209A8-537C-6357-1588-6B121814F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9643568-EF33-1953-88B2-2631BABD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681F-B2D9-48ED-9ACB-98D75EE5A4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443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2138D3-3470-1AEE-0927-3C080B51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85170A8-0B55-8F26-0EC0-DC8BCE94C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9213-8B5B-438F-BFA8-826AF8725C08}" type="datetimeFigureOut">
              <a:rPr lang="ko-KR" altLang="en-US" smtClean="0"/>
              <a:t>2024-05-14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18E8F8B-0376-EB1A-DF96-0596D2C30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D36468E-2E8C-5B7E-8DE8-B0CB6ED3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681F-B2D9-48ED-9ACB-98D75EE5A4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9018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F25296E-EF39-72DC-FDDB-09A816CF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9213-8B5B-438F-BFA8-826AF8725C08}" type="datetimeFigureOut">
              <a:rPr lang="ko-KR" altLang="en-US" smtClean="0"/>
              <a:t>2024-05-14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B5BAE1F-62BA-2B67-2DB2-9D428AC1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84A2D3-53E6-F006-D05B-1B9CAB4CB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681F-B2D9-48ED-9ACB-98D75EE5A4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138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5CA044-38FB-7408-52DC-8EEC741FD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ED39AF0-728D-1472-F199-5A7EA3EDA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5249698-FE23-86E6-2E8F-8A2AACEF1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F1C1EE0-2276-19B0-9C67-21B06920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9213-8B5B-438F-BFA8-826AF8725C08}" type="datetimeFigureOut">
              <a:rPr lang="ko-KR" altLang="en-US" smtClean="0"/>
              <a:t>2024-05-14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30856F9-D3AB-7743-E3DB-D71710B7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92BABD2-F11C-28AC-56D1-2C90B6A0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681F-B2D9-48ED-9ACB-98D75EE5A4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340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F0CFC8-D348-0C59-E198-3AC0FCA57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92F3EB6-1104-ADFB-C086-1F4159B29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8869FCB-D134-F98D-52B8-5C660D2BE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FCDF118-B6EF-5A5A-C661-C0EE124A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9213-8B5B-438F-BFA8-826AF8725C08}" type="datetimeFigureOut">
              <a:rPr lang="ko-KR" altLang="en-US" smtClean="0"/>
              <a:t>2024-05-14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57CC678-1070-D777-C0D4-2A2689102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BAA23D5-5A04-CD1F-393C-62A9C13A7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681F-B2D9-48ED-9ACB-98D75EE5A4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565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12AF5C4-F692-D072-30C8-336FA304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8E9B12C-B75D-62A4-D9F2-945A4015F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5778FD-A7BB-C0E5-A40B-C07AF817F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BB9213-8B5B-438F-BFA8-826AF8725C08}" type="datetimeFigureOut">
              <a:rPr lang="ko-KR" altLang="en-US" smtClean="0"/>
              <a:t>2024-05-14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9F7DB29-59C8-FE7F-AD00-EF9275EBC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E14E2EA-5861-7A2C-AA68-FA6F99901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B4681F-B2D9-48ED-9ACB-98D75EE5A4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572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customXml" Target="../ink/ink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customXml" Target="../ink/ink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610A3A-9BAF-7E23-DB6E-9E7717A296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하제인의 게임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F4BA874-2273-FEDD-DC23-AFADBD53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20240735 </a:t>
            </a:r>
            <a:r>
              <a:rPr lang="ko-KR" altLang="en-US" dirty="0"/>
              <a:t>천경훈</a:t>
            </a:r>
          </a:p>
        </p:txBody>
      </p:sp>
    </p:spTree>
    <p:extLst>
      <p:ext uri="{BB962C8B-B14F-4D97-AF65-F5344CB8AC3E}">
        <p14:creationId xmlns:p14="http://schemas.microsoft.com/office/powerpoint/2010/main" val="532316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그림 4" descr="실내, 벽, 스크린샷, 버려진이(가) 표시된 사진&#10;&#10;자동 생성된 설명">
            <a:extLst>
              <a:ext uri="{FF2B5EF4-FFF2-40B4-BE49-F238E27FC236}">
                <a16:creationId xmlns:a16="http://schemas.microsoft.com/office/drawing/2014/main" id="{69B9765A-350A-9406-5146-CA9B00ED6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r="29294" b="-2"/>
          <a:stretch/>
        </p:blipFill>
        <p:spPr>
          <a:xfrm>
            <a:off x="6201584" y="557189"/>
            <a:ext cx="5668684" cy="5743618"/>
          </a:xfrm>
          <a:prstGeom prst="rect">
            <a:avLst/>
          </a:prstGeom>
        </p:spPr>
      </p:pic>
      <p:pic>
        <p:nvPicPr>
          <p:cNvPr id="3" name="그림 2" descr="실내, 벽, 싱크대, 배관 설비이(가) 표시된 사진&#10;&#10;자동 생성된 설명">
            <a:extLst>
              <a:ext uri="{FF2B5EF4-FFF2-40B4-BE49-F238E27FC236}">
                <a16:creationId xmlns:a16="http://schemas.microsoft.com/office/drawing/2014/main" id="{CC003ADD-6921-9680-80AF-9B1D77B3C8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r="25021" b="-2"/>
          <a:stretch/>
        </p:blipFill>
        <p:spPr>
          <a:xfrm>
            <a:off x="321732" y="557189"/>
            <a:ext cx="5674893" cy="574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97B60D-D344-2050-CF8B-F5E31420E2C5}"/>
              </a:ext>
            </a:extLst>
          </p:cNvPr>
          <p:cNvSpPr txBox="1"/>
          <p:nvPr/>
        </p:nvSpPr>
        <p:spPr>
          <a:xfrm>
            <a:off x="2720596" y="639473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１회차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0994F-FE01-D697-FD45-EFDF8B086211}"/>
              </a:ext>
            </a:extLst>
          </p:cNvPr>
          <p:cNvSpPr txBox="1"/>
          <p:nvPr/>
        </p:nvSpPr>
        <p:spPr>
          <a:xfrm>
            <a:off x="8594241" y="639473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/>
              <a:t>다회차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1497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02" name="Rectangle 7201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92" name="Picture 24">
            <a:extLst>
              <a:ext uri="{FF2B5EF4-FFF2-40B4-BE49-F238E27FC236}">
                <a16:creationId xmlns:a16="http://schemas.microsoft.com/office/drawing/2014/main" id="{B559F214-76F1-A8F0-3883-99D53A23A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r="9833"/>
          <a:stretch/>
        </p:blipFill>
        <p:spPr bwMode="auto">
          <a:xfrm>
            <a:off x="321734" y="321733"/>
            <a:ext cx="3084025" cy="302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>
            <a:extLst>
              <a:ext uri="{FF2B5EF4-FFF2-40B4-BE49-F238E27FC236}">
                <a16:creationId xmlns:a16="http://schemas.microsoft.com/office/drawing/2014/main" id="{714DBADE-B43A-5EC2-C4D2-2B14A43EC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r="1" b="1"/>
          <a:stretch/>
        </p:blipFill>
        <p:spPr bwMode="auto">
          <a:xfrm>
            <a:off x="321734" y="3514854"/>
            <a:ext cx="3084025" cy="278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>
            <a:extLst>
              <a:ext uri="{FF2B5EF4-FFF2-40B4-BE49-F238E27FC236}">
                <a16:creationId xmlns:a16="http://schemas.microsoft.com/office/drawing/2014/main" id="{82692203-63F3-8C8D-E148-DD9B9ED2C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9379" b="1"/>
          <a:stretch/>
        </p:blipFill>
        <p:spPr bwMode="auto">
          <a:xfrm>
            <a:off x="3598286" y="321733"/>
            <a:ext cx="4043250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extLst>
              <a:ext uri="{FF2B5EF4-FFF2-40B4-BE49-F238E27FC236}">
                <a16:creationId xmlns:a16="http://schemas.microsoft.com/office/drawing/2014/main" id="{A79D3EA2-9298-810C-8740-FC7CE8F5E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r="3387"/>
          <a:stretch/>
        </p:blipFill>
        <p:spPr bwMode="auto">
          <a:xfrm>
            <a:off x="7834063" y="321733"/>
            <a:ext cx="4036201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636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그림 1" descr="시계, 스크린샷이(가) 표시된 사진&#10;&#10;자동 생성된 설명">
            <a:extLst>
              <a:ext uri="{FF2B5EF4-FFF2-40B4-BE49-F238E27FC236}">
                <a16:creationId xmlns:a16="http://schemas.microsoft.com/office/drawing/2014/main" id="{C1D1012C-2619-1AFC-D6A6-D84F14C09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7" b="125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05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시계, 스크린샷이(가) 표시된 사진&#10;&#10;자동 생성된 설명">
            <a:extLst>
              <a:ext uri="{FF2B5EF4-FFF2-40B4-BE49-F238E27FC236}">
                <a16:creationId xmlns:a16="http://schemas.microsoft.com/office/drawing/2014/main" id="{C1D1012C-2619-1AFC-D6A6-D84F14C09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7" b="125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C443F7FE-ADAF-DEB5-1AC0-AC7FE087FBA7}"/>
                  </a:ext>
                </a:extLst>
              </p14:cNvPr>
              <p14:cNvContentPartPr/>
              <p14:nvPr/>
            </p14:nvContentPartPr>
            <p14:xfrm>
              <a:off x="4007351" y="2711075"/>
              <a:ext cx="270720" cy="371880"/>
            </p14:xfrm>
          </p:contentPart>
        </mc:Choice>
        <mc:Fallback xmlns=""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C443F7FE-ADAF-DEB5-1AC0-AC7FE087FB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71351" y="2675075"/>
                <a:ext cx="34236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0C3AEA73-3E67-5D26-9F7A-1D0E865CE69B}"/>
                  </a:ext>
                </a:extLst>
              </p14:cNvPr>
              <p14:cNvContentPartPr/>
              <p14:nvPr/>
            </p14:nvContentPartPr>
            <p14:xfrm>
              <a:off x="4939349" y="3067126"/>
              <a:ext cx="219960" cy="251280"/>
            </p14:xfrm>
          </p:contentPart>
        </mc:Choice>
        <mc:Fallback xmlns=""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0C3AEA73-3E67-5D26-9F7A-1D0E865CE6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76709" y="3004126"/>
                <a:ext cx="345600" cy="37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4687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시계, 스크린샷이(가) 표시된 사진&#10;&#10;자동 생성된 설명">
            <a:extLst>
              <a:ext uri="{FF2B5EF4-FFF2-40B4-BE49-F238E27FC236}">
                <a16:creationId xmlns:a16="http://schemas.microsoft.com/office/drawing/2014/main" id="{C1D1012C-2619-1AFC-D6A6-D84F14C09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7" b="125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C443F7FE-ADAF-DEB5-1AC0-AC7FE087FBA7}"/>
                  </a:ext>
                </a:extLst>
              </p14:cNvPr>
              <p14:cNvContentPartPr/>
              <p14:nvPr/>
            </p14:nvContentPartPr>
            <p14:xfrm>
              <a:off x="4007351" y="2711075"/>
              <a:ext cx="270720" cy="371880"/>
            </p14:xfrm>
          </p:contentPart>
        </mc:Choice>
        <mc:Fallback xmlns=""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C443F7FE-ADAF-DEB5-1AC0-AC7FE087FB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71351" y="2675110"/>
                <a:ext cx="342360" cy="443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AC338D50-10F3-6CA5-D652-59083DCC025B}"/>
                  </a:ext>
                </a:extLst>
              </p14:cNvPr>
              <p14:cNvContentPartPr/>
              <p14:nvPr/>
            </p14:nvContentPartPr>
            <p14:xfrm>
              <a:off x="5936549" y="3413806"/>
              <a:ext cx="219960" cy="257040"/>
            </p14:xfrm>
          </p:contentPart>
        </mc:Choice>
        <mc:Fallback xmlns=""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AC338D50-10F3-6CA5-D652-59083DCC02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3909" y="3350806"/>
                <a:ext cx="345600" cy="38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8589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8BB2047-FC3F-CDC5-9BDF-2EE8326C7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38" b="170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9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67C7CA-68AB-26AD-4DCB-BCBD1E4D9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평가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FD08685-FDB7-6E50-C865-BBD9A2F7E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장점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A7294E7-D930-6CC8-57C5-7A9A554564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ko-KR" altLang="en-US" dirty="0"/>
              <a:t>나름　재미있다 </a:t>
            </a:r>
            <a:r>
              <a:rPr lang="en-US" altLang="ko-KR" dirty="0"/>
              <a:t>(</a:t>
            </a:r>
            <a:r>
              <a:rPr lang="ko-KR" altLang="en-US" dirty="0"/>
              <a:t>아이템 생각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3400</a:t>
            </a:r>
            <a:r>
              <a:rPr lang="ko-KR" altLang="en-US" dirty="0"/>
              <a:t>원</a:t>
            </a:r>
            <a:endParaRPr lang="en-US" altLang="ko-KR" dirty="0"/>
          </a:p>
          <a:p>
            <a:r>
              <a:rPr lang="ko-KR" altLang="en-US" dirty="0"/>
              <a:t>모드가 존재한다</a:t>
            </a:r>
            <a:endParaRPr lang="en-US" altLang="ko-KR" dirty="0"/>
          </a:p>
          <a:p>
            <a:r>
              <a:rPr lang="ko-KR" altLang="en-US" dirty="0" err="1"/>
              <a:t>ＡＩ가</a:t>
            </a:r>
            <a:r>
              <a:rPr lang="ko-KR" altLang="en-US" dirty="0"/>
              <a:t>　멍청하다</a:t>
            </a:r>
            <a:endParaRPr lang="en-US" altLang="ko-KR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C990ADA-E72D-C022-DD1F-373211F8D3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ko-KR" altLang="en-US" dirty="0"/>
              <a:t>단점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82AED7A-7751-DA3D-4E9B-E3CAA6C7F05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ko-KR" altLang="en-US" dirty="0"/>
              <a:t>컨텐츠의 부족</a:t>
            </a:r>
            <a:endParaRPr lang="en-US" altLang="ko-KR" dirty="0"/>
          </a:p>
          <a:p>
            <a:r>
              <a:rPr lang="ko-KR" altLang="en-US" dirty="0"/>
              <a:t>보드게임으로 나왔으면</a:t>
            </a:r>
            <a:endParaRPr lang="en-US" altLang="ko-KR" dirty="0"/>
          </a:p>
          <a:p>
            <a:r>
              <a:rPr lang="ko-KR" altLang="en-US" dirty="0" err="1"/>
              <a:t>ＡＩ가</a:t>
            </a:r>
            <a:r>
              <a:rPr lang="ko-KR" altLang="en-US" dirty="0"/>
              <a:t>　쓰레기다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541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2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심심 - 뽐뿌:짤방갤러리">
            <a:extLst>
              <a:ext uri="{FF2B5EF4-FFF2-40B4-BE49-F238E27FC236}">
                <a16:creationId xmlns:a16="http://schemas.microsoft.com/office/drawing/2014/main" id="{64818398-1F85-00FB-0EF9-77975BEF2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0" r="-2" b="14977"/>
          <a:stretch/>
        </p:blipFill>
        <p:spPr bwMode="auto"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101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50A616B-810A-2603-0EC0-B4A0183A2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17"/>
          <a:stretch/>
        </p:blipFill>
        <p:spPr>
          <a:xfrm>
            <a:off x="643467" y="840203"/>
            <a:ext cx="9206317" cy="5177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FE9AA0-44C9-9872-DDF3-4F1C2651F165}"/>
              </a:ext>
            </a:extLst>
          </p:cNvPr>
          <p:cNvSpPr txBox="1"/>
          <p:nvPr/>
        </p:nvSpPr>
        <p:spPr>
          <a:xfrm>
            <a:off x="10016239" y="3097819"/>
            <a:ext cx="1822026" cy="662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3816">
              <a:spcAft>
                <a:spcPts val="600"/>
              </a:spcAft>
            </a:pPr>
            <a:r>
              <a:rPr lang="en-US" altLang="ko-KR" sz="1602" kern="1200" dirty="0">
                <a:solidFill>
                  <a:srgbClr val="212529"/>
                </a:solidFill>
                <a:highlight>
                  <a:srgbClr val="FFFFFF"/>
                </a:highlight>
                <a:latin typeface="Pretendard JP"/>
                <a:ea typeface="+mn-ea"/>
                <a:cs typeface="+mn-cs"/>
              </a:rPr>
              <a:t>1</a:t>
            </a:r>
            <a:r>
              <a:rPr lang="ko-KR" altLang="en-US" sz="1602" kern="1200" dirty="0">
                <a:solidFill>
                  <a:srgbClr val="212529"/>
                </a:solidFill>
                <a:highlight>
                  <a:srgbClr val="FFFFFF"/>
                </a:highlight>
                <a:latin typeface="Pretendard JP"/>
                <a:ea typeface="+mn-ea"/>
                <a:cs typeface="+mn-cs"/>
              </a:rPr>
              <a:t>인칭 </a:t>
            </a:r>
            <a:r>
              <a:rPr lang="ko-KR" altLang="en-US" sz="1602" kern="1200" dirty="0" err="1">
                <a:solidFill>
                  <a:srgbClr val="212529"/>
                </a:solidFill>
                <a:highlight>
                  <a:srgbClr val="FFFFFF"/>
                </a:highlight>
                <a:latin typeface="Pretendard JP"/>
                <a:ea typeface="+mn-ea"/>
                <a:cs typeface="+mn-cs"/>
              </a:rPr>
              <a:t>호러</a:t>
            </a:r>
            <a:r>
              <a:rPr lang="en-US" altLang="ko-KR" sz="1602" kern="1200" dirty="0">
                <a:solidFill>
                  <a:srgbClr val="212529"/>
                </a:solidFill>
                <a:highlight>
                  <a:srgbClr val="FFFFFF"/>
                </a:highlight>
                <a:latin typeface="Pretendard JP"/>
                <a:ea typeface="+mn-ea"/>
                <a:cs typeface="+mn-cs"/>
              </a:rPr>
              <a:t>(??)</a:t>
            </a:r>
          </a:p>
          <a:p>
            <a:pPr defTabSz="813816">
              <a:spcAft>
                <a:spcPts val="600"/>
              </a:spcAft>
            </a:pPr>
            <a:r>
              <a:rPr lang="ko-KR" altLang="en-US" sz="1602" kern="1200" dirty="0" err="1">
                <a:solidFill>
                  <a:srgbClr val="212529"/>
                </a:solidFill>
                <a:highlight>
                  <a:srgbClr val="FFFFFF"/>
                </a:highlight>
                <a:latin typeface="Pretendard JP"/>
                <a:ea typeface="+mn-ea"/>
                <a:cs typeface="+mn-cs"/>
              </a:rPr>
              <a:t>턴제</a:t>
            </a:r>
            <a:r>
              <a:rPr lang="ko-KR" altLang="en-US" sz="1602" kern="1200" dirty="0">
                <a:solidFill>
                  <a:srgbClr val="212529"/>
                </a:solidFill>
                <a:highlight>
                  <a:srgbClr val="FFFFFF"/>
                </a:highlight>
                <a:latin typeface="Pretendard JP"/>
                <a:ea typeface="+mn-ea"/>
                <a:cs typeface="+mn-cs"/>
              </a:rPr>
              <a:t> 퍼즐 게임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1006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죽음의 랜덤게임 ‘러시안룰렛’ 레전드 - 유머/움짤/이슈 - 에펨코리아">
            <a:extLst>
              <a:ext uri="{FF2B5EF4-FFF2-40B4-BE49-F238E27FC236}">
                <a16:creationId xmlns:a16="http://schemas.microsoft.com/office/drawing/2014/main" id="{5616D243-2CC7-AFE4-F22D-850035C67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08" y="1300479"/>
            <a:ext cx="3512058" cy="42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CDE9B2-26CE-E676-8B18-A1516B577D4C}"/>
              </a:ext>
            </a:extLst>
          </p:cNvPr>
          <p:cNvSpPr txBox="1"/>
          <p:nvPr/>
        </p:nvSpPr>
        <p:spPr>
          <a:xfrm>
            <a:off x="5679860" y="2763520"/>
            <a:ext cx="8322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/>
              <a:t>+</a:t>
            </a:r>
            <a:endParaRPr lang="ko-KR" altLang="en-US" sz="7200" dirty="0"/>
          </a:p>
        </p:txBody>
      </p:sp>
      <p:pic>
        <p:nvPicPr>
          <p:cNvPr id="2054" name="Picture 6" descr="Photoreal Double Barrel Shotgun 3D模型 $45 - .max .obj .fbx .3ds - Free3D">
            <a:extLst>
              <a:ext uri="{FF2B5EF4-FFF2-40B4-BE49-F238E27FC236}">
                <a16:creationId xmlns:a16="http://schemas.microsoft.com/office/drawing/2014/main" id="{CC75B4C4-7BCD-484D-656D-373BD03F5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66" y="1865773"/>
            <a:ext cx="5784427" cy="312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2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스크린샷, 만화 영화, PC 게임, 디지털 합성이(가) 표시된 사진&#10;&#10;자동 생성된 설명">
            <a:extLst>
              <a:ext uri="{FF2B5EF4-FFF2-40B4-BE49-F238E27FC236}">
                <a16:creationId xmlns:a16="http://schemas.microsoft.com/office/drawing/2014/main" id="{F0D6DBFE-339B-C3FA-2F3F-EB93DDAD9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B4BE81B-0018-3638-A318-043824B1B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23548">
            <a:off x="1199894" y="689385"/>
            <a:ext cx="806041" cy="24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0.33776 0.099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743CDBD-C5F9-C1F8-8683-F9C29D09F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174" y="1199839"/>
            <a:ext cx="1383481" cy="416864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0DB0152-9BB2-119C-0257-08146B2A2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867" y="1199839"/>
            <a:ext cx="6020640" cy="4458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DC03E-0761-A51C-FB85-67D4A308A94D}"/>
              </a:ext>
            </a:extLst>
          </p:cNvPr>
          <p:cNvSpPr txBox="1"/>
          <p:nvPr/>
        </p:nvSpPr>
        <p:spPr>
          <a:xfrm>
            <a:off x="1436835" y="543639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자신의　차례　계속</a:t>
            </a:r>
          </a:p>
        </p:txBody>
      </p:sp>
    </p:spTree>
    <p:extLst>
      <p:ext uri="{BB962C8B-B14F-4D97-AF65-F5344CB8AC3E}">
        <p14:creationId xmlns:p14="http://schemas.microsoft.com/office/powerpoint/2010/main" val="3736680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BE39A16-F013-3DBE-059D-A8EBB9ACD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5" r="21182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F8B6113-7A16-E345-BACA-FF578301E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66" r="22053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94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그림 5" descr="스크린샷, 바닥, 법정, 실내이(가) 표시된 사진&#10;&#10;자동 생성된 설명">
            <a:extLst>
              <a:ext uri="{FF2B5EF4-FFF2-40B4-BE49-F238E27FC236}">
                <a16:creationId xmlns:a16="http://schemas.microsoft.com/office/drawing/2014/main" id="{088C3279-76D7-A4AF-7F92-28A6C6A1F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62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Rectangle 718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A87A73E4-E4B8-4FB1-CDD9-8AC1C4789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3" r="8013" b="2"/>
          <a:stretch/>
        </p:blipFill>
        <p:spPr bwMode="auto">
          <a:xfrm>
            <a:off x="196731" y="170453"/>
            <a:ext cx="3794884" cy="651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342B033A-00AC-61F3-36C5-4FF12CAEF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792"/>
          <a:stretch/>
        </p:blipFill>
        <p:spPr bwMode="auto">
          <a:xfrm>
            <a:off x="4184141" y="165371"/>
            <a:ext cx="3826711" cy="317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ABB1EE47-C3BD-717B-E381-83B5E156F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5" r="2" b="5141"/>
          <a:stretch/>
        </p:blipFill>
        <p:spPr bwMode="auto">
          <a:xfrm>
            <a:off x="8193992" y="159910"/>
            <a:ext cx="3826711" cy="318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81DADE9D-3E9D-4687-C548-6132ACDA2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" b="-3"/>
          <a:stretch/>
        </p:blipFill>
        <p:spPr bwMode="auto">
          <a:xfrm>
            <a:off x="4184141" y="3512234"/>
            <a:ext cx="3826711" cy="31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A1DB10B1-638E-68A5-A863-C3D1F114C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4752" b="-2"/>
          <a:stretch/>
        </p:blipFill>
        <p:spPr bwMode="auto">
          <a:xfrm>
            <a:off x="8193992" y="3505966"/>
            <a:ext cx="3826711" cy="31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698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42</Words>
  <Application>Microsoft Office PowerPoint</Application>
  <PresentationFormat>와이드스크린</PresentationFormat>
  <Paragraphs>21</Paragraphs>
  <Slides>16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0" baseType="lpstr">
      <vt:lpstr>Pretendard JP</vt:lpstr>
      <vt:lpstr>맑은 고딕</vt:lpstr>
      <vt:lpstr>Arial</vt:lpstr>
      <vt:lpstr>Office 테마</vt:lpstr>
      <vt:lpstr>하제인의 게임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평가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하제인의 게임</dc:title>
  <dc:creator>경훈 천</dc:creator>
  <cp:lastModifiedBy>경훈 천</cp:lastModifiedBy>
  <cp:revision>4</cp:revision>
  <dcterms:created xsi:type="dcterms:W3CDTF">2024-05-13T07:13:31Z</dcterms:created>
  <dcterms:modified xsi:type="dcterms:W3CDTF">2024-05-14T12:24:44Z</dcterms:modified>
</cp:coreProperties>
</file>