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4" r:id="rId12"/>
    <p:sldId id="307" r:id="rId13"/>
    <p:sldId id="292" r:id="rId14"/>
    <p:sldId id="293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6" r:id="rId26"/>
    <p:sldId id="305" r:id="rId27"/>
    <p:sldId id="281" r:id="rId28"/>
  </p:sldIdLst>
  <p:sldSz cx="12192000" cy="6858000"/>
  <p:notesSz cx="6858000" cy="9144000"/>
  <p:embeddedFontLst>
    <p:embeddedFont>
      <p:font typeface="Pretendard Variable Light" panose="02000003000000020004" pitchFamily="2" charset="-127"/>
      <p:regular r:id="rId30"/>
    </p:embeddedFont>
    <p:embeddedFont>
      <p:font typeface="Pretendard Variable SemiBold" panose="02000003000000020004" pitchFamily="2" charset="-127"/>
      <p:bold r:id="rId31"/>
    </p:embeddedFont>
    <p:embeddedFont>
      <p:font typeface="맑은 고딕" panose="020B0503020000020004" pitchFamily="50" charset="-127"/>
      <p:regular r:id="rId32"/>
      <p:bold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8" autoAdjust="0"/>
    <p:restoredTop sz="88571" autoAdjust="0"/>
  </p:normalViewPr>
  <p:slideViewPr>
    <p:cSldViewPr snapToGrid="0">
      <p:cViewPr varScale="1">
        <p:scale>
          <a:sx n="106" d="100"/>
          <a:sy n="106" d="100"/>
        </p:scale>
        <p:origin x="7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6009A-D251-4308-92B0-FAA1919359E9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10AF7-F781-44E1-BE7A-2628124E42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96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1683D-3F80-69CF-E52C-4D8E6E7CD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5809BB1-F60A-62EC-FA77-19789EE40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8A9301-C065-3DA1-FF7B-FB18113B5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88C2F12-F3A7-81F1-6E23-AFA26C9D2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95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3286A-9B21-21C1-8D27-ED0C5F6FA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2553AB6-66D0-FA57-CF41-2EF765D50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2575191-844C-FE88-7C90-CDED98927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3D33BE-F687-24F9-92A2-621EC0DAE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460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F5635-9FED-56DD-C133-E807E048C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48C1792-D1A3-FD5F-AA50-1F5D73A33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A3134D-A62B-C123-7E54-2E052E8D5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C0C0E8-B52D-2D7D-DACF-5B32C9158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680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AA3BB-318A-DEB3-DA1D-130A6FA32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C7F6BCD-9443-EC1A-A7B8-B944E16A8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81ACF61-85F0-1C4F-CA23-12727762F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B876292-3E14-866D-3501-4F8F500F3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43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3C64C-2FAE-89F6-714E-058DF79EE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FA873AE-1C4E-FF31-5CC3-06D5C8BF8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AFF61A1-C3DF-13C8-2E14-E6D782F84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55AEF-8F25-9736-3A62-BB947AD26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214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F3C4D-42A3-7BC1-E14F-4B40409E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7514E61-49C5-81E5-B118-FF8A099B0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DA8C8E-65FD-0ACA-E2DE-8407D463A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A8D465-3C37-4723-8DFF-C3675799C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860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6F5EB-24F7-1853-926A-210D2D2F3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CE784B6-3423-6F31-7A96-1E03C9A7A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B6C52F0-D894-1047-997F-24D076329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82819F-A835-69C1-02C9-D930FDBC3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174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309D2-ADD2-6389-4660-C04CCCDB2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461D89C-0714-C98E-6C29-5E99DF979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39EDD8-63D0-18E3-7C04-BCE2FE29F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22138D-CE7A-D5F0-4921-09058F520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215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C49FF-EE78-AEB3-26E4-1265E9491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C43417B-491A-8DE7-70BC-2EA7FEC0B7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0689159-2CBC-906B-353C-76583AE12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F75BB65-46FC-2F2C-423E-4BACCC499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272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FF046-1DD8-BEA2-C88C-BEEB08779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0B38A5-DD8B-2BC3-FD9C-CAB3D1325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37552BE-53A3-8849-E947-15D8BAEFE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6521E0-B42B-4905-7701-6D8EC4EE5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004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B4F2D-B8A2-6048-60CF-4DA2161C3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E60E52-AE77-C1FC-103E-BED2085D9B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1D70600-B2C0-0C4A-E8AB-32A8AE504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D786FC-7B97-0B3A-1A4C-D7D78B50F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66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50929-323A-F41D-EC27-8386CE538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31282D0-AEEF-E839-2B61-D0E8A7B4A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DC0DCA9-F0E2-EC4B-FC8A-CDAFAD3E7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72F6B0-A49B-6E49-3811-ECD4D899A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686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8CD1B-83ED-D6C2-72D7-64042A440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CB7C3A-1A72-989A-A836-0EF4619B8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7796161-2A4C-D07D-4918-2E396446C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247A6D-AEB9-26CA-4DD4-D52B8EF90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795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566D0-F663-DFEB-04D0-B230579C2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D2659ED-86C0-B21A-FBBC-926F10751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246E916-66F8-AEEA-2BF6-0F31AD7CB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2181548-021D-30CE-DF2F-F27179479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579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25F03-B03C-5D80-3445-3882E52DF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B095243-D0F5-5A9F-FB12-64D0834C6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C55A2DE-1183-4A7F-3783-4267111DF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4DDB33-C646-8564-6F75-4327F0E33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715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063BE-8F20-CE84-66A6-B04787A93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8D0B220-CAFE-834E-F232-48FCEA583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47D66EB-55E3-6A9C-D80E-B8B7FCF44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D91BA9-DE46-6CA5-E83B-79DDF76CB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93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AA676-5776-6FC0-98B4-5392DE8F7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0669386-BEAD-1187-0B3A-19A326DE1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86189B7-41D8-ABE8-9B03-9EF08A8BA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42BAB8-09E6-93AB-E21D-7304F53C6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070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71C08-25F5-87D8-9C7C-502706957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65FA988-DB16-B38A-4D8F-568D0E7AA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CB6E013-FD77-407D-924A-F626763AA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FF636B-C6AC-FC87-6A3C-B70621ACB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50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9B8B6-7609-ABEA-26A2-463340C35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0CF8189-F9D8-B32D-1441-4E5EC1D3E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7CF77C8-9C5B-3629-01A1-ADA250460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DBF2EB-01DE-0E17-04E2-E048195CD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602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EC836-758E-3C71-80E3-8FA419617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4683387-E0A8-345B-F876-C10D64D92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204B7F7-1AD7-11D4-4ADF-9A7CC6F03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BEE935-B75E-866A-8765-9C2C7BB26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77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DAB44-43A5-37A9-3BC3-23562441F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ACD5049-0B91-2C7C-671E-78DDB00670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F92316B-9925-E4E8-18AA-BE7A5D43E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5F79DF-76C6-FA40-0F85-6EC39352B0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462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80C3A-5E41-AF6C-068A-B254C2DB7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7F8E787-ADCA-CC82-B980-B0CECC7E9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3E8FA4A-4A30-6787-1284-4D3DB988E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5DDC12-C1D5-31F5-D551-179665BEF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09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E4D99-965E-0780-CB9C-C21DBDE17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D446073-96B7-0FB9-B5C6-021009237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66DDA2-96DB-4AC9-A1E1-FA9CCEA9C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9413913-8AD4-1BE3-ECA5-A356A7231B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594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1B5D5-E07A-0641-A690-FA6C9E839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9107E6D-8F14-1E94-6189-7D49E57C4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3D42E64-0562-A302-7833-A625C8054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4B39CD-597C-1FD2-E90C-A029E6477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04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7B58E-BD13-63EC-B1C9-D575BB5EC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64E23E0-4F0F-0311-CB0B-266731BB8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FE7CF62-58DB-904B-E406-50FD9B1BE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9010F2E-C2E3-0384-B214-2F8227F62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283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099499-299B-494E-581F-B0BBFCDDF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467F1A0-8517-1D18-2D46-BD6D7F516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3E3CEB-0117-1621-7C4F-D9BF63FB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FE2F18-480B-C4FF-DAEF-FACA76F2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32ABFA-A816-0E12-45CA-D6289037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6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A93A8C-50B1-9234-D55D-800D8366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1F160F-B440-9839-0F4C-765D3453B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662CE3-73F1-C3DE-061A-97DB0D09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17C465-C084-2159-DEC5-EB79D1EA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1693F7-161A-7D7E-9BF0-C88C635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8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A420477-375A-C4C9-8382-EC685C3C8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3D459EB-BA97-601B-5DFB-3A2DAA85F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1ABBDE-62BB-FEBC-7353-F11D087A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D226FD-B816-DEEB-3183-196EF202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5E2F1A-4283-CD92-EC6D-054687BB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18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217672-6E09-DB01-65C4-12439AB5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F67FE6-06C4-3C15-E780-9FBBB3921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0886AD-13DB-1920-F986-EA88B091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FA37F6-0A70-BE1F-C4F3-9F387EBE0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1BEE2C-47DE-F690-D655-63B6C128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76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23612A-B074-0655-9803-8573B7BA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055DEA-2F55-F054-1232-F9E33CA7D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D60985-E9AB-2E13-746A-0B11CA67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06FE1A-7F53-AFCB-8046-1E176DAB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FB8B4C-9331-6FBF-9869-76D57A1F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36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31369F-A244-02CB-2ED6-745FD266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546AA-DD35-7398-B39E-827759872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ACC2C27-08EC-C753-1D94-D772144C0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D29002-C86C-567C-19B5-88FE86F2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A498C0-273C-7665-EFF1-AA997D84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BD46AB7-B322-305C-433B-A45E5539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40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75F0F0-7B66-041F-567A-EE17AA72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F0BB39-645D-D2A6-5B1C-664E9F11A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735188F-0ED3-2471-B052-7D28F4048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7522EF-935C-D1DA-BB49-11B2A1885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8E1A0CD-03D4-1905-2752-4BC6A2FA9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926AE14-55D0-183F-6FBE-DB062353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6731F2C-D356-37C3-8F43-C59F9DA0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F11DD59-765A-95B6-670F-7B01742D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25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F0F0B8-67B8-4973-0065-3BBEBD49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5165BD3-6620-F6D9-768C-1F2FED50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97BFCF6-14E9-8C3C-1B31-D2A2A3E2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5100CED-FC48-3375-551B-B7FEC706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660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7012CAD-98D4-3098-5394-4CC030A8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DAB7548-DEBF-F4AF-F196-1DC97CE1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34452F-141E-DFAF-7EC2-CF66C3D0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778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946479-A6FA-8E1D-4F43-890F96BF1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AC00B7-FFD0-E6A9-C091-7E328998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1EC2751-5F64-6401-190B-A034EA10D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2E5FAEA-7E84-4D9E-FA21-7F7E28F6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AAA9506-2969-8116-8CE8-4C2FDF2D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C4F596-B2FC-AD6E-97D3-A9700913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45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E0476A-6808-15CA-0A0B-466747E4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E843647-F2BD-B469-CA21-8C2A6E617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1CC7114-7CE3-A2D8-5C80-52571ED50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0AE85F-9AB0-3712-14F2-F64BEE76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9934EE6-8830-8960-9B53-7BFE9999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1E522A2-12A6-C8B7-0889-B71C85F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91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24906EB-5495-1B52-FCF3-A4D5D269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672FF1C-8D44-65DA-2A12-F37433351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F452EE-320D-A105-4580-AB415BC7C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FB4A43-9202-4EAB-82F1-18B62086515F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ADA300-71A7-32BC-6A7B-EC548DC94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D6598C-00AD-A7A4-738D-C641561DC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56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DC8F4EE-8DC9-52F8-A164-4DE85C684D86}"/>
              </a:ext>
            </a:extLst>
          </p:cNvPr>
          <p:cNvSpPr/>
          <p:nvPr/>
        </p:nvSpPr>
        <p:spPr>
          <a:xfrm>
            <a:off x="5241072" y="4059045"/>
            <a:ext cx="5607205" cy="720364"/>
          </a:xfrm>
          <a:prstGeom prst="roundRect">
            <a:avLst>
              <a:gd name="adj" fmla="val 430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289C50-5F85-C054-E89A-CCCD11DFEA95}"/>
              </a:ext>
            </a:extLst>
          </p:cNvPr>
          <p:cNvSpPr txBox="1"/>
          <p:nvPr/>
        </p:nvSpPr>
        <p:spPr>
          <a:xfrm>
            <a:off x="5241072" y="1497593"/>
            <a:ext cx="525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2025</a:t>
            </a:r>
            <a:endParaRPr lang="ko-KR" altLang="en-US" sz="36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2D0CACF-0DA4-E8BE-8AA8-622C8733145C}"/>
              </a:ext>
            </a:extLst>
          </p:cNvPr>
          <p:cNvSpPr/>
          <p:nvPr/>
        </p:nvSpPr>
        <p:spPr>
          <a:xfrm>
            <a:off x="1343722" y="1616927"/>
            <a:ext cx="3624146" cy="362414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Unity - 2D 종스크롤 슈팅 : 아이템과 필살기 구현하기">
            <a:extLst>
              <a:ext uri="{FF2B5EF4-FFF2-40B4-BE49-F238E27FC236}">
                <a16:creationId xmlns:a16="http://schemas.microsoft.com/office/drawing/2014/main" id="{7CB51366-C3D0-DCB7-43DB-4FE072EDA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27" y="1890132"/>
            <a:ext cx="3077736" cy="30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4BA7225-92E5-1EF8-79E3-96C4E2F088C7}"/>
              </a:ext>
            </a:extLst>
          </p:cNvPr>
          <p:cNvSpPr/>
          <p:nvPr/>
        </p:nvSpPr>
        <p:spPr>
          <a:xfrm>
            <a:off x="5241072" y="2136115"/>
            <a:ext cx="5607205" cy="170613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A98CB-C4C6-EEAD-C60B-8009E3904AC3}"/>
              </a:ext>
            </a:extLst>
          </p:cNvPr>
          <p:cNvSpPr txBox="1"/>
          <p:nvPr/>
        </p:nvSpPr>
        <p:spPr>
          <a:xfrm>
            <a:off x="5415378" y="2435185"/>
            <a:ext cx="525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유니티 세미나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BB110-925E-AC94-B9A0-A2BA29F3CC96}"/>
              </a:ext>
            </a:extLst>
          </p:cNvPr>
          <p:cNvSpPr txBox="1"/>
          <p:nvPr/>
        </p:nvSpPr>
        <p:spPr>
          <a:xfrm>
            <a:off x="5415378" y="4096061"/>
            <a:ext cx="525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4. </a:t>
            </a:r>
            <a:r>
              <a:rPr lang="ko-KR" altLang="en-US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34CF7-247A-2EA7-3F5F-26276B897DB9}"/>
              </a:ext>
            </a:extLst>
          </p:cNvPr>
          <p:cNvSpPr txBox="1"/>
          <p:nvPr/>
        </p:nvSpPr>
        <p:spPr>
          <a:xfrm>
            <a:off x="5589685" y="4779408"/>
            <a:ext cx="525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18 </a:t>
            </a:r>
            <a:r>
              <a:rPr lang="en-US" altLang="ko-KR" sz="2400" dirty="0" err="1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TrueCyan</a:t>
            </a:r>
            <a:endParaRPr lang="ko-KR" altLang="en-US" sz="24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448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21524-4ACE-B2D2-1442-F880252DD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B835B5E-714B-6F64-369C-8DCA506CA4E2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3820B43-1EEC-2E10-4407-C6A1D072FE62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F0E32-063D-22DF-C4EB-27CE04FF2635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2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6E1A2-4015-AC56-0165-EB68B61C93F9}"/>
              </a:ext>
            </a:extLst>
          </p:cNvPr>
          <p:cNvSpPr txBox="1"/>
          <p:nvPr/>
        </p:nvSpPr>
        <p:spPr>
          <a:xfrm>
            <a:off x="1405689" y="5020264"/>
            <a:ext cx="9380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끌어다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넣은 오브젝트 컴포넌트 클릭하고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Animation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뷰에서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Add Property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나 녹화 기능 이용해서 애니메이션 만들기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4D2822-3D55-0B7E-6329-CAE3217D292A}"/>
              </a:ext>
            </a:extLst>
          </p:cNvPr>
          <p:cNvSpPr txBox="1"/>
          <p:nvPr/>
        </p:nvSpPr>
        <p:spPr>
          <a:xfrm>
            <a:off x="1405689" y="2059925"/>
            <a:ext cx="9380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Animation Clip </a:t>
            </a:r>
            <a:r>
              <a:rPr lang="ko-KR" altLang="en-US" sz="24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더블클릭하면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Animation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뷰 열림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360952D-331F-D009-45FA-8EDF050BF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089" y="2677600"/>
            <a:ext cx="5265822" cy="2186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4F3B7D-6E3B-CC38-4DAD-6D00C98E3892}"/>
              </a:ext>
            </a:extLst>
          </p:cNvPr>
          <p:cNvSpPr txBox="1"/>
          <p:nvPr/>
        </p:nvSpPr>
        <p:spPr>
          <a:xfrm>
            <a:off x="1788376" y="433776"/>
            <a:ext cx="389456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4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클립</a:t>
            </a:r>
          </a:p>
        </p:txBody>
      </p:sp>
    </p:spTree>
    <p:extLst>
      <p:ext uri="{BB962C8B-B14F-4D97-AF65-F5344CB8AC3E}">
        <p14:creationId xmlns:p14="http://schemas.microsoft.com/office/powerpoint/2010/main" val="101741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F4505-F9F4-35A7-2F90-C0FF6FD25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8D47E16-46C4-A791-65D7-3D2A405BC7BB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FA09AD1-4AD1-A4C7-A380-CAD50AF496AB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61C3C-D18D-0510-01E8-4713197C27C2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2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C1D24B-6034-9562-DF49-C83C46B8732B}"/>
              </a:ext>
            </a:extLst>
          </p:cNvPr>
          <p:cNvSpPr txBox="1"/>
          <p:nvPr/>
        </p:nvSpPr>
        <p:spPr>
          <a:xfrm>
            <a:off x="1788376" y="433776"/>
            <a:ext cx="389456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4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클립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DEB30E3-DB2C-B655-498E-DF5992221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02" y="2233725"/>
            <a:ext cx="4563112" cy="174151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CE9ADBA-E018-B2DE-8513-8B9CBC1FC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02" y="4175340"/>
            <a:ext cx="4563112" cy="16956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F3F2582-5222-A8F7-262E-2E5A1628204B}"/>
              </a:ext>
            </a:extLst>
          </p:cNvPr>
          <p:cNvSpPr txBox="1"/>
          <p:nvPr/>
        </p:nvSpPr>
        <p:spPr>
          <a:xfrm>
            <a:off x="5069304" y="3281129"/>
            <a:ext cx="6541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마름모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-&gt;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키프레임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마름모가 있는 곳마다 해당 필드에 값을 설정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없는 곳은 두 마름모 사이의 값을 부드럽게 </a:t>
            </a:r>
            <a:r>
              <a:rPr lang="ko-KR" altLang="en-US" sz="24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이어줌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634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32E17-DED7-1B2C-2456-0EDF072D0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CDCDF49-3507-2A2F-A092-40D4D7FA0E83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0CEC5E6-2D85-DDE8-08E2-CF2450D4F605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45FCE-9216-63A3-E4D5-4FF7E2340E09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2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939516-C9F6-EBD6-6C69-ABBC41CB32BA}"/>
              </a:ext>
            </a:extLst>
          </p:cNvPr>
          <p:cNvSpPr txBox="1"/>
          <p:nvPr/>
        </p:nvSpPr>
        <p:spPr>
          <a:xfrm>
            <a:off x="1788376" y="433776"/>
            <a:ext cx="389456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4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클립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3EA9AE-06E6-E5DE-0ECC-C9A4BD81D254}"/>
              </a:ext>
            </a:extLst>
          </p:cNvPr>
          <p:cNvSpPr txBox="1"/>
          <p:nvPr/>
        </p:nvSpPr>
        <p:spPr>
          <a:xfrm>
            <a:off x="2825415" y="5669397"/>
            <a:ext cx="65411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Dopesheet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에서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Curves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로 바꾸면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어떻게 수치가 바뀌고 있는지 확인할 수 있다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624526B-01EB-4B60-EC0C-BEEE71EF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07" y="1926537"/>
            <a:ext cx="8271711" cy="361853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77CDB19-2DB5-8CB8-DD13-8826396DA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893" y="1926537"/>
            <a:ext cx="2336633" cy="36185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B3F86A-B936-0FE8-C0E6-60DD5FDFBE38}"/>
              </a:ext>
            </a:extLst>
          </p:cNvPr>
          <p:cNvSpPr txBox="1"/>
          <p:nvPr/>
        </p:nvSpPr>
        <p:spPr>
          <a:xfrm>
            <a:off x="8908441" y="1350934"/>
            <a:ext cx="2871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곡선 방식도 수정 가능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612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3789D-92B0-3164-19E0-3E7433D82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9FD7B29-B59B-1863-146E-858C897CD6F5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21F0CDA-A58D-FB0C-2D0D-37D0300EEFB8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67CEA-40D9-BDC9-5404-0EFE03E38FD4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2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8D5EE-1FAA-24F5-D33C-1FF8EC37C908}"/>
              </a:ext>
            </a:extLst>
          </p:cNvPr>
          <p:cNvSpPr txBox="1"/>
          <p:nvPr/>
        </p:nvSpPr>
        <p:spPr>
          <a:xfrm>
            <a:off x="1405689" y="2029846"/>
            <a:ext cx="9380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끌어다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넣어서 만들었다면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B9D29AF-88E0-55C5-2BC3-1CF44D594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0985"/>
            <a:ext cx="12192000" cy="2233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C9A913-7210-6827-0305-FF13AAA58368}"/>
              </a:ext>
            </a:extLst>
          </p:cNvPr>
          <p:cNvSpPr txBox="1"/>
          <p:nvPr/>
        </p:nvSpPr>
        <p:spPr>
          <a:xfrm>
            <a:off x="1405689" y="5290405"/>
            <a:ext cx="9380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Sprite Renderer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컴포넌트의 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Sprite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필드를 매 프레임 바꾸는 애니메이션이 생성됨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924A05-9702-87FE-6093-58DEE9D686C2}"/>
              </a:ext>
            </a:extLst>
          </p:cNvPr>
          <p:cNvSpPr txBox="1"/>
          <p:nvPr/>
        </p:nvSpPr>
        <p:spPr>
          <a:xfrm>
            <a:off x="1788376" y="433776"/>
            <a:ext cx="389456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4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클립</a:t>
            </a:r>
          </a:p>
        </p:txBody>
      </p:sp>
    </p:spTree>
    <p:extLst>
      <p:ext uri="{BB962C8B-B14F-4D97-AF65-F5344CB8AC3E}">
        <p14:creationId xmlns:p14="http://schemas.microsoft.com/office/powerpoint/2010/main" val="41695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30487-2282-A33E-E0EB-A4413D2F3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FA56796-5B1A-419E-0953-51C05D0EA53E}"/>
              </a:ext>
            </a:extLst>
          </p:cNvPr>
          <p:cNvSpPr txBox="1"/>
          <p:nvPr/>
        </p:nvSpPr>
        <p:spPr>
          <a:xfrm>
            <a:off x="1405689" y="2150161"/>
            <a:ext cx="9380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초당 프레임 수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(Sample Rate)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를 조절하고 싶다면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9F1D62-6838-DF8A-690D-95C9F3861B9A}"/>
              </a:ext>
            </a:extLst>
          </p:cNvPr>
          <p:cNvSpPr txBox="1"/>
          <p:nvPr/>
        </p:nvSpPr>
        <p:spPr>
          <a:xfrm>
            <a:off x="1405689" y="5410720"/>
            <a:ext cx="9380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Show Sample Rate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를 키면 설정할 수 있는 필드가 생김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E2CBB34-A88A-38D4-2479-7AFFBB08D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723" y="2707501"/>
            <a:ext cx="3683487" cy="236739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839631E-B06F-94D9-8982-349AE3200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409" y="2702844"/>
            <a:ext cx="4848902" cy="2372056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E6F9F56-F541-7DDE-C16F-115CEFF38B3F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D746B31-74DC-BBCC-53C1-8C827E1DF691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0F7E42-5050-3EE2-ECC0-92FBDAB36939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2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856C31-7EE4-4407-9718-1B7755CD0002}"/>
              </a:ext>
            </a:extLst>
          </p:cNvPr>
          <p:cNvSpPr txBox="1"/>
          <p:nvPr/>
        </p:nvSpPr>
        <p:spPr>
          <a:xfrm>
            <a:off x="1788376" y="433776"/>
            <a:ext cx="389456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4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클립</a:t>
            </a:r>
          </a:p>
        </p:txBody>
      </p:sp>
    </p:spTree>
    <p:extLst>
      <p:ext uri="{BB962C8B-B14F-4D97-AF65-F5344CB8AC3E}">
        <p14:creationId xmlns:p14="http://schemas.microsoft.com/office/powerpoint/2010/main" val="354619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5DA88-8307-E386-25DF-308F4BC52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9CF2060-5071-2751-A613-18F3FA8C58DB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2884013-359E-CFD5-9452-11E9F56A4F26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24B28-DE88-18AA-2A92-8A57416732A7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E82081-0B51-E5C1-FD11-C28DFBEB0BFF}"/>
              </a:ext>
            </a:extLst>
          </p:cNvPr>
          <p:cNvSpPr txBox="1"/>
          <p:nvPr/>
        </p:nvSpPr>
        <p:spPr>
          <a:xfrm>
            <a:off x="1788376" y="464554"/>
            <a:ext cx="38945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컨트롤러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C0AA8-5E6D-B930-78F3-65DB741A3902}"/>
              </a:ext>
            </a:extLst>
          </p:cNvPr>
          <p:cNvSpPr txBox="1"/>
          <p:nvPr/>
        </p:nvSpPr>
        <p:spPr>
          <a:xfrm>
            <a:off x="1405689" y="3136612"/>
            <a:ext cx="93806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플랫포머에서</a:t>
            </a:r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플레이어에게 필요한 애니메이션</a:t>
            </a:r>
            <a:r>
              <a:rPr lang="en-US" altLang="ko-KR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1588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365D4-2374-7366-5A20-F52B2468B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DD243D8-94B6-C2F4-FF66-C538F9CD2BDA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41F5847-3C5B-016B-8CAF-81ABB6D15D05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AB325A-7889-8C7C-D975-A609F020166B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B1522D-6CBE-80B9-8F7A-B3DEEC98A05A}"/>
              </a:ext>
            </a:extLst>
          </p:cNvPr>
          <p:cNvSpPr txBox="1"/>
          <p:nvPr/>
        </p:nvSpPr>
        <p:spPr>
          <a:xfrm>
            <a:off x="1788376" y="464554"/>
            <a:ext cx="38945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컨트롤러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45E5D5-51B3-CEB6-BB10-5615AB66B650}"/>
              </a:ext>
            </a:extLst>
          </p:cNvPr>
          <p:cNvSpPr txBox="1"/>
          <p:nvPr/>
        </p:nvSpPr>
        <p:spPr>
          <a:xfrm>
            <a:off x="1405689" y="2396670"/>
            <a:ext cx="93806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가만히 있기</a:t>
            </a:r>
            <a:endParaRPr lang="en-US" altLang="ko-KR" sz="32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걷기</a:t>
            </a:r>
            <a:endParaRPr lang="en-US" altLang="ko-KR" sz="32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달리기</a:t>
            </a:r>
            <a:endParaRPr lang="en-US" altLang="ko-KR" sz="32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점프</a:t>
            </a:r>
            <a:endParaRPr lang="en-US" altLang="ko-KR" sz="32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떨어지기</a:t>
            </a:r>
            <a:endParaRPr lang="en-US" altLang="ko-KR" sz="32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en-US" altLang="ko-KR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+ </a:t>
            </a:r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특수 동작</a:t>
            </a:r>
            <a:r>
              <a:rPr lang="en-US" altLang="ko-KR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93630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1033D-8D11-6E93-2828-5E155C5A5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22F1BE3-F04C-D68C-63BB-67B4336A0EA7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30A7475-47F4-3CFB-F254-857BD4CFF474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902FE2-49E5-CACF-AA8E-2E668619B567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21F1A-6678-67E9-FED6-F3CCD6B141FA}"/>
              </a:ext>
            </a:extLst>
          </p:cNvPr>
          <p:cNvSpPr txBox="1"/>
          <p:nvPr/>
        </p:nvSpPr>
        <p:spPr>
          <a:xfrm>
            <a:off x="1788376" y="464554"/>
            <a:ext cx="38945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컨트롤러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ABF04-49CA-89F6-1101-6D5086C2126E}"/>
              </a:ext>
            </a:extLst>
          </p:cNvPr>
          <p:cNvSpPr txBox="1"/>
          <p:nvPr/>
        </p:nvSpPr>
        <p:spPr>
          <a:xfrm>
            <a:off x="1405689" y="1843218"/>
            <a:ext cx="93806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액션 게임의 고충</a:t>
            </a:r>
            <a:endParaRPr lang="en-US" altLang="ko-KR" sz="32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0FE29-4FB9-6192-2E0A-CE282CB73B5D}"/>
              </a:ext>
            </a:extLst>
          </p:cNvPr>
          <p:cNvSpPr txBox="1"/>
          <p:nvPr/>
        </p:nvSpPr>
        <p:spPr>
          <a:xfrm>
            <a:off x="1405689" y="2541675"/>
            <a:ext cx="93806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특정 애니메이션을 언제 재생해야 하는가</a:t>
            </a:r>
            <a:r>
              <a:rPr lang="en-US" altLang="ko-KR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22DDD7-F676-3E0F-77C6-51E33B807ABE}"/>
              </a:ext>
            </a:extLst>
          </p:cNvPr>
          <p:cNvSpPr txBox="1"/>
          <p:nvPr/>
        </p:nvSpPr>
        <p:spPr>
          <a:xfrm>
            <a:off x="1405689" y="3474123"/>
            <a:ext cx="9380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더블 점프 애니메이션은 공중에서 점프 했을 때만 재생해야 함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.</a:t>
            </a:r>
          </a:p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떨어지기 애니메이션은 언제나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y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축 방향 속도가 음수가 되면 재생해야 하지만 더블 점프 애니메이션 재생 중에는 재생하면 안됨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3595F-FE1D-864B-D6FB-64C7C99947B9}"/>
              </a:ext>
            </a:extLst>
          </p:cNvPr>
          <p:cNvSpPr txBox="1"/>
          <p:nvPr/>
        </p:nvSpPr>
        <p:spPr>
          <a:xfrm>
            <a:off x="1405689" y="4988580"/>
            <a:ext cx="9380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여기서 만약 공격 모션까지 들어간다면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?</a:t>
            </a:r>
          </a:p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달리기 중에 공격하면 대시 공격이 나가야 함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가만히 있거나 걷는 중에 공격하면 일반 공격이 나가야 함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235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CF5F4-0B68-0351-8F91-D3D490F71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782ABD97-7549-D431-23BE-F990E91F85AB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8899419-C495-7B37-E872-FA5EBBFDC6A3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C151A-FEDA-5FA3-554E-B80E8D073F39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CE870F-3E62-2C89-7D5E-74C5E011CBC6}"/>
              </a:ext>
            </a:extLst>
          </p:cNvPr>
          <p:cNvSpPr txBox="1"/>
          <p:nvPr/>
        </p:nvSpPr>
        <p:spPr>
          <a:xfrm>
            <a:off x="1788376" y="464554"/>
            <a:ext cx="38945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컨트롤러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B37E4-C7EC-DABB-2828-89B0E312F57F}"/>
              </a:ext>
            </a:extLst>
          </p:cNvPr>
          <p:cNvSpPr txBox="1"/>
          <p:nvPr/>
        </p:nvSpPr>
        <p:spPr>
          <a:xfrm>
            <a:off x="1405689" y="6101058"/>
            <a:ext cx="9380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Animation</a:t>
            </a:r>
            <a:r>
              <a:rPr lang="ko-KR" altLang="en-US" sz="28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</a:t>
            </a:r>
            <a:r>
              <a:rPr lang="en-US" altLang="ko-KR" sz="28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Controller</a:t>
            </a:r>
            <a:r>
              <a:rPr lang="ko-KR" altLang="en-US" sz="28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에서 관리할 수 있다</a:t>
            </a:r>
            <a:r>
              <a:rPr lang="en-US" altLang="ko-KR" sz="28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A569BAF-7740-F1E0-D567-31E1B5F8F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58" y="1549425"/>
            <a:ext cx="11233484" cy="44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37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CCEF5-6EF2-BEC2-2A1E-658EFE85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1A68EAE-09C3-4DF9-9E88-443BB13E4C72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B19FD65-6A3E-1120-F0D2-CE91C29B2819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7C726-500B-A276-3D4F-679E4DE581B4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BC2AAE-973F-4F70-E120-DD11636C415B}"/>
              </a:ext>
            </a:extLst>
          </p:cNvPr>
          <p:cNvSpPr txBox="1"/>
          <p:nvPr/>
        </p:nvSpPr>
        <p:spPr>
          <a:xfrm>
            <a:off x="1788376" y="464554"/>
            <a:ext cx="38945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컨트롤러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0CF5CD0-5B75-EF9E-5CB1-120CE2FAD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58" y="2054751"/>
            <a:ext cx="11233484" cy="4401740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55FDF7C1-4AC5-B986-78D1-6EADEF593349}"/>
              </a:ext>
            </a:extLst>
          </p:cNvPr>
          <p:cNvCxnSpPr>
            <a:cxnSpLocks/>
          </p:cNvCxnSpPr>
          <p:nvPr/>
        </p:nvCxnSpPr>
        <p:spPr>
          <a:xfrm flipH="1">
            <a:off x="7411452" y="3063571"/>
            <a:ext cx="439153" cy="252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708E265-651B-AB25-F8C8-C8B60F2BD40E}"/>
              </a:ext>
            </a:extLst>
          </p:cNvPr>
          <p:cNvSpPr txBox="1"/>
          <p:nvPr/>
        </p:nvSpPr>
        <p:spPr>
          <a:xfrm>
            <a:off x="7796463" y="2863516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State</a:t>
            </a:r>
            <a:endParaRPr lang="ko-KR" altLang="en-US" sz="2000" dirty="0">
              <a:solidFill>
                <a:schemeClr val="bg1"/>
              </a:solidFill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034A99F8-921E-F5E0-F5A7-86FE6996B7DD}"/>
              </a:ext>
            </a:extLst>
          </p:cNvPr>
          <p:cNvCxnSpPr>
            <a:cxnSpLocks/>
          </p:cNvCxnSpPr>
          <p:nvPr/>
        </p:nvCxnSpPr>
        <p:spPr>
          <a:xfrm flipH="1">
            <a:off x="7706226" y="3975095"/>
            <a:ext cx="5895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E43E67B-C440-CF39-E8C2-3EFDB88175BE}"/>
              </a:ext>
            </a:extLst>
          </p:cNvPr>
          <p:cNvSpPr txBox="1"/>
          <p:nvPr/>
        </p:nvSpPr>
        <p:spPr>
          <a:xfrm>
            <a:off x="8295774" y="3769024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Transition</a:t>
            </a:r>
            <a:endParaRPr lang="ko-KR" altLang="en-US" sz="2000" dirty="0">
              <a:solidFill>
                <a:schemeClr val="bg1"/>
              </a:solidFill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796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FB656-F85C-DBF7-5976-19DE3A3AD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EEF4164-0C27-8E1E-5404-5038B1BA9EEF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D354C4E-4C6B-2400-7D00-3DEA08EF3B2D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FCEFF-C3BC-E480-B5D4-EAD6DD50B241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666D0-64CA-5C70-00A1-1A60586115EE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739591-4FF3-B935-64DA-7C384097F5E9}"/>
              </a:ext>
            </a:extLst>
          </p:cNvPr>
          <p:cNvSpPr txBox="1"/>
          <p:nvPr/>
        </p:nvSpPr>
        <p:spPr>
          <a:xfrm>
            <a:off x="2572753" y="3136612"/>
            <a:ext cx="70464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게임에서 어떤 애니메이션이 필요할까</a:t>
            </a:r>
            <a:r>
              <a:rPr lang="en-US" altLang="ko-KR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?</a:t>
            </a:r>
            <a:endParaRPr lang="ko-KR" altLang="en-US" sz="32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306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44CE6-F7B5-3A51-1EFA-5C0D73DE7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BF7B5B9D-F25F-B4A7-260D-5C089911987A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48A676F-CE1F-7753-E0F8-D1ADF7A56CDF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D655D-9179-5B2A-17DA-67AEDA652112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A9359-9B3D-77CD-CB48-19448D45DB42}"/>
              </a:ext>
            </a:extLst>
          </p:cNvPr>
          <p:cNvSpPr txBox="1"/>
          <p:nvPr/>
        </p:nvSpPr>
        <p:spPr>
          <a:xfrm>
            <a:off x="1788376" y="464554"/>
            <a:ext cx="38945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컨트롤러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AB8577-07FF-53D9-D82D-AFF1A044F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4" y="2626198"/>
            <a:ext cx="3653814" cy="270983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96625DB-CCFE-4565-B528-C82B6102F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616" y="1445549"/>
            <a:ext cx="4076851" cy="482934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60EE7C2-2D24-A206-3F57-F63153804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305" y="1445548"/>
            <a:ext cx="4076851" cy="48445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AFFAB5-D1D5-E3F0-DBE5-5F3E781B184D}"/>
              </a:ext>
            </a:extLst>
          </p:cNvPr>
          <p:cNvSpPr txBox="1"/>
          <p:nvPr/>
        </p:nvSpPr>
        <p:spPr>
          <a:xfrm>
            <a:off x="4157840" y="6290052"/>
            <a:ext cx="3554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조건 만족 시 </a:t>
            </a:r>
            <a:r>
              <a:rPr lang="ko-KR" altLang="en-US" sz="240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즉시 전환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9581EF-6355-1367-9166-4AF363947B60}"/>
              </a:ext>
            </a:extLst>
          </p:cNvPr>
          <p:cNvSpPr txBox="1"/>
          <p:nvPr/>
        </p:nvSpPr>
        <p:spPr>
          <a:xfrm>
            <a:off x="8294529" y="6290052"/>
            <a:ext cx="3554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재생이 완료되면 전환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2875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8252F-8A2E-1DEA-ECFA-16D1F4266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9888A12-CAA3-E993-48F5-977FA99E2919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AA8C23E-4D58-789D-A459-4013F5E1A2C1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ED7533-CBBE-5CB6-ED33-63C2C631ECFD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985D4-91F7-C740-E290-C46474AA5566}"/>
              </a:ext>
            </a:extLst>
          </p:cNvPr>
          <p:cNvSpPr txBox="1"/>
          <p:nvPr/>
        </p:nvSpPr>
        <p:spPr>
          <a:xfrm>
            <a:off x="1788376" y="464554"/>
            <a:ext cx="38945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컨트롤러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D7B4F26-2E7C-3949-7130-A96311F8B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77" y="2760824"/>
            <a:ext cx="3477110" cy="246731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AC9A910-8FDE-49A6-08BE-A5B039669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053" y="2723092"/>
            <a:ext cx="6412358" cy="138558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2167890-D267-ADC5-3052-5E6E851E5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052" y="4170351"/>
            <a:ext cx="6412357" cy="10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06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2E37E-414C-6DAF-C95E-FACFB6419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F57F8EA-FEF9-2630-F0F3-4BCBF97ADE67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C045946-2F25-A4C7-BBCC-4A5D5A23C008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A113C0-C9BC-C290-CFE2-30B1804D9A37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61E5A7-902B-E6BE-658B-E793A8A6F6D7}"/>
              </a:ext>
            </a:extLst>
          </p:cNvPr>
          <p:cNvSpPr txBox="1"/>
          <p:nvPr/>
        </p:nvSpPr>
        <p:spPr>
          <a:xfrm>
            <a:off x="1788376" y="464554"/>
            <a:ext cx="38945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컨트롤러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F3C61B2-5683-2C86-9067-1AABDCB5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761" y="1533962"/>
            <a:ext cx="7796477" cy="262140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1371608-CABD-04A6-1DFC-32106E62A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761" y="4272073"/>
            <a:ext cx="7796477" cy="18063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39A33-A3D8-2ABC-F6D3-FDBF435C18BA}"/>
              </a:ext>
            </a:extLst>
          </p:cNvPr>
          <p:cNvSpPr txBox="1"/>
          <p:nvPr/>
        </p:nvSpPr>
        <p:spPr>
          <a:xfrm>
            <a:off x="1405689" y="6101058"/>
            <a:ext cx="9380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PlayerController3.cs</a:t>
            </a:r>
          </a:p>
        </p:txBody>
      </p:sp>
    </p:spTree>
    <p:extLst>
      <p:ext uri="{BB962C8B-B14F-4D97-AF65-F5344CB8AC3E}">
        <p14:creationId xmlns:p14="http://schemas.microsoft.com/office/powerpoint/2010/main" val="203571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1E193-5E2A-5029-676B-BC6D608C8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E8D7BE2-5C81-9C7A-29A0-756F23029BC6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DC721E0-31B2-8641-E6D2-2E3A6396A477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C057C1-C338-EB08-E90A-2A01DCA6F940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668B5-7523-BDC9-F0F0-DD0B68B63846}"/>
              </a:ext>
            </a:extLst>
          </p:cNvPr>
          <p:cNvSpPr txBox="1"/>
          <p:nvPr/>
        </p:nvSpPr>
        <p:spPr>
          <a:xfrm>
            <a:off x="1788376" y="464554"/>
            <a:ext cx="38945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컨트롤러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3A3BA-4A99-3624-E270-BEDC13C84B64}"/>
              </a:ext>
            </a:extLst>
          </p:cNvPr>
          <p:cNvSpPr txBox="1"/>
          <p:nvPr/>
        </p:nvSpPr>
        <p:spPr>
          <a:xfrm>
            <a:off x="1414297" y="5495086"/>
            <a:ext cx="9380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이 그래프가 너무 복잡해서 싫다면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…</a:t>
            </a:r>
          </a:p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- Any State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잘 활용하기</a:t>
            </a:r>
            <a:b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</a:b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-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코드로 직접 관리하기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46DD515-F386-F486-820E-B9B5C4A67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05" y="1587709"/>
            <a:ext cx="9363406" cy="366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23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00B75-1772-E1BB-4D1D-17C5A629B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C41E12A7-6236-7E58-1620-71E5D3ECE07D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9E38C60-0E0D-EDA6-B25F-70814772521C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6E9251-C952-392F-0E71-56DEEBC2BE54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C1AAD-5036-BBED-9F1A-9683CC37FF5F}"/>
              </a:ext>
            </a:extLst>
          </p:cNvPr>
          <p:cNvSpPr txBox="1"/>
          <p:nvPr/>
        </p:nvSpPr>
        <p:spPr>
          <a:xfrm>
            <a:off x="1788376" y="464554"/>
            <a:ext cx="38945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컨트롤러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4C716-9B13-3114-36A7-AD6F758856E7}"/>
              </a:ext>
            </a:extLst>
          </p:cNvPr>
          <p:cNvSpPr txBox="1"/>
          <p:nvPr/>
        </p:nvSpPr>
        <p:spPr>
          <a:xfrm>
            <a:off x="1414297" y="6158801"/>
            <a:ext cx="9380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편안한 버튼 애니메이션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EFB70C9-75B0-9A8D-77B8-A82840B4A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679" y="1587709"/>
            <a:ext cx="6382641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83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5BA70-7BEE-4544-6C5E-44B571572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BC8D036-5A9B-26F7-B202-2D5416DA5B1F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C34F69F-235B-D7C4-FB5B-AD950B80A9A0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E8BC0-A28A-EE52-B549-5D8B24D855CA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FCD784-32B4-500E-D234-E70545C66F64}"/>
              </a:ext>
            </a:extLst>
          </p:cNvPr>
          <p:cNvSpPr txBox="1"/>
          <p:nvPr/>
        </p:nvSpPr>
        <p:spPr>
          <a:xfrm>
            <a:off x="1788376" y="464554"/>
            <a:ext cx="38945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컨트롤러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8AD8B0F-5DB9-8100-D576-8D8872538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76" y="2069402"/>
            <a:ext cx="4852241" cy="4132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537393-A6DD-8F83-BDDC-8F3679CBA4A2}"/>
              </a:ext>
            </a:extLst>
          </p:cNvPr>
          <p:cNvSpPr txBox="1"/>
          <p:nvPr/>
        </p:nvSpPr>
        <p:spPr>
          <a:xfrm>
            <a:off x="6096000" y="4135825"/>
            <a:ext cx="58212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버튼의 애니메이션에는 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사이즈를 줄이는 애니메이션 밖에 없는데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어떻게 다시 원래 사이즈로 복원될까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?</a:t>
            </a:r>
          </a:p>
        </p:txBody>
      </p:sp>
      <p:pic>
        <p:nvPicPr>
          <p:cNvPr id="4" name="그림 3" descr="텍스트, 스크린샷, 폰트, 직사각형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9F7EF2D-5363-E020-8036-769C84714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11" y="2681006"/>
            <a:ext cx="23431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80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8A108-E5C2-6242-E342-F1D58AF1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056DCC5-BE07-0FB0-2C18-F63037E3430F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C8B5F2C-8C8F-6091-2302-A9A62255E314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5AB22-44BF-725B-5D3A-D25B0DE3D316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9906EF-D90F-CBEA-3EB0-486D66D31766}"/>
              </a:ext>
            </a:extLst>
          </p:cNvPr>
          <p:cNvSpPr txBox="1"/>
          <p:nvPr/>
        </p:nvSpPr>
        <p:spPr>
          <a:xfrm>
            <a:off x="1788376" y="464554"/>
            <a:ext cx="38945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컨트롤러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BC1010-296E-4A3E-1C9A-77A0C30A5114}"/>
              </a:ext>
            </a:extLst>
          </p:cNvPr>
          <p:cNvSpPr txBox="1"/>
          <p:nvPr/>
        </p:nvSpPr>
        <p:spPr>
          <a:xfrm>
            <a:off x="5422232" y="2675376"/>
            <a:ext cx="5821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Pressed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상태에서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Normal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상태로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0.1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초 동안 부드럽게 전환한다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3CA5C-510B-A9DE-861F-4145F33753C4}"/>
              </a:ext>
            </a:extLst>
          </p:cNvPr>
          <p:cNvSpPr txBox="1"/>
          <p:nvPr/>
        </p:nvSpPr>
        <p:spPr>
          <a:xfrm>
            <a:off x="5422232" y="1767400"/>
            <a:ext cx="54122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애니메이션 섞기</a:t>
            </a:r>
            <a:endParaRPr lang="en-US" altLang="ko-KR" sz="32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305E30A2-4545-F989-59F4-C134153D1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87" y="1587706"/>
            <a:ext cx="3993029" cy="515998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4A411B3-F0EB-5DCF-40F2-00E5EDF7E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232" y="3676120"/>
            <a:ext cx="5947610" cy="17761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831795E-6E3A-354A-CB12-3AFDC5B1FB03}"/>
              </a:ext>
            </a:extLst>
          </p:cNvPr>
          <p:cNvSpPr txBox="1"/>
          <p:nvPr/>
        </p:nvSpPr>
        <p:spPr>
          <a:xfrm>
            <a:off x="5422232" y="5622055"/>
            <a:ext cx="5821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그래서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Normal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상태에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Scale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을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1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로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설정하는 애니메이션이 있다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46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A3C51C38-88EB-4611-F222-E5DC2AD8A82E}"/>
              </a:ext>
            </a:extLst>
          </p:cNvPr>
          <p:cNvSpPr/>
          <p:nvPr/>
        </p:nvSpPr>
        <p:spPr>
          <a:xfrm>
            <a:off x="4283927" y="1616927"/>
            <a:ext cx="3624146" cy="362414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A3E3E-D2F5-B300-67CD-6850BFB81981}"/>
              </a:ext>
            </a:extLst>
          </p:cNvPr>
          <p:cNvSpPr txBox="1"/>
          <p:nvPr/>
        </p:nvSpPr>
        <p:spPr>
          <a:xfrm>
            <a:off x="5018384" y="2644170"/>
            <a:ext cx="2155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A3AD6-C220-99E2-CC04-C91346A2FE97}"/>
              </a:ext>
            </a:extLst>
          </p:cNvPr>
          <p:cNvSpPr txBox="1"/>
          <p:nvPr/>
        </p:nvSpPr>
        <p:spPr>
          <a:xfrm>
            <a:off x="3047509" y="5241073"/>
            <a:ext cx="6096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다음 시간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(5/27)</a:t>
            </a:r>
          </a:p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5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강 잡다한 내용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358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BB039-F7FA-04BC-E394-FC84B3D27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AC586263-B7B3-139F-9A6C-018823A05527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9E139E8-2FE3-7F80-414A-6BB500F4C778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7AD56-453B-7E36-632A-EA88F7BA0CCE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DAAAA-651F-D566-ED82-0B11F5130845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</a:t>
            </a:r>
          </a:p>
        </p:txBody>
      </p:sp>
      <p:pic>
        <p:nvPicPr>
          <p:cNvPr id="4" name="그림 3" descr="스크린샷, 직사각형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1DB1A12-1E93-DED1-586E-8C6B511B5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1861135"/>
            <a:ext cx="62293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2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2A2C4-88AD-F56D-6CD1-7C4C0E16D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FE00075-9FCF-8DD0-5866-BAA9DA543E20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C5F4CCF-4D2E-6B9B-B65B-B7A3A119C143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C764E-ED64-488D-9D16-5643D6E977ED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8CE43-5680-22DC-AEC5-089C4A00977D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</a:t>
            </a:r>
          </a:p>
        </p:txBody>
      </p:sp>
      <p:pic>
        <p:nvPicPr>
          <p:cNvPr id="8" name="그림 7" descr="텍스트, 스크린샷, 직사각형, 사각형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15DFF1E-CBDD-FDE4-5DC3-66F9249F6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611229"/>
            <a:ext cx="67818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1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E332F-9B09-5D8D-9336-B36F1A035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443CCB2-399B-BC7F-4821-1B32C2DDD1A5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10C7635-77E7-04F9-07B7-E9CCC33ECD84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6F071-9941-2940-0AF4-EF0F66636CB9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33F88-9842-1646-0805-FE5B0CE4DAE4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DCF90-401A-A35D-F1BB-03F061DA46D8}"/>
              </a:ext>
            </a:extLst>
          </p:cNvPr>
          <p:cNvSpPr txBox="1"/>
          <p:nvPr/>
        </p:nvSpPr>
        <p:spPr>
          <a:xfrm>
            <a:off x="2572753" y="3136612"/>
            <a:ext cx="70464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어떻게 </a:t>
            </a:r>
            <a:r>
              <a:rPr lang="ko-KR" altLang="en-US" sz="32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하는걸까</a:t>
            </a:r>
            <a:endParaRPr lang="ko-KR" altLang="en-US" sz="32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028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9F676-344E-0BC7-59AA-D64455D37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1E52C8FA-2DA1-CF8D-E7A3-8A5A001CF790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2BC122B-8181-BE89-E36D-21E704BA0B51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7AD18-EDDD-8FA2-2C12-91AD16CCF1A7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47C2F-C3F5-B76C-B7C2-FB26172128E9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982097-EAD8-3B5A-C7F8-EA59FC149F83}"/>
              </a:ext>
            </a:extLst>
          </p:cNvPr>
          <p:cNvSpPr txBox="1"/>
          <p:nvPr/>
        </p:nvSpPr>
        <p:spPr>
          <a:xfrm>
            <a:off x="2572753" y="4863184"/>
            <a:ext cx="70464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시간에 따라 필드의 값을 자동으로 바꾸는 것</a:t>
            </a:r>
          </a:p>
        </p:txBody>
      </p:sp>
      <p:pic>
        <p:nvPicPr>
          <p:cNvPr id="4" name="그림 3" descr="스크린샷, 멀티미디어 소프트웨어, 전자제품, 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6B34B73-8274-87F9-16C3-54AA87E54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543"/>
            <a:ext cx="12192000" cy="272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7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F57F9-978B-A618-B4F3-71B631229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C728E10-3E49-A30D-138C-A3CB5E68F124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ADF18D4-1B04-8681-EB74-790F85D595E9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51817-108B-1A24-2763-B6776FF704FA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22B27-12E1-50A8-B351-78F3EE085F75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C87F7-2DCF-4675-99A5-06AC76CAF0FC}"/>
              </a:ext>
            </a:extLst>
          </p:cNvPr>
          <p:cNvSpPr txBox="1"/>
          <p:nvPr/>
        </p:nvSpPr>
        <p:spPr>
          <a:xfrm>
            <a:off x="2572753" y="1590594"/>
            <a:ext cx="70464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용어 정리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7D3DC3F-EE83-BBF7-BE92-073FF50B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867" y="2271891"/>
            <a:ext cx="6752266" cy="435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3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A4D28-6A53-288B-D602-D1470A86A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FD4D50C-1F6A-4E35-63C0-EBCFF3D4B9B1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240D233-DB56-605A-A3BB-9ACC5AC6D2A7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335DC-C01B-BD4C-9DBA-69F14211E4E2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2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B728B-D728-F10C-6539-1BEF18985F62}"/>
              </a:ext>
            </a:extLst>
          </p:cNvPr>
          <p:cNvSpPr txBox="1"/>
          <p:nvPr/>
        </p:nvSpPr>
        <p:spPr>
          <a:xfrm>
            <a:off x="1788376" y="433776"/>
            <a:ext cx="389456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Animation Clip</a:t>
            </a:r>
            <a:endParaRPr lang="ko-KR" altLang="en-US" sz="4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AED2AFD-7A86-4730-805B-0C897E43D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30" y="2025638"/>
            <a:ext cx="4331985" cy="335512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B596105-1863-5D98-9699-4B80DD42B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480" y="2760495"/>
            <a:ext cx="6236368" cy="18854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51B4E7-B7DC-7BE1-D22F-D634E075EF75}"/>
              </a:ext>
            </a:extLst>
          </p:cNvPr>
          <p:cNvSpPr txBox="1"/>
          <p:nvPr/>
        </p:nvSpPr>
        <p:spPr>
          <a:xfrm>
            <a:off x="-731025" y="5495066"/>
            <a:ext cx="70464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직접 생성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EE765-EFB8-59FB-F445-9D947F072808}"/>
              </a:ext>
            </a:extLst>
          </p:cNvPr>
          <p:cNvSpPr txBox="1"/>
          <p:nvPr/>
        </p:nvSpPr>
        <p:spPr>
          <a:xfrm>
            <a:off x="5111417" y="5495066"/>
            <a:ext cx="70464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스프라이트</a:t>
            </a:r>
            <a:r>
              <a:rPr lang="ko-KR" altLang="en-US" sz="28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여러 개 잡고 </a:t>
            </a:r>
            <a:r>
              <a:rPr lang="ko-KR" altLang="en-US" sz="28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씬에</a:t>
            </a:r>
            <a:r>
              <a:rPr lang="ko-KR" altLang="en-US" sz="28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</a:t>
            </a:r>
            <a:r>
              <a:rPr lang="ko-KR" altLang="en-US" sz="28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끌어다</a:t>
            </a:r>
            <a:r>
              <a:rPr lang="ko-KR" altLang="en-US" sz="28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넣기</a:t>
            </a:r>
          </a:p>
        </p:txBody>
      </p:sp>
    </p:spTree>
    <p:extLst>
      <p:ext uri="{BB962C8B-B14F-4D97-AF65-F5344CB8AC3E}">
        <p14:creationId xmlns:p14="http://schemas.microsoft.com/office/powerpoint/2010/main" val="215949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B0A89-7FD9-03AC-4DC7-3FB93EF83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4B83F5D4-BEE5-E91A-6D41-5EBD4BA81488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348DE78-1D04-0619-E6FB-68D8AC95A3E9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B6F53-1D40-EBE4-DBDB-94B4E485ADFB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2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3F0E-7DC1-AC86-6F71-475AFA19F114}"/>
              </a:ext>
            </a:extLst>
          </p:cNvPr>
          <p:cNvSpPr txBox="1"/>
          <p:nvPr/>
        </p:nvSpPr>
        <p:spPr>
          <a:xfrm>
            <a:off x="2572753" y="2260254"/>
            <a:ext cx="70464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직접 생성 했다면</a:t>
            </a:r>
            <a:endParaRPr lang="en-US" altLang="ko-KR" sz="28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1DCFB6-D006-5A37-94E7-8F73F7CB23BE}"/>
              </a:ext>
            </a:extLst>
          </p:cNvPr>
          <p:cNvSpPr txBox="1"/>
          <p:nvPr/>
        </p:nvSpPr>
        <p:spPr>
          <a:xfrm>
            <a:off x="1405689" y="3243530"/>
            <a:ext cx="9380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애니메이션을 적용하고 싶은 오브젝트에 </a:t>
            </a:r>
            <a:r>
              <a:rPr lang="ko-KR" altLang="en-US" sz="24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끌어다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넣기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-&gt; Animator Controller </a:t>
            </a:r>
            <a:r>
              <a:rPr lang="ko-KR" altLang="en-US" sz="24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애셋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, Animator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컴포넌트가 자동으로 생성됨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8650F-845D-44B5-0D16-9A88CF5F2F98}"/>
              </a:ext>
            </a:extLst>
          </p:cNvPr>
          <p:cNvSpPr txBox="1"/>
          <p:nvPr/>
        </p:nvSpPr>
        <p:spPr>
          <a:xfrm>
            <a:off x="1405689" y="4420199"/>
            <a:ext cx="9380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끌어다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넣은 오브젝트 컴포넌트 클릭하고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Animation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뷰에서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Add Property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나 녹화 기능 이용해서 애니메이션 만들기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EAE64-0654-4429-CD02-BC2217777D5C}"/>
              </a:ext>
            </a:extLst>
          </p:cNvPr>
          <p:cNvSpPr txBox="1"/>
          <p:nvPr/>
        </p:nvSpPr>
        <p:spPr>
          <a:xfrm>
            <a:off x="1788376" y="433776"/>
            <a:ext cx="389456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4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애니메이션 클립</a:t>
            </a:r>
          </a:p>
        </p:txBody>
      </p:sp>
    </p:spTree>
    <p:extLst>
      <p:ext uri="{BB962C8B-B14F-4D97-AF65-F5344CB8AC3E}">
        <p14:creationId xmlns:p14="http://schemas.microsoft.com/office/powerpoint/2010/main" val="2546293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7622</TotalTime>
  <Words>407</Words>
  <Application>Microsoft Office PowerPoint</Application>
  <PresentationFormat>와이드스크린</PresentationFormat>
  <Paragraphs>139</Paragraphs>
  <Slides>27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2" baseType="lpstr">
      <vt:lpstr>Pretendard Variable SemiBold</vt:lpstr>
      <vt:lpstr>Pretendard Variable Light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안세진</dc:creator>
  <cp:lastModifiedBy>안세진</cp:lastModifiedBy>
  <cp:revision>32</cp:revision>
  <dcterms:created xsi:type="dcterms:W3CDTF">2025-03-14T07:35:33Z</dcterms:created>
  <dcterms:modified xsi:type="dcterms:W3CDTF">2025-05-13T10:56:30Z</dcterms:modified>
</cp:coreProperties>
</file>