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71" r:id="rId15"/>
  </p:sldIdLst>
  <p:sldSz cx="18288000" cy="10299700"/>
  <p:notesSz cx="18288000" cy="10299700"/>
  <p:embeddedFontLst>
    <p:embeddedFont>
      <p:font typeface="CookieRunOTF Bold" panose="020B0600000101010101" pitchFamily="34" charset="-127"/>
      <p:bold r:id="rId16"/>
    </p:embeddedFont>
    <p:embeddedFont>
      <p:font typeface="CookieRunOTF Regular" panose="020B0600000101010101" pitchFamily="34" charset="-12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92907"/>
            <a:ext cx="15544800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7832"/>
            <a:ext cx="1280160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96525"/>
          </a:xfrm>
          <a:custGeom>
            <a:avLst/>
            <a:gdLst/>
            <a:ahLst/>
            <a:cxnLst/>
            <a:rect l="l" t="t" r="r" b="b"/>
            <a:pathLst>
              <a:path w="18288000" h="10296525">
                <a:moveTo>
                  <a:pt x="18288000" y="10296004"/>
                </a:moveTo>
                <a:lnTo>
                  <a:pt x="0" y="10296004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96004"/>
                </a:lnTo>
                <a:close/>
              </a:path>
            </a:pathLst>
          </a:custGeom>
          <a:solidFill>
            <a:srgbClr val="EF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988"/>
            <a:ext cx="1645920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8931"/>
            <a:ext cx="1645920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78721"/>
            <a:ext cx="585216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1.png"/><Relationship Id="rId3" Type="http://schemas.openxmlformats.org/officeDocument/2006/relationships/image" Target="../media/image401.png"/><Relationship Id="rId7" Type="http://schemas.openxmlformats.org/officeDocument/2006/relationships/image" Target="../media/image405.png"/><Relationship Id="rId12" Type="http://schemas.openxmlformats.org/officeDocument/2006/relationships/image" Target="../media/image410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4.png"/><Relationship Id="rId11" Type="http://schemas.openxmlformats.org/officeDocument/2006/relationships/image" Target="../media/image409.png"/><Relationship Id="rId5" Type="http://schemas.openxmlformats.org/officeDocument/2006/relationships/image" Target="../media/image403.png"/><Relationship Id="rId10" Type="http://schemas.openxmlformats.org/officeDocument/2006/relationships/image" Target="../media/image408.png"/><Relationship Id="rId4" Type="http://schemas.openxmlformats.org/officeDocument/2006/relationships/image" Target="../media/image402.png"/><Relationship Id="rId9" Type="http://schemas.openxmlformats.org/officeDocument/2006/relationships/image" Target="../media/image407.png"/><Relationship Id="rId14" Type="http://schemas.openxmlformats.org/officeDocument/2006/relationships/image" Target="../media/image41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3.png"/><Relationship Id="rId18" Type="http://schemas.openxmlformats.org/officeDocument/2006/relationships/image" Target="../media/image428.png"/><Relationship Id="rId26" Type="http://schemas.openxmlformats.org/officeDocument/2006/relationships/image" Target="../media/image436.png"/><Relationship Id="rId39" Type="http://schemas.openxmlformats.org/officeDocument/2006/relationships/image" Target="../media/image449.png"/><Relationship Id="rId21" Type="http://schemas.openxmlformats.org/officeDocument/2006/relationships/image" Target="../media/image431.png"/><Relationship Id="rId34" Type="http://schemas.openxmlformats.org/officeDocument/2006/relationships/image" Target="../media/image444.png"/><Relationship Id="rId42" Type="http://schemas.openxmlformats.org/officeDocument/2006/relationships/image" Target="../media/image452.png"/><Relationship Id="rId7" Type="http://schemas.openxmlformats.org/officeDocument/2006/relationships/image" Target="../media/image417.png"/><Relationship Id="rId2" Type="http://schemas.openxmlformats.org/officeDocument/2006/relationships/image" Target="../media/image21.png"/><Relationship Id="rId16" Type="http://schemas.openxmlformats.org/officeDocument/2006/relationships/image" Target="../media/image426.png"/><Relationship Id="rId29" Type="http://schemas.openxmlformats.org/officeDocument/2006/relationships/image" Target="../media/image4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6.png"/><Relationship Id="rId11" Type="http://schemas.openxmlformats.org/officeDocument/2006/relationships/image" Target="../media/image421.png"/><Relationship Id="rId24" Type="http://schemas.openxmlformats.org/officeDocument/2006/relationships/image" Target="../media/image434.png"/><Relationship Id="rId32" Type="http://schemas.openxmlformats.org/officeDocument/2006/relationships/image" Target="../media/image442.png"/><Relationship Id="rId37" Type="http://schemas.openxmlformats.org/officeDocument/2006/relationships/image" Target="../media/image447.png"/><Relationship Id="rId40" Type="http://schemas.openxmlformats.org/officeDocument/2006/relationships/image" Target="../media/image450.png"/><Relationship Id="rId45" Type="http://schemas.openxmlformats.org/officeDocument/2006/relationships/image" Target="../media/image455.png"/><Relationship Id="rId5" Type="http://schemas.openxmlformats.org/officeDocument/2006/relationships/image" Target="../media/image415.png"/><Relationship Id="rId15" Type="http://schemas.openxmlformats.org/officeDocument/2006/relationships/image" Target="../media/image425.png"/><Relationship Id="rId23" Type="http://schemas.openxmlformats.org/officeDocument/2006/relationships/image" Target="../media/image433.png"/><Relationship Id="rId28" Type="http://schemas.openxmlformats.org/officeDocument/2006/relationships/image" Target="../media/image438.png"/><Relationship Id="rId36" Type="http://schemas.openxmlformats.org/officeDocument/2006/relationships/image" Target="../media/image446.png"/><Relationship Id="rId10" Type="http://schemas.openxmlformats.org/officeDocument/2006/relationships/image" Target="../media/image420.png"/><Relationship Id="rId19" Type="http://schemas.openxmlformats.org/officeDocument/2006/relationships/image" Target="../media/image429.png"/><Relationship Id="rId31" Type="http://schemas.openxmlformats.org/officeDocument/2006/relationships/image" Target="../media/image441.png"/><Relationship Id="rId44" Type="http://schemas.openxmlformats.org/officeDocument/2006/relationships/image" Target="../media/image454.png"/><Relationship Id="rId4" Type="http://schemas.openxmlformats.org/officeDocument/2006/relationships/image" Target="../media/image414.png"/><Relationship Id="rId9" Type="http://schemas.openxmlformats.org/officeDocument/2006/relationships/image" Target="../media/image419.png"/><Relationship Id="rId14" Type="http://schemas.openxmlformats.org/officeDocument/2006/relationships/image" Target="../media/image424.png"/><Relationship Id="rId22" Type="http://schemas.openxmlformats.org/officeDocument/2006/relationships/image" Target="../media/image432.png"/><Relationship Id="rId27" Type="http://schemas.openxmlformats.org/officeDocument/2006/relationships/image" Target="../media/image437.png"/><Relationship Id="rId30" Type="http://schemas.openxmlformats.org/officeDocument/2006/relationships/image" Target="../media/image440.png"/><Relationship Id="rId35" Type="http://schemas.openxmlformats.org/officeDocument/2006/relationships/image" Target="../media/image445.png"/><Relationship Id="rId43" Type="http://schemas.openxmlformats.org/officeDocument/2006/relationships/image" Target="../media/image453.png"/><Relationship Id="rId8" Type="http://schemas.openxmlformats.org/officeDocument/2006/relationships/image" Target="../media/image418.png"/><Relationship Id="rId3" Type="http://schemas.openxmlformats.org/officeDocument/2006/relationships/image" Target="../media/image413.png"/><Relationship Id="rId12" Type="http://schemas.openxmlformats.org/officeDocument/2006/relationships/image" Target="../media/image422.png"/><Relationship Id="rId17" Type="http://schemas.openxmlformats.org/officeDocument/2006/relationships/image" Target="../media/image427.png"/><Relationship Id="rId25" Type="http://schemas.openxmlformats.org/officeDocument/2006/relationships/image" Target="../media/image435.png"/><Relationship Id="rId33" Type="http://schemas.openxmlformats.org/officeDocument/2006/relationships/image" Target="../media/image443.png"/><Relationship Id="rId38" Type="http://schemas.openxmlformats.org/officeDocument/2006/relationships/image" Target="../media/image448.png"/><Relationship Id="rId46" Type="http://schemas.openxmlformats.org/officeDocument/2006/relationships/image" Target="../media/image456.png"/><Relationship Id="rId20" Type="http://schemas.openxmlformats.org/officeDocument/2006/relationships/image" Target="../media/image430.png"/><Relationship Id="rId41" Type="http://schemas.openxmlformats.org/officeDocument/2006/relationships/image" Target="../media/image4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21" Type="http://schemas.openxmlformats.org/officeDocument/2006/relationships/image" Target="../media/image68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63" Type="http://schemas.openxmlformats.org/officeDocument/2006/relationships/image" Target="../media/image110.png"/><Relationship Id="rId68" Type="http://schemas.openxmlformats.org/officeDocument/2006/relationships/image" Target="../media/image115.png"/><Relationship Id="rId16" Type="http://schemas.openxmlformats.org/officeDocument/2006/relationships/image" Target="../media/image6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image" Target="../media/image105.png"/><Relationship Id="rId66" Type="http://schemas.openxmlformats.org/officeDocument/2006/relationships/image" Target="../media/image113.png"/><Relationship Id="rId74" Type="http://schemas.openxmlformats.org/officeDocument/2006/relationships/image" Target="../media/image121.png"/><Relationship Id="rId5" Type="http://schemas.openxmlformats.org/officeDocument/2006/relationships/image" Target="../media/image52.png"/><Relationship Id="rId61" Type="http://schemas.openxmlformats.org/officeDocument/2006/relationships/image" Target="../media/image108.png"/><Relationship Id="rId19" Type="http://schemas.openxmlformats.org/officeDocument/2006/relationships/image" Target="../media/image6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56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image" Target="../media/image116.png"/><Relationship Id="rId77" Type="http://schemas.openxmlformats.org/officeDocument/2006/relationships/image" Target="../media/image124.png"/><Relationship Id="rId8" Type="http://schemas.openxmlformats.org/officeDocument/2006/relationships/image" Target="../media/image55.png"/><Relationship Id="rId51" Type="http://schemas.openxmlformats.org/officeDocument/2006/relationships/image" Target="../media/image98.png"/><Relationship Id="rId72" Type="http://schemas.openxmlformats.org/officeDocument/2006/relationships/image" Target="../media/image119.png"/><Relationship Id="rId3" Type="http://schemas.openxmlformats.org/officeDocument/2006/relationships/image" Target="../media/image50.jp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59" Type="http://schemas.openxmlformats.org/officeDocument/2006/relationships/image" Target="../media/image106.png"/><Relationship Id="rId67" Type="http://schemas.openxmlformats.org/officeDocument/2006/relationships/image" Target="../media/image114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62" Type="http://schemas.openxmlformats.org/officeDocument/2006/relationships/image" Target="../media/image109.png"/><Relationship Id="rId70" Type="http://schemas.openxmlformats.org/officeDocument/2006/relationships/image" Target="../media/image117.png"/><Relationship Id="rId75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57" Type="http://schemas.openxmlformats.org/officeDocument/2006/relationships/image" Target="../media/image104.png"/><Relationship Id="rId10" Type="http://schemas.openxmlformats.org/officeDocument/2006/relationships/image" Target="../media/image57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image" Target="../media/image112.png"/><Relationship Id="rId73" Type="http://schemas.openxmlformats.org/officeDocument/2006/relationships/image" Target="../media/image120.png"/><Relationship Id="rId78" Type="http://schemas.openxmlformats.org/officeDocument/2006/relationships/image" Target="../media/image125.png"/><Relationship Id="rId4" Type="http://schemas.openxmlformats.org/officeDocument/2006/relationships/image" Target="../media/image51.jpg"/><Relationship Id="rId9" Type="http://schemas.openxmlformats.org/officeDocument/2006/relationships/image" Target="../media/image56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9" Type="http://schemas.openxmlformats.org/officeDocument/2006/relationships/image" Target="../media/image86.png"/><Relationship Id="rId34" Type="http://schemas.openxmlformats.org/officeDocument/2006/relationships/image" Target="../media/image81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76" Type="http://schemas.openxmlformats.org/officeDocument/2006/relationships/image" Target="../media/image123.png"/><Relationship Id="rId7" Type="http://schemas.openxmlformats.org/officeDocument/2006/relationships/image" Target="../media/image54.png"/><Relationship Id="rId71" Type="http://schemas.openxmlformats.org/officeDocument/2006/relationships/image" Target="../media/image118.png"/><Relationship Id="rId2" Type="http://schemas.openxmlformats.org/officeDocument/2006/relationships/image" Target="../media/image21.png"/><Relationship Id="rId29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" Type="http://schemas.openxmlformats.org/officeDocument/2006/relationships/image" Target="../media/image127.png"/><Relationship Id="rId21" Type="http://schemas.openxmlformats.org/officeDocument/2006/relationships/image" Target="../media/image14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148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5.png"/><Relationship Id="rId3" Type="http://schemas.openxmlformats.org/officeDocument/2006/relationships/image" Target="../media/image152.jpg"/><Relationship Id="rId21" Type="http://schemas.openxmlformats.org/officeDocument/2006/relationships/image" Target="../media/image170.png"/><Relationship Id="rId34" Type="http://schemas.openxmlformats.org/officeDocument/2006/relationships/image" Target="../media/image183.png"/><Relationship Id="rId7" Type="http://schemas.openxmlformats.org/officeDocument/2006/relationships/image" Target="../media/image156.jp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33" Type="http://schemas.openxmlformats.org/officeDocument/2006/relationships/image" Target="../media/image182.png"/><Relationship Id="rId2" Type="http://schemas.openxmlformats.org/officeDocument/2006/relationships/image" Target="../media/image126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jp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32" Type="http://schemas.openxmlformats.org/officeDocument/2006/relationships/image" Target="../media/image181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177.png"/><Relationship Id="rId36" Type="http://schemas.openxmlformats.org/officeDocument/2006/relationships/image" Target="../media/image185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31" Type="http://schemas.openxmlformats.org/officeDocument/2006/relationships/image" Target="../media/image180.png"/><Relationship Id="rId4" Type="http://schemas.openxmlformats.org/officeDocument/2006/relationships/image" Target="../media/image153.jp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Relationship Id="rId30" Type="http://schemas.openxmlformats.org/officeDocument/2006/relationships/image" Target="../media/image179.png"/><Relationship Id="rId35" Type="http://schemas.openxmlformats.org/officeDocument/2006/relationships/image" Target="../media/image184.png"/><Relationship Id="rId8" Type="http://schemas.openxmlformats.org/officeDocument/2006/relationships/image" Target="../media/image1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5.png"/><Relationship Id="rId3" Type="http://schemas.openxmlformats.org/officeDocument/2006/relationships/image" Target="../media/image186.png"/><Relationship Id="rId7" Type="http://schemas.openxmlformats.org/officeDocument/2006/relationships/image" Target="../media/image190.jp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image" Target="../media/image126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193.png"/><Relationship Id="rId5" Type="http://schemas.openxmlformats.org/officeDocument/2006/relationships/image" Target="../media/image188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4" Type="http://schemas.openxmlformats.org/officeDocument/2006/relationships/image" Target="../media/image187.png"/><Relationship Id="rId9" Type="http://schemas.openxmlformats.org/officeDocument/2006/relationships/image" Target="../media/image158.png"/><Relationship Id="rId14" Type="http://schemas.openxmlformats.org/officeDocument/2006/relationships/image" Target="../media/image19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3.png"/><Relationship Id="rId117" Type="http://schemas.openxmlformats.org/officeDocument/2006/relationships/image" Target="../media/image314.png"/><Relationship Id="rId21" Type="http://schemas.openxmlformats.org/officeDocument/2006/relationships/image" Target="../media/image218.png"/><Relationship Id="rId42" Type="http://schemas.openxmlformats.org/officeDocument/2006/relationships/image" Target="../media/image239.png"/><Relationship Id="rId47" Type="http://schemas.openxmlformats.org/officeDocument/2006/relationships/image" Target="../media/image244.png"/><Relationship Id="rId63" Type="http://schemas.openxmlformats.org/officeDocument/2006/relationships/image" Target="../media/image260.png"/><Relationship Id="rId68" Type="http://schemas.openxmlformats.org/officeDocument/2006/relationships/image" Target="../media/image265.png"/><Relationship Id="rId84" Type="http://schemas.openxmlformats.org/officeDocument/2006/relationships/image" Target="../media/image281.png"/><Relationship Id="rId89" Type="http://schemas.openxmlformats.org/officeDocument/2006/relationships/image" Target="../media/image286.png"/><Relationship Id="rId112" Type="http://schemas.openxmlformats.org/officeDocument/2006/relationships/image" Target="../media/image309.png"/><Relationship Id="rId16" Type="http://schemas.openxmlformats.org/officeDocument/2006/relationships/image" Target="../media/image213.png"/><Relationship Id="rId107" Type="http://schemas.openxmlformats.org/officeDocument/2006/relationships/image" Target="../media/image304.png"/><Relationship Id="rId11" Type="http://schemas.openxmlformats.org/officeDocument/2006/relationships/image" Target="../media/image208.png"/><Relationship Id="rId32" Type="http://schemas.openxmlformats.org/officeDocument/2006/relationships/image" Target="../media/image229.png"/><Relationship Id="rId37" Type="http://schemas.openxmlformats.org/officeDocument/2006/relationships/image" Target="../media/image234.png"/><Relationship Id="rId53" Type="http://schemas.openxmlformats.org/officeDocument/2006/relationships/image" Target="../media/image250.png"/><Relationship Id="rId58" Type="http://schemas.openxmlformats.org/officeDocument/2006/relationships/image" Target="../media/image255.png"/><Relationship Id="rId74" Type="http://schemas.openxmlformats.org/officeDocument/2006/relationships/image" Target="../media/image271.png"/><Relationship Id="rId79" Type="http://schemas.openxmlformats.org/officeDocument/2006/relationships/image" Target="../media/image276.png"/><Relationship Id="rId102" Type="http://schemas.openxmlformats.org/officeDocument/2006/relationships/image" Target="../media/image299.png"/><Relationship Id="rId123" Type="http://schemas.openxmlformats.org/officeDocument/2006/relationships/image" Target="../media/image320.png"/><Relationship Id="rId5" Type="http://schemas.openxmlformats.org/officeDocument/2006/relationships/image" Target="../media/image202.png"/><Relationship Id="rId90" Type="http://schemas.openxmlformats.org/officeDocument/2006/relationships/image" Target="../media/image287.png"/><Relationship Id="rId95" Type="http://schemas.openxmlformats.org/officeDocument/2006/relationships/image" Target="../media/image292.png"/><Relationship Id="rId22" Type="http://schemas.openxmlformats.org/officeDocument/2006/relationships/image" Target="../media/image219.png"/><Relationship Id="rId27" Type="http://schemas.openxmlformats.org/officeDocument/2006/relationships/image" Target="../media/image224.png"/><Relationship Id="rId43" Type="http://schemas.openxmlformats.org/officeDocument/2006/relationships/image" Target="../media/image240.png"/><Relationship Id="rId48" Type="http://schemas.openxmlformats.org/officeDocument/2006/relationships/image" Target="../media/image245.png"/><Relationship Id="rId64" Type="http://schemas.openxmlformats.org/officeDocument/2006/relationships/image" Target="../media/image261.png"/><Relationship Id="rId69" Type="http://schemas.openxmlformats.org/officeDocument/2006/relationships/image" Target="../media/image266.png"/><Relationship Id="rId113" Type="http://schemas.openxmlformats.org/officeDocument/2006/relationships/image" Target="../media/image310.png"/><Relationship Id="rId118" Type="http://schemas.openxmlformats.org/officeDocument/2006/relationships/image" Target="../media/image315.png"/><Relationship Id="rId80" Type="http://schemas.openxmlformats.org/officeDocument/2006/relationships/image" Target="../media/image277.png"/><Relationship Id="rId85" Type="http://schemas.openxmlformats.org/officeDocument/2006/relationships/image" Target="../media/image282.png"/><Relationship Id="rId12" Type="http://schemas.openxmlformats.org/officeDocument/2006/relationships/image" Target="../media/image209.png"/><Relationship Id="rId17" Type="http://schemas.openxmlformats.org/officeDocument/2006/relationships/image" Target="../media/image214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59" Type="http://schemas.openxmlformats.org/officeDocument/2006/relationships/image" Target="../media/image256.png"/><Relationship Id="rId103" Type="http://schemas.openxmlformats.org/officeDocument/2006/relationships/image" Target="../media/image300.png"/><Relationship Id="rId108" Type="http://schemas.openxmlformats.org/officeDocument/2006/relationships/image" Target="../media/image305.png"/><Relationship Id="rId124" Type="http://schemas.openxmlformats.org/officeDocument/2006/relationships/image" Target="../media/image321.png"/><Relationship Id="rId54" Type="http://schemas.openxmlformats.org/officeDocument/2006/relationships/image" Target="../media/image251.png"/><Relationship Id="rId70" Type="http://schemas.openxmlformats.org/officeDocument/2006/relationships/image" Target="../media/image267.png"/><Relationship Id="rId75" Type="http://schemas.openxmlformats.org/officeDocument/2006/relationships/image" Target="../media/image272.png"/><Relationship Id="rId91" Type="http://schemas.openxmlformats.org/officeDocument/2006/relationships/image" Target="../media/image288.png"/><Relationship Id="rId96" Type="http://schemas.openxmlformats.org/officeDocument/2006/relationships/image" Target="../media/image2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3.png"/><Relationship Id="rId23" Type="http://schemas.openxmlformats.org/officeDocument/2006/relationships/image" Target="../media/image220.png"/><Relationship Id="rId28" Type="http://schemas.openxmlformats.org/officeDocument/2006/relationships/image" Target="../media/image225.png"/><Relationship Id="rId49" Type="http://schemas.openxmlformats.org/officeDocument/2006/relationships/image" Target="../media/image246.png"/><Relationship Id="rId114" Type="http://schemas.openxmlformats.org/officeDocument/2006/relationships/image" Target="../media/image311.png"/><Relationship Id="rId119" Type="http://schemas.openxmlformats.org/officeDocument/2006/relationships/image" Target="../media/image316.png"/><Relationship Id="rId44" Type="http://schemas.openxmlformats.org/officeDocument/2006/relationships/image" Target="../media/image241.png"/><Relationship Id="rId60" Type="http://schemas.openxmlformats.org/officeDocument/2006/relationships/image" Target="../media/image257.png"/><Relationship Id="rId65" Type="http://schemas.openxmlformats.org/officeDocument/2006/relationships/image" Target="../media/image262.png"/><Relationship Id="rId81" Type="http://schemas.openxmlformats.org/officeDocument/2006/relationships/image" Target="../media/image278.png"/><Relationship Id="rId86" Type="http://schemas.openxmlformats.org/officeDocument/2006/relationships/image" Target="../media/image283.png"/><Relationship Id="rId13" Type="http://schemas.openxmlformats.org/officeDocument/2006/relationships/image" Target="../media/image210.png"/><Relationship Id="rId18" Type="http://schemas.openxmlformats.org/officeDocument/2006/relationships/image" Target="../media/image215.png"/><Relationship Id="rId39" Type="http://schemas.openxmlformats.org/officeDocument/2006/relationships/image" Target="../media/image236.png"/><Relationship Id="rId109" Type="http://schemas.openxmlformats.org/officeDocument/2006/relationships/image" Target="../media/image306.png"/><Relationship Id="rId34" Type="http://schemas.openxmlformats.org/officeDocument/2006/relationships/image" Target="../media/image231.png"/><Relationship Id="rId50" Type="http://schemas.openxmlformats.org/officeDocument/2006/relationships/image" Target="../media/image247.png"/><Relationship Id="rId55" Type="http://schemas.openxmlformats.org/officeDocument/2006/relationships/image" Target="../media/image252.png"/><Relationship Id="rId76" Type="http://schemas.openxmlformats.org/officeDocument/2006/relationships/image" Target="../media/image273.png"/><Relationship Id="rId97" Type="http://schemas.openxmlformats.org/officeDocument/2006/relationships/image" Target="../media/image294.png"/><Relationship Id="rId104" Type="http://schemas.openxmlformats.org/officeDocument/2006/relationships/image" Target="../media/image301.png"/><Relationship Id="rId120" Type="http://schemas.openxmlformats.org/officeDocument/2006/relationships/image" Target="../media/image317.png"/><Relationship Id="rId125" Type="http://schemas.openxmlformats.org/officeDocument/2006/relationships/image" Target="../media/image322.png"/><Relationship Id="rId7" Type="http://schemas.openxmlformats.org/officeDocument/2006/relationships/image" Target="../media/image204.png"/><Relationship Id="rId71" Type="http://schemas.openxmlformats.org/officeDocument/2006/relationships/image" Target="../media/image268.png"/><Relationship Id="rId92" Type="http://schemas.openxmlformats.org/officeDocument/2006/relationships/image" Target="../media/image289.png"/><Relationship Id="rId2" Type="http://schemas.openxmlformats.org/officeDocument/2006/relationships/image" Target="../media/image21.png"/><Relationship Id="rId29" Type="http://schemas.openxmlformats.org/officeDocument/2006/relationships/image" Target="../media/image226.png"/><Relationship Id="rId24" Type="http://schemas.openxmlformats.org/officeDocument/2006/relationships/image" Target="../media/image221.png"/><Relationship Id="rId40" Type="http://schemas.openxmlformats.org/officeDocument/2006/relationships/image" Target="../media/image237.png"/><Relationship Id="rId45" Type="http://schemas.openxmlformats.org/officeDocument/2006/relationships/image" Target="../media/image242.png"/><Relationship Id="rId66" Type="http://schemas.openxmlformats.org/officeDocument/2006/relationships/image" Target="../media/image263.png"/><Relationship Id="rId87" Type="http://schemas.openxmlformats.org/officeDocument/2006/relationships/image" Target="../media/image284.png"/><Relationship Id="rId110" Type="http://schemas.openxmlformats.org/officeDocument/2006/relationships/image" Target="../media/image307.png"/><Relationship Id="rId115" Type="http://schemas.openxmlformats.org/officeDocument/2006/relationships/image" Target="../media/image312.png"/><Relationship Id="rId61" Type="http://schemas.openxmlformats.org/officeDocument/2006/relationships/image" Target="../media/image258.png"/><Relationship Id="rId82" Type="http://schemas.openxmlformats.org/officeDocument/2006/relationships/image" Target="../media/image279.png"/><Relationship Id="rId19" Type="http://schemas.openxmlformats.org/officeDocument/2006/relationships/image" Target="../media/image216.png"/><Relationship Id="rId14" Type="http://schemas.openxmlformats.org/officeDocument/2006/relationships/image" Target="../media/image211.png"/><Relationship Id="rId30" Type="http://schemas.openxmlformats.org/officeDocument/2006/relationships/image" Target="../media/image227.png"/><Relationship Id="rId35" Type="http://schemas.openxmlformats.org/officeDocument/2006/relationships/image" Target="../media/image232.png"/><Relationship Id="rId56" Type="http://schemas.openxmlformats.org/officeDocument/2006/relationships/image" Target="../media/image253.png"/><Relationship Id="rId77" Type="http://schemas.openxmlformats.org/officeDocument/2006/relationships/image" Target="../media/image274.png"/><Relationship Id="rId100" Type="http://schemas.openxmlformats.org/officeDocument/2006/relationships/image" Target="../media/image297.png"/><Relationship Id="rId105" Type="http://schemas.openxmlformats.org/officeDocument/2006/relationships/image" Target="../media/image302.png"/><Relationship Id="rId126" Type="http://schemas.openxmlformats.org/officeDocument/2006/relationships/image" Target="../media/image323.png"/><Relationship Id="rId8" Type="http://schemas.openxmlformats.org/officeDocument/2006/relationships/image" Target="../media/image205.png"/><Relationship Id="rId51" Type="http://schemas.openxmlformats.org/officeDocument/2006/relationships/image" Target="../media/image248.png"/><Relationship Id="rId72" Type="http://schemas.openxmlformats.org/officeDocument/2006/relationships/image" Target="../media/image269.png"/><Relationship Id="rId93" Type="http://schemas.openxmlformats.org/officeDocument/2006/relationships/image" Target="../media/image290.png"/><Relationship Id="rId98" Type="http://schemas.openxmlformats.org/officeDocument/2006/relationships/image" Target="../media/image295.png"/><Relationship Id="rId121" Type="http://schemas.openxmlformats.org/officeDocument/2006/relationships/image" Target="../media/image318.png"/><Relationship Id="rId3" Type="http://schemas.openxmlformats.org/officeDocument/2006/relationships/image" Target="../media/image200.png"/><Relationship Id="rId25" Type="http://schemas.openxmlformats.org/officeDocument/2006/relationships/image" Target="../media/image222.png"/><Relationship Id="rId46" Type="http://schemas.openxmlformats.org/officeDocument/2006/relationships/image" Target="../media/image243.png"/><Relationship Id="rId67" Type="http://schemas.openxmlformats.org/officeDocument/2006/relationships/image" Target="../media/image264.png"/><Relationship Id="rId116" Type="http://schemas.openxmlformats.org/officeDocument/2006/relationships/image" Target="../media/image313.png"/><Relationship Id="rId20" Type="http://schemas.openxmlformats.org/officeDocument/2006/relationships/image" Target="../media/image217.png"/><Relationship Id="rId41" Type="http://schemas.openxmlformats.org/officeDocument/2006/relationships/image" Target="../media/image238.png"/><Relationship Id="rId62" Type="http://schemas.openxmlformats.org/officeDocument/2006/relationships/image" Target="../media/image259.png"/><Relationship Id="rId83" Type="http://schemas.openxmlformats.org/officeDocument/2006/relationships/image" Target="../media/image280.png"/><Relationship Id="rId88" Type="http://schemas.openxmlformats.org/officeDocument/2006/relationships/image" Target="../media/image285.png"/><Relationship Id="rId111" Type="http://schemas.openxmlformats.org/officeDocument/2006/relationships/image" Target="../media/image308.png"/><Relationship Id="rId15" Type="http://schemas.openxmlformats.org/officeDocument/2006/relationships/image" Target="../media/image212.png"/><Relationship Id="rId36" Type="http://schemas.openxmlformats.org/officeDocument/2006/relationships/image" Target="../media/image233.png"/><Relationship Id="rId57" Type="http://schemas.openxmlformats.org/officeDocument/2006/relationships/image" Target="../media/image254.png"/><Relationship Id="rId106" Type="http://schemas.openxmlformats.org/officeDocument/2006/relationships/image" Target="../media/image303.png"/><Relationship Id="rId10" Type="http://schemas.openxmlformats.org/officeDocument/2006/relationships/image" Target="../media/image207.png"/><Relationship Id="rId31" Type="http://schemas.openxmlformats.org/officeDocument/2006/relationships/image" Target="../media/image228.png"/><Relationship Id="rId52" Type="http://schemas.openxmlformats.org/officeDocument/2006/relationships/image" Target="../media/image249.png"/><Relationship Id="rId73" Type="http://schemas.openxmlformats.org/officeDocument/2006/relationships/image" Target="../media/image270.png"/><Relationship Id="rId78" Type="http://schemas.openxmlformats.org/officeDocument/2006/relationships/image" Target="../media/image275.png"/><Relationship Id="rId94" Type="http://schemas.openxmlformats.org/officeDocument/2006/relationships/image" Target="../media/image291.png"/><Relationship Id="rId99" Type="http://schemas.openxmlformats.org/officeDocument/2006/relationships/image" Target="../media/image296.png"/><Relationship Id="rId101" Type="http://schemas.openxmlformats.org/officeDocument/2006/relationships/image" Target="../media/image298.png"/><Relationship Id="rId122" Type="http://schemas.openxmlformats.org/officeDocument/2006/relationships/image" Target="../media/image319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8.png"/><Relationship Id="rId21" Type="http://schemas.openxmlformats.org/officeDocument/2006/relationships/image" Target="../media/image343.png"/><Relationship Id="rId42" Type="http://schemas.openxmlformats.org/officeDocument/2006/relationships/image" Target="../media/image364.png"/><Relationship Id="rId47" Type="http://schemas.openxmlformats.org/officeDocument/2006/relationships/image" Target="../media/image369.png"/><Relationship Id="rId63" Type="http://schemas.openxmlformats.org/officeDocument/2006/relationships/image" Target="../media/image385.png"/><Relationship Id="rId68" Type="http://schemas.openxmlformats.org/officeDocument/2006/relationships/image" Target="../media/image390.png"/><Relationship Id="rId16" Type="http://schemas.openxmlformats.org/officeDocument/2006/relationships/image" Target="../media/image338.png"/><Relationship Id="rId11" Type="http://schemas.openxmlformats.org/officeDocument/2006/relationships/image" Target="../media/image333.png"/><Relationship Id="rId24" Type="http://schemas.openxmlformats.org/officeDocument/2006/relationships/image" Target="../media/image346.png"/><Relationship Id="rId32" Type="http://schemas.openxmlformats.org/officeDocument/2006/relationships/image" Target="../media/image354.png"/><Relationship Id="rId37" Type="http://schemas.openxmlformats.org/officeDocument/2006/relationships/image" Target="../media/image359.png"/><Relationship Id="rId40" Type="http://schemas.openxmlformats.org/officeDocument/2006/relationships/image" Target="../media/image362.png"/><Relationship Id="rId45" Type="http://schemas.openxmlformats.org/officeDocument/2006/relationships/image" Target="../media/image367.png"/><Relationship Id="rId53" Type="http://schemas.openxmlformats.org/officeDocument/2006/relationships/image" Target="../media/image375.png"/><Relationship Id="rId58" Type="http://schemas.openxmlformats.org/officeDocument/2006/relationships/image" Target="../media/image380.png"/><Relationship Id="rId66" Type="http://schemas.openxmlformats.org/officeDocument/2006/relationships/image" Target="../media/image388.png"/><Relationship Id="rId74" Type="http://schemas.openxmlformats.org/officeDocument/2006/relationships/image" Target="../media/image396.png"/><Relationship Id="rId5" Type="http://schemas.openxmlformats.org/officeDocument/2006/relationships/image" Target="../media/image327.png"/><Relationship Id="rId61" Type="http://schemas.openxmlformats.org/officeDocument/2006/relationships/image" Target="../media/image383.png"/><Relationship Id="rId19" Type="http://schemas.openxmlformats.org/officeDocument/2006/relationships/image" Target="../media/image341.png"/><Relationship Id="rId14" Type="http://schemas.openxmlformats.org/officeDocument/2006/relationships/image" Target="../media/image336.png"/><Relationship Id="rId22" Type="http://schemas.openxmlformats.org/officeDocument/2006/relationships/image" Target="../media/image344.png"/><Relationship Id="rId27" Type="http://schemas.openxmlformats.org/officeDocument/2006/relationships/image" Target="../media/image349.png"/><Relationship Id="rId30" Type="http://schemas.openxmlformats.org/officeDocument/2006/relationships/image" Target="../media/image352.png"/><Relationship Id="rId35" Type="http://schemas.openxmlformats.org/officeDocument/2006/relationships/image" Target="../media/image357.png"/><Relationship Id="rId43" Type="http://schemas.openxmlformats.org/officeDocument/2006/relationships/image" Target="../media/image365.png"/><Relationship Id="rId48" Type="http://schemas.openxmlformats.org/officeDocument/2006/relationships/image" Target="../media/image370.png"/><Relationship Id="rId56" Type="http://schemas.openxmlformats.org/officeDocument/2006/relationships/image" Target="../media/image378.png"/><Relationship Id="rId64" Type="http://schemas.openxmlformats.org/officeDocument/2006/relationships/image" Target="../media/image386.png"/><Relationship Id="rId69" Type="http://schemas.openxmlformats.org/officeDocument/2006/relationships/image" Target="../media/image391.png"/><Relationship Id="rId77" Type="http://schemas.openxmlformats.org/officeDocument/2006/relationships/image" Target="../media/image399.png"/><Relationship Id="rId8" Type="http://schemas.openxmlformats.org/officeDocument/2006/relationships/image" Target="../media/image330.png"/><Relationship Id="rId51" Type="http://schemas.openxmlformats.org/officeDocument/2006/relationships/image" Target="../media/image373.png"/><Relationship Id="rId72" Type="http://schemas.openxmlformats.org/officeDocument/2006/relationships/image" Target="../media/image394.png"/><Relationship Id="rId3" Type="http://schemas.openxmlformats.org/officeDocument/2006/relationships/image" Target="../media/image325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5" Type="http://schemas.openxmlformats.org/officeDocument/2006/relationships/image" Target="../media/image347.png"/><Relationship Id="rId33" Type="http://schemas.openxmlformats.org/officeDocument/2006/relationships/image" Target="../media/image355.png"/><Relationship Id="rId38" Type="http://schemas.openxmlformats.org/officeDocument/2006/relationships/image" Target="../media/image360.png"/><Relationship Id="rId46" Type="http://schemas.openxmlformats.org/officeDocument/2006/relationships/image" Target="../media/image368.png"/><Relationship Id="rId59" Type="http://schemas.openxmlformats.org/officeDocument/2006/relationships/image" Target="../media/image381.png"/><Relationship Id="rId67" Type="http://schemas.openxmlformats.org/officeDocument/2006/relationships/image" Target="../media/image389.png"/><Relationship Id="rId20" Type="http://schemas.openxmlformats.org/officeDocument/2006/relationships/image" Target="../media/image342.png"/><Relationship Id="rId41" Type="http://schemas.openxmlformats.org/officeDocument/2006/relationships/image" Target="../media/image363.png"/><Relationship Id="rId54" Type="http://schemas.openxmlformats.org/officeDocument/2006/relationships/image" Target="../media/image376.png"/><Relationship Id="rId62" Type="http://schemas.openxmlformats.org/officeDocument/2006/relationships/image" Target="../media/image384.png"/><Relationship Id="rId70" Type="http://schemas.openxmlformats.org/officeDocument/2006/relationships/image" Target="../media/image392.png"/><Relationship Id="rId75" Type="http://schemas.openxmlformats.org/officeDocument/2006/relationships/image" Target="../media/image3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8.png"/><Relationship Id="rId15" Type="http://schemas.openxmlformats.org/officeDocument/2006/relationships/image" Target="../media/image337.png"/><Relationship Id="rId23" Type="http://schemas.openxmlformats.org/officeDocument/2006/relationships/image" Target="../media/image345.png"/><Relationship Id="rId28" Type="http://schemas.openxmlformats.org/officeDocument/2006/relationships/image" Target="../media/image350.png"/><Relationship Id="rId36" Type="http://schemas.openxmlformats.org/officeDocument/2006/relationships/image" Target="../media/image358.png"/><Relationship Id="rId49" Type="http://schemas.openxmlformats.org/officeDocument/2006/relationships/image" Target="../media/image371.png"/><Relationship Id="rId57" Type="http://schemas.openxmlformats.org/officeDocument/2006/relationships/image" Target="../media/image379.png"/><Relationship Id="rId10" Type="http://schemas.openxmlformats.org/officeDocument/2006/relationships/image" Target="../media/image332.png"/><Relationship Id="rId31" Type="http://schemas.openxmlformats.org/officeDocument/2006/relationships/image" Target="../media/image353.png"/><Relationship Id="rId44" Type="http://schemas.openxmlformats.org/officeDocument/2006/relationships/image" Target="../media/image366.png"/><Relationship Id="rId52" Type="http://schemas.openxmlformats.org/officeDocument/2006/relationships/image" Target="../media/image374.png"/><Relationship Id="rId60" Type="http://schemas.openxmlformats.org/officeDocument/2006/relationships/image" Target="../media/image382.png"/><Relationship Id="rId65" Type="http://schemas.openxmlformats.org/officeDocument/2006/relationships/image" Target="../media/image387.png"/><Relationship Id="rId73" Type="http://schemas.openxmlformats.org/officeDocument/2006/relationships/image" Target="../media/image395.png"/><Relationship Id="rId78" Type="http://schemas.openxmlformats.org/officeDocument/2006/relationships/image" Target="../media/image400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Relationship Id="rId13" Type="http://schemas.openxmlformats.org/officeDocument/2006/relationships/image" Target="../media/image335.png"/><Relationship Id="rId18" Type="http://schemas.openxmlformats.org/officeDocument/2006/relationships/image" Target="../media/image340.png"/><Relationship Id="rId39" Type="http://schemas.openxmlformats.org/officeDocument/2006/relationships/image" Target="../media/image361.png"/><Relationship Id="rId34" Type="http://schemas.openxmlformats.org/officeDocument/2006/relationships/image" Target="../media/image356.png"/><Relationship Id="rId50" Type="http://schemas.openxmlformats.org/officeDocument/2006/relationships/image" Target="../media/image372.png"/><Relationship Id="rId55" Type="http://schemas.openxmlformats.org/officeDocument/2006/relationships/image" Target="../media/image377.png"/><Relationship Id="rId76" Type="http://schemas.openxmlformats.org/officeDocument/2006/relationships/image" Target="../media/image398.png"/><Relationship Id="rId7" Type="http://schemas.openxmlformats.org/officeDocument/2006/relationships/image" Target="../media/image329.png"/><Relationship Id="rId71" Type="http://schemas.openxmlformats.org/officeDocument/2006/relationships/image" Target="../media/image393.png"/><Relationship Id="rId2" Type="http://schemas.openxmlformats.org/officeDocument/2006/relationships/image" Target="../media/image324.png"/><Relationship Id="rId29" Type="http://schemas.openxmlformats.org/officeDocument/2006/relationships/image" Target="../media/image3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41DDB83-8CA8-43D4-9989-76DED4A51E15}"/>
              </a:ext>
            </a:extLst>
          </p:cNvPr>
          <p:cNvSpPr txBox="1"/>
          <p:nvPr/>
        </p:nvSpPr>
        <p:spPr>
          <a:xfrm>
            <a:off x="762000" y="654050"/>
            <a:ext cx="164592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UNIDEV </a:t>
            </a:r>
            <a:r>
              <a:rPr lang="ko-KR" altLang="en-US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소개에 앞서</a:t>
            </a:r>
            <a:r>
              <a:rPr lang="en-US" altLang="ko-KR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!!! / Before Start</a:t>
            </a:r>
          </a:p>
          <a:p>
            <a:endParaRPr lang="en-US" altLang="ko-KR" sz="3200" spc="-150" dirty="0"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3</a:t>
            </a:r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월 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19</a:t>
            </a:r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일 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(</a:t>
            </a:r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수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) 18</a:t>
            </a:r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시까지</a:t>
            </a:r>
            <a:endParaRPr lang="en-US" altLang="ko-KR" sz="3200" spc="-150" dirty="0"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제가 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UNIDEV</a:t>
            </a:r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에 전달을 해야 하기 때문에 얼른 절차가 </a:t>
            </a:r>
            <a:r>
              <a:rPr lang="ko-KR" altLang="en-US" sz="3200" spc="-150" dirty="0" err="1">
                <a:latin typeface="CookieRunOTF Bold" panose="020B0600000101010101" pitchFamily="34" charset="-127"/>
                <a:ea typeface="CookieRunOTF Bold" panose="020B0600000101010101" pitchFamily="34" charset="-127"/>
              </a:rPr>
              <a:t>끝나야합니다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!</a:t>
            </a:r>
          </a:p>
          <a:p>
            <a:endParaRPr lang="en-US" altLang="ko-KR" sz="3200" spc="-150" dirty="0"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조금만 집중해주시고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,</a:t>
            </a:r>
          </a:p>
          <a:p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만약 가입을 원하신다면</a:t>
            </a:r>
            <a:endParaRPr lang="en-US" altLang="ko-KR" sz="3200" spc="-150" dirty="0"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웬만하면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 </a:t>
            </a:r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오늘 안으로 폼 작성을 완료해주세요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.</a:t>
            </a:r>
          </a:p>
          <a:p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(</a:t>
            </a:r>
            <a:r>
              <a:rPr lang="ko-KR" altLang="en-US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폼 링크는 이따 나옵니다</a:t>
            </a:r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)</a:t>
            </a:r>
          </a:p>
          <a:p>
            <a:endParaRPr lang="en-US" altLang="ko-KR" sz="3200" spc="-150" dirty="0"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I have to pass HAJE Members list to the UNIDEV</a:t>
            </a:r>
          </a:p>
          <a:p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Until 3/19 (Wed) 18:00, </a:t>
            </a:r>
          </a:p>
          <a:p>
            <a:endParaRPr lang="en-US" altLang="ko-KR" sz="3200" spc="-150" dirty="0"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So please pay attention and if you want to join UNIDEV,</a:t>
            </a:r>
          </a:p>
          <a:p>
            <a:r>
              <a:rPr lang="en-US" altLang="ko-KR" sz="32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please fill out the form TODAY.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697"/>
            <a:ext cx="628554" cy="8344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315207"/>
            <a:ext cx="18288000" cy="7620"/>
          </a:xfrm>
          <a:custGeom>
            <a:avLst/>
            <a:gdLst/>
            <a:ahLst/>
            <a:cxnLst/>
            <a:rect l="l" t="t" r="r" b="b"/>
            <a:pathLst>
              <a:path w="18288000" h="7619">
                <a:moveTo>
                  <a:pt x="18288000" y="7149"/>
                </a:moveTo>
                <a:lnTo>
                  <a:pt x="0" y="714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149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846" y="990548"/>
            <a:ext cx="1463675" cy="801370"/>
          </a:xfrm>
          <a:custGeom>
            <a:avLst/>
            <a:gdLst/>
            <a:ahLst/>
            <a:cxnLst/>
            <a:rect l="l" t="t" r="r" b="b"/>
            <a:pathLst>
              <a:path w="1463675" h="801369">
                <a:moveTo>
                  <a:pt x="439280" y="79578"/>
                </a:moveTo>
                <a:lnTo>
                  <a:pt x="50038" y="79578"/>
                </a:lnTo>
                <a:lnTo>
                  <a:pt x="50038" y="192951"/>
                </a:lnTo>
                <a:lnTo>
                  <a:pt x="296849" y="192951"/>
                </a:lnTo>
                <a:lnTo>
                  <a:pt x="287756" y="242239"/>
                </a:lnTo>
                <a:lnTo>
                  <a:pt x="274256" y="288277"/>
                </a:lnTo>
                <a:lnTo>
                  <a:pt x="256286" y="331304"/>
                </a:lnTo>
                <a:lnTo>
                  <a:pt x="233781" y="371525"/>
                </a:lnTo>
                <a:lnTo>
                  <a:pt x="206679" y="409130"/>
                </a:lnTo>
                <a:lnTo>
                  <a:pt x="174917" y="444360"/>
                </a:lnTo>
                <a:lnTo>
                  <a:pt x="138430" y="477418"/>
                </a:lnTo>
                <a:lnTo>
                  <a:pt x="97155" y="508495"/>
                </a:lnTo>
                <a:lnTo>
                  <a:pt x="51028" y="537832"/>
                </a:lnTo>
                <a:lnTo>
                  <a:pt x="0" y="565632"/>
                </a:lnTo>
                <a:lnTo>
                  <a:pt x="78587" y="671334"/>
                </a:lnTo>
                <a:lnTo>
                  <a:pt x="131038" y="643382"/>
                </a:lnTo>
                <a:lnTo>
                  <a:pt x="178638" y="613537"/>
                </a:lnTo>
                <a:lnTo>
                  <a:pt x="221538" y="581850"/>
                </a:lnTo>
                <a:lnTo>
                  <a:pt x="259969" y="548386"/>
                </a:lnTo>
                <a:lnTo>
                  <a:pt x="294068" y="513207"/>
                </a:lnTo>
                <a:lnTo>
                  <a:pt x="324065" y="476351"/>
                </a:lnTo>
                <a:lnTo>
                  <a:pt x="350126" y="437896"/>
                </a:lnTo>
                <a:lnTo>
                  <a:pt x="372427" y="397891"/>
                </a:lnTo>
                <a:lnTo>
                  <a:pt x="391185" y="356412"/>
                </a:lnTo>
                <a:lnTo>
                  <a:pt x="406552" y="313486"/>
                </a:lnTo>
                <a:lnTo>
                  <a:pt x="418731" y="269214"/>
                </a:lnTo>
                <a:lnTo>
                  <a:pt x="427913" y="223621"/>
                </a:lnTo>
                <a:lnTo>
                  <a:pt x="434276" y="176771"/>
                </a:lnTo>
                <a:lnTo>
                  <a:pt x="437997" y="128739"/>
                </a:lnTo>
                <a:lnTo>
                  <a:pt x="439280" y="79578"/>
                </a:lnTo>
                <a:close/>
              </a:path>
              <a:path w="1463675" h="801369">
                <a:moveTo>
                  <a:pt x="760691" y="296189"/>
                </a:moveTo>
                <a:lnTo>
                  <a:pt x="657847" y="296189"/>
                </a:lnTo>
                <a:lnTo>
                  <a:pt x="657847" y="0"/>
                </a:lnTo>
                <a:lnTo>
                  <a:pt x="518490" y="0"/>
                </a:lnTo>
                <a:lnTo>
                  <a:pt x="518490" y="801293"/>
                </a:lnTo>
                <a:lnTo>
                  <a:pt x="657847" y="801293"/>
                </a:lnTo>
                <a:lnTo>
                  <a:pt x="657847" y="410171"/>
                </a:lnTo>
                <a:lnTo>
                  <a:pt x="760691" y="410171"/>
                </a:lnTo>
                <a:lnTo>
                  <a:pt x="760691" y="296189"/>
                </a:lnTo>
                <a:close/>
              </a:path>
              <a:path w="1463675" h="801369">
                <a:moveTo>
                  <a:pt x="1244473" y="224294"/>
                </a:moveTo>
                <a:lnTo>
                  <a:pt x="1238669" y="177622"/>
                </a:lnTo>
                <a:lnTo>
                  <a:pt x="1222044" y="135890"/>
                </a:lnTo>
                <a:lnTo>
                  <a:pt x="1195832" y="99910"/>
                </a:lnTo>
                <a:lnTo>
                  <a:pt x="1161249" y="70523"/>
                </a:lnTo>
                <a:lnTo>
                  <a:pt x="1119517" y="48539"/>
                </a:lnTo>
                <a:lnTo>
                  <a:pt x="1106652" y="44831"/>
                </a:lnTo>
                <a:lnTo>
                  <a:pt x="1106652" y="224294"/>
                </a:lnTo>
                <a:lnTo>
                  <a:pt x="1100112" y="258076"/>
                </a:lnTo>
                <a:lnTo>
                  <a:pt x="1081938" y="282092"/>
                </a:lnTo>
                <a:lnTo>
                  <a:pt x="1054328" y="296481"/>
                </a:lnTo>
                <a:lnTo>
                  <a:pt x="1019467" y="301409"/>
                </a:lnTo>
                <a:lnTo>
                  <a:pt x="983322" y="296481"/>
                </a:lnTo>
                <a:lnTo>
                  <a:pt x="955001" y="282092"/>
                </a:lnTo>
                <a:lnTo>
                  <a:pt x="936586" y="258076"/>
                </a:lnTo>
                <a:lnTo>
                  <a:pt x="930135" y="224294"/>
                </a:lnTo>
                <a:lnTo>
                  <a:pt x="936586" y="190360"/>
                </a:lnTo>
                <a:lnTo>
                  <a:pt x="955001" y="165722"/>
                </a:lnTo>
                <a:lnTo>
                  <a:pt x="983322" y="150710"/>
                </a:lnTo>
                <a:lnTo>
                  <a:pt x="1019467" y="145630"/>
                </a:lnTo>
                <a:lnTo>
                  <a:pt x="1054328" y="150710"/>
                </a:lnTo>
                <a:lnTo>
                  <a:pt x="1081938" y="165722"/>
                </a:lnTo>
                <a:lnTo>
                  <a:pt x="1100112" y="190360"/>
                </a:lnTo>
                <a:lnTo>
                  <a:pt x="1106652" y="224294"/>
                </a:lnTo>
                <a:lnTo>
                  <a:pt x="1106652" y="44831"/>
                </a:lnTo>
                <a:lnTo>
                  <a:pt x="1071854" y="34785"/>
                </a:lnTo>
                <a:lnTo>
                  <a:pt x="1019467" y="30111"/>
                </a:lnTo>
                <a:lnTo>
                  <a:pt x="966863" y="34785"/>
                </a:lnTo>
                <a:lnTo>
                  <a:pt x="919035" y="48539"/>
                </a:lnTo>
                <a:lnTo>
                  <a:pt x="877201" y="70523"/>
                </a:lnTo>
                <a:lnTo>
                  <a:pt x="842594" y="99910"/>
                </a:lnTo>
                <a:lnTo>
                  <a:pt x="816394" y="135890"/>
                </a:lnTo>
                <a:lnTo>
                  <a:pt x="799846" y="177622"/>
                </a:lnTo>
                <a:lnTo>
                  <a:pt x="794143" y="224294"/>
                </a:lnTo>
                <a:lnTo>
                  <a:pt x="799846" y="269595"/>
                </a:lnTo>
                <a:lnTo>
                  <a:pt x="816394" y="310362"/>
                </a:lnTo>
                <a:lnTo>
                  <a:pt x="842594" y="345719"/>
                </a:lnTo>
                <a:lnTo>
                  <a:pt x="877201" y="374777"/>
                </a:lnTo>
                <a:lnTo>
                  <a:pt x="919035" y="396671"/>
                </a:lnTo>
                <a:lnTo>
                  <a:pt x="966863" y="410502"/>
                </a:lnTo>
                <a:lnTo>
                  <a:pt x="1019467" y="415391"/>
                </a:lnTo>
                <a:lnTo>
                  <a:pt x="1071854" y="410502"/>
                </a:lnTo>
                <a:lnTo>
                  <a:pt x="1119517" y="396671"/>
                </a:lnTo>
                <a:lnTo>
                  <a:pt x="1161249" y="374777"/>
                </a:lnTo>
                <a:lnTo>
                  <a:pt x="1195832" y="345719"/>
                </a:lnTo>
                <a:lnTo>
                  <a:pt x="1222044" y="310362"/>
                </a:lnTo>
                <a:lnTo>
                  <a:pt x="1225689" y="301409"/>
                </a:lnTo>
                <a:lnTo>
                  <a:pt x="1238669" y="269595"/>
                </a:lnTo>
                <a:lnTo>
                  <a:pt x="1244473" y="224294"/>
                </a:lnTo>
                <a:close/>
              </a:path>
              <a:path w="1463675" h="801369">
                <a:moveTo>
                  <a:pt x="1463662" y="464553"/>
                </a:moveTo>
                <a:lnTo>
                  <a:pt x="1324292" y="464553"/>
                </a:lnTo>
                <a:lnTo>
                  <a:pt x="1324292" y="524471"/>
                </a:lnTo>
                <a:lnTo>
                  <a:pt x="1324292" y="631075"/>
                </a:lnTo>
                <a:lnTo>
                  <a:pt x="1324292" y="683920"/>
                </a:lnTo>
                <a:lnTo>
                  <a:pt x="1053236" y="683920"/>
                </a:lnTo>
                <a:lnTo>
                  <a:pt x="1053236" y="631075"/>
                </a:lnTo>
                <a:lnTo>
                  <a:pt x="1324292" y="631075"/>
                </a:lnTo>
                <a:lnTo>
                  <a:pt x="1324292" y="524471"/>
                </a:lnTo>
                <a:lnTo>
                  <a:pt x="1053236" y="524471"/>
                </a:lnTo>
                <a:lnTo>
                  <a:pt x="1053236" y="464553"/>
                </a:lnTo>
                <a:lnTo>
                  <a:pt x="916317" y="464553"/>
                </a:lnTo>
                <a:lnTo>
                  <a:pt x="916317" y="796061"/>
                </a:lnTo>
                <a:lnTo>
                  <a:pt x="1463662" y="796061"/>
                </a:lnTo>
                <a:lnTo>
                  <a:pt x="1463662" y="683920"/>
                </a:lnTo>
                <a:lnTo>
                  <a:pt x="1463662" y="631075"/>
                </a:lnTo>
                <a:lnTo>
                  <a:pt x="1463662" y="524471"/>
                </a:lnTo>
                <a:lnTo>
                  <a:pt x="1463662" y="464553"/>
                </a:lnTo>
                <a:close/>
              </a:path>
              <a:path w="1463675" h="801369">
                <a:moveTo>
                  <a:pt x="1463662" y="0"/>
                </a:moveTo>
                <a:lnTo>
                  <a:pt x="1323682" y="0"/>
                </a:lnTo>
                <a:lnTo>
                  <a:pt x="1323682" y="432600"/>
                </a:lnTo>
                <a:lnTo>
                  <a:pt x="1463662" y="432600"/>
                </a:lnTo>
                <a:lnTo>
                  <a:pt x="1463662" y="0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317" y="991775"/>
            <a:ext cx="742950" cy="791210"/>
          </a:xfrm>
          <a:custGeom>
            <a:avLst/>
            <a:gdLst/>
            <a:ahLst/>
            <a:cxnLst/>
            <a:rect l="l" t="t" r="r" b="b"/>
            <a:pathLst>
              <a:path w="742950" h="791210">
                <a:moveTo>
                  <a:pt x="643108" y="580073"/>
                </a:moveTo>
                <a:lnTo>
                  <a:pt x="503129" y="580073"/>
                </a:lnTo>
                <a:lnTo>
                  <a:pt x="503129" y="0"/>
                </a:lnTo>
                <a:lnTo>
                  <a:pt x="643108" y="0"/>
                </a:lnTo>
                <a:lnTo>
                  <a:pt x="643108" y="221214"/>
                </a:lnTo>
                <a:lnTo>
                  <a:pt x="742883" y="221214"/>
                </a:lnTo>
                <a:lnTo>
                  <a:pt x="742883" y="335201"/>
                </a:lnTo>
                <a:lnTo>
                  <a:pt x="643108" y="335201"/>
                </a:lnTo>
                <a:lnTo>
                  <a:pt x="643108" y="580073"/>
                </a:lnTo>
                <a:close/>
              </a:path>
              <a:path w="742950" h="791210">
                <a:moveTo>
                  <a:pt x="225628" y="463935"/>
                </a:moveTo>
                <a:lnTo>
                  <a:pt x="173662" y="458654"/>
                </a:lnTo>
                <a:lnTo>
                  <a:pt x="126019" y="443505"/>
                </a:lnTo>
                <a:lnTo>
                  <a:pt x="84051" y="419531"/>
                </a:lnTo>
                <a:lnTo>
                  <a:pt x="49112" y="387775"/>
                </a:lnTo>
                <a:lnTo>
                  <a:pt x="22555" y="349279"/>
                </a:lnTo>
                <a:lnTo>
                  <a:pt x="5733" y="305086"/>
                </a:lnTo>
                <a:lnTo>
                  <a:pt x="0" y="256239"/>
                </a:lnTo>
                <a:lnTo>
                  <a:pt x="5733" y="206471"/>
                </a:lnTo>
                <a:lnTo>
                  <a:pt x="22555" y="161808"/>
                </a:lnTo>
                <a:lnTo>
                  <a:pt x="49112" y="123180"/>
                </a:lnTo>
                <a:lnTo>
                  <a:pt x="84051" y="91518"/>
                </a:lnTo>
                <a:lnTo>
                  <a:pt x="126019" y="67751"/>
                </a:lnTo>
                <a:lnTo>
                  <a:pt x="173662" y="52809"/>
                </a:lnTo>
                <a:lnTo>
                  <a:pt x="225628" y="47621"/>
                </a:lnTo>
                <a:lnTo>
                  <a:pt x="277398" y="52809"/>
                </a:lnTo>
                <a:lnTo>
                  <a:pt x="324760" y="67751"/>
                </a:lnTo>
                <a:lnTo>
                  <a:pt x="366425" y="91518"/>
                </a:lnTo>
                <a:lnTo>
                  <a:pt x="401103" y="123180"/>
                </a:lnTo>
                <a:lnTo>
                  <a:pt x="427506" y="161808"/>
                </a:lnTo>
                <a:lnTo>
                  <a:pt x="430096" y="168676"/>
                </a:lnTo>
                <a:lnTo>
                  <a:pt x="225628" y="168676"/>
                </a:lnTo>
                <a:lnTo>
                  <a:pt x="190993" y="173932"/>
                </a:lnTo>
                <a:lnTo>
                  <a:pt x="162431" y="190221"/>
                </a:lnTo>
                <a:lnTo>
                  <a:pt x="143135" y="217628"/>
                </a:lnTo>
                <a:lnTo>
                  <a:pt x="136302" y="256239"/>
                </a:lnTo>
                <a:lnTo>
                  <a:pt x="143135" y="293497"/>
                </a:lnTo>
                <a:lnTo>
                  <a:pt x="162431" y="320645"/>
                </a:lnTo>
                <a:lnTo>
                  <a:pt x="190993" y="337251"/>
                </a:lnTo>
                <a:lnTo>
                  <a:pt x="225628" y="342882"/>
                </a:lnTo>
                <a:lnTo>
                  <a:pt x="429944" y="342882"/>
                </a:lnTo>
                <a:lnTo>
                  <a:pt x="427506" y="349279"/>
                </a:lnTo>
                <a:lnTo>
                  <a:pt x="401103" y="387775"/>
                </a:lnTo>
                <a:lnTo>
                  <a:pt x="366425" y="419531"/>
                </a:lnTo>
                <a:lnTo>
                  <a:pt x="324760" y="443505"/>
                </a:lnTo>
                <a:lnTo>
                  <a:pt x="277398" y="458654"/>
                </a:lnTo>
                <a:lnTo>
                  <a:pt x="225628" y="463935"/>
                </a:lnTo>
                <a:close/>
              </a:path>
              <a:path w="742950" h="791210">
                <a:moveTo>
                  <a:pt x="429944" y="342882"/>
                </a:moveTo>
                <a:lnTo>
                  <a:pt x="225628" y="342882"/>
                </a:lnTo>
                <a:lnTo>
                  <a:pt x="260427" y="337251"/>
                </a:lnTo>
                <a:lnTo>
                  <a:pt x="288520" y="320645"/>
                </a:lnTo>
                <a:lnTo>
                  <a:pt x="307346" y="293497"/>
                </a:lnTo>
                <a:lnTo>
                  <a:pt x="314344" y="256239"/>
                </a:lnTo>
                <a:lnTo>
                  <a:pt x="307346" y="217628"/>
                </a:lnTo>
                <a:lnTo>
                  <a:pt x="288520" y="190221"/>
                </a:lnTo>
                <a:lnTo>
                  <a:pt x="260427" y="173932"/>
                </a:lnTo>
                <a:lnTo>
                  <a:pt x="225628" y="168676"/>
                </a:lnTo>
                <a:lnTo>
                  <a:pt x="430096" y="168676"/>
                </a:lnTo>
                <a:lnTo>
                  <a:pt x="444345" y="206471"/>
                </a:lnTo>
                <a:lnTo>
                  <a:pt x="450332" y="256239"/>
                </a:lnTo>
                <a:lnTo>
                  <a:pt x="444345" y="305086"/>
                </a:lnTo>
                <a:lnTo>
                  <a:pt x="429944" y="342882"/>
                </a:lnTo>
                <a:close/>
              </a:path>
              <a:path w="742950" h="791210">
                <a:moveTo>
                  <a:pt x="666445" y="791152"/>
                </a:moveTo>
                <a:lnTo>
                  <a:pt x="110823" y="791152"/>
                </a:lnTo>
                <a:lnTo>
                  <a:pt x="110823" y="518010"/>
                </a:lnTo>
                <a:lnTo>
                  <a:pt x="249878" y="518010"/>
                </a:lnTo>
                <a:lnTo>
                  <a:pt x="249878" y="679927"/>
                </a:lnTo>
                <a:lnTo>
                  <a:pt x="666445" y="679927"/>
                </a:lnTo>
                <a:lnTo>
                  <a:pt x="666445" y="791152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7921" y="990545"/>
            <a:ext cx="668655" cy="803910"/>
          </a:xfrm>
          <a:custGeom>
            <a:avLst/>
            <a:gdLst/>
            <a:ahLst/>
            <a:cxnLst/>
            <a:rect l="l" t="t" r="r" b="b"/>
            <a:pathLst>
              <a:path w="668654" h="803910">
                <a:moveTo>
                  <a:pt x="668588" y="300176"/>
                </a:moveTo>
                <a:lnTo>
                  <a:pt x="535666" y="300176"/>
                </a:lnTo>
                <a:lnTo>
                  <a:pt x="535666" y="0"/>
                </a:lnTo>
                <a:lnTo>
                  <a:pt x="668588" y="0"/>
                </a:lnTo>
                <a:lnTo>
                  <a:pt x="668588" y="300176"/>
                </a:lnTo>
                <a:close/>
              </a:path>
              <a:path w="668654" h="803910">
                <a:moveTo>
                  <a:pt x="486546" y="766575"/>
                </a:moveTo>
                <a:lnTo>
                  <a:pt x="356701" y="766575"/>
                </a:lnTo>
                <a:lnTo>
                  <a:pt x="356701" y="11368"/>
                </a:lnTo>
                <a:lnTo>
                  <a:pt x="486546" y="11368"/>
                </a:lnTo>
                <a:lnTo>
                  <a:pt x="486546" y="300176"/>
                </a:lnTo>
                <a:lnTo>
                  <a:pt x="668588" y="300176"/>
                </a:lnTo>
                <a:lnTo>
                  <a:pt x="668588" y="411090"/>
                </a:lnTo>
                <a:lnTo>
                  <a:pt x="486546" y="411090"/>
                </a:lnTo>
                <a:lnTo>
                  <a:pt x="486546" y="766575"/>
                </a:lnTo>
                <a:close/>
              </a:path>
              <a:path w="668654" h="803910">
                <a:moveTo>
                  <a:pt x="668588" y="803745"/>
                </a:moveTo>
                <a:lnTo>
                  <a:pt x="535666" y="803745"/>
                </a:lnTo>
                <a:lnTo>
                  <a:pt x="535666" y="411090"/>
                </a:lnTo>
                <a:lnTo>
                  <a:pt x="668588" y="411090"/>
                </a:lnTo>
                <a:lnTo>
                  <a:pt x="668588" y="803745"/>
                </a:lnTo>
                <a:close/>
              </a:path>
              <a:path w="668654" h="803910">
                <a:moveTo>
                  <a:pt x="57092" y="615714"/>
                </a:moveTo>
                <a:lnTo>
                  <a:pt x="0" y="615714"/>
                </a:lnTo>
                <a:lnTo>
                  <a:pt x="0" y="83570"/>
                </a:lnTo>
                <a:lnTo>
                  <a:pt x="139360" y="83570"/>
                </a:lnTo>
                <a:lnTo>
                  <a:pt x="139360" y="494353"/>
                </a:lnTo>
                <a:lnTo>
                  <a:pt x="322104" y="494353"/>
                </a:lnTo>
                <a:lnTo>
                  <a:pt x="333060" y="593285"/>
                </a:lnTo>
                <a:lnTo>
                  <a:pt x="271945" y="602372"/>
                </a:lnTo>
                <a:lnTo>
                  <a:pt x="213819" y="608834"/>
                </a:lnTo>
                <a:lnTo>
                  <a:pt x="158654" y="612996"/>
                </a:lnTo>
                <a:lnTo>
                  <a:pt x="106421" y="615181"/>
                </a:lnTo>
                <a:lnTo>
                  <a:pt x="57092" y="615714"/>
                </a:lnTo>
                <a:close/>
              </a:path>
              <a:path w="668654" h="803910">
                <a:moveTo>
                  <a:pt x="322104" y="494353"/>
                </a:moveTo>
                <a:lnTo>
                  <a:pt x="139360" y="494353"/>
                </a:lnTo>
                <a:lnTo>
                  <a:pt x="181936" y="491876"/>
                </a:lnTo>
                <a:lnTo>
                  <a:pt x="226269" y="487901"/>
                </a:lnTo>
                <a:lnTo>
                  <a:pt x="272272" y="482083"/>
                </a:lnTo>
                <a:lnTo>
                  <a:pt x="319859" y="474075"/>
                </a:lnTo>
                <a:lnTo>
                  <a:pt x="322104" y="494353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7959" y="1178587"/>
            <a:ext cx="323850" cy="434975"/>
          </a:xfrm>
          <a:custGeom>
            <a:avLst/>
            <a:gdLst/>
            <a:ahLst/>
            <a:cxnLst/>
            <a:rect l="l" t="t" r="r" b="b"/>
            <a:pathLst>
              <a:path w="323850" h="434975">
                <a:moveTo>
                  <a:pt x="163653" y="434659"/>
                </a:moveTo>
                <a:lnTo>
                  <a:pt x="109275" y="429098"/>
                </a:lnTo>
                <a:lnTo>
                  <a:pt x="64613" y="412743"/>
                </a:lnTo>
                <a:lnTo>
                  <a:pt x="30775" y="386090"/>
                </a:lnTo>
                <a:lnTo>
                  <a:pt x="8867" y="349634"/>
                </a:lnTo>
                <a:lnTo>
                  <a:pt x="0" y="303870"/>
                </a:lnTo>
                <a:lnTo>
                  <a:pt x="74612" y="303870"/>
                </a:lnTo>
                <a:lnTo>
                  <a:pt x="83095" y="332777"/>
                </a:lnTo>
                <a:lnTo>
                  <a:pt x="102128" y="353329"/>
                </a:lnTo>
                <a:lnTo>
                  <a:pt x="129509" y="365603"/>
                </a:lnTo>
                <a:lnTo>
                  <a:pt x="163035" y="369677"/>
                </a:lnTo>
                <a:lnTo>
                  <a:pt x="197372" y="365306"/>
                </a:lnTo>
                <a:lnTo>
                  <a:pt x="224096" y="352968"/>
                </a:lnTo>
                <a:lnTo>
                  <a:pt x="241467" y="333821"/>
                </a:lnTo>
                <a:lnTo>
                  <a:pt x="247747" y="309027"/>
                </a:lnTo>
                <a:lnTo>
                  <a:pt x="242153" y="287656"/>
                </a:lnTo>
                <a:lnTo>
                  <a:pt x="226647" y="271739"/>
                </a:lnTo>
                <a:lnTo>
                  <a:pt x="202677" y="259768"/>
                </a:lnTo>
                <a:lnTo>
                  <a:pt x="171692" y="250233"/>
                </a:lnTo>
                <a:lnTo>
                  <a:pt x="123667" y="237856"/>
                </a:lnTo>
                <a:lnTo>
                  <a:pt x="76783" y="221172"/>
                </a:lnTo>
                <a:lnTo>
                  <a:pt x="41377" y="197216"/>
                </a:lnTo>
                <a:lnTo>
                  <a:pt x="19033" y="165215"/>
                </a:lnTo>
                <a:lnTo>
                  <a:pt x="11336" y="124394"/>
                </a:lnTo>
                <a:lnTo>
                  <a:pt x="18746" y="82781"/>
                </a:lnTo>
                <a:lnTo>
                  <a:pt x="40046" y="48346"/>
                </a:lnTo>
                <a:lnTo>
                  <a:pt x="73100" y="22279"/>
                </a:lnTo>
                <a:lnTo>
                  <a:pt x="115771" y="5767"/>
                </a:lnTo>
                <a:lnTo>
                  <a:pt x="165921" y="0"/>
                </a:lnTo>
                <a:lnTo>
                  <a:pt x="216009" y="5827"/>
                </a:lnTo>
                <a:lnTo>
                  <a:pt x="257708" y="22358"/>
                </a:lnTo>
                <a:lnTo>
                  <a:pt x="289553" y="48168"/>
                </a:lnTo>
                <a:lnTo>
                  <a:pt x="310081" y="81831"/>
                </a:lnTo>
                <a:lnTo>
                  <a:pt x="317826" y="121919"/>
                </a:lnTo>
                <a:lnTo>
                  <a:pt x="244655" y="121919"/>
                </a:lnTo>
                <a:lnTo>
                  <a:pt x="237062" y="97641"/>
                </a:lnTo>
                <a:lnTo>
                  <a:pt x="220540" y="79629"/>
                </a:lnTo>
                <a:lnTo>
                  <a:pt x="196136" y="68425"/>
                </a:lnTo>
                <a:lnTo>
                  <a:pt x="164890" y="64570"/>
                </a:lnTo>
                <a:lnTo>
                  <a:pt x="132649" y="68712"/>
                </a:lnTo>
                <a:lnTo>
                  <a:pt x="108544" y="80222"/>
                </a:lnTo>
                <a:lnTo>
                  <a:pt x="93443" y="97728"/>
                </a:lnTo>
                <a:lnTo>
                  <a:pt x="88216" y="119856"/>
                </a:lnTo>
                <a:lnTo>
                  <a:pt x="94383" y="142700"/>
                </a:lnTo>
                <a:lnTo>
                  <a:pt x="110966" y="159181"/>
                </a:lnTo>
                <a:lnTo>
                  <a:pt x="134157" y="170594"/>
                </a:lnTo>
                <a:lnTo>
                  <a:pt x="160150" y="178237"/>
                </a:lnTo>
                <a:lnTo>
                  <a:pt x="199723" y="188139"/>
                </a:lnTo>
                <a:lnTo>
                  <a:pt x="245686" y="203063"/>
                </a:lnTo>
                <a:lnTo>
                  <a:pt x="285311" y="226922"/>
                </a:lnTo>
                <a:lnTo>
                  <a:pt x="313111" y="261766"/>
                </a:lnTo>
                <a:lnTo>
                  <a:pt x="323597" y="309646"/>
                </a:lnTo>
                <a:lnTo>
                  <a:pt x="316678" y="351165"/>
                </a:lnTo>
                <a:lnTo>
                  <a:pt x="296443" y="385733"/>
                </a:lnTo>
                <a:lnTo>
                  <a:pt x="263672" y="412043"/>
                </a:lnTo>
                <a:lnTo>
                  <a:pt x="219149" y="428787"/>
                </a:lnTo>
                <a:lnTo>
                  <a:pt x="163653" y="434659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9070" y="1184363"/>
            <a:ext cx="76200" cy="422909"/>
          </a:xfrm>
          <a:custGeom>
            <a:avLst/>
            <a:gdLst/>
            <a:ahLst/>
            <a:cxnLst/>
            <a:rect l="l" t="t" r="r" b="b"/>
            <a:pathLst>
              <a:path w="76200" h="422909">
                <a:moveTo>
                  <a:pt x="75643" y="422488"/>
                </a:moveTo>
                <a:lnTo>
                  <a:pt x="0" y="422488"/>
                </a:lnTo>
                <a:lnTo>
                  <a:pt x="0" y="0"/>
                </a:lnTo>
                <a:lnTo>
                  <a:pt x="75643" y="0"/>
                </a:lnTo>
                <a:lnTo>
                  <a:pt x="75643" y="422488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556" y="1178587"/>
            <a:ext cx="374650" cy="434340"/>
          </a:xfrm>
          <a:custGeom>
            <a:avLst/>
            <a:gdLst/>
            <a:ahLst/>
            <a:cxnLst/>
            <a:rect l="l" t="t" r="r" b="b"/>
            <a:pathLst>
              <a:path w="374650" h="434340">
                <a:moveTo>
                  <a:pt x="195394" y="434041"/>
                </a:moveTo>
                <a:lnTo>
                  <a:pt x="147838" y="429057"/>
                </a:lnTo>
                <a:lnTo>
                  <a:pt x="105640" y="414482"/>
                </a:lnTo>
                <a:lnTo>
                  <a:pt x="69513" y="390878"/>
                </a:lnTo>
                <a:lnTo>
                  <a:pt x="40172" y="358808"/>
                </a:lnTo>
                <a:lnTo>
                  <a:pt x="18330" y="318835"/>
                </a:lnTo>
                <a:lnTo>
                  <a:pt x="4701" y="271523"/>
                </a:lnTo>
                <a:lnTo>
                  <a:pt x="0" y="217433"/>
                </a:lnTo>
                <a:lnTo>
                  <a:pt x="4889" y="162583"/>
                </a:lnTo>
                <a:lnTo>
                  <a:pt x="18921" y="114874"/>
                </a:lnTo>
                <a:lnTo>
                  <a:pt x="41145" y="74780"/>
                </a:lnTo>
                <a:lnTo>
                  <a:pt x="70609" y="42773"/>
                </a:lnTo>
                <a:lnTo>
                  <a:pt x="106361" y="19325"/>
                </a:lnTo>
                <a:lnTo>
                  <a:pt x="147449" y="4910"/>
                </a:lnTo>
                <a:lnTo>
                  <a:pt x="192921" y="0"/>
                </a:lnTo>
                <a:lnTo>
                  <a:pt x="245969" y="6670"/>
                </a:lnTo>
                <a:lnTo>
                  <a:pt x="292112" y="25639"/>
                </a:lnTo>
                <a:lnTo>
                  <a:pt x="329539" y="55342"/>
                </a:lnTo>
                <a:lnTo>
                  <a:pt x="356440" y="94215"/>
                </a:lnTo>
                <a:lnTo>
                  <a:pt x="371003" y="140691"/>
                </a:lnTo>
                <a:lnTo>
                  <a:pt x="293505" y="140691"/>
                </a:lnTo>
                <a:lnTo>
                  <a:pt x="279283" y="110405"/>
                </a:lnTo>
                <a:lnTo>
                  <a:pt x="257641" y="87623"/>
                </a:lnTo>
                <a:lnTo>
                  <a:pt x="229042" y="73273"/>
                </a:lnTo>
                <a:lnTo>
                  <a:pt x="193951" y="68283"/>
                </a:lnTo>
                <a:lnTo>
                  <a:pt x="155514" y="74559"/>
                </a:lnTo>
                <a:lnTo>
                  <a:pt x="123052" y="93045"/>
                </a:lnTo>
                <a:lnTo>
                  <a:pt x="98040" y="123224"/>
                </a:lnTo>
                <a:lnTo>
                  <a:pt x="81952" y="164583"/>
                </a:lnTo>
                <a:lnTo>
                  <a:pt x="76261" y="216607"/>
                </a:lnTo>
                <a:lnTo>
                  <a:pt x="81866" y="268955"/>
                </a:lnTo>
                <a:lnTo>
                  <a:pt x="97849" y="310548"/>
                </a:lnTo>
                <a:lnTo>
                  <a:pt x="122963" y="340883"/>
                </a:lnTo>
                <a:lnTo>
                  <a:pt x="155963" y="359455"/>
                </a:lnTo>
                <a:lnTo>
                  <a:pt x="195601" y="365757"/>
                </a:lnTo>
                <a:lnTo>
                  <a:pt x="238753" y="358817"/>
                </a:lnTo>
                <a:lnTo>
                  <a:pt x="271682" y="339017"/>
                </a:lnTo>
                <a:lnTo>
                  <a:pt x="292902" y="307883"/>
                </a:lnTo>
                <a:lnTo>
                  <a:pt x="300925" y="266943"/>
                </a:lnTo>
                <a:lnTo>
                  <a:pt x="203227" y="266943"/>
                </a:lnTo>
                <a:lnTo>
                  <a:pt x="203227" y="207325"/>
                </a:lnTo>
                <a:lnTo>
                  <a:pt x="374506" y="207325"/>
                </a:lnTo>
                <a:lnTo>
                  <a:pt x="374506" y="257867"/>
                </a:lnTo>
                <a:lnTo>
                  <a:pt x="368481" y="308665"/>
                </a:lnTo>
                <a:lnTo>
                  <a:pt x="351246" y="351860"/>
                </a:lnTo>
                <a:lnTo>
                  <a:pt x="324060" y="386722"/>
                </a:lnTo>
                <a:lnTo>
                  <a:pt x="288183" y="412525"/>
                </a:lnTo>
                <a:lnTo>
                  <a:pt x="244875" y="428540"/>
                </a:lnTo>
                <a:lnTo>
                  <a:pt x="195394" y="434041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4144" y="1184363"/>
            <a:ext cx="346710" cy="422909"/>
          </a:xfrm>
          <a:custGeom>
            <a:avLst/>
            <a:gdLst/>
            <a:ahLst/>
            <a:cxnLst/>
            <a:rect l="l" t="t" r="r" b="b"/>
            <a:pathLst>
              <a:path w="346710" h="422909">
                <a:moveTo>
                  <a:pt x="346471" y="422488"/>
                </a:moveTo>
                <a:lnTo>
                  <a:pt x="279072" y="422488"/>
                </a:lnTo>
                <a:lnTo>
                  <a:pt x="79143" y="133884"/>
                </a:lnTo>
                <a:lnTo>
                  <a:pt x="75638" y="133884"/>
                </a:lnTo>
                <a:lnTo>
                  <a:pt x="75638" y="422488"/>
                </a:lnTo>
                <a:lnTo>
                  <a:pt x="0" y="422488"/>
                </a:lnTo>
                <a:lnTo>
                  <a:pt x="0" y="0"/>
                </a:lnTo>
                <a:lnTo>
                  <a:pt x="68218" y="0"/>
                </a:lnTo>
                <a:lnTo>
                  <a:pt x="267328" y="288810"/>
                </a:lnTo>
                <a:lnTo>
                  <a:pt x="271033" y="288810"/>
                </a:lnTo>
                <a:lnTo>
                  <a:pt x="271033" y="0"/>
                </a:lnTo>
                <a:lnTo>
                  <a:pt x="346471" y="0"/>
                </a:lnTo>
                <a:lnTo>
                  <a:pt x="346471" y="422488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1320" y="1400146"/>
            <a:ext cx="189865" cy="61594"/>
          </a:xfrm>
          <a:custGeom>
            <a:avLst/>
            <a:gdLst/>
            <a:ahLst/>
            <a:cxnLst/>
            <a:rect l="l" t="t" r="r" b="b"/>
            <a:pathLst>
              <a:path w="189864" h="61594">
                <a:moveTo>
                  <a:pt x="189833" y="61268"/>
                </a:moveTo>
                <a:lnTo>
                  <a:pt x="0" y="61268"/>
                </a:lnTo>
                <a:lnTo>
                  <a:pt x="0" y="0"/>
                </a:lnTo>
                <a:lnTo>
                  <a:pt x="189833" y="0"/>
                </a:lnTo>
                <a:lnTo>
                  <a:pt x="189833" y="61268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2067" y="1184363"/>
            <a:ext cx="342265" cy="429259"/>
          </a:xfrm>
          <a:custGeom>
            <a:avLst/>
            <a:gdLst/>
            <a:ahLst/>
            <a:cxnLst/>
            <a:rect l="l" t="t" r="r" b="b"/>
            <a:pathLst>
              <a:path w="342265" h="429259">
                <a:moveTo>
                  <a:pt x="171069" y="428883"/>
                </a:moveTo>
                <a:lnTo>
                  <a:pt x="122542" y="423863"/>
                </a:lnTo>
                <a:lnTo>
                  <a:pt x="80824" y="409423"/>
                </a:lnTo>
                <a:lnTo>
                  <a:pt x="46811" y="386490"/>
                </a:lnTo>
                <a:lnTo>
                  <a:pt x="21404" y="355993"/>
                </a:lnTo>
                <a:lnTo>
                  <a:pt x="5500" y="318860"/>
                </a:lnTo>
                <a:lnTo>
                  <a:pt x="0" y="276020"/>
                </a:lnTo>
                <a:lnTo>
                  <a:pt x="0" y="0"/>
                </a:lnTo>
                <a:lnTo>
                  <a:pt x="75638" y="0"/>
                </a:lnTo>
                <a:lnTo>
                  <a:pt x="75638" y="269831"/>
                </a:lnTo>
                <a:lnTo>
                  <a:pt x="82346" y="306445"/>
                </a:lnTo>
                <a:lnTo>
                  <a:pt x="101479" y="335303"/>
                </a:lnTo>
                <a:lnTo>
                  <a:pt x="131549" y="354221"/>
                </a:lnTo>
                <a:lnTo>
                  <a:pt x="171069" y="361012"/>
                </a:lnTo>
                <a:lnTo>
                  <a:pt x="210524" y="354221"/>
                </a:lnTo>
                <a:lnTo>
                  <a:pt x="240453" y="335303"/>
                </a:lnTo>
                <a:lnTo>
                  <a:pt x="259446" y="306445"/>
                </a:lnTo>
                <a:lnTo>
                  <a:pt x="266090" y="269831"/>
                </a:lnTo>
                <a:lnTo>
                  <a:pt x="266090" y="0"/>
                </a:lnTo>
                <a:lnTo>
                  <a:pt x="342147" y="0"/>
                </a:lnTo>
                <a:lnTo>
                  <a:pt x="342147" y="276020"/>
                </a:lnTo>
                <a:lnTo>
                  <a:pt x="336617" y="318860"/>
                </a:lnTo>
                <a:lnTo>
                  <a:pt x="320649" y="355993"/>
                </a:lnTo>
                <a:lnTo>
                  <a:pt x="295177" y="386490"/>
                </a:lnTo>
                <a:lnTo>
                  <a:pt x="261134" y="409423"/>
                </a:lnTo>
                <a:lnTo>
                  <a:pt x="219453" y="423863"/>
                </a:lnTo>
                <a:lnTo>
                  <a:pt x="171069" y="428883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6976" y="1184363"/>
            <a:ext cx="306705" cy="422909"/>
          </a:xfrm>
          <a:custGeom>
            <a:avLst/>
            <a:gdLst/>
            <a:ahLst/>
            <a:cxnLst/>
            <a:rect l="l" t="t" r="r" b="b"/>
            <a:pathLst>
              <a:path w="306704" h="422909">
                <a:moveTo>
                  <a:pt x="75647" y="422488"/>
                </a:moveTo>
                <a:lnTo>
                  <a:pt x="0" y="422488"/>
                </a:lnTo>
                <a:lnTo>
                  <a:pt x="0" y="0"/>
                </a:lnTo>
                <a:lnTo>
                  <a:pt x="157886" y="0"/>
                </a:lnTo>
                <a:lnTo>
                  <a:pt x="210640" y="6802"/>
                </a:lnTo>
                <a:lnTo>
                  <a:pt x="252205" y="26002"/>
                </a:lnTo>
                <a:lnTo>
                  <a:pt x="282273" y="55788"/>
                </a:lnTo>
                <a:lnTo>
                  <a:pt x="285944" y="63538"/>
                </a:lnTo>
                <a:lnTo>
                  <a:pt x="75647" y="63538"/>
                </a:lnTo>
                <a:lnTo>
                  <a:pt x="75647" y="217020"/>
                </a:lnTo>
                <a:lnTo>
                  <a:pt x="285394" y="217020"/>
                </a:lnTo>
                <a:lnTo>
                  <a:pt x="282029" y="224051"/>
                </a:lnTo>
                <a:lnTo>
                  <a:pt x="251715" y="253716"/>
                </a:lnTo>
                <a:lnTo>
                  <a:pt x="209876" y="272786"/>
                </a:lnTo>
                <a:lnTo>
                  <a:pt x="156857" y="279527"/>
                </a:lnTo>
                <a:lnTo>
                  <a:pt x="75647" y="279527"/>
                </a:lnTo>
                <a:lnTo>
                  <a:pt x="75647" y="422488"/>
                </a:lnTo>
                <a:close/>
              </a:path>
              <a:path w="306704" h="422909">
                <a:moveTo>
                  <a:pt x="285394" y="217020"/>
                </a:moveTo>
                <a:lnTo>
                  <a:pt x="146751" y="217020"/>
                </a:lnTo>
                <a:lnTo>
                  <a:pt x="183635" y="211289"/>
                </a:lnTo>
                <a:lnTo>
                  <a:pt x="209310" y="195308"/>
                </a:lnTo>
                <a:lnTo>
                  <a:pt x="224318" y="170894"/>
                </a:lnTo>
                <a:lnTo>
                  <a:pt x="229200" y="139867"/>
                </a:lnTo>
                <a:lnTo>
                  <a:pt x="224311" y="108968"/>
                </a:lnTo>
                <a:lnTo>
                  <a:pt x="209259" y="84838"/>
                </a:lnTo>
                <a:lnTo>
                  <a:pt x="183463" y="69140"/>
                </a:lnTo>
                <a:lnTo>
                  <a:pt x="146342" y="63538"/>
                </a:lnTo>
                <a:lnTo>
                  <a:pt x="285944" y="63538"/>
                </a:lnTo>
                <a:lnTo>
                  <a:pt x="300538" y="94347"/>
                </a:lnTo>
                <a:lnTo>
                  <a:pt x="306695" y="139867"/>
                </a:lnTo>
                <a:lnTo>
                  <a:pt x="300471" y="185523"/>
                </a:lnTo>
                <a:lnTo>
                  <a:pt x="285394" y="217020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851095" y="2754570"/>
            <a:ext cx="9637395" cy="7136130"/>
            <a:chOff x="7851095" y="2754570"/>
            <a:chExt cx="9637395" cy="713613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1095" y="2754570"/>
              <a:ext cx="9636918" cy="71357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36988" y="3400678"/>
              <a:ext cx="5646420" cy="1744980"/>
            </a:xfrm>
            <a:custGeom>
              <a:avLst/>
              <a:gdLst/>
              <a:ahLst/>
              <a:cxnLst/>
              <a:rect l="l" t="t" r="r" b="b"/>
              <a:pathLst>
                <a:path w="5646419" h="1744979">
                  <a:moveTo>
                    <a:pt x="187515" y="952309"/>
                  </a:moveTo>
                  <a:lnTo>
                    <a:pt x="114338" y="952309"/>
                  </a:lnTo>
                  <a:lnTo>
                    <a:pt x="114338" y="927112"/>
                  </a:lnTo>
                  <a:lnTo>
                    <a:pt x="81432" y="927112"/>
                  </a:lnTo>
                  <a:lnTo>
                    <a:pt x="81432" y="952309"/>
                  </a:lnTo>
                  <a:lnTo>
                    <a:pt x="8001" y="952309"/>
                  </a:lnTo>
                  <a:lnTo>
                    <a:pt x="8001" y="975283"/>
                  </a:lnTo>
                  <a:lnTo>
                    <a:pt x="187515" y="975283"/>
                  </a:lnTo>
                  <a:lnTo>
                    <a:pt x="187515" y="952309"/>
                  </a:lnTo>
                  <a:close/>
                </a:path>
                <a:path w="5646419" h="1744979">
                  <a:moveTo>
                    <a:pt x="198932" y="1095971"/>
                  </a:moveTo>
                  <a:lnTo>
                    <a:pt x="197218" y="1081836"/>
                  </a:lnTo>
                  <a:lnTo>
                    <a:pt x="196354" y="1074712"/>
                  </a:lnTo>
                  <a:lnTo>
                    <a:pt x="176428" y="1077137"/>
                  </a:lnTo>
                  <a:lnTo>
                    <a:pt x="155994" y="1079106"/>
                  </a:lnTo>
                  <a:lnTo>
                    <a:pt x="135229" y="1080655"/>
                  </a:lnTo>
                  <a:lnTo>
                    <a:pt x="114338" y="1081836"/>
                  </a:lnTo>
                  <a:lnTo>
                    <a:pt x="114338" y="1065491"/>
                  </a:lnTo>
                  <a:lnTo>
                    <a:pt x="138125" y="1060894"/>
                  </a:lnTo>
                  <a:lnTo>
                    <a:pt x="156133" y="1052410"/>
                  </a:lnTo>
                  <a:lnTo>
                    <a:pt x="163461" y="1044600"/>
                  </a:lnTo>
                  <a:lnTo>
                    <a:pt x="167563" y="1040231"/>
                  </a:lnTo>
                  <a:lnTo>
                    <a:pt x="171678" y="1024572"/>
                  </a:lnTo>
                  <a:lnTo>
                    <a:pt x="166306" y="1007541"/>
                  </a:lnTo>
                  <a:lnTo>
                    <a:pt x="164071" y="1005636"/>
                  </a:lnTo>
                  <a:lnTo>
                    <a:pt x="151358" y="994867"/>
                  </a:lnTo>
                  <a:lnTo>
                    <a:pt x="140119" y="991069"/>
                  </a:lnTo>
                  <a:lnTo>
                    <a:pt x="140119" y="1024572"/>
                  </a:lnTo>
                  <a:lnTo>
                    <a:pt x="137172" y="1032992"/>
                  </a:lnTo>
                  <a:lnTo>
                    <a:pt x="128714" y="1039291"/>
                  </a:lnTo>
                  <a:lnTo>
                    <a:pt x="115303" y="1043228"/>
                  </a:lnTo>
                  <a:lnTo>
                    <a:pt x="97510" y="1044600"/>
                  </a:lnTo>
                  <a:lnTo>
                    <a:pt x="79717" y="1043228"/>
                  </a:lnTo>
                  <a:lnTo>
                    <a:pt x="66319" y="1039291"/>
                  </a:lnTo>
                  <a:lnTo>
                    <a:pt x="57899" y="1032992"/>
                  </a:lnTo>
                  <a:lnTo>
                    <a:pt x="55029" y="1024572"/>
                  </a:lnTo>
                  <a:lnTo>
                    <a:pt x="57899" y="1016546"/>
                  </a:lnTo>
                  <a:lnTo>
                    <a:pt x="66319" y="1010640"/>
                  </a:lnTo>
                  <a:lnTo>
                    <a:pt x="79717" y="1006957"/>
                  </a:lnTo>
                  <a:lnTo>
                    <a:pt x="97510" y="1005636"/>
                  </a:lnTo>
                  <a:lnTo>
                    <a:pt x="115303" y="1006957"/>
                  </a:lnTo>
                  <a:lnTo>
                    <a:pt x="128714" y="1010640"/>
                  </a:lnTo>
                  <a:lnTo>
                    <a:pt x="137172" y="1016546"/>
                  </a:lnTo>
                  <a:lnTo>
                    <a:pt x="140119" y="1024572"/>
                  </a:lnTo>
                  <a:lnTo>
                    <a:pt x="140119" y="991069"/>
                  </a:lnTo>
                  <a:lnTo>
                    <a:pt x="128028" y="986980"/>
                  </a:lnTo>
                  <a:lnTo>
                    <a:pt x="97510" y="984262"/>
                  </a:lnTo>
                  <a:lnTo>
                    <a:pt x="66967" y="986980"/>
                  </a:lnTo>
                  <a:lnTo>
                    <a:pt x="43599" y="994867"/>
                  </a:lnTo>
                  <a:lnTo>
                    <a:pt x="28714" y="1007541"/>
                  </a:lnTo>
                  <a:lnTo>
                    <a:pt x="23596" y="1024572"/>
                  </a:lnTo>
                  <a:lnTo>
                    <a:pt x="27470" y="1040231"/>
                  </a:lnTo>
                  <a:lnTo>
                    <a:pt x="30251" y="1043228"/>
                  </a:lnTo>
                  <a:lnTo>
                    <a:pt x="39014" y="1052537"/>
                  </a:lnTo>
                  <a:lnTo>
                    <a:pt x="57023" y="1060894"/>
                  </a:lnTo>
                  <a:lnTo>
                    <a:pt x="56629" y="1060894"/>
                  </a:lnTo>
                  <a:lnTo>
                    <a:pt x="81432" y="1065491"/>
                  </a:lnTo>
                  <a:lnTo>
                    <a:pt x="81432" y="1082941"/>
                  </a:lnTo>
                  <a:lnTo>
                    <a:pt x="59778" y="1083437"/>
                  </a:lnTo>
                  <a:lnTo>
                    <a:pt x="38836" y="1083703"/>
                  </a:lnTo>
                  <a:lnTo>
                    <a:pt x="0" y="1083703"/>
                  </a:lnTo>
                  <a:lnTo>
                    <a:pt x="3708" y="1107528"/>
                  </a:lnTo>
                  <a:lnTo>
                    <a:pt x="47815" y="1107287"/>
                  </a:lnTo>
                  <a:lnTo>
                    <a:pt x="96710" y="1105941"/>
                  </a:lnTo>
                  <a:lnTo>
                    <a:pt x="147916" y="1102499"/>
                  </a:lnTo>
                  <a:lnTo>
                    <a:pt x="198932" y="1095971"/>
                  </a:lnTo>
                  <a:close/>
                </a:path>
                <a:path w="5646419" h="1744979">
                  <a:moveTo>
                    <a:pt x="258368" y="1215428"/>
                  </a:moveTo>
                  <a:lnTo>
                    <a:pt x="74917" y="1215428"/>
                  </a:lnTo>
                  <a:lnTo>
                    <a:pt x="74917" y="1191590"/>
                  </a:lnTo>
                  <a:lnTo>
                    <a:pt x="246951" y="1191590"/>
                  </a:lnTo>
                  <a:lnTo>
                    <a:pt x="246951" y="1126693"/>
                  </a:lnTo>
                  <a:lnTo>
                    <a:pt x="41516" y="1126693"/>
                  </a:lnTo>
                  <a:lnTo>
                    <a:pt x="41516" y="1149438"/>
                  </a:lnTo>
                  <a:lnTo>
                    <a:pt x="214287" y="1149438"/>
                  </a:lnTo>
                  <a:lnTo>
                    <a:pt x="214287" y="1170571"/>
                  </a:lnTo>
                  <a:lnTo>
                    <a:pt x="42138" y="1170571"/>
                  </a:lnTo>
                  <a:lnTo>
                    <a:pt x="42138" y="1238415"/>
                  </a:lnTo>
                  <a:lnTo>
                    <a:pt x="258368" y="1238415"/>
                  </a:lnTo>
                  <a:lnTo>
                    <a:pt x="258368" y="1215428"/>
                  </a:lnTo>
                  <a:close/>
                </a:path>
                <a:path w="5646419" h="1744979">
                  <a:moveTo>
                    <a:pt x="291287" y="1007605"/>
                  </a:moveTo>
                  <a:lnTo>
                    <a:pt x="246951" y="1007605"/>
                  </a:lnTo>
                  <a:lnTo>
                    <a:pt x="246951" y="929932"/>
                  </a:lnTo>
                  <a:lnTo>
                    <a:pt x="214045" y="929932"/>
                  </a:lnTo>
                  <a:lnTo>
                    <a:pt x="214045" y="1113548"/>
                  </a:lnTo>
                  <a:lnTo>
                    <a:pt x="246951" y="1113548"/>
                  </a:lnTo>
                  <a:lnTo>
                    <a:pt x="246951" y="1035507"/>
                  </a:lnTo>
                  <a:lnTo>
                    <a:pt x="291287" y="1035507"/>
                  </a:lnTo>
                  <a:lnTo>
                    <a:pt x="291287" y="1007605"/>
                  </a:lnTo>
                  <a:close/>
                </a:path>
                <a:path w="5646419" h="1744979">
                  <a:moveTo>
                    <a:pt x="555167" y="1184833"/>
                  </a:moveTo>
                  <a:lnTo>
                    <a:pt x="547674" y="1160754"/>
                  </a:lnTo>
                  <a:lnTo>
                    <a:pt x="539267" y="1153731"/>
                  </a:lnTo>
                  <a:lnTo>
                    <a:pt x="526427" y="1143012"/>
                  </a:lnTo>
                  <a:lnTo>
                    <a:pt x="522249" y="1141666"/>
                  </a:lnTo>
                  <a:lnTo>
                    <a:pt x="522249" y="1184833"/>
                  </a:lnTo>
                  <a:lnTo>
                    <a:pt x="517093" y="1198041"/>
                  </a:lnTo>
                  <a:lnTo>
                    <a:pt x="502475" y="1207693"/>
                  </a:lnTo>
                  <a:lnTo>
                    <a:pt x="479069" y="1213548"/>
                  </a:lnTo>
                  <a:lnTo>
                    <a:pt x="447598" y="1215428"/>
                  </a:lnTo>
                  <a:lnTo>
                    <a:pt x="415886" y="1213548"/>
                  </a:lnTo>
                  <a:lnTo>
                    <a:pt x="392480" y="1207693"/>
                  </a:lnTo>
                  <a:lnTo>
                    <a:pt x="378028" y="1198041"/>
                  </a:lnTo>
                  <a:lnTo>
                    <a:pt x="373189" y="1184833"/>
                  </a:lnTo>
                  <a:lnTo>
                    <a:pt x="378028" y="1171625"/>
                  </a:lnTo>
                  <a:lnTo>
                    <a:pt x="392480" y="1161859"/>
                  </a:lnTo>
                  <a:lnTo>
                    <a:pt x="415886" y="1155814"/>
                  </a:lnTo>
                  <a:lnTo>
                    <a:pt x="447598" y="1153731"/>
                  </a:lnTo>
                  <a:lnTo>
                    <a:pt x="479069" y="1155814"/>
                  </a:lnTo>
                  <a:lnTo>
                    <a:pt x="502475" y="1161859"/>
                  </a:lnTo>
                  <a:lnTo>
                    <a:pt x="517093" y="1171625"/>
                  </a:lnTo>
                  <a:lnTo>
                    <a:pt x="522249" y="1184833"/>
                  </a:lnTo>
                  <a:lnTo>
                    <a:pt x="522249" y="1141666"/>
                  </a:lnTo>
                  <a:lnTo>
                    <a:pt x="492658" y="1132052"/>
                  </a:lnTo>
                  <a:lnTo>
                    <a:pt x="447598" y="1128293"/>
                  </a:lnTo>
                  <a:lnTo>
                    <a:pt x="402297" y="1132052"/>
                  </a:lnTo>
                  <a:lnTo>
                    <a:pt x="368350" y="1143012"/>
                  </a:lnTo>
                  <a:lnTo>
                    <a:pt x="347040" y="1160754"/>
                  </a:lnTo>
                  <a:lnTo>
                    <a:pt x="339661" y="1184833"/>
                  </a:lnTo>
                  <a:lnTo>
                    <a:pt x="347040" y="1208824"/>
                  </a:lnTo>
                  <a:lnTo>
                    <a:pt x="368350" y="1226502"/>
                  </a:lnTo>
                  <a:lnTo>
                    <a:pt x="402297" y="1237488"/>
                  </a:lnTo>
                  <a:lnTo>
                    <a:pt x="447598" y="1241361"/>
                  </a:lnTo>
                  <a:lnTo>
                    <a:pt x="492658" y="1237488"/>
                  </a:lnTo>
                  <a:lnTo>
                    <a:pt x="526427" y="1226502"/>
                  </a:lnTo>
                  <a:lnTo>
                    <a:pt x="539737" y="1215428"/>
                  </a:lnTo>
                  <a:lnTo>
                    <a:pt x="547674" y="1208824"/>
                  </a:lnTo>
                  <a:lnTo>
                    <a:pt x="555167" y="1184833"/>
                  </a:lnTo>
                  <a:close/>
                </a:path>
                <a:path w="5646419" h="1744979">
                  <a:moveTo>
                    <a:pt x="590156" y="1081468"/>
                  </a:moveTo>
                  <a:lnTo>
                    <a:pt x="464172" y="1081468"/>
                  </a:lnTo>
                  <a:lnTo>
                    <a:pt x="464172" y="1048410"/>
                  </a:lnTo>
                  <a:lnTo>
                    <a:pt x="556996" y="1048410"/>
                  </a:lnTo>
                  <a:lnTo>
                    <a:pt x="556996" y="1021981"/>
                  </a:lnTo>
                  <a:lnTo>
                    <a:pt x="374167" y="1021981"/>
                  </a:lnTo>
                  <a:lnTo>
                    <a:pt x="374167" y="970368"/>
                  </a:lnTo>
                  <a:lnTo>
                    <a:pt x="555167" y="970368"/>
                  </a:lnTo>
                  <a:lnTo>
                    <a:pt x="555167" y="944308"/>
                  </a:lnTo>
                  <a:lnTo>
                    <a:pt x="341503" y="944308"/>
                  </a:lnTo>
                  <a:lnTo>
                    <a:pt x="341503" y="1048410"/>
                  </a:lnTo>
                  <a:lnTo>
                    <a:pt x="432003" y="1048410"/>
                  </a:lnTo>
                  <a:lnTo>
                    <a:pt x="432003" y="1081468"/>
                  </a:lnTo>
                  <a:lnTo>
                    <a:pt x="306146" y="1081468"/>
                  </a:lnTo>
                  <a:lnTo>
                    <a:pt x="306146" y="1107897"/>
                  </a:lnTo>
                  <a:lnTo>
                    <a:pt x="590156" y="1107897"/>
                  </a:lnTo>
                  <a:lnTo>
                    <a:pt x="590156" y="1081468"/>
                  </a:lnTo>
                  <a:close/>
                </a:path>
                <a:path w="5646419" h="1744979">
                  <a:moveTo>
                    <a:pt x="808113" y="967054"/>
                  </a:moveTo>
                  <a:lnTo>
                    <a:pt x="730021" y="967054"/>
                  </a:lnTo>
                  <a:lnTo>
                    <a:pt x="730021" y="930554"/>
                  </a:lnTo>
                  <a:lnTo>
                    <a:pt x="696988" y="930554"/>
                  </a:lnTo>
                  <a:lnTo>
                    <a:pt x="696988" y="967054"/>
                  </a:lnTo>
                  <a:lnTo>
                    <a:pt x="618159" y="967054"/>
                  </a:lnTo>
                  <a:lnTo>
                    <a:pt x="618159" y="993470"/>
                  </a:lnTo>
                  <a:lnTo>
                    <a:pt x="808113" y="993470"/>
                  </a:lnTo>
                  <a:lnTo>
                    <a:pt x="808113" y="967054"/>
                  </a:lnTo>
                  <a:close/>
                </a:path>
                <a:path w="5646419" h="1744979">
                  <a:moveTo>
                    <a:pt x="817575" y="1171930"/>
                  </a:moveTo>
                  <a:lnTo>
                    <a:pt x="815822" y="1154226"/>
                  </a:lnTo>
                  <a:lnTo>
                    <a:pt x="815708" y="1153045"/>
                  </a:lnTo>
                  <a:lnTo>
                    <a:pt x="815124" y="1147102"/>
                  </a:lnTo>
                  <a:lnTo>
                    <a:pt x="794296" y="1149527"/>
                  </a:lnTo>
                  <a:lnTo>
                    <a:pt x="773010" y="1151496"/>
                  </a:lnTo>
                  <a:lnTo>
                    <a:pt x="751484" y="1153045"/>
                  </a:lnTo>
                  <a:lnTo>
                    <a:pt x="729894" y="1154226"/>
                  </a:lnTo>
                  <a:lnTo>
                    <a:pt x="729894" y="1124115"/>
                  </a:lnTo>
                  <a:lnTo>
                    <a:pt x="754367" y="1117396"/>
                  </a:lnTo>
                  <a:lnTo>
                    <a:pt x="773112" y="1105255"/>
                  </a:lnTo>
                  <a:lnTo>
                    <a:pt x="777176" y="1099540"/>
                  </a:lnTo>
                  <a:lnTo>
                    <a:pt x="785101" y="1088415"/>
                  </a:lnTo>
                  <a:lnTo>
                    <a:pt x="789330" y="1067587"/>
                  </a:lnTo>
                  <a:lnTo>
                    <a:pt x="783793" y="1043647"/>
                  </a:lnTo>
                  <a:lnTo>
                    <a:pt x="776351" y="1034897"/>
                  </a:lnTo>
                  <a:lnTo>
                    <a:pt x="768184" y="1025271"/>
                  </a:lnTo>
                  <a:lnTo>
                    <a:pt x="757897" y="1020254"/>
                  </a:lnTo>
                  <a:lnTo>
                    <a:pt x="757897" y="1067587"/>
                  </a:lnTo>
                  <a:lnTo>
                    <a:pt x="754621" y="1080935"/>
                  </a:lnTo>
                  <a:lnTo>
                    <a:pt x="745426" y="1091031"/>
                  </a:lnTo>
                  <a:lnTo>
                    <a:pt x="731215" y="1097381"/>
                  </a:lnTo>
                  <a:lnTo>
                    <a:pt x="712952" y="1099540"/>
                  </a:lnTo>
                  <a:lnTo>
                    <a:pt x="694944" y="1097381"/>
                  </a:lnTo>
                  <a:lnTo>
                    <a:pt x="680834" y="1091031"/>
                  </a:lnTo>
                  <a:lnTo>
                    <a:pt x="671664" y="1080935"/>
                  </a:lnTo>
                  <a:lnTo>
                    <a:pt x="668515" y="1067587"/>
                  </a:lnTo>
                  <a:lnTo>
                    <a:pt x="671664" y="1054074"/>
                  </a:lnTo>
                  <a:lnTo>
                    <a:pt x="680935" y="1043647"/>
                  </a:lnTo>
                  <a:lnTo>
                    <a:pt x="681088" y="1043647"/>
                  </a:lnTo>
                  <a:lnTo>
                    <a:pt x="694944" y="1037196"/>
                  </a:lnTo>
                  <a:lnTo>
                    <a:pt x="712952" y="1034897"/>
                  </a:lnTo>
                  <a:lnTo>
                    <a:pt x="731215" y="1037196"/>
                  </a:lnTo>
                  <a:lnTo>
                    <a:pt x="745159" y="1043647"/>
                  </a:lnTo>
                  <a:lnTo>
                    <a:pt x="745312" y="1043647"/>
                  </a:lnTo>
                  <a:lnTo>
                    <a:pt x="754621" y="1054074"/>
                  </a:lnTo>
                  <a:lnTo>
                    <a:pt x="757897" y="1067587"/>
                  </a:lnTo>
                  <a:lnTo>
                    <a:pt x="757897" y="1020254"/>
                  </a:lnTo>
                  <a:lnTo>
                    <a:pt x="744054" y="1013485"/>
                  </a:lnTo>
                  <a:lnTo>
                    <a:pt x="712952" y="1009332"/>
                  </a:lnTo>
                  <a:lnTo>
                    <a:pt x="682053" y="1013485"/>
                  </a:lnTo>
                  <a:lnTo>
                    <a:pt x="658152" y="1025271"/>
                  </a:lnTo>
                  <a:lnTo>
                    <a:pt x="642772" y="1043647"/>
                  </a:lnTo>
                  <a:lnTo>
                    <a:pt x="637438" y="1067587"/>
                  </a:lnTo>
                  <a:lnTo>
                    <a:pt x="641540" y="1088567"/>
                  </a:lnTo>
                  <a:lnTo>
                    <a:pt x="653542" y="1105496"/>
                  </a:lnTo>
                  <a:lnTo>
                    <a:pt x="672363" y="1117638"/>
                  </a:lnTo>
                  <a:lnTo>
                    <a:pt x="696531" y="1124115"/>
                  </a:lnTo>
                  <a:lnTo>
                    <a:pt x="696988" y="1124115"/>
                  </a:lnTo>
                  <a:lnTo>
                    <a:pt x="696988" y="1155458"/>
                  </a:lnTo>
                  <a:lnTo>
                    <a:pt x="631532" y="1156563"/>
                  </a:lnTo>
                  <a:lnTo>
                    <a:pt x="611632" y="1156563"/>
                  </a:lnTo>
                  <a:lnTo>
                    <a:pt x="616318" y="1184211"/>
                  </a:lnTo>
                  <a:lnTo>
                    <a:pt x="662101" y="1183906"/>
                  </a:lnTo>
                  <a:lnTo>
                    <a:pt x="712431" y="1182357"/>
                  </a:lnTo>
                  <a:lnTo>
                    <a:pt x="765022" y="1178661"/>
                  </a:lnTo>
                  <a:lnTo>
                    <a:pt x="817575" y="1171930"/>
                  </a:lnTo>
                  <a:close/>
                </a:path>
                <a:path w="5646419" h="1744979">
                  <a:moveTo>
                    <a:pt x="867308" y="929932"/>
                  </a:moveTo>
                  <a:lnTo>
                    <a:pt x="834402" y="929932"/>
                  </a:lnTo>
                  <a:lnTo>
                    <a:pt x="834402" y="1241361"/>
                  </a:lnTo>
                  <a:lnTo>
                    <a:pt x="867308" y="1241361"/>
                  </a:lnTo>
                  <a:lnTo>
                    <a:pt x="867308" y="929932"/>
                  </a:lnTo>
                  <a:close/>
                </a:path>
                <a:path w="5646419" h="1744979">
                  <a:moveTo>
                    <a:pt x="1091539" y="996911"/>
                  </a:moveTo>
                  <a:lnTo>
                    <a:pt x="1085748" y="974509"/>
                  </a:lnTo>
                  <a:lnTo>
                    <a:pt x="1078560" y="966685"/>
                  </a:lnTo>
                  <a:lnTo>
                    <a:pt x="1069860" y="957199"/>
                  </a:lnTo>
                  <a:lnTo>
                    <a:pt x="1060094" y="952728"/>
                  </a:lnTo>
                  <a:lnTo>
                    <a:pt x="1060094" y="996911"/>
                  </a:lnTo>
                  <a:lnTo>
                    <a:pt x="1056563" y="1009446"/>
                  </a:lnTo>
                  <a:lnTo>
                    <a:pt x="1047038" y="1018933"/>
                  </a:lnTo>
                  <a:lnTo>
                    <a:pt x="1032598" y="1024928"/>
                  </a:lnTo>
                  <a:lnTo>
                    <a:pt x="1014298" y="1027023"/>
                  </a:lnTo>
                  <a:lnTo>
                    <a:pt x="995387" y="1024928"/>
                  </a:lnTo>
                  <a:lnTo>
                    <a:pt x="980744" y="1018933"/>
                  </a:lnTo>
                  <a:lnTo>
                    <a:pt x="971296" y="1009446"/>
                  </a:lnTo>
                  <a:lnTo>
                    <a:pt x="968006" y="996911"/>
                  </a:lnTo>
                  <a:lnTo>
                    <a:pt x="971296" y="984402"/>
                  </a:lnTo>
                  <a:lnTo>
                    <a:pt x="980744" y="974839"/>
                  </a:lnTo>
                  <a:lnTo>
                    <a:pt x="995387" y="968768"/>
                  </a:lnTo>
                  <a:lnTo>
                    <a:pt x="1014298" y="966685"/>
                  </a:lnTo>
                  <a:lnTo>
                    <a:pt x="1032598" y="968768"/>
                  </a:lnTo>
                  <a:lnTo>
                    <a:pt x="1047038" y="974839"/>
                  </a:lnTo>
                  <a:lnTo>
                    <a:pt x="1056563" y="984402"/>
                  </a:lnTo>
                  <a:lnTo>
                    <a:pt x="1060094" y="996911"/>
                  </a:lnTo>
                  <a:lnTo>
                    <a:pt x="1060094" y="952728"/>
                  </a:lnTo>
                  <a:lnTo>
                    <a:pt x="1045502" y="946048"/>
                  </a:lnTo>
                  <a:lnTo>
                    <a:pt x="1014298" y="942098"/>
                  </a:lnTo>
                  <a:lnTo>
                    <a:pt x="982687" y="946048"/>
                  </a:lnTo>
                  <a:lnTo>
                    <a:pt x="958176" y="957199"/>
                  </a:lnTo>
                  <a:lnTo>
                    <a:pt x="942314" y="974509"/>
                  </a:lnTo>
                  <a:lnTo>
                    <a:pt x="942238" y="974839"/>
                  </a:lnTo>
                  <a:lnTo>
                    <a:pt x="936688" y="996911"/>
                  </a:lnTo>
                  <a:lnTo>
                    <a:pt x="942314" y="1019454"/>
                  </a:lnTo>
                  <a:lnTo>
                    <a:pt x="958176" y="1036561"/>
                  </a:lnTo>
                  <a:lnTo>
                    <a:pt x="982687" y="1047432"/>
                  </a:lnTo>
                  <a:lnTo>
                    <a:pt x="1014298" y="1051242"/>
                  </a:lnTo>
                  <a:lnTo>
                    <a:pt x="1045502" y="1047432"/>
                  </a:lnTo>
                  <a:lnTo>
                    <a:pt x="1069860" y="1036561"/>
                  </a:lnTo>
                  <a:lnTo>
                    <a:pt x="1078712" y="1027023"/>
                  </a:lnTo>
                  <a:lnTo>
                    <a:pt x="1085748" y="1019454"/>
                  </a:lnTo>
                  <a:lnTo>
                    <a:pt x="1091539" y="996911"/>
                  </a:lnTo>
                  <a:close/>
                </a:path>
                <a:path w="5646419" h="1744979">
                  <a:moveTo>
                    <a:pt x="1116088" y="1086878"/>
                  </a:moveTo>
                  <a:lnTo>
                    <a:pt x="1113878" y="1063040"/>
                  </a:lnTo>
                  <a:lnTo>
                    <a:pt x="1062520" y="1067968"/>
                  </a:lnTo>
                  <a:lnTo>
                    <a:pt x="1009853" y="1070698"/>
                  </a:lnTo>
                  <a:lnTo>
                    <a:pt x="958837" y="1071930"/>
                  </a:lnTo>
                  <a:lnTo>
                    <a:pt x="912380" y="1072375"/>
                  </a:lnTo>
                  <a:lnTo>
                    <a:pt x="916546" y="1098918"/>
                  </a:lnTo>
                  <a:lnTo>
                    <a:pt x="938085" y="1098918"/>
                  </a:lnTo>
                  <a:lnTo>
                    <a:pt x="956945" y="1098765"/>
                  </a:lnTo>
                  <a:lnTo>
                    <a:pt x="978636" y="1098372"/>
                  </a:lnTo>
                  <a:lnTo>
                    <a:pt x="1001026" y="1097699"/>
                  </a:lnTo>
                  <a:lnTo>
                    <a:pt x="1001026" y="1156690"/>
                  </a:lnTo>
                  <a:lnTo>
                    <a:pt x="1033932" y="1156690"/>
                  </a:lnTo>
                  <a:lnTo>
                    <a:pt x="1033932" y="1097699"/>
                  </a:lnTo>
                  <a:lnTo>
                    <a:pt x="1033932" y="1095844"/>
                  </a:lnTo>
                  <a:lnTo>
                    <a:pt x="1054608" y="1094346"/>
                  </a:lnTo>
                  <a:lnTo>
                    <a:pt x="1075283" y="1092377"/>
                  </a:lnTo>
                  <a:lnTo>
                    <a:pt x="1095819" y="1089901"/>
                  </a:lnTo>
                  <a:lnTo>
                    <a:pt x="1116088" y="1086878"/>
                  </a:lnTo>
                  <a:close/>
                </a:path>
                <a:path w="5646419" h="1744979">
                  <a:moveTo>
                    <a:pt x="1172819" y="930186"/>
                  </a:moveTo>
                  <a:lnTo>
                    <a:pt x="1139659" y="930186"/>
                  </a:lnTo>
                  <a:lnTo>
                    <a:pt x="1139659" y="1113180"/>
                  </a:lnTo>
                  <a:lnTo>
                    <a:pt x="1077036" y="1113180"/>
                  </a:lnTo>
                  <a:lnTo>
                    <a:pt x="1077036" y="1136535"/>
                  </a:lnTo>
                  <a:lnTo>
                    <a:pt x="1139659" y="1136535"/>
                  </a:lnTo>
                  <a:lnTo>
                    <a:pt x="1139659" y="1166393"/>
                  </a:lnTo>
                  <a:lnTo>
                    <a:pt x="1172819" y="1166393"/>
                  </a:lnTo>
                  <a:lnTo>
                    <a:pt x="1172819" y="930186"/>
                  </a:lnTo>
                  <a:close/>
                </a:path>
                <a:path w="5646419" h="1744979">
                  <a:moveTo>
                    <a:pt x="1180185" y="1207935"/>
                  </a:moveTo>
                  <a:lnTo>
                    <a:pt x="988390" y="1207935"/>
                  </a:lnTo>
                  <a:lnTo>
                    <a:pt x="988390" y="1143292"/>
                  </a:lnTo>
                  <a:lnTo>
                    <a:pt x="955484" y="1143292"/>
                  </a:lnTo>
                  <a:lnTo>
                    <a:pt x="955484" y="1234973"/>
                  </a:lnTo>
                  <a:lnTo>
                    <a:pt x="1180185" y="1234973"/>
                  </a:lnTo>
                  <a:lnTo>
                    <a:pt x="1180185" y="1207935"/>
                  </a:lnTo>
                  <a:close/>
                </a:path>
                <a:path w="5646419" h="1744979">
                  <a:moveTo>
                    <a:pt x="1240878" y="35483"/>
                  </a:moveTo>
                  <a:lnTo>
                    <a:pt x="1130808" y="35483"/>
                  </a:lnTo>
                  <a:lnTo>
                    <a:pt x="1130808" y="0"/>
                  </a:lnTo>
                  <a:lnTo>
                    <a:pt x="1047127" y="0"/>
                  </a:lnTo>
                  <a:lnTo>
                    <a:pt x="1047127" y="35483"/>
                  </a:lnTo>
                  <a:lnTo>
                    <a:pt x="936244" y="35483"/>
                  </a:lnTo>
                  <a:lnTo>
                    <a:pt x="936244" y="90970"/>
                  </a:lnTo>
                  <a:lnTo>
                    <a:pt x="1240878" y="90970"/>
                  </a:lnTo>
                  <a:lnTo>
                    <a:pt x="1240878" y="35483"/>
                  </a:lnTo>
                  <a:close/>
                </a:path>
                <a:path w="5646419" h="1744979">
                  <a:moveTo>
                    <a:pt x="1259420" y="295821"/>
                  </a:moveTo>
                  <a:lnTo>
                    <a:pt x="1254658" y="254977"/>
                  </a:lnTo>
                  <a:lnTo>
                    <a:pt x="1253439" y="244449"/>
                  </a:lnTo>
                  <a:lnTo>
                    <a:pt x="1223530" y="247954"/>
                  </a:lnTo>
                  <a:lnTo>
                    <a:pt x="1192974" y="250799"/>
                  </a:lnTo>
                  <a:lnTo>
                    <a:pt x="1161999" y="253098"/>
                  </a:lnTo>
                  <a:lnTo>
                    <a:pt x="1130808" y="254977"/>
                  </a:lnTo>
                  <a:lnTo>
                    <a:pt x="1130808" y="237032"/>
                  </a:lnTo>
                  <a:lnTo>
                    <a:pt x="1168565" y="228180"/>
                  </a:lnTo>
                  <a:lnTo>
                    <a:pt x="1196962" y="213537"/>
                  </a:lnTo>
                  <a:lnTo>
                    <a:pt x="1214856" y="193370"/>
                  </a:lnTo>
                  <a:lnTo>
                    <a:pt x="1216240" y="187718"/>
                  </a:lnTo>
                  <a:lnTo>
                    <a:pt x="1221079" y="167919"/>
                  </a:lnTo>
                  <a:lnTo>
                    <a:pt x="1215440" y="150596"/>
                  </a:lnTo>
                  <a:lnTo>
                    <a:pt x="1211681" y="139001"/>
                  </a:lnTo>
                  <a:lnTo>
                    <a:pt x="1184935" y="117398"/>
                  </a:lnTo>
                  <a:lnTo>
                    <a:pt x="1143088" y="103898"/>
                  </a:lnTo>
                  <a:lnTo>
                    <a:pt x="1140701" y="103695"/>
                  </a:lnTo>
                  <a:lnTo>
                    <a:pt x="1140701" y="167919"/>
                  </a:lnTo>
                  <a:lnTo>
                    <a:pt x="1137183" y="176733"/>
                  </a:lnTo>
                  <a:lnTo>
                    <a:pt x="1127125" y="182854"/>
                  </a:lnTo>
                  <a:lnTo>
                    <a:pt x="1110754" y="186461"/>
                  </a:lnTo>
                  <a:lnTo>
                    <a:pt x="1088351" y="187718"/>
                  </a:lnTo>
                  <a:lnTo>
                    <a:pt x="1065555" y="186461"/>
                  </a:lnTo>
                  <a:lnTo>
                    <a:pt x="1049007" y="182854"/>
                  </a:lnTo>
                  <a:lnTo>
                    <a:pt x="1038987" y="176733"/>
                  </a:lnTo>
                  <a:lnTo>
                    <a:pt x="1035799" y="167919"/>
                  </a:lnTo>
                  <a:lnTo>
                    <a:pt x="1038987" y="159931"/>
                  </a:lnTo>
                  <a:lnTo>
                    <a:pt x="1049007" y="154609"/>
                  </a:lnTo>
                  <a:lnTo>
                    <a:pt x="1065555" y="151612"/>
                  </a:lnTo>
                  <a:lnTo>
                    <a:pt x="1088351" y="150596"/>
                  </a:lnTo>
                  <a:lnTo>
                    <a:pt x="1110754" y="151612"/>
                  </a:lnTo>
                  <a:lnTo>
                    <a:pt x="1127125" y="154609"/>
                  </a:lnTo>
                  <a:lnTo>
                    <a:pt x="1137183" y="159931"/>
                  </a:lnTo>
                  <a:lnTo>
                    <a:pt x="1140701" y="167919"/>
                  </a:lnTo>
                  <a:lnTo>
                    <a:pt x="1140701" y="103695"/>
                  </a:lnTo>
                  <a:lnTo>
                    <a:pt x="1088351" y="99225"/>
                  </a:lnTo>
                  <a:lnTo>
                    <a:pt x="1033373" y="103898"/>
                  </a:lnTo>
                  <a:lnTo>
                    <a:pt x="991400" y="117398"/>
                  </a:lnTo>
                  <a:lnTo>
                    <a:pt x="955205" y="167919"/>
                  </a:lnTo>
                  <a:lnTo>
                    <a:pt x="961542" y="193522"/>
                  </a:lnTo>
                  <a:lnTo>
                    <a:pt x="979754" y="213791"/>
                  </a:lnTo>
                  <a:lnTo>
                    <a:pt x="1008672" y="228460"/>
                  </a:lnTo>
                  <a:lnTo>
                    <a:pt x="1047127" y="237236"/>
                  </a:lnTo>
                  <a:lnTo>
                    <a:pt x="1047127" y="257860"/>
                  </a:lnTo>
                  <a:lnTo>
                    <a:pt x="982027" y="258762"/>
                  </a:lnTo>
                  <a:lnTo>
                    <a:pt x="921994" y="258762"/>
                  </a:lnTo>
                  <a:lnTo>
                    <a:pt x="930452" y="315328"/>
                  </a:lnTo>
                  <a:lnTo>
                    <a:pt x="972007" y="315328"/>
                  </a:lnTo>
                  <a:lnTo>
                    <a:pt x="1016495" y="314858"/>
                  </a:lnTo>
                  <a:lnTo>
                    <a:pt x="1063269" y="313677"/>
                  </a:lnTo>
                  <a:lnTo>
                    <a:pt x="1111618" y="311505"/>
                  </a:lnTo>
                  <a:lnTo>
                    <a:pt x="1160894" y="308013"/>
                  </a:lnTo>
                  <a:lnTo>
                    <a:pt x="1210386" y="302882"/>
                  </a:lnTo>
                  <a:lnTo>
                    <a:pt x="1259420" y="295821"/>
                  </a:lnTo>
                  <a:close/>
                </a:path>
                <a:path w="5646419" h="1744979">
                  <a:moveTo>
                    <a:pt x="1376705" y="481279"/>
                  </a:moveTo>
                  <a:lnTo>
                    <a:pt x="1077633" y="481279"/>
                  </a:lnTo>
                  <a:lnTo>
                    <a:pt x="1077633" y="460235"/>
                  </a:lnTo>
                  <a:lnTo>
                    <a:pt x="1359801" y="460235"/>
                  </a:lnTo>
                  <a:lnTo>
                    <a:pt x="1359801" y="336461"/>
                  </a:lnTo>
                  <a:lnTo>
                    <a:pt x="993127" y="336461"/>
                  </a:lnTo>
                  <a:lnTo>
                    <a:pt x="993127" y="391541"/>
                  </a:lnTo>
                  <a:lnTo>
                    <a:pt x="1275715" y="391541"/>
                  </a:lnTo>
                  <a:lnTo>
                    <a:pt x="1275715" y="410108"/>
                  </a:lnTo>
                  <a:lnTo>
                    <a:pt x="993546" y="410108"/>
                  </a:lnTo>
                  <a:lnTo>
                    <a:pt x="993546" y="536359"/>
                  </a:lnTo>
                  <a:lnTo>
                    <a:pt x="1376705" y="536359"/>
                  </a:lnTo>
                  <a:lnTo>
                    <a:pt x="1376705" y="481279"/>
                  </a:lnTo>
                  <a:close/>
                </a:path>
                <a:path w="5646419" h="1744979">
                  <a:moveTo>
                    <a:pt x="1424520" y="127076"/>
                  </a:moveTo>
                  <a:lnTo>
                    <a:pt x="1359801" y="127076"/>
                  </a:lnTo>
                  <a:lnTo>
                    <a:pt x="1359801" y="3924"/>
                  </a:lnTo>
                  <a:lnTo>
                    <a:pt x="1275715" y="3924"/>
                  </a:lnTo>
                  <a:lnTo>
                    <a:pt x="1275715" y="318922"/>
                  </a:lnTo>
                  <a:lnTo>
                    <a:pt x="1359801" y="318922"/>
                  </a:lnTo>
                  <a:lnTo>
                    <a:pt x="1359801" y="196799"/>
                  </a:lnTo>
                  <a:lnTo>
                    <a:pt x="1424520" y="196799"/>
                  </a:lnTo>
                  <a:lnTo>
                    <a:pt x="1424520" y="127076"/>
                  </a:lnTo>
                  <a:close/>
                </a:path>
                <a:path w="5646419" h="1744979">
                  <a:moveTo>
                    <a:pt x="1447152" y="1157427"/>
                  </a:moveTo>
                  <a:lnTo>
                    <a:pt x="1445285" y="1138618"/>
                  </a:lnTo>
                  <a:lnTo>
                    <a:pt x="1445221" y="1138034"/>
                  </a:lnTo>
                  <a:lnTo>
                    <a:pt x="1444447" y="1130134"/>
                  </a:lnTo>
                  <a:lnTo>
                    <a:pt x="1420190" y="1134110"/>
                  </a:lnTo>
                  <a:lnTo>
                    <a:pt x="1396288" y="1136637"/>
                  </a:lnTo>
                  <a:lnTo>
                    <a:pt x="1371447" y="1138034"/>
                  </a:lnTo>
                  <a:lnTo>
                    <a:pt x="1344371" y="1138618"/>
                  </a:lnTo>
                  <a:lnTo>
                    <a:pt x="1344371" y="994206"/>
                  </a:lnTo>
                  <a:lnTo>
                    <a:pt x="1427746" y="994206"/>
                  </a:lnTo>
                  <a:lnTo>
                    <a:pt x="1427746" y="967422"/>
                  </a:lnTo>
                  <a:lnTo>
                    <a:pt x="1311338" y="967422"/>
                  </a:lnTo>
                  <a:lnTo>
                    <a:pt x="1311338" y="1166520"/>
                  </a:lnTo>
                  <a:lnTo>
                    <a:pt x="1331963" y="1166520"/>
                  </a:lnTo>
                  <a:lnTo>
                    <a:pt x="1363840" y="1166075"/>
                  </a:lnTo>
                  <a:lnTo>
                    <a:pt x="1392504" y="1164780"/>
                  </a:lnTo>
                  <a:lnTo>
                    <a:pt x="1419682" y="1162075"/>
                  </a:lnTo>
                  <a:lnTo>
                    <a:pt x="1447152" y="1157427"/>
                  </a:lnTo>
                  <a:close/>
                </a:path>
                <a:path w="5646419" h="1744979">
                  <a:moveTo>
                    <a:pt x="1567726" y="929932"/>
                  </a:moveTo>
                  <a:lnTo>
                    <a:pt x="1536420" y="929932"/>
                  </a:lnTo>
                  <a:lnTo>
                    <a:pt x="1536420" y="1053452"/>
                  </a:lnTo>
                  <a:lnTo>
                    <a:pt x="1496136" y="1053452"/>
                  </a:lnTo>
                  <a:lnTo>
                    <a:pt x="1496136" y="936332"/>
                  </a:lnTo>
                  <a:lnTo>
                    <a:pt x="1465681" y="936332"/>
                  </a:lnTo>
                  <a:lnTo>
                    <a:pt x="1465681" y="1225384"/>
                  </a:lnTo>
                  <a:lnTo>
                    <a:pt x="1496136" y="1225384"/>
                  </a:lnTo>
                  <a:lnTo>
                    <a:pt x="1496136" y="1080363"/>
                  </a:lnTo>
                  <a:lnTo>
                    <a:pt x="1536420" y="1080363"/>
                  </a:lnTo>
                  <a:lnTo>
                    <a:pt x="1536420" y="1241361"/>
                  </a:lnTo>
                  <a:lnTo>
                    <a:pt x="1567726" y="1241361"/>
                  </a:lnTo>
                  <a:lnTo>
                    <a:pt x="1567726" y="1080363"/>
                  </a:lnTo>
                  <a:lnTo>
                    <a:pt x="1567726" y="1053452"/>
                  </a:lnTo>
                  <a:lnTo>
                    <a:pt x="1567726" y="929932"/>
                  </a:lnTo>
                  <a:close/>
                </a:path>
                <a:path w="5646419" h="1744979">
                  <a:moveTo>
                    <a:pt x="1787042" y="1073848"/>
                  </a:moveTo>
                  <a:lnTo>
                    <a:pt x="1755711" y="1058468"/>
                  </a:lnTo>
                  <a:lnTo>
                    <a:pt x="1732051" y="1036434"/>
                  </a:lnTo>
                  <a:lnTo>
                    <a:pt x="1730032" y="1032802"/>
                  </a:lnTo>
                  <a:lnTo>
                    <a:pt x="1717103" y="1009599"/>
                  </a:lnTo>
                  <a:lnTo>
                    <a:pt x="1711883" y="979830"/>
                  </a:lnTo>
                  <a:lnTo>
                    <a:pt x="1711883" y="946162"/>
                  </a:lnTo>
                  <a:lnTo>
                    <a:pt x="1679232" y="946162"/>
                  </a:lnTo>
                  <a:lnTo>
                    <a:pt x="1679232" y="977011"/>
                  </a:lnTo>
                  <a:lnTo>
                    <a:pt x="1673936" y="1010577"/>
                  </a:lnTo>
                  <a:lnTo>
                    <a:pt x="1658886" y="1040549"/>
                  </a:lnTo>
                  <a:lnTo>
                    <a:pt x="1634794" y="1065085"/>
                  </a:lnTo>
                  <a:lnTo>
                    <a:pt x="1602359" y="1082332"/>
                  </a:lnTo>
                  <a:lnTo>
                    <a:pt x="1620164" y="1108506"/>
                  </a:lnTo>
                  <a:lnTo>
                    <a:pt x="1645437" y="1095933"/>
                  </a:lnTo>
                  <a:lnTo>
                    <a:pt x="1666735" y="1078725"/>
                  </a:lnTo>
                  <a:lnTo>
                    <a:pt x="1683740" y="1057478"/>
                  </a:lnTo>
                  <a:lnTo>
                    <a:pt x="1696173" y="1032802"/>
                  </a:lnTo>
                  <a:lnTo>
                    <a:pt x="1708581" y="1054531"/>
                  </a:lnTo>
                  <a:lnTo>
                    <a:pt x="1725142" y="1073302"/>
                  </a:lnTo>
                  <a:lnTo>
                    <a:pt x="1745538" y="1088555"/>
                  </a:lnTo>
                  <a:lnTo>
                    <a:pt x="1769491" y="1099781"/>
                  </a:lnTo>
                  <a:lnTo>
                    <a:pt x="1787042" y="1073848"/>
                  </a:lnTo>
                  <a:close/>
                </a:path>
                <a:path w="5646419" h="1744979">
                  <a:moveTo>
                    <a:pt x="1852129" y="1182865"/>
                  </a:moveTo>
                  <a:lnTo>
                    <a:pt x="1844979" y="1158557"/>
                  </a:lnTo>
                  <a:lnTo>
                    <a:pt x="1836864" y="1151394"/>
                  </a:lnTo>
                  <a:lnTo>
                    <a:pt x="1824456" y="1140447"/>
                  </a:lnTo>
                  <a:lnTo>
                    <a:pt x="1819821" y="1138847"/>
                  </a:lnTo>
                  <a:lnTo>
                    <a:pt x="1819821" y="1182865"/>
                  </a:lnTo>
                  <a:lnTo>
                    <a:pt x="1815020" y="1196555"/>
                  </a:lnTo>
                  <a:lnTo>
                    <a:pt x="1801088" y="1206550"/>
                  </a:lnTo>
                  <a:lnTo>
                    <a:pt x="1778749" y="1212723"/>
                  </a:lnTo>
                  <a:lnTo>
                    <a:pt x="1748726" y="1214945"/>
                  </a:lnTo>
                  <a:lnTo>
                    <a:pt x="1718589" y="1212723"/>
                  </a:lnTo>
                  <a:lnTo>
                    <a:pt x="1696110" y="1206550"/>
                  </a:lnTo>
                  <a:lnTo>
                    <a:pt x="1682115" y="1196555"/>
                  </a:lnTo>
                  <a:lnTo>
                    <a:pt x="1677390" y="1182865"/>
                  </a:lnTo>
                  <a:lnTo>
                    <a:pt x="1682115" y="1169593"/>
                  </a:lnTo>
                  <a:lnTo>
                    <a:pt x="1696110" y="1159713"/>
                  </a:lnTo>
                  <a:lnTo>
                    <a:pt x="1718589" y="1153528"/>
                  </a:lnTo>
                  <a:lnTo>
                    <a:pt x="1748726" y="1151394"/>
                  </a:lnTo>
                  <a:lnTo>
                    <a:pt x="1778749" y="1153528"/>
                  </a:lnTo>
                  <a:lnTo>
                    <a:pt x="1801088" y="1159713"/>
                  </a:lnTo>
                  <a:lnTo>
                    <a:pt x="1815020" y="1169593"/>
                  </a:lnTo>
                  <a:lnTo>
                    <a:pt x="1819821" y="1182865"/>
                  </a:lnTo>
                  <a:lnTo>
                    <a:pt x="1819821" y="1138847"/>
                  </a:lnTo>
                  <a:lnTo>
                    <a:pt x="1791919" y="1129131"/>
                  </a:lnTo>
                  <a:lnTo>
                    <a:pt x="1748726" y="1125220"/>
                  </a:lnTo>
                  <a:lnTo>
                    <a:pt x="1705178" y="1129131"/>
                  </a:lnTo>
                  <a:lnTo>
                    <a:pt x="1672323" y="1140447"/>
                  </a:lnTo>
                  <a:lnTo>
                    <a:pt x="1651584" y="1158557"/>
                  </a:lnTo>
                  <a:lnTo>
                    <a:pt x="1644357" y="1182865"/>
                  </a:lnTo>
                  <a:lnTo>
                    <a:pt x="1651584" y="1207528"/>
                  </a:lnTo>
                  <a:lnTo>
                    <a:pt x="1672323" y="1225740"/>
                  </a:lnTo>
                  <a:lnTo>
                    <a:pt x="1705178" y="1237005"/>
                  </a:lnTo>
                  <a:lnTo>
                    <a:pt x="1748726" y="1240866"/>
                  </a:lnTo>
                  <a:lnTo>
                    <a:pt x="1791919" y="1237005"/>
                  </a:lnTo>
                  <a:lnTo>
                    <a:pt x="1824456" y="1225740"/>
                  </a:lnTo>
                  <a:lnTo>
                    <a:pt x="1836635" y="1214945"/>
                  </a:lnTo>
                  <a:lnTo>
                    <a:pt x="1844979" y="1207528"/>
                  </a:lnTo>
                  <a:lnTo>
                    <a:pt x="1852129" y="1182865"/>
                  </a:lnTo>
                  <a:close/>
                </a:path>
                <a:path w="5646419" h="1744979">
                  <a:moveTo>
                    <a:pt x="1868906" y="441667"/>
                  </a:moveTo>
                  <a:lnTo>
                    <a:pt x="1836610" y="378726"/>
                  </a:lnTo>
                  <a:lnTo>
                    <a:pt x="1798104" y="358432"/>
                  </a:lnTo>
                  <a:lnTo>
                    <a:pt x="1784807" y="355269"/>
                  </a:lnTo>
                  <a:lnTo>
                    <a:pt x="1784807" y="441667"/>
                  </a:lnTo>
                  <a:lnTo>
                    <a:pt x="1778330" y="457593"/>
                  </a:lnTo>
                  <a:lnTo>
                    <a:pt x="1759127" y="468490"/>
                  </a:lnTo>
                  <a:lnTo>
                    <a:pt x="1727047" y="474738"/>
                  </a:lnTo>
                  <a:lnTo>
                    <a:pt x="1681962" y="476745"/>
                  </a:lnTo>
                  <a:lnTo>
                    <a:pt x="1636331" y="474738"/>
                  </a:lnTo>
                  <a:lnTo>
                    <a:pt x="1604302" y="468490"/>
                  </a:lnTo>
                  <a:lnTo>
                    <a:pt x="1585506" y="457593"/>
                  </a:lnTo>
                  <a:lnTo>
                    <a:pt x="1579524" y="441667"/>
                  </a:lnTo>
                  <a:lnTo>
                    <a:pt x="1585506" y="425551"/>
                  </a:lnTo>
                  <a:lnTo>
                    <a:pt x="1604302" y="414235"/>
                  </a:lnTo>
                  <a:lnTo>
                    <a:pt x="1636331" y="407555"/>
                  </a:lnTo>
                  <a:lnTo>
                    <a:pt x="1681962" y="405358"/>
                  </a:lnTo>
                  <a:lnTo>
                    <a:pt x="1727047" y="407555"/>
                  </a:lnTo>
                  <a:lnTo>
                    <a:pt x="1759127" y="414235"/>
                  </a:lnTo>
                  <a:lnTo>
                    <a:pt x="1778330" y="425551"/>
                  </a:lnTo>
                  <a:lnTo>
                    <a:pt x="1784807" y="441667"/>
                  </a:lnTo>
                  <a:lnTo>
                    <a:pt x="1784807" y="355269"/>
                  </a:lnTo>
                  <a:lnTo>
                    <a:pt x="1746186" y="346036"/>
                  </a:lnTo>
                  <a:lnTo>
                    <a:pt x="1681962" y="341820"/>
                  </a:lnTo>
                  <a:lnTo>
                    <a:pt x="1617459" y="346036"/>
                  </a:lnTo>
                  <a:lnTo>
                    <a:pt x="1565211" y="358432"/>
                  </a:lnTo>
                  <a:lnTo>
                    <a:pt x="1526438" y="378726"/>
                  </a:lnTo>
                  <a:lnTo>
                    <a:pt x="1502295" y="406577"/>
                  </a:lnTo>
                  <a:lnTo>
                    <a:pt x="1493989" y="441667"/>
                  </a:lnTo>
                  <a:lnTo>
                    <a:pt x="1502295" y="476034"/>
                  </a:lnTo>
                  <a:lnTo>
                    <a:pt x="1526438" y="503542"/>
                  </a:lnTo>
                  <a:lnTo>
                    <a:pt x="1565211" y="523760"/>
                  </a:lnTo>
                  <a:lnTo>
                    <a:pt x="1617459" y="536232"/>
                  </a:lnTo>
                  <a:lnTo>
                    <a:pt x="1681962" y="540486"/>
                  </a:lnTo>
                  <a:lnTo>
                    <a:pt x="1746186" y="536232"/>
                  </a:lnTo>
                  <a:lnTo>
                    <a:pt x="1798104" y="523760"/>
                  </a:lnTo>
                  <a:lnTo>
                    <a:pt x="1836610" y="503542"/>
                  </a:lnTo>
                  <a:lnTo>
                    <a:pt x="1859965" y="476745"/>
                  </a:lnTo>
                  <a:lnTo>
                    <a:pt x="1860588" y="476034"/>
                  </a:lnTo>
                  <a:lnTo>
                    <a:pt x="1868906" y="441667"/>
                  </a:lnTo>
                  <a:close/>
                </a:path>
                <a:path w="5646419" h="1744979">
                  <a:moveTo>
                    <a:pt x="1894357" y="1008341"/>
                  </a:moveTo>
                  <a:lnTo>
                    <a:pt x="1849297" y="1008341"/>
                  </a:lnTo>
                  <a:lnTo>
                    <a:pt x="1849297" y="929932"/>
                  </a:lnTo>
                  <a:lnTo>
                    <a:pt x="1816265" y="929932"/>
                  </a:lnTo>
                  <a:lnTo>
                    <a:pt x="1816265" y="1117854"/>
                  </a:lnTo>
                  <a:lnTo>
                    <a:pt x="1849297" y="1117854"/>
                  </a:lnTo>
                  <a:lnTo>
                    <a:pt x="1849297" y="1035875"/>
                  </a:lnTo>
                  <a:lnTo>
                    <a:pt x="1894357" y="1035875"/>
                  </a:lnTo>
                  <a:lnTo>
                    <a:pt x="1894357" y="1008341"/>
                  </a:lnTo>
                  <a:close/>
                </a:path>
                <a:path w="5646419" h="1744979">
                  <a:moveTo>
                    <a:pt x="1928063" y="253123"/>
                  </a:moveTo>
                  <a:lnTo>
                    <a:pt x="1725244" y="253123"/>
                  </a:lnTo>
                  <a:lnTo>
                    <a:pt x="1725244" y="212686"/>
                  </a:lnTo>
                  <a:lnTo>
                    <a:pt x="1872615" y="212686"/>
                  </a:lnTo>
                  <a:lnTo>
                    <a:pt x="1872615" y="147091"/>
                  </a:lnTo>
                  <a:lnTo>
                    <a:pt x="1581175" y="147091"/>
                  </a:lnTo>
                  <a:lnTo>
                    <a:pt x="1581175" y="92417"/>
                  </a:lnTo>
                  <a:lnTo>
                    <a:pt x="1870341" y="92417"/>
                  </a:lnTo>
                  <a:lnTo>
                    <a:pt x="1870341" y="27432"/>
                  </a:lnTo>
                  <a:lnTo>
                    <a:pt x="1497495" y="27432"/>
                  </a:lnTo>
                  <a:lnTo>
                    <a:pt x="1497495" y="212686"/>
                  </a:lnTo>
                  <a:lnTo>
                    <a:pt x="1642592" y="212686"/>
                  </a:lnTo>
                  <a:lnTo>
                    <a:pt x="1642592" y="253123"/>
                  </a:lnTo>
                  <a:lnTo>
                    <a:pt x="1439367" y="253123"/>
                  </a:lnTo>
                  <a:lnTo>
                    <a:pt x="1439367" y="319138"/>
                  </a:lnTo>
                  <a:lnTo>
                    <a:pt x="1928063" y="319138"/>
                  </a:lnTo>
                  <a:lnTo>
                    <a:pt x="1928063" y="253123"/>
                  </a:lnTo>
                  <a:close/>
                </a:path>
                <a:path w="5646419" h="1744979">
                  <a:moveTo>
                    <a:pt x="1977250" y="1431226"/>
                  </a:moveTo>
                  <a:lnTo>
                    <a:pt x="1943227" y="1431226"/>
                  </a:lnTo>
                  <a:lnTo>
                    <a:pt x="1922564" y="1465491"/>
                  </a:lnTo>
                  <a:lnTo>
                    <a:pt x="1907616" y="1502841"/>
                  </a:lnTo>
                  <a:lnTo>
                    <a:pt x="1898535" y="1543558"/>
                  </a:lnTo>
                  <a:lnTo>
                    <a:pt x="1895475" y="1587919"/>
                  </a:lnTo>
                  <a:lnTo>
                    <a:pt x="1898535" y="1632292"/>
                  </a:lnTo>
                  <a:lnTo>
                    <a:pt x="1907616" y="1673059"/>
                  </a:lnTo>
                  <a:lnTo>
                    <a:pt x="1922564" y="1710448"/>
                  </a:lnTo>
                  <a:lnTo>
                    <a:pt x="1943227" y="1744738"/>
                  </a:lnTo>
                  <a:lnTo>
                    <a:pt x="1977250" y="1744738"/>
                  </a:lnTo>
                  <a:lnTo>
                    <a:pt x="1960270" y="1714754"/>
                  </a:lnTo>
                  <a:lnTo>
                    <a:pt x="1946503" y="1676057"/>
                  </a:lnTo>
                  <a:lnTo>
                    <a:pt x="1937270" y="1632483"/>
                  </a:lnTo>
                  <a:lnTo>
                    <a:pt x="1933905" y="1587919"/>
                  </a:lnTo>
                  <a:lnTo>
                    <a:pt x="1937270" y="1543367"/>
                  </a:lnTo>
                  <a:lnTo>
                    <a:pt x="1946503" y="1499844"/>
                  </a:lnTo>
                  <a:lnTo>
                    <a:pt x="1960270" y="1461185"/>
                  </a:lnTo>
                  <a:lnTo>
                    <a:pt x="1977250" y="1431226"/>
                  </a:lnTo>
                  <a:close/>
                </a:path>
                <a:path w="5646419" h="1744979">
                  <a:moveTo>
                    <a:pt x="2136432" y="1059840"/>
                  </a:moveTo>
                  <a:lnTo>
                    <a:pt x="2131364" y="1037704"/>
                  </a:lnTo>
                  <a:lnTo>
                    <a:pt x="2125332" y="1030338"/>
                  </a:lnTo>
                  <a:lnTo>
                    <a:pt x="2117496" y="1020775"/>
                  </a:lnTo>
                  <a:lnTo>
                    <a:pt x="2106599" y="1015225"/>
                  </a:lnTo>
                  <a:lnTo>
                    <a:pt x="2106599" y="1059840"/>
                  </a:lnTo>
                  <a:lnTo>
                    <a:pt x="2103818" y="1071829"/>
                  </a:lnTo>
                  <a:lnTo>
                    <a:pt x="2096135" y="1081036"/>
                  </a:lnTo>
                  <a:lnTo>
                    <a:pt x="2084298" y="1086942"/>
                  </a:lnTo>
                  <a:lnTo>
                    <a:pt x="2069020" y="1088961"/>
                  </a:lnTo>
                  <a:lnTo>
                    <a:pt x="2053856" y="1086942"/>
                  </a:lnTo>
                  <a:lnTo>
                    <a:pt x="2042058" y="1081036"/>
                  </a:lnTo>
                  <a:lnTo>
                    <a:pt x="2034413" y="1071829"/>
                  </a:lnTo>
                  <a:lnTo>
                    <a:pt x="2031695" y="1059840"/>
                  </a:lnTo>
                  <a:lnTo>
                    <a:pt x="2034413" y="1047661"/>
                  </a:lnTo>
                  <a:lnTo>
                    <a:pt x="2042058" y="1038364"/>
                  </a:lnTo>
                  <a:lnTo>
                    <a:pt x="2053856" y="1032433"/>
                  </a:lnTo>
                  <a:lnTo>
                    <a:pt x="2069020" y="1030338"/>
                  </a:lnTo>
                  <a:lnTo>
                    <a:pt x="2084298" y="1032433"/>
                  </a:lnTo>
                  <a:lnTo>
                    <a:pt x="2096135" y="1038364"/>
                  </a:lnTo>
                  <a:lnTo>
                    <a:pt x="2103818" y="1047661"/>
                  </a:lnTo>
                  <a:lnTo>
                    <a:pt x="2106599" y="1059840"/>
                  </a:lnTo>
                  <a:lnTo>
                    <a:pt x="2106599" y="1015225"/>
                  </a:lnTo>
                  <a:lnTo>
                    <a:pt x="2096249" y="1009942"/>
                  </a:lnTo>
                  <a:lnTo>
                    <a:pt x="2069020" y="1006132"/>
                  </a:lnTo>
                  <a:lnTo>
                    <a:pt x="2042109" y="1009942"/>
                  </a:lnTo>
                  <a:lnTo>
                    <a:pt x="2020989" y="1020775"/>
                  </a:lnTo>
                  <a:lnTo>
                    <a:pt x="2007222" y="1037704"/>
                  </a:lnTo>
                  <a:lnTo>
                    <a:pt x="2002345" y="1059840"/>
                  </a:lnTo>
                  <a:lnTo>
                    <a:pt x="2007222" y="1081735"/>
                  </a:lnTo>
                  <a:lnTo>
                    <a:pt x="2020989" y="1098524"/>
                  </a:lnTo>
                  <a:lnTo>
                    <a:pt x="2042109" y="1109268"/>
                  </a:lnTo>
                  <a:lnTo>
                    <a:pt x="2069020" y="1113053"/>
                  </a:lnTo>
                  <a:lnTo>
                    <a:pt x="2096249" y="1109268"/>
                  </a:lnTo>
                  <a:lnTo>
                    <a:pt x="2117496" y="1098524"/>
                  </a:lnTo>
                  <a:lnTo>
                    <a:pt x="2125395" y="1088961"/>
                  </a:lnTo>
                  <a:lnTo>
                    <a:pt x="2131364" y="1081735"/>
                  </a:lnTo>
                  <a:lnTo>
                    <a:pt x="2136432" y="1059840"/>
                  </a:lnTo>
                  <a:close/>
                </a:path>
                <a:path w="5646419" h="1744979">
                  <a:moveTo>
                    <a:pt x="2147481" y="965581"/>
                  </a:moveTo>
                  <a:lnTo>
                    <a:pt x="2085467" y="965581"/>
                  </a:lnTo>
                  <a:lnTo>
                    <a:pt x="2085467" y="932395"/>
                  </a:lnTo>
                  <a:lnTo>
                    <a:pt x="2052802" y="932395"/>
                  </a:lnTo>
                  <a:lnTo>
                    <a:pt x="2052802" y="965581"/>
                  </a:lnTo>
                  <a:lnTo>
                    <a:pt x="1990178" y="965581"/>
                  </a:lnTo>
                  <a:lnTo>
                    <a:pt x="1990178" y="991628"/>
                  </a:lnTo>
                  <a:lnTo>
                    <a:pt x="2147481" y="991628"/>
                  </a:lnTo>
                  <a:lnTo>
                    <a:pt x="2147481" y="965581"/>
                  </a:lnTo>
                  <a:close/>
                </a:path>
                <a:path w="5646419" h="1744979">
                  <a:moveTo>
                    <a:pt x="2165616" y="1547482"/>
                  </a:moveTo>
                  <a:lnTo>
                    <a:pt x="2160054" y="1523174"/>
                  </a:lnTo>
                  <a:lnTo>
                    <a:pt x="2159927" y="1523034"/>
                  </a:lnTo>
                  <a:lnTo>
                    <a:pt x="2152472" y="1514055"/>
                  </a:lnTo>
                  <a:lnTo>
                    <a:pt x="2144585" y="1504581"/>
                  </a:lnTo>
                  <a:lnTo>
                    <a:pt x="2134425" y="1499501"/>
                  </a:lnTo>
                  <a:lnTo>
                    <a:pt x="2134425" y="1547482"/>
                  </a:lnTo>
                  <a:lnTo>
                    <a:pt x="2131110" y="1561071"/>
                  </a:lnTo>
                  <a:lnTo>
                    <a:pt x="2122081" y="1571307"/>
                  </a:lnTo>
                  <a:lnTo>
                    <a:pt x="2108174" y="1577746"/>
                  </a:lnTo>
                  <a:lnTo>
                    <a:pt x="2090216" y="1579930"/>
                  </a:lnTo>
                  <a:lnTo>
                    <a:pt x="2072132" y="1577746"/>
                  </a:lnTo>
                  <a:lnTo>
                    <a:pt x="2058200" y="1571307"/>
                  </a:lnTo>
                  <a:lnTo>
                    <a:pt x="2049297" y="1561071"/>
                  </a:lnTo>
                  <a:lnTo>
                    <a:pt x="2046262" y="1547482"/>
                  </a:lnTo>
                  <a:lnTo>
                    <a:pt x="2049297" y="1533550"/>
                  </a:lnTo>
                  <a:lnTo>
                    <a:pt x="2058200" y="1523034"/>
                  </a:lnTo>
                  <a:lnTo>
                    <a:pt x="2072132" y="1516380"/>
                  </a:lnTo>
                  <a:lnTo>
                    <a:pt x="2090216" y="1514055"/>
                  </a:lnTo>
                  <a:lnTo>
                    <a:pt x="2108174" y="1516380"/>
                  </a:lnTo>
                  <a:lnTo>
                    <a:pt x="2122081" y="1523034"/>
                  </a:lnTo>
                  <a:lnTo>
                    <a:pt x="2131110" y="1533550"/>
                  </a:lnTo>
                  <a:lnTo>
                    <a:pt x="2134425" y="1547482"/>
                  </a:lnTo>
                  <a:lnTo>
                    <a:pt x="2134425" y="1499501"/>
                  </a:lnTo>
                  <a:lnTo>
                    <a:pt x="2120785" y="1492681"/>
                  </a:lnTo>
                  <a:lnTo>
                    <a:pt x="2090216" y="1488490"/>
                  </a:lnTo>
                  <a:lnTo>
                    <a:pt x="2059305" y="1492681"/>
                  </a:lnTo>
                  <a:lnTo>
                    <a:pt x="2035352" y="1504581"/>
                  </a:lnTo>
                  <a:lnTo>
                    <a:pt x="2019884" y="1523174"/>
                  </a:lnTo>
                  <a:lnTo>
                    <a:pt x="2014461" y="1547482"/>
                  </a:lnTo>
                  <a:lnTo>
                    <a:pt x="2019871" y="1571307"/>
                  </a:lnTo>
                  <a:lnTo>
                    <a:pt x="2025243" y="1577746"/>
                  </a:lnTo>
                  <a:lnTo>
                    <a:pt x="2035352" y="1589735"/>
                  </a:lnTo>
                  <a:lnTo>
                    <a:pt x="2059305" y="1601482"/>
                  </a:lnTo>
                  <a:lnTo>
                    <a:pt x="2090216" y="1605622"/>
                  </a:lnTo>
                  <a:lnTo>
                    <a:pt x="2120785" y="1601482"/>
                  </a:lnTo>
                  <a:lnTo>
                    <a:pt x="2144585" y="1589735"/>
                  </a:lnTo>
                  <a:lnTo>
                    <a:pt x="2152853" y="1579930"/>
                  </a:lnTo>
                  <a:lnTo>
                    <a:pt x="2160079" y="1571307"/>
                  </a:lnTo>
                  <a:lnTo>
                    <a:pt x="2165616" y="1547482"/>
                  </a:lnTo>
                  <a:close/>
                </a:path>
                <a:path w="5646419" h="1744979">
                  <a:moveTo>
                    <a:pt x="2182685" y="1446949"/>
                  </a:moveTo>
                  <a:lnTo>
                    <a:pt x="2106676" y="1446949"/>
                  </a:lnTo>
                  <a:lnTo>
                    <a:pt x="2106676" y="1410449"/>
                  </a:lnTo>
                  <a:lnTo>
                    <a:pt x="2073897" y="1410449"/>
                  </a:lnTo>
                  <a:lnTo>
                    <a:pt x="2073897" y="1446949"/>
                  </a:lnTo>
                  <a:lnTo>
                    <a:pt x="1997519" y="1446949"/>
                  </a:lnTo>
                  <a:lnTo>
                    <a:pt x="1997519" y="1473504"/>
                  </a:lnTo>
                  <a:lnTo>
                    <a:pt x="2182685" y="1473504"/>
                  </a:lnTo>
                  <a:lnTo>
                    <a:pt x="2182685" y="1446949"/>
                  </a:lnTo>
                  <a:close/>
                </a:path>
                <a:path w="5646419" h="1744979">
                  <a:moveTo>
                    <a:pt x="2254885" y="1688325"/>
                  </a:moveTo>
                  <a:lnTo>
                    <a:pt x="2077212" y="1688325"/>
                  </a:lnTo>
                  <a:lnTo>
                    <a:pt x="2077212" y="1625155"/>
                  </a:lnTo>
                  <a:lnTo>
                    <a:pt x="2044420" y="1625155"/>
                  </a:lnTo>
                  <a:lnTo>
                    <a:pt x="2044420" y="1715363"/>
                  </a:lnTo>
                  <a:lnTo>
                    <a:pt x="2254885" y="1715363"/>
                  </a:lnTo>
                  <a:lnTo>
                    <a:pt x="2254885" y="1688325"/>
                  </a:lnTo>
                  <a:close/>
                </a:path>
                <a:path w="5646419" h="1744979">
                  <a:moveTo>
                    <a:pt x="2257018" y="929932"/>
                  </a:moveTo>
                  <a:lnTo>
                    <a:pt x="2225814" y="929932"/>
                  </a:lnTo>
                  <a:lnTo>
                    <a:pt x="2225814" y="1012278"/>
                  </a:lnTo>
                  <a:lnTo>
                    <a:pt x="2189721" y="1012278"/>
                  </a:lnTo>
                  <a:lnTo>
                    <a:pt x="2189721" y="935951"/>
                  </a:lnTo>
                  <a:lnTo>
                    <a:pt x="2158898" y="935951"/>
                  </a:lnTo>
                  <a:lnTo>
                    <a:pt x="2158898" y="1115631"/>
                  </a:lnTo>
                  <a:lnTo>
                    <a:pt x="2189721" y="1115631"/>
                  </a:lnTo>
                  <a:lnTo>
                    <a:pt x="2189721" y="1039444"/>
                  </a:lnTo>
                  <a:lnTo>
                    <a:pt x="2225814" y="1039444"/>
                  </a:lnTo>
                  <a:lnTo>
                    <a:pt x="2225814" y="1126451"/>
                  </a:lnTo>
                  <a:lnTo>
                    <a:pt x="2257018" y="1126451"/>
                  </a:lnTo>
                  <a:lnTo>
                    <a:pt x="2257018" y="1039444"/>
                  </a:lnTo>
                  <a:lnTo>
                    <a:pt x="2257018" y="1012278"/>
                  </a:lnTo>
                  <a:lnTo>
                    <a:pt x="2257018" y="929932"/>
                  </a:lnTo>
                  <a:close/>
                </a:path>
                <a:path w="5646419" h="1744979">
                  <a:moveTo>
                    <a:pt x="2258733" y="1186180"/>
                  </a:moveTo>
                  <a:lnTo>
                    <a:pt x="2251494" y="1162685"/>
                  </a:lnTo>
                  <a:lnTo>
                    <a:pt x="2243836" y="1156322"/>
                  </a:lnTo>
                  <a:lnTo>
                    <a:pt x="2230653" y="1145362"/>
                  </a:lnTo>
                  <a:lnTo>
                    <a:pt x="2225814" y="1143812"/>
                  </a:lnTo>
                  <a:lnTo>
                    <a:pt x="2225814" y="1186180"/>
                  </a:lnTo>
                  <a:lnTo>
                    <a:pt x="2220912" y="1198714"/>
                  </a:lnTo>
                  <a:lnTo>
                    <a:pt x="2206790" y="1207947"/>
                  </a:lnTo>
                  <a:lnTo>
                    <a:pt x="2183993" y="1213612"/>
                  </a:lnTo>
                  <a:lnTo>
                    <a:pt x="2153120" y="1215428"/>
                  </a:lnTo>
                  <a:lnTo>
                    <a:pt x="2122132" y="1213612"/>
                  </a:lnTo>
                  <a:lnTo>
                    <a:pt x="2099221" y="1207947"/>
                  </a:lnTo>
                  <a:lnTo>
                    <a:pt x="2085060" y="1198714"/>
                  </a:lnTo>
                  <a:lnTo>
                    <a:pt x="2080310" y="1186180"/>
                  </a:lnTo>
                  <a:lnTo>
                    <a:pt x="2085060" y="1173187"/>
                  </a:lnTo>
                  <a:lnTo>
                    <a:pt x="2099221" y="1163777"/>
                  </a:lnTo>
                  <a:lnTo>
                    <a:pt x="2122132" y="1158113"/>
                  </a:lnTo>
                  <a:lnTo>
                    <a:pt x="2153120" y="1156322"/>
                  </a:lnTo>
                  <a:lnTo>
                    <a:pt x="2183993" y="1158113"/>
                  </a:lnTo>
                  <a:lnTo>
                    <a:pt x="2206790" y="1163777"/>
                  </a:lnTo>
                  <a:lnTo>
                    <a:pt x="2220912" y="1173187"/>
                  </a:lnTo>
                  <a:lnTo>
                    <a:pt x="2225814" y="1186180"/>
                  </a:lnTo>
                  <a:lnTo>
                    <a:pt x="2225814" y="1143812"/>
                  </a:lnTo>
                  <a:lnTo>
                    <a:pt x="2197443" y="1134656"/>
                  </a:lnTo>
                  <a:lnTo>
                    <a:pt x="2153120" y="1130998"/>
                  </a:lnTo>
                  <a:lnTo>
                    <a:pt x="2108720" y="1134656"/>
                  </a:lnTo>
                  <a:lnTo>
                    <a:pt x="2075459" y="1145362"/>
                  </a:lnTo>
                  <a:lnTo>
                    <a:pt x="2054631" y="1162685"/>
                  </a:lnTo>
                  <a:lnTo>
                    <a:pt x="2047532" y="1186180"/>
                  </a:lnTo>
                  <a:lnTo>
                    <a:pt x="2054631" y="1209395"/>
                  </a:lnTo>
                  <a:lnTo>
                    <a:pt x="2075459" y="1226566"/>
                  </a:lnTo>
                  <a:lnTo>
                    <a:pt x="2108720" y="1237221"/>
                  </a:lnTo>
                  <a:lnTo>
                    <a:pt x="2153120" y="1240866"/>
                  </a:lnTo>
                  <a:lnTo>
                    <a:pt x="2197443" y="1237221"/>
                  </a:lnTo>
                  <a:lnTo>
                    <a:pt x="2230653" y="1226566"/>
                  </a:lnTo>
                  <a:lnTo>
                    <a:pt x="2244179" y="1215428"/>
                  </a:lnTo>
                  <a:lnTo>
                    <a:pt x="2251494" y="1209395"/>
                  </a:lnTo>
                  <a:lnTo>
                    <a:pt x="2258733" y="1186180"/>
                  </a:lnTo>
                  <a:close/>
                </a:path>
                <a:path w="5646419" h="1744979">
                  <a:moveTo>
                    <a:pt x="2286698" y="1510741"/>
                  </a:moveTo>
                  <a:lnTo>
                    <a:pt x="2241626" y="1510741"/>
                  </a:lnTo>
                  <a:lnTo>
                    <a:pt x="2241626" y="1410576"/>
                  </a:lnTo>
                  <a:lnTo>
                    <a:pt x="2208593" y="1410576"/>
                  </a:lnTo>
                  <a:lnTo>
                    <a:pt x="2208593" y="1643710"/>
                  </a:lnTo>
                  <a:lnTo>
                    <a:pt x="2241626" y="1643710"/>
                  </a:lnTo>
                  <a:lnTo>
                    <a:pt x="2241626" y="1538274"/>
                  </a:lnTo>
                  <a:lnTo>
                    <a:pt x="2286698" y="1538274"/>
                  </a:lnTo>
                  <a:lnTo>
                    <a:pt x="2286698" y="1510741"/>
                  </a:lnTo>
                  <a:close/>
                </a:path>
                <a:path w="5646419" h="1744979">
                  <a:moveTo>
                    <a:pt x="2413114" y="61683"/>
                  </a:moveTo>
                  <a:lnTo>
                    <a:pt x="2293772" y="61683"/>
                  </a:lnTo>
                  <a:lnTo>
                    <a:pt x="2293772" y="7213"/>
                  </a:lnTo>
                  <a:lnTo>
                    <a:pt x="2209889" y="7213"/>
                  </a:lnTo>
                  <a:lnTo>
                    <a:pt x="2209889" y="61683"/>
                  </a:lnTo>
                  <a:lnTo>
                    <a:pt x="2089505" y="61683"/>
                  </a:lnTo>
                  <a:lnTo>
                    <a:pt x="2089505" y="127076"/>
                  </a:lnTo>
                  <a:lnTo>
                    <a:pt x="2413114" y="127076"/>
                  </a:lnTo>
                  <a:lnTo>
                    <a:pt x="2413114" y="61683"/>
                  </a:lnTo>
                  <a:close/>
                </a:path>
                <a:path w="5646419" h="1744979">
                  <a:moveTo>
                    <a:pt x="2424239" y="432181"/>
                  </a:moveTo>
                  <a:lnTo>
                    <a:pt x="2419667" y="381431"/>
                  </a:lnTo>
                  <a:lnTo>
                    <a:pt x="2418677" y="370293"/>
                  </a:lnTo>
                  <a:lnTo>
                    <a:pt x="2387904" y="374091"/>
                  </a:lnTo>
                  <a:lnTo>
                    <a:pt x="2356612" y="377177"/>
                  </a:lnTo>
                  <a:lnTo>
                    <a:pt x="2324963" y="379603"/>
                  </a:lnTo>
                  <a:lnTo>
                    <a:pt x="2293150" y="381431"/>
                  </a:lnTo>
                  <a:lnTo>
                    <a:pt x="2293150" y="343065"/>
                  </a:lnTo>
                  <a:lnTo>
                    <a:pt x="2331859" y="329806"/>
                  </a:lnTo>
                  <a:lnTo>
                    <a:pt x="2361577" y="308457"/>
                  </a:lnTo>
                  <a:lnTo>
                    <a:pt x="2378176" y="283857"/>
                  </a:lnTo>
                  <a:lnTo>
                    <a:pt x="2380627" y="280225"/>
                  </a:lnTo>
                  <a:lnTo>
                    <a:pt x="2387346" y="246316"/>
                  </a:lnTo>
                  <a:lnTo>
                    <a:pt x="2378075" y="208559"/>
                  </a:lnTo>
                  <a:lnTo>
                    <a:pt x="2377275" y="205270"/>
                  </a:lnTo>
                  <a:lnTo>
                    <a:pt x="2349106" y="173304"/>
                  </a:lnTo>
                  <a:lnTo>
                    <a:pt x="2306967" y="153022"/>
                  </a:lnTo>
                  <a:lnTo>
                    <a:pt x="2306967" y="246316"/>
                  </a:lnTo>
                  <a:lnTo>
                    <a:pt x="2302929" y="262763"/>
                  </a:lnTo>
                  <a:lnTo>
                    <a:pt x="2291524" y="274447"/>
                  </a:lnTo>
                  <a:lnTo>
                    <a:pt x="2273833" y="281444"/>
                  </a:lnTo>
                  <a:lnTo>
                    <a:pt x="2250897" y="283857"/>
                  </a:lnTo>
                  <a:lnTo>
                    <a:pt x="2228888" y="281444"/>
                  </a:lnTo>
                  <a:lnTo>
                    <a:pt x="2211628" y="274447"/>
                  </a:lnTo>
                  <a:lnTo>
                    <a:pt x="2200402" y="262763"/>
                  </a:lnTo>
                  <a:lnTo>
                    <a:pt x="2196477" y="246316"/>
                  </a:lnTo>
                  <a:lnTo>
                    <a:pt x="2200402" y="229997"/>
                  </a:lnTo>
                  <a:lnTo>
                    <a:pt x="2211628" y="218236"/>
                  </a:lnTo>
                  <a:lnTo>
                    <a:pt x="2228888" y="211061"/>
                  </a:lnTo>
                  <a:lnTo>
                    <a:pt x="2250897" y="208559"/>
                  </a:lnTo>
                  <a:lnTo>
                    <a:pt x="2273833" y="211061"/>
                  </a:lnTo>
                  <a:lnTo>
                    <a:pt x="2291524" y="218236"/>
                  </a:lnTo>
                  <a:lnTo>
                    <a:pt x="2302929" y="229997"/>
                  </a:lnTo>
                  <a:lnTo>
                    <a:pt x="2306967" y="246316"/>
                  </a:lnTo>
                  <a:lnTo>
                    <a:pt x="2306967" y="153022"/>
                  </a:lnTo>
                  <a:lnTo>
                    <a:pt x="2305951" y="152527"/>
                  </a:lnTo>
                  <a:lnTo>
                    <a:pt x="2250897" y="145021"/>
                  </a:lnTo>
                  <a:lnTo>
                    <a:pt x="2196477" y="152527"/>
                  </a:lnTo>
                  <a:lnTo>
                    <a:pt x="2153970" y="173304"/>
                  </a:lnTo>
                  <a:lnTo>
                    <a:pt x="2126386" y="205270"/>
                  </a:lnTo>
                  <a:lnTo>
                    <a:pt x="2116721" y="246316"/>
                  </a:lnTo>
                  <a:lnTo>
                    <a:pt x="2123109" y="280225"/>
                  </a:lnTo>
                  <a:lnTo>
                    <a:pt x="2123859" y="281444"/>
                  </a:lnTo>
                  <a:lnTo>
                    <a:pt x="2141893" y="308635"/>
                  </a:lnTo>
                  <a:lnTo>
                    <a:pt x="2171357" y="330009"/>
                  </a:lnTo>
                  <a:lnTo>
                    <a:pt x="2209889" y="343268"/>
                  </a:lnTo>
                  <a:lnTo>
                    <a:pt x="2209889" y="384327"/>
                  </a:lnTo>
                  <a:lnTo>
                    <a:pt x="2079002" y="385559"/>
                  </a:lnTo>
                  <a:lnTo>
                    <a:pt x="2089696" y="453517"/>
                  </a:lnTo>
                  <a:lnTo>
                    <a:pt x="2131809" y="453517"/>
                  </a:lnTo>
                  <a:lnTo>
                    <a:pt x="2176932" y="452958"/>
                  </a:lnTo>
                  <a:lnTo>
                    <a:pt x="2224379" y="451624"/>
                  </a:lnTo>
                  <a:lnTo>
                    <a:pt x="2273516" y="449199"/>
                  </a:lnTo>
                  <a:lnTo>
                    <a:pt x="2323642" y="445363"/>
                  </a:lnTo>
                  <a:lnTo>
                    <a:pt x="2374112" y="439801"/>
                  </a:lnTo>
                  <a:lnTo>
                    <a:pt x="2424239" y="432181"/>
                  </a:lnTo>
                  <a:close/>
                </a:path>
                <a:path w="5646419" h="1744979">
                  <a:moveTo>
                    <a:pt x="2481732" y="1143292"/>
                  </a:moveTo>
                  <a:lnTo>
                    <a:pt x="2450007" y="1120546"/>
                  </a:lnTo>
                  <a:lnTo>
                    <a:pt x="2425268" y="1088415"/>
                  </a:lnTo>
                  <a:lnTo>
                    <a:pt x="2419934" y="1075690"/>
                  </a:lnTo>
                  <a:lnTo>
                    <a:pt x="2409240" y="1050201"/>
                  </a:lnTo>
                  <a:lnTo>
                    <a:pt x="2403627" y="1009205"/>
                  </a:lnTo>
                  <a:lnTo>
                    <a:pt x="2403627" y="955865"/>
                  </a:lnTo>
                  <a:lnTo>
                    <a:pt x="2370848" y="955865"/>
                  </a:lnTo>
                  <a:lnTo>
                    <a:pt x="2370848" y="1009205"/>
                  </a:lnTo>
                  <a:lnTo>
                    <a:pt x="2364905" y="1051915"/>
                  </a:lnTo>
                  <a:lnTo>
                    <a:pt x="2348509" y="1091907"/>
                  </a:lnTo>
                  <a:lnTo>
                    <a:pt x="2323198" y="1125499"/>
                  </a:lnTo>
                  <a:lnTo>
                    <a:pt x="2290546" y="1149070"/>
                  </a:lnTo>
                  <a:lnTo>
                    <a:pt x="2311044" y="1175613"/>
                  </a:lnTo>
                  <a:lnTo>
                    <a:pt x="2335961" y="1158443"/>
                  </a:lnTo>
                  <a:lnTo>
                    <a:pt x="2357348" y="1135329"/>
                  </a:lnTo>
                  <a:lnTo>
                    <a:pt x="2374709" y="1107376"/>
                  </a:lnTo>
                  <a:lnTo>
                    <a:pt x="2387549" y="1075690"/>
                  </a:lnTo>
                  <a:lnTo>
                    <a:pt x="2400058" y="1105433"/>
                  </a:lnTo>
                  <a:lnTo>
                    <a:pt x="2416860" y="1131697"/>
                  </a:lnTo>
                  <a:lnTo>
                    <a:pt x="2437485" y="1153452"/>
                  </a:lnTo>
                  <a:lnTo>
                    <a:pt x="2461463" y="1169708"/>
                  </a:lnTo>
                  <a:lnTo>
                    <a:pt x="2481732" y="1143292"/>
                  </a:lnTo>
                  <a:close/>
                </a:path>
                <a:path w="5646419" h="1744979">
                  <a:moveTo>
                    <a:pt x="2529560" y="3924"/>
                  </a:moveTo>
                  <a:lnTo>
                    <a:pt x="2446083" y="3924"/>
                  </a:lnTo>
                  <a:lnTo>
                    <a:pt x="2446083" y="539457"/>
                  </a:lnTo>
                  <a:lnTo>
                    <a:pt x="2529560" y="539457"/>
                  </a:lnTo>
                  <a:lnTo>
                    <a:pt x="2529560" y="3924"/>
                  </a:lnTo>
                  <a:close/>
                </a:path>
                <a:path w="5646419" h="1744979">
                  <a:moveTo>
                    <a:pt x="2552687" y="1539125"/>
                  </a:moveTo>
                  <a:lnTo>
                    <a:pt x="2547162" y="1515897"/>
                  </a:lnTo>
                  <a:lnTo>
                    <a:pt x="2540038" y="1507667"/>
                  </a:lnTo>
                  <a:lnTo>
                    <a:pt x="2531757" y="1498079"/>
                  </a:lnTo>
                  <a:lnTo>
                    <a:pt x="2521508" y="1493151"/>
                  </a:lnTo>
                  <a:lnTo>
                    <a:pt x="2521508" y="1539125"/>
                  </a:lnTo>
                  <a:lnTo>
                    <a:pt x="2518181" y="1552016"/>
                  </a:lnTo>
                  <a:lnTo>
                    <a:pt x="2509164" y="1561680"/>
                  </a:lnTo>
                  <a:lnTo>
                    <a:pt x="2495258" y="1567751"/>
                  </a:lnTo>
                  <a:lnTo>
                    <a:pt x="2477300" y="1569859"/>
                  </a:lnTo>
                  <a:lnTo>
                    <a:pt x="2459202" y="1567751"/>
                  </a:lnTo>
                  <a:lnTo>
                    <a:pt x="2445270" y="1561680"/>
                  </a:lnTo>
                  <a:lnTo>
                    <a:pt x="2436368" y="1552016"/>
                  </a:lnTo>
                  <a:lnTo>
                    <a:pt x="2433332" y="1539125"/>
                  </a:lnTo>
                  <a:lnTo>
                    <a:pt x="2436368" y="1526108"/>
                  </a:lnTo>
                  <a:lnTo>
                    <a:pt x="2445270" y="1516253"/>
                  </a:lnTo>
                  <a:lnTo>
                    <a:pt x="2459202" y="1509966"/>
                  </a:lnTo>
                  <a:lnTo>
                    <a:pt x="2477300" y="1507667"/>
                  </a:lnTo>
                  <a:lnTo>
                    <a:pt x="2495258" y="1509966"/>
                  </a:lnTo>
                  <a:lnTo>
                    <a:pt x="2509164" y="1516253"/>
                  </a:lnTo>
                  <a:lnTo>
                    <a:pt x="2518181" y="1526108"/>
                  </a:lnTo>
                  <a:lnTo>
                    <a:pt x="2521508" y="1539125"/>
                  </a:lnTo>
                  <a:lnTo>
                    <a:pt x="2521508" y="1493151"/>
                  </a:lnTo>
                  <a:lnTo>
                    <a:pt x="2507970" y="1486623"/>
                  </a:lnTo>
                  <a:lnTo>
                    <a:pt x="2477300" y="1482471"/>
                  </a:lnTo>
                  <a:lnTo>
                    <a:pt x="2446426" y="1486623"/>
                  </a:lnTo>
                  <a:lnTo>
                    <a:pt x="2422461" y="1498079"/>
                  </a:lnTo>
                  <a:lnTo>
                    <a:pt x="2406980" y="1515897"/>
                  </a:lnTo>
                  <a:lnTo>
                    <a:pt x="2406904" y="1516253"/>
                  </a:lnTo>
                  <a:lnTo>
                    <a:pt x="2401532" y="1539125"/>
                  </a:lnTo>
                  <a:lnTo>
                    <a:pt x="2406980" y="1562303"/>
                  </a:lnTo>
                  <a:lnTo>
                    <a:pt x="2422461" y="1580095"/>
                  </a:lnTo>
                  <a:lnTo>
                    <a:pt x="2446426" y="1591513"/>
                  </a:lnTo>
                  <a:lnTo>
                    <a:pt x="2477300" y="1595539"/>
                  </a:lnTo>
                  <a:lnTo>
                    <a:pt x="2507970" y="1591513"/>
                  </a:lnTo>
                  <a:lnTo>
                    <a:pt x="2531757" y="1580095"/>
                  </a:lnTo>
                  <a:lnTo>
                    <a:pt x="2540622" y="1569859"/>
                  </a:lnTo>
                  <a:lnTo>
                    <a:pt x="2547162" y="1562303"/>
                  </a:lnTo>
                  <a:lnTo>
                    <a:pt x="2552687" y="1539125"/>
                  </a:lnTo>
                  <a:close/>
                </a:path>
                <a:path w="5646419" h="1744979">
                  <a:moveTo>
                    <a:pt x="2569756" y="1441919"/>
                  </a:moveTo>
                  <a:lnTo>
                    <a:pt x="2493746" y="1441919"/>
                  </a:lnTo>
                  <a:lnTo>
                    <a:pt x="2493746" y="1408849"/>
                  </a:lnTo>
                  <a:lnTo>
                    <a:pt x="2460968" y="1408849"/>
                  </a:lnTo>
                  <a:lnTo>
                    <a:pt x="2460968" y="1441919"/>
                  </a:lnTo>
                  <a:lnTo>
                    <a:pt x="2384577" y="1441919"/>
                  </a:lnTo>
                  <a:lnTo>
                    <a:pt x="2384577" y="1468221"/>
                  </a:lnTo>
                  <a:lnTo>
                    <a:pt x="2569756" y="1468221"/>
                  </a:lnTo>
                  <a:lnTo>
                    <a:pt x="2569756" y="1441919"/>
                  </a:lnTo>
                  <a:close/>
                </a:path>
                <a:path w="5646419" h="1744979">
                  <a:moveTo>
                    <a:pt x="2588069" y="1054188"/>
                  </a:moveTo>
                  <a:lnTo>
                    <a:pt x="2538209" y="1054188"/>
                  </a:lnTo>
                  <a:lnTo>
                    <a:pt x="2538209" y="929932"/>
                  </a:lnTo>
                  <a:lnTo>
                    <a:pt x="2505176" y="929932"/>
                  </a:lnTo>
                  <a:lnTo>
                    <a:pt x="2505176" y="1241361"/>
                  </a:lnTo>
                  <a:lnTo>
                    <a:pt x="2538209" y="1241361"/>
                  </a:lnTo>
                  <a:lnTo>
                    <a:pt x="2538209" y="1082332"/>
                  </a:lnTo>
                  <a:lnTo>
                    <a:pt x="2588069" y="1082332"/>
                  </a:lnTo>
                  <a:lnTo>
                    <a:pt x="2588069" y="1054188"/>
                  </a:lnTo>
                  <a:close/>
                </a:path>
                <a:path w="5646419" h="1744979">
                  <a:moveTo>
                    <a:pt x="2628696" y="1620977"/>
                  </a:moveTo>
                  <a:lnTo>
                    <a:pt x="2423020" y="1620977"/>
                  </a:lnTo>
                  <a:lnTo>
                    <a:pt x="2423020" y="1647774"/>
                  </a:lnTo>
                  <a:lnTo>
                    <a:pt x="2595664" y="1647774"/>
                  </a:lnTo>
                  <a:lnTo>
                    <a:pt x="2595664" y="1721751"/>
                  </a:lnTo>
                  <a:lnTo>
                    <a:pt x="2628696" y="1721751"/>
                  </a:lnTo>
                  <a:lnTo>
                    <a:pt x="2628696" y="1620977"/>
                  </a:lnTo>
                  <a:close/>
                </a:path>
                <a:path w="5646419" h="1744979">
                  <a:moveTo>
                    <a:pt x="2673756" y="1494878"/>
                  </a:moveTo>
                  <a:lnTo>
                    <a:pt x="2628696" y="1494878"/>
                  </a:lnTo>
                  <a:lnTo>
                    <a:pt x="2628696" y="1410335"/>
                  </a:lnTo>
                  <a:lnTo>
                    <a:pt x="2595664" y="1410335"/>
                  </a:lnTo>
                  <a:lnTo>
                    <a:pt x="2595664" y="1605127"/>
                  </a:lnTo>
                  <a:lnTo>
                    <a:pt x="2628696" y="1605127"/>
                  </a:lnTo>
                  <a:lnTo>
                    <a:pt x="2628696" y="1522171"/>
                  </a:lnTo>
                  <a:lnTo>
                    <a:pt x="2673756" y="1522171"/>
                  </a:lnTo>
                  <a:lnTo>
                    <a:pt x="2673756" y="1494878"/>
                  </a:lnTo>
                  <a:close/>
                </a:path>
                <a:path w="5646419" h="1744979">
                  <a:moveTo>
                    <a:pt x="2854274" y="1443875"/>
                  </a:moveTo>
                  <a:lnTo>
                    <a:pt x="2706179" y="1443875"/>
                  </a:lnTo>
                  <a:lnTo>
                    <a:pt x="2706179" y="1470177"/>
                  </a:lnTo>
                  <a:lnTo>
                    <a:pt x="2820632" y="1470177"/>
                  </a:lnTo>
                  <a:lnTo>
                    <a:pt x="2812605" y="1511782"/>
                  </a:lnTo>
                  <a:lnTo>
                    <a:pt x="2796044" y="1549412"/>
                  </a:lnTo>
                  <a:lnTo>
                    <a:pt x="2770555" y="1583055"/>
                  </a:lnTo>
                  <a:lnTo>
                    <a:pt x="2735707" y="1612696"/>
                  </a:lnTo>
                  <a:lnTo>
                    <a:pt x="2691079" y="1638312"/>
                  </a:lnTo>
                  <a:lnTo>
                    <a:pt x="2708516" y="1664982"/>
                  </a:lnTo>
                  <a:lnTo>
                    <a:pt x="2756395" y="1637220"/>
                  </a:lnTo>
                  <a:lnTo>
                    <a:pt x="2793733" y="1605229"/>
                  </a:lnTo>
                  <a:lnTo>
                    <a:pt x="2821355" y="1569453"/>
                  </a:lnTo>
                  <a:lnTo>
                    <a:pt x="2840113" y="1530350"/>
                  </a:lnTo>
                  <a:lnTo>
                    <a:pt x="2850807" y="1488338"/>
                  </a:lnTo>
                  <a:lnTo>
                    <a:pt x="2854274" y="1443875"/>
                  </a:lnTo>
                  <a:close/>
                </a:path>
                <a:path w="5646419" h="1744979">
                  <a:moveTo>
                    <a:pt x="2867596" y="1077417"/>
                  </a:moveTo>
                  <a:lnTo>
                    <a:pt x="2835732" y="1063688"/>
                  </a:lnTo>
                  <a:lnTo>
                    <a:pt x="2811957" y="1044206"/>
                  </a:lnTo>
                  <a:lnTo>
                    <a:pt x="2810738" y="1042263"/>
                  </a:lnTo>
                  <a:lnTo>
                    <a:pt x="2797086" y="1020521"/>
                  </a:lnTo>
                  <a:lnTo>
                    <a:pt x="2791955" y="994206"/>
                  </a:lnTo>
                  <a:lnTo>
                    <a:pt x="2791955" y="991260"/>
                  </a:lnTo>
                  <a:lnTo>
                    <a:pt x="2859494" y="991260"/>
                  </a:lnTo>
                  <a:lnTo>
                    <a:pt x="2859494" y="964958"/>
                  </a:lnTo>
                  <a:lnTo>
                    <a:pt x="2792438" y="964958"/>
                  </a:lnTo>
                  <a:lnTo>
                    <a:pt x="2792438" y="928585"/>
                  </a:lnTo>
                  <a:lnTo>
                    <a:pt x="2759164" y="928585"/>
                  </a:lnTo>
                  <a:lnTo>
                    <a:pt x="2759164" y="964958"/>
                  </a:lnTo>
                  <a:lnTo>
                    <a:pt x="2691511" y="964958"/>
                  </a:lnTo>
                  <a:lnTo>
                    <a:pt x="2691511" y="991260"/>
                  </a:lnTo>
                  <a:lnTo>
                    <a:pt x="2759164" y="991260"/>
                  </a:lnTo>
                  <a:lnTo>
                    <a:pt x="2759164" y="994206"/>
                  </a:lnTo>
                  <a:lnTo>
                    <a:pt x="2753817" y="1022794"/>
                  </a:lnTo>
                  <a:lnTo>
                    <a:pt x="2738475" y="1048245"/>
                  </a:lnTo>
                  <a:lnTo>
                    <a:pt x="2714193" y="1068920"/>
                  </a:lnTo>
                  <a:lnTo>
                    <a:pt x="2682062" y="1083195"/>
                  </a:lnTo>
                  <a:lnTo>
                    <a:pt x="2698013" y="1108875"/>
                  </a:lnTo>
                  <a:lnTo>
                    <a:pt x="2723908" y="1098067"/>
                  </a:lnTo>
                  <a:lnTo>
                    <a:pt x="2745752" y="1082992"/>
                  </a:lnTo>
                  <a:lnTo>
                    <a:pt x="2763215" y="1064196"/>
                  </a:lnTo>
                  <a:lnTo>
                    <a:pt x="2775991" y="1042263"/>
                  </a:lnTo>
                  <a:lnTo>
                    <a:pt x="2788716" y="1062215"/>
                  </a:lnTo>
                  <a:lnTo>
                    <a:pt x="2805861" y="1079322"/>
                  </a:lnTo>
                  <a:lnTo>
                    <a:pt x="2827096" y="1093114"/>
                  </a:lnTo>
                  <a:lnTo>
                    <a:pt x="2852115" y="1103096"/>
                  </a:lnTo>
                  <a:lnTo>
                    <a:pt x="2867596" y="1077417"/>
                  </a:lnTo>
                  <a:close/>
                </a:path>
                <a:path w="5646419" h="1744979">
                  <a:moveTo>
                    <a:pt x="2892742" y="118618"/>
                  </a:moveTo>
                  <a:lnTo>
                    <a:pt x="2883484" y="82727"/>
                  </a:lnTo>
                  <a:lnTo>
                    <a:pt x="2882608" y="79336"/>
                  </a:lnTo>
                  <a:lnTo>
                    <a:pt x="2854706" y="48628"/>
                  </a:lnTo>
                  <a:lnTo>
                    <a:pt x="2812973" y="29019"/>
                  </a:lnTo>
                  <a:lnTo>
                    <a:pt x="2812973" y="118618"/>
                  </a:lnTo>
                  <a:lnTo>
                    <a:pt x="2808821" y="133858"/>
                  </a:lnTo>
                  <a:lnTo>
                    <a:pt x="2797518" y="144665"/>
                  </a:lnTo>
                  <a:lnTo>
                    <a:pt x="2780334" y="151053"/>
                  </a:lnTo>
                  <a:lnTo>
                    <a:pt x="2758567" y="153073"/>
                  </a:lnTo>
                  <a:lnTo>
                    <a:pt x="2735897" y="151053"/>
                  </a:lnTo>
                  <a:lnTo>
                    <a:pt x="2718422" y="144665"/>
                  </a:lnTo>
                  <a:lnTo>
                    <a:pt x="2707195" y="133858"/>
                  </a:lnTo>
                  <a:lnTo>
                    <a:pt x="2703322" y="118618"/>
                  </a:lnTo>
                  <a:lnTo>
                    <a:pt x="2707195" y="102946"/>
                  </a:lnTo>
                  <a:lnTo>
                    <a:pt x="2718422" y="91770"/>
                  </a:lnTo>
                  <a:lnTo>
                    <a:pt x="2735897" y="85051"/>
                  </a:lnTo>
                  <a:lnTo>
                    <a:pt x="2758567" y="82727"/>
                  </a:lnTo>
                  <a:lnTo>
                    <a:pt x="2780334" y="85051"/>
                  </a:lnTo>
                  <a:lnTo>
                    <a:pt x="2797518" y="91770"/>
                  </a:lnTo>
                  <a:lnTo>
                    <a:pt x="2808821" y="102946"/>
                  </a:lnTo>
                  <a:lnTo>
                    <a:pt x="2812973" y="118618"/>
                  </a:lnTo>
                  <a:lnTo>
                    <a:pt x="2812973" y="29019"/>
                  </a:lnTo>
                  <a:lnTo>
                    <a:pt x="2812275" y="28689"/>
                  </a:lnTo>
                  <a:lnTo>
                    <a:pt x="2758567" y="21653"/>
                  </a:lnTo>
                  <a:lnTo>
                    <a:pt x="2704020" y="28689"/>
                  </a:lnTo>
                  <a:lnTo>
                    <a:pt x="2661399" y="48628"/>
                  </a:lnTo>
                  <a:lnTo>
                    <a:pt x="2633662" y="79336"/>
                  </a:lnTo>
                  <a:lnTo>
                    <a:pt x="2623769" y="118618"/>
                  </a:lnTo>
                  <a:lnTo>
                    <a:pt x="2633700" y="157632"/>
                  </a:lnTo>
                  <a:lnTo>
                    <a:pt x="2661488" y="187566"/>
                  </a:lnTo>
                  <a:lnTo>
                    <a:pt x="2704109" y="206743"/>
                  </a:lnTo>
                  <a:lnTo>
                    <a:pt x="2758567" y="213512"/>
                  </a:lnTo>
                  <a:lnTo>
                    <a:pt x="2812275" y="206743"/>
                  </a:lnTo>
                  <a:lnTo>
                    <a:pt x="2854706" y="187566"/>
                  </a:lnTo>
                  <a:lnTo>
                    <a:pt x="2882608" y="157632"/>
                  </a:lnTo>
                  <a:lnTo>
                    <a:pt x="2883801" y="153073"/>
                  </a:lnTo>
                  <a:lnTo>
                    <a:pt x="2892742" y="118618"/>
                  </a:lnTo>
                  <a:close/>
                </a:path>
                <a:path w="5646419" h="1744979">
                  <a:moveTo>
                    <a:pt x="2927388" y="1127683"/>
                  </a:moveTo>
                  <a:lnTo>
                    <a:pt x="2894736" y="1127683"/>
                  </a:lnTo>
                  <a:lnTo>
                    <a:pt x="2894736" y="1153731"/>
                  </a:lnTo>
                  <a:lnTo>
                    <a:pt x="2894736" y="1210640"/>
                  </a:lnTo>
                  <a:lnTo>
                    <a:pt x="2760891" y="1210640"/>
                  </a:lnTo>
                  <a:lnTo>
                    <a:pt x="2760891" y="1153731"/>
                  </a:lnTo>
                  <a:lnTo>
                    <a:pt x="2894736" y="1153731"/>
                  </a:lnTo>
                  <a:lnTo>
                    <a:pt x="2894736" y="1127683"/>
                  </a:lnTo>
                  <a:lnTo>
                    <a:pt x="2728468" y="1127683"/>
                  </a:lnTo>
                  <a:lnTo>
                    <a:pt x="2728468" y="1237424"/>
                  </a:lnTo>
                  <a:lnTo>
                    <a:pt x="2927388" y="1237424"/>
                  </a:lnTo>
                  <a:lnTo>
                    <a:pt x="2927388" y="1210640"/>
                  </a:lnTo>
                  <a:lnTo>
                    <a:pt x="2927388" y="1153731"/>
                  </a:lnTo>
                  <a:lnTo>
                    <a:pt x="2927388" y="1127683"/>
                  </a:lnTo>
                  <a:close/>
                </a:path>
                <a:path w="5646419" h="1744979">
                  <a:moveTo>
                    <a:pt x="2946743" y="1410335"/>
                  </a:moveTo>
                  <a:lnTo>
                    <a:pt x="2913583" y="1410335"/>
                  </a:lnTo>
                  <a:lnTo>
                    <a:pt x="2913583" y="1721751"/>
                  </a:lnTo>
                  <a:lnTo>
                    <a:pt x="2946743" y="1721751"/>
                  </a:lnTo>
                  <a:lnTo>
                    <a:pt x="2946743" y="1410335"/>
                  </a:lnTo>
                  <a:close/>
                </a:path>
                <a:path w="5646419" h="1744979">
                  <a:moveTo>
                    <a:pt x="2972460" y="1006995"/>
                  </a:moveTo>
                  <a:lnTo>
                    <a:pt x="2927388" y="1006995"/>
                  </a:lnTo>
                  <a:lnTo>
                    <a:pt x="2927388" y="929932"/>
                  </a:lnTo>
                  <a:lnTo>
                    <a:pt x="2894355" y="929932"/>
                  </a:lnTo>
                  <a:lnTo>
                    <a:pt x="2894355" y="1113790"/>
                  </a:lnTo>
                  <a:lnTo>
                    <a:pt x="2927388" y="1113790"/>
                  </a:lnTo>
                  <a:lnTo>
                    <a:pt x="2927388" y="1034529"/>
                  </a:lnTo>
                  <a:lnTo>
                    <a:pt x="2972460" y="1034529"/>
                  </a:lnTo>
                  <a:lnTo>
                    <a:pt x="2972460" y="1006995"/>
                  </a:lnTo>
                  <a:close/>
                </a:path>
                <a:path w="5646419" h="1744979">
                  <a:moveTo>
                    <a:pt x="3043821" y="4737"/>
                  </a:moveTo>
                  <a:lnTo>
                    <a:pt x="2959735" y="4737"/>
                  </a:lnTo>
                  <a:lnTo>
                    <a:pt x="2959735" y="313359"/>
                  </a:lnTo>
                  <a:lnTo>
                    <a:pt x="2860179" y="313359"/>
                  </a:lnTo>
                  <a:lnTo>
                    <a:pt x="2860179" y="369887"/>
                  </a:lnTo>
                  <a:lnTo>
                    <a:pt x="2959735" y="369887"/>
                  </a:lnTo>
                  <a:lnTo>
                    <a:pt x="2959735" y="408457"/>
                  </a:lnTo>
                  <a:lnTo>
                    <a:pt x="3043821" y="408457"/>
                  </a:lnTo>
                  <a:lnTo>
                    <a:pt x="3043821" y="4737"/>
                  </a:lnTo>
                  <a:close/>
                </a:path>
                <a:path w="5646419" h="1744979">
                  <a:moveTo>
                    <a:pt x="3055366" y="463740"/>
                  </a:moveTo>
                  <a:lnTo>
                    <a:pt x="2734653" y="463740"/>
                  </a:lnTo>
                  <a:lnTo>
                    <a:pt x="2734653" y="397319"/>
                  </a:lnTo>
                  <a:lnTo>
                    <a:pt x="2808440" y="397319"/>
                  </a:lnTo>
                  <a:lnTo>
                    <a:pt x="2808440" y="302221"/>
                  </a:lnTo>
                  <a:lnTo>
                    <a:pt x="2808440" y="297065"/>
                  </a:lnTo>
                  <a:lnTo>
                    <a:pt x="2839415" y="294271"/>
                  </a:lnTo>
                  <a:lnTo>
                    <a:pt x="2870377" y="290842"/>
                  </a:lnTo>
                  <a:lnTo>
                    <a:pt x="2901188" y="286766"/>
                  </a:lnTo>
                  <a:lnTo>
                    <a:pt x="2931693" y="282003"/>
                  </a:lnTo>
                  <a:lnTo>
                    <a:pt x="2927159" y="222173"/>
                  </a:lnTo>
                  <a:lnTo>
                    <a:pt x="2877909" y="227457"/>
                  </a:lnTo>
                  <a:lnTo>
                    <a:pt x="2827248" y="231406"/>
                  </a:lnTo>
                  <a:lnTo>
                    <a:pt x="2776093" y="234238"/>
                  </a:lnTo>
                  <a:lnTo>
                    <a:pt x="2725382" y="236169"/>
                  </a:lnTo>
                  <a:lnTo>
                    <a:pt x="2585212" y="238683"/>
                  </a:lnTo>
                  <a:lnTo>
                    <a:pt x="2594902" y="304393"/>
                  </a:lnTo>
                  <a:lnTo>
                    <a:pt x="2625217" y="304393"/>
                  </a:lnTo>
                  <a:lnTo>
                    <a:pt x="2656954" y="304050"/>
                  </a:lnTo>
                  <a:lnTo>
                    <a:pt x="2689923" y="303352"/>
                  </a:lnTo>
                  <a:lnTo>
                    <a:pt x="2723934" y="302221"/>
                  </a:lnTo>
                  <a:lnTo>
                    <a:pt x="2723934" y="369887"/>
                  </a:lnTo>
                  <a:lnTo>
                    <a:pt x="2650553" y="369887"/>
                  </a:lnTo>
                  <a:lnTo>
                    <a:pt x="2650553" y="530999"/>
                  </a:lnTo>
                  <a:lnTo>
                    <a:pt x="3055366" y="530999"/>
                  </a:lnTo>
                  <a:lnTo>
                    <a:pt x="3055366" y="463740"/>
                  </a:lnTo>
                  <a:close/>
                </a:path>
                <a:path w="5646419" h="1744979">
                  <a:moveTo>
                    <a:pt x="3147809" y="962875"/>
                  </a:moveTo>
                  <a:lnTo>
                    <a:pt x="3002546" y="962875"/>
                  </a:lnTo>
                  <a:lnTo>
                    <a:pt x="3002546" y="990155"/>
                  </a:lnTo>
                  <a:lnTo>
                    <a:pt x="3114281" y="990155"/>
                  </a:lnTo>
                  <a:lnTo>
                    <a:pt x="3105848" y="1031773"/>
                  </a:lnTo>
                  <a:lnTo>
                    <a:pt x="3088932" y="1069403"/>
                  </a:lnTo>
                  <a:lnTo>
                    <a:pt x="3063494" y="1103033"/>
                  </a:lnTo>
                  <a:lnTo>
                    <a:pt x="3029508" y="1132586"/>
                  </a:lnTo>
                  <a:lnTo>
                    <a:pt x="2986951" y="1158036"/>
                  </a:lnTo>
                  <a:lnTo>
                    <a:pt x="3005378" y="1183601"/>
                  </a:lnTo>
                  <a:lnTo>
                    <a:pt x="3051505" y="1155954"/>
                  </a:lnTo>
                  <a:lnTo>
                    <a:pt x="3087814" y="1123886"/>
                  </a:lnTo>
                  <a:lnTo>
                    <a:pt x="3114941" y="1087983"/>
                  </a:lnTo>
                  <a:lnTo>
                    <a:pt x="3133560" y="1048804"/>
                  </a:lnTo>
                  <a:lnTo>
                    <a:pt x="3144291" y="1006906"/>
                  </a:lnTo>
                  <a:lnTo>
                    <a:pt x="3147809" y="962875"/>
                  </a:lnTo>
                  <a:close/>
                </a:path>
                <a:path w="5646419" h="1744979">
                  <a:moveTo>
                    <a:pt x="3241370" y="1443875"/>
                  </a:moveTo>
                  <a:lnTo>
                    <a:pt x="3093275" y="1443875"/>
                  </a:lnTo>
                  <a:lnTo>
                    <a:pt x="3093275" y="1470177"/>
                  </a:lnTo>
                  <a:lnTo>
                    <a:pt x="3207728" y="1470177"/>
                  </a:lnTo>
                  <a:lnTo>
                    <a:pt x="3199701" y="1511782"/>
                  </a:lnTo>
                  <a:lnTo>
                    <a:pt x="3183140" y="1549412"/>
                  </a:lnTo>
                  <a:lnTo>
                    <a:pt x="3157651" y="1583055"/>
                  </a:lnTo>
                  <a:lnTo>
                    <a:pt x="3122803" y="1612696"/>
                  </a:lnTo>
                  <a:lnTo>
                    <a:pt x="3078175" y="1638312"/>
                  </a:lnTo>
                  <a:lnTo>
                    <a:pt x="3095612" y="1664982"/>
                  </a:lnTo>
                  <a:lnTo>
                    <a:pt x="3143478" y="1637220"/>
                  </a:lnTo>
                  <a:lnTo>
                    <a:pt x="3180816" y="1605229"/>
                  </a:lnTo>
                  <a:lnTo>
                    <a:pt x="3208451" y="1569453"/>
                  </a:lnTo>
                  <a:lnTo>
                    <a:pt x="3227209" y="1530350"/>
                  </a:lnTo>
                  <a:lnTo>
                    <a:pt x="3237903" y="1488338"/>
                  </a:lnTo>
                  <a:lnTo>
                    <a:pt x="3241370" y="1443875"/>
                  </a:lnTo>
                  <a:close/>
                </a:path>
                <a:path w="5646419" h="1744979">
                  <a:moveTo>
                    <a:pt x="3277476" y="1054061"/>
                  </a:moveTo>
                  <a:lnTo>
                    <a:pt x="3229216" y="1054061"/>
                  </a:lnTo>
                  <a:lnTo>
                    <a:pt x="3229216" y="929932"/>
                  </a:lnTo>
                  <a:lnTo>
                    <a:pt x="3196183" y="929932"/>
                  </a:lnTo>
                  <a:lnTo>
                    <a:pt x="3196183" y="1240993"/>
                  </a:lnTo>
                  <a:lnTo>
                    <a:pt x="3229216" y="1240993"/>
                  </a:lnTo>
                  <a:lnTo>
                    <a:pt x="3229216" y="1081722"/>
                  </a:lnTo>
                  <a:lnTo>
                    <a:pt x="3277476" y="1081722"/>
                  </a:lnTo>
                  <a:lnTo>
                    <a:pt x="3277476" y="1054061"/>
                  </a:lnTo>
                  <a:close/>
                </a:path>
                <a:path w="5646419" h="1744979">
                  <a:moveTo>
                    <a:pt x="3333826" y="1410335"/>
                  </a:moveTo>
                  <a:lnTo>
                    <a:pt x="3300679" y="1410335"/>
                  </a:lnTo>
                  <a:lnTo>
                    <a:pt x="3300679" y="1721751"/>
                  </a:lnTo>
                  <a:lnTo>
                    <a:pt x="3333826" y="1721751"/>
                  </a:lnTo>
                  <a:lnTo>
                    <a:pt x="3333826" y="1410335"/>
                  </a:lnTo>
                  <a:close/>
                </a:path>
                <a:path w="5646419" h="1744979">
                  <a:moveTo>
                    <a:pt x="3561677" y="1148080"/>
                  </a:moveTo>
                  <a:lnTo>
                    <a:pt x="3529355" y="1125867"/>
                  </a:lnTo>
                  <a:lnTo>
                    <a:pt x="3504234" y="1095019"/>
                  </a:lnTo>
                  <a:lnTo>
                    <a:pt x="3488004" y="1059141"/>
                  </a:lnTo>
                  <a:lnTo>
                    <a:pt x="3482352" y="1021867"/>
                  </a:lnTo>
                  <a:lnTo>
                    <a:pt x="3482352" y="988555"/>
                  </a:lnTo>
                  <a:lnTo>
                    <a:pt x="3549878" y="988555"/>
                  </a:lnTo>
                  <a:lnTo>
                    <a:pt x="3549878" y="961275"/>
                  </a:lnTo>
                  <a:lnTo>
                    <a:pt x="3379571" y="961275"/>
                  </a:lnTo>
                  <a:lnTo>
                    <a:pt x="3379571" y="988555"/>
                  </a:lnTo>
                  <a:lnTo>
                    <a:pt x="3449688" y="988555"/>
                  </a:lnTo>
                  <a:lnTo>
                    <a:pt x="3449688" y="1021867"/>
                  </a:lnTo>
                  <a:lnTo>
                    <a:pt x="3443452" y="1061808"/>
                  </a:lnTo>
                  <a:lnTo>
                    <a:pt x="3426447" y="1100086"/>
                  </a:lnTo>
                  <a:lnTo>
                    <a:pt x="3400641" y="1132751"/>
                  </a:lnTo>
                  <a:lnTo>
                    <a:pt x="3368027" y="1155827"/>
                  </a:lnTo>
                  <a:lnTo>
                    <a:pt x="3387560" y="1181874"/>
                  </a:lnTo>
                  <a:lnTo>
                    <a:pt x="3412769" y="1165021"/>
                  </a:lnTo>
                  <a:lnTo>
                    <a:pt x="3434829" y="1141717"/>
                  </a:lnTo>
                  <a:lnTo>
                    <a:pt x="3452926" y="1113409"/>
                  </a:lnTo>
                  <a:lnTo>
                    <a:pt x="3466261" y="1081468"/>
                  </a:lnTo>
                  <a:lnTo>
                    <a:pt x="3479292" y="1110742"/>
                  </a:lnTo>
                  <a:lnTo>
                    <a:pt x="3496805" y="1136738"/>
                  </a:lnTo>
                  <a:lnTo>
                    <a:pt x="3518243" y="1158278"/>
                  </a:lnTo>
                  <a:lnTo>
                    <a:pt x="3543008" y="1174140"/>
                  </a:lnTo>
                  <a:lnTo>
                    <a:pt x="3561677" y="1148080"/>
                  </a:lnTo>
                  <a:close/>
                </a:path>
                <a:path w="5646419" h="1744979">
                  <a:moveTo>
                    <a:pt x="3631857" y="1688325"/>
                  </a:moveTo>
                  <a:lnTo>
                    <a:pt x="3447046" y="1688325"/>
                  </a:lnTo>
                  <a:lnTo>
                    <a:pt x="3447046" y="1626260"/>
                  </a:lnTo>
                  <a:lnTo>
                    <a:pt x="3414141" y="1626260"/>
                  </a:lnTo>
                  <a:lnTo>
                    <a:pt x="3414141" y="1715363"/>
                  </a:lnTo>
                  <a:lnTo>
                    <a:pt x="3631857" y="1715363"/>
                  </a:lnTo>
                  <a:lnTo>
                    <a:pt x="3631857" y="1688325"/>
                  </a:lnTo>
                  <a:close/>
                </a:path>
                <a:path w="5646419" h="1744979">
                  <a:moveTo>
                    <a:pt x="3647198" y="1522780"/>
                  </a:moveTo>
                  <a:lnTo>
                    <a:pt x="3606596" y="1513319"/>
                  </a:lnTo>
                  <a:lnTo>
                    <a:pt x="3573780" y="1497177"/>
                  </a:lnTo>
                  <a:lnTo>
                    <a:pt x="3557676" y="1481861"/>
                  </a:lnTo>
                  <a:lnTo>
                    <a:pt x="3551580" y="1476070"/>
                  </a:lnTo>
                  <a:lnTo>
                    <a:pt x="3542817" y="1451749"/>
                  </a:lnTo>
                  <a:lnTo>
                    <a:pt x="3637254" y="1451749"/>
                  </a:lnTo>
                  <a:lnTo>
                    <a:pt x="3637254" y="1425206"/>
                  </a:lnTo>
                  <a:lnTo>
                    <a:pt x="3405047" y="1425206"/>
                  </a:lnTo>
                  <a:lnTo>
                    <a:pt x="3405047" y="1451749"/>
                  </a:lnTo>
                  <a:lnTo>
                    <a:pt x="3498989" y="1451749"/>
                  </a:lnTo>
                  <a:lnTo>
                    <a:pt x="3490163" y="1476070"/>
                  </a:lnTo>
                  <a:lnTo>
                    <a:pt x="3468065" y="1497177"/>
                  </a:lnTo>
                  <a:lnTo>
                    <a:pt x="3435388" y="1513319"/>
                  </a:lnTo>
                  <a:lnTo>
                    <a:pt x="3394862" y="1522780"/>
                  </a:lnTo>
                  <a:lnTo>
                    <a:pt x="3407016" y="1548841"/>
                  </a:lnTo>
                  <a:lnTo>
                    <a:pt x="3444900" y="1540294"/>
                  </a:lnTo>
                  <a:lnTo>
                    <a:pt x="3477539" y="1525803"/>
                  </a:lnTo>
                  <a:lnTo>
                    <a:pt x="3503358" y="1506093"/>
                  </a:lnTo>
                  <a:lnTo>
                    <a:pt x="3520719" y="1481861"/>
                  </a:lnTo>
                  <a:lnTo>
                    <a:pt x="3538131" y="1506093"/>
                  </a:lnTo>
                  <a:lnTo>
                    <a:pt x="3564013" y="1525803"/>
                  </a:lnTo>
                  <a:lnTo>
                    <a:pt x="3596754" y="1540294"/>
                  </a:lnTo>
                  <a:lnTo>
                    <a:pt x="3634676" y="1548841"/>
                  </a:lnTo>
                  <a:lnTo>
                    <a:pt x="3647198" y="1522780"/>
                  </a:lnTo>
                  <a:close/>
                </a:path>
                <a:path w="5646419" h="1744979">
                  <a:moveTo>
                    <a:pt x="3654602" y="440016"/>
                  </a:moveTo>
                  <a:lnTo>
                    <a:pt x="3646271" y="405422"/>
                  </a:lnTo>
                  <a:lnTo>
                    <a:pt x="3645497" y="404533"/>
                  </a:lnTo>
                  <a:lnTo>
                    <a:pt x="3622294" y="377875"/>
                  </a:lnTo>
                  <a:lnTo>
                    <a:pt x="3583787" y="357746"/>
                  </a:lnTo>
                  <a:lnTo>
                    <a:pt x="3570503" y="354596"/>
                  </a:lnTo>
                  <a:lnTo>
                    <a:pt x="3570503" y="440016"/>
                  </a:lnTo>
                  <a:lnTo>
                    <a:pt x="3564026" y="456463"/>
                  </a:lnTo>
                  <a:lnTo>
                    <a:pt x="3544811" y="467690"/>
                  </a:lnTo>
                  <a:lnTo>
                    <a:pt x="3512731" y="474167"/>
                  </a:lnTo>
                  <a:lnTo>
                    <a:pt x="3467646" y="476326"/>
                  </a:lnTo>
                  <a:lnTo>
                    <a:pt x="3422027" y="474167"/>
                  </a:lnTo>
                  <a:lnTo>
                    <a:pt x="3389998" y="467690"/>
                  </a:lnTo>
                  <a:lnTo>
                    <a:pt x="3371189" y="456463"/>
                  </a:lnTo>
                  <a:lnTo>
                    <a:pt x="3365220" y="440016"/>
                  </a:lnTo>
                  <a:lnTo>
                    <a:pt x="3371189" y="424522"/>
                  </a:lnTo>
                  <a:lnTo>
                    <a:pt x="3389998" y="413537"/>
                  </a:lnTo>
                  <a:lnTo>
                    <a:pt x="3422027" y="406920"/>
                  </a:lnTo>
                  <a:lnTo>
                    <a:pt x="3467646" y="404533"/>
                  </a:lnTo>
                  <a:lnTo>
                    <a:pt x="3512731" y="406920"/>
                  </a:lnTo>
                  <a:lnTo>
                    <a:pt x="3544811" y="413537"/>
                  </a:lnTo>
                  <a:lnTo>
                    <a:pt x="3564026" y="424522"/>
                  </a:lnTo>
                  <a:lnTo>
                    <a:pt x="3570503" y="440016"/>
                  </a:lnTo>
                  <a:lnTo>
                    <a:pt x="3570503" y="354596"/>
                  </a:lnTo>
                  <a:lnTo>
                    <a:pt x="3531870" y="345401"/>
                  </a:lnTo>
                  <a:lnTo>
                    <a:pt x="3467646" y="341210"/>
                  </a:lnTo>
                  <a:lnTo>
                    <a:pt x="3403142" y="345401"/>
                  </a:lnTo>
                  <a:lnTo>
                    <a:pt x="3350907" y="357746"/>
                  </a:lnTo>
                  <a:lnTo>
                    <a:pt x="3312122" y="377875"/>
                  </a:lnTo>
                  <a:lnTo>
                    <a:pt x="3287979" y="405422"/>
                  </a:lnTo>
                  <a:lnTo>
                    <a:pt x="3279673" y="440016"/>
                  </a:lnTo>
                  <a:lnTo>
                    <a:pt x="3287979" y="474903"/>
                  </a:lnTo>
                  <a:lnTo>
                    <a:pt x="3312122" y="502754"/>
                  </a:lnTo>
                  <a:lnTo>
                    <a:pt x="3350907" y="523125"/>
                  </a:lnTo>
                  <a:lnTo>
                    <a:pt x="3403142" y="535571"/>
                  </a:lnTo>
                  <a:lnTo>
                    <a:pt x="3467646" y="539661"/>
                  </a:lnTo>
                  <a:lnTo>
                    <a:pt x="3531870" y="535571"/>
                  </a:lnTo>
                  <a:lnTo>
                    <a:pt x="3583787" y="523125"/>
                  </a:lnTo>
                  <a:lnTo>
                    <a:pt x="3622294" y="502754"/>
                  </a:lnTo>
                  <a:lnTo>
                    <a:pt x="3645039" y="476326"/>
                  </a:lnTo>
                  <a:lnTo>
                    <a:pt x="3646271" y="474903"/>
                  </a:lnTo>
                  <a:lnTo>
                    <a:pt x="3654602" y="440016"/>
                  </a:lnTo>
                  <a:close/>
                </a:path>
                <a:path w="5646419" h="1744979">
                  <a:moveTo>
                    <a:pt x="3658311" y="146265"/>
                  </a:moveTo>
                  <a:lnTo>
                    <a:pt x="3366871" y="146265"/>
                  </a:lnTo>
                  <a:lnTo>
                    <a:pt x="3366871" y="83134"/>
                  </a:lnTo>
                  <a:lnTo>
                    <a:pt x="3656050" y="83134"/>
                  </a:lnTo>
                  <a:lnTo>
                    <a:pt x="3656050" y="16294"/>
                  </a:lnTo>
                  <a:lnTo>
                    <a:pt x="3283178" y="16294"/>
                  </a:lnTo>
                  <a:lnTo>
                    <a:pt x="3283178" y="212686"/>
                  </a:lnTo>
                  <a:lnTo>
                    <a:pt x="3658311" y="212686"/>
                  </a:lnTo>
                  <a:lnTo>
                    <a:pt x="3658311" y="146265"/>
                  </a:lnTo>
                  <a:close/>
                </a:path>
                <a:path w="5646419" h="1744979">
                  <a:moveTo>
                    <a:pt x="3663404" y="1568869"/>
                  </a:moveTo>
                  <a:lnTo>
                    <a:pt x="3378644" y="1568869"/>
                  </a:lnTo>
                  <a:lnTo>
                    <a:pt x="3378644" y="1595780"/>
                  </a:lnTo>
                  <a:lnTo>
                    <a:pt x="3507346" y="1595780"/>
                  </a:lnTo>
                  <a:lnTo>
                    <a:pt x="3507346" y="1656003"/>
                  </a:lnTo>
                  <a:lnTo>
                    <a:pt x="3539998" y="1656003"/>
                  </a:lnTo>
                  <a:lnTo>
                    <a:pt x="3539998" y="1595780"/>
                  </a:lnTo>
                  <a:lnTo>
                    <a:pt x="3663404" y="1595780"/>
                  </a:lnTo>
                  <a:lnTo>
                    <a:pt x="3663404" y="1568869"/>
                  </a:lnTo>
                  <a:close/>
                </a:path>
                <a:path w="5646419" h="1744979">
                  <a:moveTo>
                    <a:pt x="3666172" y="1053452"/>
                  </a:moveTo>
                  <a:lnTo>
                    <a:pt x="3616312" y="1053452"/>
                  </a:lnTo>
                  <a:lnTo>
                    <a:pt x="3616312" y="929932"/>
                  </a:lnTo>
                  <a:lnTo>
                    <a:pt x="3583279" y="929932"/>
                  </a:lnTo>
                  <a:lnTo>
                    <a:pt x="3583279" y="1241361"/>
                  </a:lnTo>
                  <a:lnTo>
                    <a:pt x="3616312" y="1241361"/>
                  </a:lnTo>
                  <a:lnTo>
                    <a:pt x="3616312" y="1081341"/>
                  </a:lnTo>
                  <a:lnTo>
                    <a:pt x="3666172" y="1081341"/>
                  </a:lnTo>
                  <a:lnTo>
                    <a:pt x="3666172" y="1053452"/>
                  </a:lnTo>
                  <a:close/>
                </a:path>
                <a:path w="5646419" h="1744979">
                  <a:moveTo>
                    <a:pt x="3713759" y="245694"/>
                  </a:moveTo>
                  <a:lnTo>
                    <a:pt x="3225063" y="245694"/>
                  </a:lnTo>
                  <a:lnTo>
                    <a:pt x="3225063" y="313563"/>
                  </a:lnTo>
                  <a:lnTo>
                    <a:pt x="3713759" y="313563"/>
                  </a:lnTo>
                  <a:lnTo>
                    <a:pt x="3713759" y="245694"/>
                  </a:lnTo>
                  <a:close/>
                </a:path>
                <a:path w="5646419" h="1744979">
                  <a:moveTo>
                    <a:pt x="3765207" y="1587919"/>
                  </a:moveTo>
                  <a:lnTo>
                    <a:pt x="3762146" y="1543558"/>
                  </a:lnTo>
                  <a:lnTo>
                    <a:pt x="3753066" y="1502841"/>
                  </a:lnTo>
                  <a:lnTo>
                    <a:pt x="3738118" y="1465491"/>
                  </a:lnTo>
                  <a:lnTo>
                    <a:pt x="3717442" y="1431226"/>
                  </a:lnTo>
                  <a:lnTo>
                    <a:pt x="3683431" y="1431226"/>
                  </a:lnTo>
                  <a:lnTo>
                    <a:pt x="3700399" y="1461185"/>
                  </a:lnTo>
                  <a:lnTo>
                    <a:pt x="3714165" y="1499844"/>
                  </a:lnTo>
                  <a:lnTo>
                    <a:pt x="3723398" y="1543367"/>
                  </a:lnTo>
                  <a:lnTo>
                    <a:pt x="3726777" y="1587919"/>
                  </a:lnTo>
                  <a:lnTo>
                    <a:pt x="3723398" y="1632483"/>
                  </a:lnTo>
                  <a:lnTo>
                    <a:pt x="3714165" y="1676057"/>
                  </a:lnTo>
                  <a:lnTo>
                    <a:pt x="3700399" y="1714754"/>
                  </a:lnTo>
                  <a:lnTo>
                    <a:pt x="3683431" y="1744738"/>
                  </a:lnTo>
                  <a:lnTo>
                    <a:pt x="3717442" y="1744738"/>
                  </a:lnTo>
                  <a:lnTo>
                    <a:pt x="3738118" y="1710448"/>
                  </a:lnTo>
                  <a:lnTo>
                    <a:pt x="3753066" y="1673059"/>
                  </a:lnTo>
                  <a:lnTo>
                    <a:pt x="3762146" y="1632292"/>
                  </a:lnTo>
                  <a:lnTo>
                    <a:pt x="3765207" y="1587919"/>
                  </a:lnTo>
                  <a:close/>
                </a:path>
                <a:path w="5646419" h="1744979">
                  <a:moveTo>
                    <a:pt x="3937177" y="1129030"/>
                  </a:moveTo>
                  <a:lnTo>
                    <a:pt x="3726218" y="1129030"/>
                  </a:lnTo>
                  <a:lnTo>
                    <a:pt x="3726218" y="1155204"/>
                  </a:lnTo>
                  <a:lnTo>
                    <a:pt x="3904272" y="1155204"/>
                  </a:lnTo>
                  <a:lnTo>
                    <a:pt x="3904272" y="1240751"/>
                  </a:lnTo>
                  <a:lnTo>
                    <a:pt x="3937177" y="1240751"/>
                  </a:lnTo>
                  <a:lnTo>
                    <a:pt x="3937177" y="1129030"/>
                  </a:lnTo>
                  <a:close/>
                </a:path>
                <a:path w="5646419" h="1744979">
                  <a:moveTo>
                    <a:pt x="3937177" y="930186"/>
                  </a:moveTo>
                  <a:lnTo>
                    <a:pt x="3904272" y="930186"/>
                  </a:lnTo>
                  <a:lnTo>
                    <a:pt x="3904272" y="984135"/>
                  </a:lnTo>
                  <a:lnTo>
                    <a:pt x="3839184" y="984135"/>
                  </a:lnTo>
                  <a:lnTo>
                    <a:pt x="3840657" y="976020"/>
                  </a:lnTo>
                  <a:lnTo>
                    <a:pt x="3841737" y="967714"/>
                  </a:lnTo>
                  <a:lnTo>
                    <a:pt x="3842397" y="959192"/>
                  </a:lnTo>
                  <a:lnTo>
                    <a:pt x="3842626" y="950455"/>
                  </a:lnTo>
                  <a:lnTo>
                    <a:pt x="3698722" y="950455"/>
                  </a:lnTo>
                  <a:lnTo>
                    <a:pt x="3698722" y="977379"/>
                  </a:lnTo>
                  <a:lnTo>
                    <a:pt x="3807269" y="977379"/>
                  </a:lnTo>
                  <a:lnTo>
                    <a:pt x="3795572" y="1012469"/>
                  </a:lnTo>
                  <a:lnTo>
                    <a:pt x="3770172" y="1042885"/>
                  </a:lnTo>
                  <a:lnTo>
                    <a:pt x="3732072" y="1067765"/>
                  </a:lnTo>
                  <a:lnTo>
                    <a:pt x="3682263" y="1086269"/>
                  </a:lnTo>
                  <a:lnTo>
                    <a:pt x="3694785" y="1112570"/>
                  </a:lnTo>
                  <a:lnTo>
                    <a:pt x="3741407" y="1095844"/>
                  </a:lnTo>
                  <a:lnTo>
                    <a:pt x="3780066" y="1073150"/>
                  </a:lnTo>
                  <a:lnTo>
                    <a:pt x="3810063" y="1044676"/>
                  </a:lnTo>
                  <a:lnTo>
                    <a:pt x="3830713" y="1010678"/>
                  </a:lnTo>
                  <a:lnTo>
                    <a:pt x="3904272" y="1010678"/>
                  </a:lnTo>
                  <a:lnTo>
                    <a:pt x="3904272" y="1049756"/>
                  </a:lnTo>
                  <a:lnTo>
                    <a:pt x="3825671" y="1049756"/>
                  </a:lnTo>
                  <a:lnTo>
                    <a:pt x="3825671" y="1076680"/>
                  </a:lnTo>
                  <a:lnTo>
                    <a:pt x="3904272" y="1076680"/>
                  </a:lnTo>
                  <a:lnTo>
                    <a:pt x="3904272" y="1115517"/>
                  </a:lnTo>
                  <a:lnTo>
                    <a:pt x="3937177" y="1115517"/>
                  </a:lnTo>
                  <a:lnTo>
                    <a:pt x="3937177" y="1010678"/>
                  </a:lnTo>
                  <a:lnTo>
                    <a:pt x="3937177" y="984135"/>
                  </a:lnTo>
                  <a:lnTo>
                    <a:pt x="3937177" y="930186"/>
                  </a:lnTo>
                  <a:close/>
                </a:path>
                <a:path w="5646419" h="1744979">
                  <a:moveTo>
                    <a:pt x="4168444" y="382054"/>
                  </a:moveTo>
                  <a:lnTo>
                    <a:pt x="3788994" y="382054"/>
                  </a:lnTo>
                  <a:lnTo>
                    <a:pt x="3788994" y="448119"/>
                  </a:lnTo>
                  <a:lnTo>
                    <a:pt x="4083939" y="448119"/>
                  </a:lnTo>
                  <a:lnTo>
                    <a:pt x="4083939" y="538327"/>
                  </a:lnTo>
                  <a:lnTo>
                    <a:pt x="4168444" y="538327"/>
                  </a:lnTo>
                  <a:lnTo>
                    <a:pt x="4168444" y="448119"/>
                  </a:lnTo>
                  <a:lnTo>
                    <a:pt x="4168444" y="382054"/>
                  </a:lnTo>
                  <a:close/>
                </a:path>
                <a:path w="5646419" h="1744979">
                  <a:moveTo>
                    <a:pt x="4223474" y="288810"/>
                  </a:moveTo>
                  <a:lnTo>
                    <a:pt x="4020870" y="288810"/>
                  </a:lnTo>
                  <a:lnTo>
                    <a:pt x="4020870" y="256273"/>
                  </a:lnTo>
                  <a:lnTo>
                    <a:pt x="4174833" y="256273"/>
                  </a:lnTo>
                  <a:lnTo>
                    <a:pt x="4174833" y="191465"/>
                  </a:lnTo>
                  <a:lnTo>
                    <a:pt x="3877830" y="191465"/>
                  </a:lnTo>
                  <a:lnTo>
                    <a:pt x="3877830" y="163512"/>
                  </a:lnTo>
                  <a:lnTo>
                    <a:pt x="4165562" y="163512"/>
                  </a:lnTo>
                  <a:lnTo>
                    <a:pt x="4165562" y="103797"/>
                  </a:lnTo>
                  <a:lnTo>
                    <a:pt x="4165562" y="78384"/>
                  </a:lnTo>
                  <a:lnTo>
                    <a:pt x="4165562" y="13589"/>
                  </a:lnTo>
                  <a:lnTo>
                    <a:pt x="3793934" y="13589"/>
                  </a:lnTo>
                  <a:lnTo>
                    <a:pt x="3793934" y="78384"/>
                  </a:lnTo>
                  <a:lnTo>
                    <a:pt x="4081475" y="78384"/>
                  </a:lnTo>
                  <a:lnTo>
                    <a:pt x="4081475" y="103797"/>
                  </a:lnTo>
                  <a:lnTo>
                    <a:pt x="3794556" y="103797"/>
                  </a:lnTo>
                  <a:lnTo>
                    <a:pt x="3794556" y="163512"/>
                  </a:lnTo>
                  <a:lnTo>
                    <a:pt x="3794556" y="191465"/>
                  </a:lnTo>
                  <a:lnTo>
                    <a:pt x="3794556" y="256273"/>
                  </a:lnTo>
                  <a:lnTo>
                    <a:pt x="3937609" y="256273"/>
                  </a:lnTo>
                  <a:lnTo>
                    <a:pt x="3937609" y="288810"/>
                  </a:lnTo>
                  <a:lnTo>
                    <a:pt x="3734574" y="288810"/>
                  </a:lnTo>
                  <a:lnTo>
                    <a:pt x="3734574" y="355447"/>
                  </a:lnTo>
                  <a:lnTo>
                    <a:pt x="4223474" y="355447"/>
                  </a:lnTo>
                  <a:lnTo>
                    <a:pt x="4223474" y="288810"/>
                  </a:lnTo>
                  <a:close/>
                </a:path>
                <a:path w="5646419" h="1744979">
                  <a:moveTo>
                    <a:pt x="4234332" y="988555"/>
                  </a:moveTo>
                  <a:lnTo>
                    <a:pt x="4226852" y="965631"/>
                  </a:lnTo>
                  <a:lnTo>
                    <a:pt x="4219130" y="959675"/>
                  </a:lnTo>
                  <a:lnTo>
                    <a:pt x="4205122" y="948880"/>
                  </a:lnTo>
                  <a:lnTo>
                    <a:pt x="4200575" y="947547"/>
                  </a:lnTo>
                  <a:lnTo>
                    <a:pt x="4200575" y="988555"/>
                  </a:lnTo>
                  <a:lnTo>
                    <a:pt x="4195508" y="1001344"/>
                  </a:lnTo>
                  <a:lnTo>
                    <a:pt x="4180649" y="1010526"/>
                  </a:lnTo>
                  <a:lnTo>
                    <a:pt x="4156430" y="1016076"/>
                  </a:lnTo>
                  <a:lnTo>
                    <a:pt x="4123334" y="1017930"/>
                  </a:lnTo>
                  <a:lnTo>
                    <a:pt x="4090428" y="1016076"/>
                  </a:lnTo>
                  <a:lnTo>
                    <a:pt x="4066311" y="1010526"/>
                  </a:lnTo>
                  <a:lnTo>
                    <a:pt x="4051516" y="1001344"/>
                  </a:lnTo>
                  <a:lnTo>
                    <a:pt x="4046588" y="988555"/>
                  </a:lnTo>
                  <a:lnTo>
                    <a:pt x="4051516" y="976350"/>
                  </a:lnTo>
                  <a:lnTo>
                    <a:pt x="4066311" y="967257"/>
                  </a:lnTo>
                  <a:lnTo>
                    <a:pt x="4090428" y="961580"/>
                  </a:lnTo>
                  <a:lnTo>
                    <a:pt x="4123334" y="959675"/>
                  </a:lnTo>
                  <a:lnTo>
                    <a:pt x="4156430" y="961580"/>
                  </a:lnTo>
                  <a:lnTo>
                    <a:pt x="4180649" y="967257"/>
                  </a:lnTo>
                  <a:lnTo>
                    <a:pt x="4195508" y="976350"/>
                  </a:lnTo>
                  <a:lnTo>
                    <a:pt x="4200575" y="988555"/>
                  </a:lnTo>
                  <a:lnTo>
                    <a:pt x="4200575" y="947547"/>
                  </a:lnTo>
                  <a:lnTo>
                    <a:pt x="4170261" y="938593"/>
                  </a:lnTo>
                  <a:lnTo>
                    <a:pt x="4123334" y="935101"/>
                  </a:lnTo>
                  <a:lnTo>
                    <a:pt x="4076369" y="938593"/>
                  </a:lnTo>
                  <a:lnTo>
                    <a:pt x="4041406" y="948880"/>
                  </a:lnTo>
                  <a:lnTo>
                    <a:pt x="4019600" y="965631"/>
                  </a:lnTo>
                  <a:lnTo>
                    <a:pt x="4012082" y="988555"/>
                  </a:lnTo>
                  <a:lnTo>
                    <a:pt x="4019600" y="1011770"/>
                  </a:lnTo>
                  <a:lnTo>
                    <a:pt x="4041406" y="1028700"/>
                  </a:lnTo>
                  <a:lnTo>
                    <a:pt x="4076369" y="1039114"/>
                  </a:lnTo>
                  <a:lnTo>
                    <a:pt x="4123334" y="1042758"/>
                  </a:lnTo>
                  <a:lnTo>
                    <a:pt x="4170261" y="1039114"/>
                  </a:lnTo>
                  <a:lnTo>
                    <a:pt x="4205122" y="1028700"/>
                  </a:lnTo>
                  <a:lnTo>
                    <a:pt x="4218940" y="1017930"/>
                  </a:lnTo>
                  <a:lnTo>
                    <a:pt x="4226852" y="1011770"/>
                  </a:lnTo>
                  <a:lnTo>
                    <a:pt x="4234332" y="988555"/>
                  </a:lnTo>
                  <a:close/>
                </a:path>
                <a:path w="5646419" h="1744979">
                  <a:moveTo>
                    <a:pt x="4238396" y="1212850"/>
                  </a:moveTo>
                  <a:lnTo>
                    <a:pt x="4048429" y="1212850"/>
                  </a:lnTo>
                  <a:lnTo>
                    <a:pt x="4048429" y="1184948"/>
                  </a:lnTo>
                  <a:lnTo>
                    <a:pt x="4229417" y="1184948"/>
                  </a:lnTo>
                  <a:lnTo>
                    <a:pt x="4229417" y="1112075"/>
                  </a:lnTo>
                  <a:lnTo>
                    <a:pt x="4015524" y="1112075"/>
                  </a:lnTo>
                  <a:lnTo>
                    <a:pt x="4015524" y="1136777"/>
                  </a:lnTo>
                  <a:lnTo>
                    <a:pt x="4197007" y="1136777"/>
                  </a:lnTo>
                  <a:lnTo>
                    <a:pt x="4197007" y="1161237"/>
                  </a:lnTo>
                  <a:lnTo>
                    <a:pt x="4016133" y="1161237"/>
                  </a:lnTo>
                  <a:lnTo>
                    <a:pt x="4016133" y="1238415"/>
                  </a:lnTo>
                  <a:lnTo>
                    <a:pt x="4238396" y="1238415"/>
                  </a:lnTo>
                  <a:lnTo>
                    <a:pt x="4238396" y="1212850"/>
                  </a:lnTo>
                  <a:close/>
                </a:path>
                <a:path w="5646419" h="1744979">
                  <a:moveTo>
                    <a:pt x="4265409" y="1061681"/>
                  </a:moveTo>
                  <a:lnTo>
                    <a:pt x="3981754" y="1061681"/>
                  </a:lnTo>
                  <a:lnTo>
                    <a:pt x="3981754" y="1088110"/>
                  </a:lnTo>
                  <a:lnTo>
                    <a:pt x="4265409" y="1088110"/>
                  </a:lnTo>
                  <a:lnTo>
                    <a:pt x="4265409" y="1061681"/>
                  </a:lnTo>
                  <a:close/>
                </a:path>
                <a:path w="5646419" h="1744979">
                  <a:moveTo>
                    <a:pt x="4591189" y="354203"/>
                  </a:moveTo>
                  <a:lnTo>
                    <a:pt x="4548390" y="330009"/>
                  </a:lnTo>
                  <a:lnTo>
                    <a:pt x="4514621" y="297535"/>
                  </a:lnTo>
                  <a:lnTo>
                    <a:pt x="4489348" y="258432"/>
                  </a:lnTo>
                  <a:lnTo>
                    <a:pt x="4472025" y="214337"/>
                  </a:lnTo>
                  <a:lnTo>
                    <a:pt x="4462119" y="166903"/>
                  </a:lnTo>
                  <a:lnTo>
                    <a:pt x="4459071" y="117792"/>
                  </a:lnTo>
                  <a:lnTo>
                    <a:pt x="4459071" y="43726"/>
                  </a:lnTo>
                  <a:lnTo>
                    <a:pt x="4373740" y="43726"/>
                  </a:lnTo>
                  <a:lnTo>
                    <a:pt x="4373740" y="117792"/>
                  </a:lnTo>
                  <a:lnTo>
                    <a:pt x="4370260" y="169811"/>
                  </a:lnTo>
                  <a:lnTo>
                    <a:pt x="4359834" y="219760"/>
                  </a:lnTo>
                  <a:lnTo>
                    <a:pt x="4341876" y="265988"/>
                  </a:lnTo>
                  <a:lnTo>
                    <a:pt x="4315790" y="306832"/>
                  </a:lnTo>
                  <a:lnTo>
                    <a:pt x="4280979" y="340639"/>
                  </a:lnTo>
                  <a:lnTo>
                    <a:pt x="4236885" y="365760"/>
                  </a:lnTo>
                  <a:lnTo>
                    <a:pt x="4287177" y="435686"/>
                  </a:lnTo>
                  <a:lnTo>
                    <a:pt x="4331614" y="409194"/>
                  </a:lnTo>
                  <a:lnTo>
                    <a:pt x="4367873" y="374116"/>
                  </a:lnTo>
                  <a:lnTo>
                    <a:pt x="4396384" y="331597"/>
                  </a:lnTo>
                  <a:lnTo>
                    <a:pt x="4417644" y="282829"/>
                  </a:lnTo>
                  <a:lnTo>
                    <a:pt x="4438599" y="327025"/>
                  </a:lnTo>
                  <a:lnTo>
                    <a:pt x="4466107" y="365544"/>
                  </a:lnTo>
                  <a:lnTo>
                    <a:pt x="4500448" y="397421"/>
                  </a:lnTo>
                  <a:lnTo>
                    <a:pt x="4541926" y="421665"/>
                  </a:lnTo>
                  <a:lnTo>
                    <a:pt x="4591189" y="354203"/>
                  </a:lnTo>
                  <a:close/>
                </a:path>
                <a:path w="5646419" h="1744979">
                  <a:moveTo>
                    <a:pt x="4620806" y="1078306"/>
                  </a:moveTo>
                  <a:lnTo>
                    <a:pt x="4436745" y="1078306"/>
                  </a:lnTo>
                  <a:lnTo>
                    <a:pt x="4436745" y="985545"/>
                  </a:lnTo>
                  <a:lnTo>
                    <a:pt x="4618113" y="985545"/>
                  </a:lnTo>
                  <a:lnTo>
                    <a:pt x="4618113" y="957592"/>
                  </a:lnTo>
                  <a:lnTo>
                    <a:pt x="4404207" y="957592"/>
                  </a:lnTo>
                  <a:lnTo>
                    <a:pt x="4404207" y="985545"/>
                  </a:lnTo>
                  <a:lnTo>
                    <a:pt x="4404207" y="1078306"/>
                  </a:lnTo>
                  <a:lnTo>
                    <a:pt x="4404207" y="1104976"/>
                  </a:lnTo>
                  <a:lnTo>
                    <a:pt x="4620806" y="1104976"/>
                  </a:lnTo>
                  <a:lnTo>
                    <a:pt x="4620806" y="1078306"/>
                  </a:lnTo>
                  <a:close/>
                </a:path>
                <a:path w="5646419" h="1744979">
                  <a:moveTo>
                    <a:pt x="4653585" y="1172908"/>
                  </a:moveTo>
                  <a:lnTo>
                    <a:pt x="4368838" y="1172908"/>
                  </a:lnTo>
                  <a:lnTo>
                    <a:pt x="4368838" y="1200315"/>
                  </a:lnTo>
                  <a:lnTo>
                    <a:pt x="4653585" y="1200315"/>
                  </a:lnTo>
                  <a:lnTo>
                    <a:pt x="4653585" y="1172908"/>
                  </a:lnTo>
                  <a:close/>
                </a:path>
                <a:path w="5646419" h="1744979">
                  <a:moveTo>
                    <a:pt x="4694656" y="3924"/>
                  </a:moveTo>
                  <a:lnTo>
                    <a:pt x="4609744" y="3924"/>
                  </a:lnTo>
                  <a:lnTo>
                    <a:pt x="4609744" y="540893"/>
                  </a:lnTo>
                  <a:lnTo>
                    <a:pt x="4694656" y="540893"/>
                  </a:lnTo>
                  <a:lnTo>
                    <a:pt x="4694656" y="3924"/>
                  </a:lnTo>
                  <a:close/>
                </a:path>
                <a:path w="5646419" h="1744979">
                  <a:moveTo>
                    <a:pt x="4867135" y="1086142"/>
                  </a:moveTo>
                  <a:lnTo>
                    <a:pt x="4864405" y="1068565"/>
                  </a:lnTo>
                  <a:lnTo>
                    <a:pt x="4864341" y="1068120"/>
                  </a:lnTo>
                  <a:lnTo>
                    <a:pt x="4862957" y="1059230"/>
                  </a:lnTo>
                  <a:lnTo>
                    <a:pt x="4828540" y="1064018"/>
                  </a:lnTo>
                  <a:lnTo>
                    <a:pt x="4794821" y="1066800"/>
                  </a:lnTo>
                  <a:lnTo>
                    <a:pt x="4759744" y="1068120"/>
                  </a:lnTo>
                  <a:lnTo>
                    <a:pt x="4721250" y="1068565"/>
                  </a:lnTo>
                  <a:lnTo>
                    <a:pt x="4721250" y="1031824"/>
                  </a:lnTo>
                  <a:lnTo>
                    <a:pt x="4831397" y="1031824"/>
                  </a:lnTo>
                  <a:lnTo>
                    <a:pt x="4831397" y="944930"/>
                  </a:lnTo>
                  <a:lnTo>
                    <a:pt x="4688471" y="944930"/>
                  </a:lnTo>
                  <a:lnTo>
                    <a:pt x="4688471" y="971600"/>
                  </a:lnTo>
                  <a:lnTo>
                    <a:pt x="4798746" y="971600"/>
                  </a:lnTo>
                  <a:lnTo>
                    <a:pt x="4798746" y="1006259"/>
                  </a:lnTo>
                  <a:lnTo>
                    <a:pt x="4689094" y="1006259"/>
                  </a:lnTo>
                  <a:lnTo>
                    <a:pt x="4689094" y="1095971"/>
                  </a:lnTo>
                  <a:lnTo>
                    <a:pt x="4715002" y="1095971"/>
                  </a:lnTo>
                  <a:lnTo>
                    <a:pt x="4756480" y="1095540"/>
                  </a:lnTo>
                  <a:lnTo>
                    <a:pt x="4794097" y="1094105"/>
                  </a:lnTo>
                  <a:lnTo>
                    <a:pt x="4830203" y="1091133"/>
                  </a:lnTo>
                  <a:lnTo>
                    <a:pt x="4867135" y="1086142"/>
                  </a:lnTo>
                  <a:close/>
                </a:path>
                <a:path w="5646419" h="1744979">
                  <a:moveTo>
                    <a:pt x="4930864" y="1116749"/>
                  </a:moveTo>
                  <a:lnTo>
                    <a:pt x="4898072" y="1116749"/>
                  </a:lnTo>
                  <a:lnTo>
                    <a:pt x="4898072" y="1150416"/>
                  </a:lnTo>
                  <a:lnTo>
                    <a:pt x="4898072" y="1176350"/>
                  </a:lnTo>
                  <a:lnTo>
                    <a:pt x="4898072" y="1210640"/>
                  </a:lnTo>
                  <a:lnTo>
                    <a:pt x="4759439" y="1210640"/>
                  </a:lnTo>
                  <a:lnTo>
                    <a:pt x="4759439" y="1176350"/>
                  </a:lnTo>
                  <a:lnTo>
                    <a:pt x="4898072" y="1176350"/>
                  </a:lnTo>
                  <a:lnTo>
                    <a:pt x="4898072" y="1150416"/>
                  </a:lnTo>
                  <a:lnTo>
                    <a:pt x="4759439" y="1150416"/>
                  </a:lnTo>
                  <a:lnTo>
                    <a:pt x="4759439" y="1116749"/>
                  </a:lnTo>
                  <a:lnTo>
                    <a:pt x="4726419" y="1116749"/>
                  </a:lnTo>
                  <a:lnTo>
                    <a:pt x="4726419" y="1237424"/>
                  </a:lnTo>
                  <a:lnTo>
                    <a:pt x="4930864" y="1237424"/>
                  </a:lnTo>
                  <a:lnTo>
                    <a:pt x="4930864" y="1210640"/>
                  </a:lnTo>
                  <a:lnTo>
                    <a:pt x="4930864" y="1176350"/>
                  </a:lnTo>
                  <a:lnTo>
                    <a:pt x="4930864" y="1150416"/>
                  </a:lnTo>
                  <a:lnTo>
                    <a:pt x="4930864" y="1116749"/>
                  </a:lnTo>
                  <a:close/>
                </a:path>
                <a:path w="5646419" h="1744979">
                  <a:moveTo>
                    <a:pt x="4930864" y="930186"/>
                  </a:moveTo>
                  <a:lnTo>
                    <a:pt x="4897831" y="930186"/>
                  </a:lnTo>
                  <a:lnTo>
                    <a:pt x="4897831" y="1101991"/>
                  </a:lnTo>
                  <a:lnTo>
                    <a:pt x="4930864" y="1101991"/>
                  </a:lnTo>
                  <a:lnTo>
                    <a:pt x="4930864" y="930186"/>
                  </a:lnTo>
                  <a:close/>
                </a:path>
                <a:path w="5646419" h="1744979">
                  <a:moveTo>
                    <a:pt x="5175834" y="1147102"/>
                  </a:moveTo>
                  <a:lnTo>
                    <a:pt x="5173777" y="1133830"/>
                  </a:lnTo>
                  <a:lnTo>
                    <a:pt x="5171541" y="1119327"/>
                  </a:lnTo>
                  <a:lnTo>
                    <a:pt x="5134394" y="1125893"/>
                  </a:lnTo>
                  <a:lnTo>
                    <a:pt x="5098123" y="1130312"/>
                  </a:lnTo>
                  <a:lnTo>
                    <a:pt x="5062702" y="1132852"/>
                  </a:lnTo>
                  <a:lnTo>
                    <a:pt x="5028120" y="1133830"/>
                  </a:lnTo>
                  <a:lnTo>
                    <a:pt x="5028120" y="960297"/>
                  </a:lnTo>
                  <a:lnTo>
                    <a:pt x="4995697" y="960297"/>
                  </a:lnTo>
                  <a:lnTo>
                    <a:pt x="4995697" y="1162215"/>
                  </a:lnTo>
                  <a:lnTo>
                    <a:pt x="5021732" y="1162215"/>
                  </a:lnTo>
                  <a:lnTo>
                    <a:pt x="5058791" y="1161516"/>
                  </a:lnTo>
                  <a:lnTo>
                    <a:pt x="5096573" y="1158989"/>
                  </a:lnTo>
                  <a:lnTo>
                    <a:pt x="5135461" y="1154303"/>
                  </a:lnTo>
                  <a:lnTo>
                    <a:pt x="5175834" y="1147102"/>
                  </a:lnTo>
                  <a:close/>
                </a:path>
                <a:path w="5646419" h="1744979">
                  <a:moveTo>
                    <a:pt x="5234775" y="929932"/>
                  </a:moveTo>
                  <a:lnTo>
                    <a:pt x="5202110" y="929932"/>
                  </a:lnTo>
                  <a:lnTo>
                    <a:pt x="5202110" y="1241361"/>
                  </a:lnTo>
                  <a:lnTo>
                    <a:pt x="5234775" y="1241361"/>
                  </a:lnTo>
                  <a:lnTo>
                    <a:pt x="5234775" y="929932"/>
                  </a:lnTo>
                  <a:close/>
                </a:path>
                <a:path w="5646419" h="1744979">
                  <a:moveTo>
                    <a:pt x="5466486" y="1154722"/>
                  </a:moveTo>
                  <a:lnTo>
                    <a:pt x="5464035" y="1137145"/>
                  </a:lnTo>
                  <a:lnTo>
                    <a:pt x="5463959" y="1136535"/>
                  </a:lnTo>
                  <a:lnTo>
                    <a:pt x="5462562" y="1126578"/>
                  </a:lnTo>
                  <a:lnTo>
                    <a:pt x="5429859" y="1131608"/>
                  </a:lnTo>
                  <a:lnTo>
                    <a:pt x="5397449" y="1134808"/>
                  </a:lnTo>
                  <a:lnTo>
                    <a:pt x="5363616" y="1136535"/>
                  </a:lnTo>
                  <a:lnTo>
                    <a:pt x="5326634" y="1137145"/>
                  </a:lnTo>
                  <a:lnTo>
                    <a:pt x="5326634" y="986713"/>
                  </a:lnTo>
                  <a:lnTo>
                    <a:pt x="5439232" y="986713"/>
                  </a:lnTo>
                  <a:lnTo>
                    <a:pt x="5439232" y="959929"/>
                  </a:lnTo>
                  <a:lnTo>
                    <a:pt x="5293728" y="959929"/>
                  </a:lnTo>
                  <a:lnTo>
                    <a:pt x="5293728" y="1164678"/>
                  </a:lnTo>
                  <a:lnTo>
                    <a:pt x="5318772" y="1164678"/>
                  </a:lnTo>
                  <a:lnTo>
                    <a:pt x="5359362" y="1164361"/>
                  </a:lnTo>
                  <a:lnTo>
                    <a:pt x="5396039" y="1162926"/>
                  </a:lnTo>
                  <a:lnTo>
                    <a:pt x="5431015" y="1159865"/>
                  </a:lnTo>
                  <a:lnTo>
                    <a:pt x="5466486" y="1154722"/>
                  </a:lnTo>
                  <a:close/>
                </a:path>
                <a:path w="5646419" h="1744979">
                  <a:moveTo>
                    <a:pt x="5572823" y="1050505"/>
                  </a:moveTo>
                  <a:lnTo>
                    <a:pt x="5522976" y="1050505"/>
                  </a:lnTo>
                  <a:lnTo>
                    <a:pt x="5522976" y="929932"/>
                  </a:lnTo>
                  <a:lnTo>
                    <a:pt x="5489943" y="929932"/>
                  </a:lnTo>
                  <a:lnTo>
                    <a:pt x="5489943" y="1241983"/>
                  </a:lnTo>
                  <a:lnTo>
                    <a:pt x="5522976" y="1241983"/>
                  </a:lnTo>
                  <a:lnTo>
                    <a:pt x="5522976" y="1077912"/>
                  </a:lnTo>
                  <a:lnTo>
                    <a:pt x="5572823" y="1077912"/>
                  </a:lnTo>
                  <a:lnTo>
                    <a:pt x="5572823" y="1050505"/>
                  </a:lnTo>
                  <a:close/>
                </a:path>
                <a:path w="5646419" h="1744979">
                  <a:moveTo>
                    <a:pt x="5641848" y="960170"/>
                  </a:moveTo>
                  <a:lnTo>
                    <a:pt x="5601208" y="960170"/>
                  </a:lnTo>
                  <a:lnTo>
                    <a:pt x="5604395" y="1139355"/>
                  </a:lnTo>
                  <a:lnTo>
                    <a:pt x="5638660" y="1139355"/>
                  </a:lnTo>
                  <a:lnTo>
                    <a:pt x="5641848" y="960170"/>
                  </a:lnTo>
                  <a:close/>
                </a:path>
                <a:path w="5646419" h="1744979">
                  <a:moveTo>
                    <a:pt x="5646267" y="1189621"/>
                  </a:moveTo>
                  <a:lnTo>
                    <a:pt x="5644235" y="1180084"/>
                  </a:lnTo>
                  <a:lnTo>
                    <a:pt x="5638901" y="1172260"/>
                  </a:lnTo>
                  <a:lnTo>
                    <a:pt x="5631065" y="1166977"/>
                  </a:lnTo>
                  <a:lnTo>
                    <a:pt x="5621591" y="1165047"/>
                  </a:lnTo>
                  <a:lnTo>
                    <a:pt x="5612015" y="1166977"/>
                  </a:lnTo>
                  <a:lnTo>
                    <a:pt x="5604154" y="1172260"/>
                  </a:lnTo>
                  <a:lnTo>
                    <a:pt x="5598858" y="1180084"/>
                  </a:lnTo>
                  <a:lnTo>
                    <a:pt x="5597017" y="1189621"/>
                  </a:lnTo>
                  <a:lnTo>
                    <a:pt x="5598858" y="1199172"/>
                  </a:lnTo>
                  <a:lnTo>
                    <a:pt x="5604154" y="1206982"/>
                  </a:lnTo>
                  <a:lnTo>
                    <a:pt x="5612015" y="1212265"/>
                  </a:lnTo>
                  <a:lnTo>
                    <a:pt x="5621591" y="1214196"/>
                  </a:lnTo>
                  <a:lnTo>
                    <a:pt x="5631065" y="1212265"/>
                  </a:lnTo>
                  <a:lnTo>
                    <a:pt x="5638901" y="1206982"/>
                  </a:lnTo>
                  <a:lnTo>
                    <a:pt x="5644235" y="1199172"/>
                  </a:lnTo>
                  <a:lnTo>
                    <a:pt x="5646267" y="1189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38171" y="5771783"/>
              <a:ext cx="256540" cy="311785"/>
            </a:xfrm>
            <a:custGeom>
              <a:avLst/>
              <a:gdLst/>
              <a:ahLst/>
              <a:cxnLst/>
              <a:rect l="l" t="t" r="r" b="b"/>
              <a:pathLst>
                <a:path w="256540" h="311785">
                  <a:moveTo>
                    <a:pt x="256384" y="123513"/>
                  </a:moveTo>
                  <a:lnTo>
                    <a:pt x="225075" y="123513"/>
                  </a:lnTo>
                  <a:lnTo>
                    <a:pt x="225075" y="0"/>
                  </a:lnTo>
                  <a:lnTo>
                    <a:pt x="256384" y="0"/>
                  </a:lnTo>
                  <a:lnTo>
                    <a:pt x="256384" y="123513"/>
                  </a:lnTo>
                  <a:close/>
                </a:path>
                <a:path w="256540" h="311785">
                  <a:moveTo>
                    <a:pt x="184794" y="295447"/>
                  </a:moveTo>
                  <a:lnTo>
                    <a:pt x="154343" y="295447"/>
                  </a:lnTo>
                  <a:lnTo>
                    <a:pt x="154343" y="6387"/>
                  </a:lnTo>
                  <a:lnTo>
                    <a:pt x="184794" y="6387"/>
                  </a:lnTo>
                  <a:lnTo>
                    <a:pt x="184794" y="123513"/>
                  </a:lnTo>
                  <a:lnTo>
                    <a:pt x="256384" y="123513"/>
                  </a:lnTo>
                  <a:lnTo>
                    <a:pt x="256384" y="150426"/>
                  </a:lnTo>
                  <a:lnTo>
                    <a:pt x="184794" y="150426"/>
                  </a:lnTo>
                  <a:lnTo>
                    <a:pt x="184794" y="295447"/>
                  </a:lnTo>
                  <a:close/>
                </a:path>
                <a:path w="256540" h="311785">
                  <a:moveTo>
                    <a:pt x="256384" y="311425"/>
                  </a:moveTo>
                  <a:lnTo>
                    <a:pt x="225075" y="311425"/>
                  </a:lnTo>
                  <a:lnTo>
                    <a:pt x="225075" y="150426"/>
                  </a:lnTo>
                  <a:lnTo>
                    <a:pt x="256384" y="150426"/>
                  </a:lnTo>
                  <a:lnTo>
                    <a:pt x="256384" y="311425"/>
                  </a:lnTo>
                  <a:close/>
                </a:path>
                <a:path w="256540" h="311785">
                  <a:moveTo>
                    <a:pt x="20621" y="236579"/>
                  </a:moveTo>
                  <a:lnTo>
                    <a:pt x="0" y="236579"/>
                  </a:lnTo>
                  <a:lnTo>
                    <a:pt x="0" y="37485"/>
                  </a:lnTo>
                  <a:lnTo>
                    <a:pt x="116405" y="37485"/>
                  </a:lnTo>
                  <a:lnTo>
                    <a:pt x="116405" y="64273"/>
                  </a:lnTo>
                  <a:lnTo>
                    <a:pt x="33023" y="64273"/>
                  </a:lnTo>
                  <a:lnTo>
                    <a:pt x="33023" y="208684"/>
                  </a:lnTo>
                  <a:lnTo>
                    <a:pt x="133943" y="208684"/>
                  </a:lnTo>
                  <a:lnTo>
                    <a:pt x="135807" y="227484"/>
                  </a:lnTo>
                  <a:lnTo>
                    <a:pt x="108346" y="232136"/>
                  </a:lnTo>
                  <a:lnTo>
                    <a:pt x="81161" y="234841"/>
                  </a:lnTo>
                  <a:lnTo>
                    <a:pt x="52502" y="236142"/>
                  </a:lnTo>
                  <a:lnTo>
                    <a:pt x="20621" y="236579"/>
                  </a:lnTo>
                  <a:close/>
                </a:path>
                <a:path w="256540" h="311785">
                  <a:moveTo>
                    <a:pt x="133943" y="208684"/>
                  </a:moveTo>
                  <a:lnTo>
                    <a:pt x="33023" y="208684"/>
                  </a:lnTo>
                  <a:lnTo>
                    <a:pt x="60111" y="208100"/>
                  </a:lnTo>
                  <a:lnTo>
                    <a:pt x="84952" y="206698"/>
                  </a:lnTo>
                  <a:lnTo>
                    <a:pt x="108848" y="204168"/>
                  </a:lnTo>
                  <a:lnTo>
                    <a:pt x="133102" y="200199"/>
                  </a:lnTo>
                  <a:lnTo>
                    <a:pt x="133885" y="208100"/>
                  </a:lnTo>
                  <a:lnTo>
                    <a:pt x="133943" y="208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92513" y="5771783"/>
              <a:ext cx="102235" cy="311785"/>
            </a:xfrm>
            <a:custGeom>
              <a:avLst/>
              <a:gdLst/>
              <a:ahLst/>
              <a:cxnLst/>
              <a:rect l="l" t="t" r="r" b="b"/>
              <a:pathLst>
                <a:path w="102234" h="311785">
                  <a:moveTo>
                    <a:pt x="70732" y="123513"/>
                  </a:moveTo>
                  <a:lnTo>
                    <a:pt x="30451" y="123513"/>
                  </a:lnTo>
                  <a:lnTo>
                    <a:pt x="30451" y="6387"/>
                  </a:lnTo>
                  <a:lnTo>
                    <a:pt x="0" y="6387"/>
                  </a:lnTo>
                  <a:lnTo>
                    <a:pt x="0" y="295447"/>
                  </a:lnTo>
                  <a:lnTo>
                    <a:pt x="30451" y="295447"/>
                  </a:lnTo>
                  <a:lnTo>
                    <a:pt x="30451" y="150426"/>
                  </a:lnTo>
                  <a:lnTo>
                    <a:pt x="70732" y="150426"/>
                  </a:lnTo>
                  <a:lnTo>
                    <a:pt x="70732" y="311425"/>
                  </a:lnTo>
                  <a:lnTo>
                    <a:pt x="102041" y="311425"/>
                  </a:lnTo>
                  <a:lnTo>
                    <a:pt x="102041" y="0"/>
                  </a:lnTo>
                  <a:lnTo>
                    <a:pt x="70732" y="0"/>
                  </a:lnTo>
                  <a:lnTo>
                    <a:pt x="70732" y="123513"/>
                  </a:lnTo>
                  <a:close/>
                </a:path>
              </a:pathLst>
            </a:custGeom>
            <a:ln w="74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4465" y="5805563"/>
              <a:ext cx="143217" cy="2065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329188" y="5771783"/>
              <a:ext cx="292100" cy="311150"/>
            </a:xfrm>
            <a:custGeom>
              <a:avLst/>
              <a:gdLst/>
              <a:ahLst/>
              <a:cxnLst/>
              <a:rect l="l" t="t" r="r" b="b"/>
              <a:pathLst>
                <a:path w="292100" h="311150">
                  <a:moveTo>
                    <a:pt x="246935" y="187911"/>
                  </a:moveTo>
                  <a:lnTo>
                    <a:pt x="213902" y="187911"/>
                  </a:lnTo>
                  <a:lnTo>
                    <a:pt x="213902" y="0"/>
                  </a:lnTo>
                  <a:lnTo>
                    <a:pt x="246935" y="0"/>
                  </a:lnTo>
                  <a:lnTo>
                    <a:pt x="246935" y="78411"/>
                  </a:lnTo>
                  <a:lnTo>
                    <a:pt x="291998" y="78411"/>
                  </a:lnTo>
                  <a:lnTo>
                    <a:pt x="291998" y="105934"/>
                  </a:lnTo>
                  <a:lnTo>
                    <a:pt x="246935" y="105934"/>
                  </a:lnTo>
                  <a:lnTo>
                    <a:pt x="246935" y="187911"/>
                  </a:lnTo>
                  <a:close/>
                </a:path>
                <a:path w="292100" h="311150">
                  <a:moveTo>
                    <a:pt x="17802" y="178568"/>
                  </a:moveTo>
                  <a:lnTo>
                    <a:pt x="0" y="152390"/>
                  </a:lnTo>
                  <a:lnTo>
                    <a:pt x="32437" y="135141"/>
                  </a:lnTo>
                  <a:lnTo>
                    <a:pt x="56528" y="110606"/>
                  </a:lnTo>
                  <a:lnTo>
                    <a:pt x="71572" y="80633"/>
                  </a:lnTo>
                  <a:lnTo>
                    <a:pt x="76866" y="47066"/>
                  </a:lnTo>
                  <a:lnTo>
                    <a:pt x="76866" y="16216"/>
                  </a:lnTo>
                  <a:lnTo>
                    <a:pt x="109527" y="16216"/>
                  </a:lnTo>
                  <a:lnTo>
                    <a:pt x="109527" y="49897"/>
                  </a:lnTo>
                  <a:lnTo>
                    <a:pt x="114743" y="79657"/>
                  </a:lnTo>
                  <a:lnTo>
                    <a:pt x="127677" y="102864"/>
                  </a:lnTo>
                  <a:lnTo>
                    <a:pt x="93811" y="102864"/>
                  </a:lnTo>
                  <a:lnTo>
                    <a:pt x="81383" y="127533"/>
                  </a:lnTo>
                  <a:lnTo>
                    <a:pt x="64372" y="148781"/>
                  </a:lnTo>
                  <a:lnTo>
                    <a:pt x="43078" y="165997"/>
                  </a:lnTo>
                  <a:lnTo>
                    <a:pt x="17802" y="178568"/>
                  </a:lnTo>
                  <a:close/>
                </a:path>
                <a:path w="292100" h="311150">
                  <a:moveTo>
                    <a:pt x="167125" y="169845"/>
                  </a:moveTo>
                  <a:lnTo>
                    <a:pt x="143185" y="158621"/>
                  </a:lnTo>
                  <a:lnTo>
                    <a:pt x="122778" y="143362"/>
                  </a:lnTo>
                  <a:lnTo>
                    <a:pt x="106216" y="124599"/>
                  </a:lnTo>
                  <a:lnTo>
                    <a:pt x="93811" y="102864"/>
                  </a:lnTo>
                  <a:lnTo>
                    <a:pt x="127677" y="102864"/>
                  </a:lnTo>
                  <a:lnTo>
                    <a:pt x="129698" y="106490"/>
                  </a:lnTo>
                  <a:lnTo>
                    <a:pt x="153356" y="128531"/>
                  </a:lnTo>
                  <a:lnTo>
                    <a:pt x="184680" y="143915"/>
                  </a:lnTo>
                  <a:lnTo>
                    <a:pt x="167125" y="169845"/>
                  </a:lnTo>
                  <a:close/>
                </a:path>
                <a:path w="292100" h="311150">
                  <a:moveTo>
                    <a:pt x="146370" y="310929"/>
                  </a:moveTo>
                  <a:lnTo>
                    <a:pt x="102813" y="307068"/>
                  </a:lnTo>
                  <a:lnTo>
                    <a:pt x="69962" y="295800"/>
                  </a:lnTo>
                  <a:lnTo>
                    <a:pt x="49221" y="277596"/>
                  </a:lnTo>
                  <a:lnTo>
                    <a:pt x="41995" y="252928"/>
                  </a:lnTo>
                  <a:lnTo>
                    <a:pt x="49221" y="228626"/>
                  </a:lnTo>
                  <a:lnTo>
                    <a:pt x="69962" y="210509"/>
                  </a:lnTo>
                  <a:lnTo>
                    <a:pt x="102813" y="199189"/>
                  </a:lnTo>
                  <a:lnTo>
                    <a:pt x="146370" y="195280"/>
                  </a:lnTo>
                  <a:lnTo>
                    <a:pt x="189565" y="199189"/>
                  </a:lnTo>
                  <a:lnTo>
                    <a:pt x="222102" y="210509"/>
                  </a:lnTo>
                  <a:lnTo>
                    <a:pt x="234505" y="221459"/>
                  </a:lnTo>
                  <a:lnTo>
                    <a:pt x="146370" y="221459"/>
                  </a:lnTo>
                  <a:lnTo>
                    <a:pt x="116230" y="223593"/>
                  </a:lnTo>
                  <a:lnTo>
                    <a:pt x="93754" y="229772"/>
                  </a:lnTo>
                  <a:lnTo>
                    <a:pt x="79751" y="239662"/>
                  </a:lnTo>
                  <a:lnTo>
                    <a:pt x="75028" y="252928"/>
                  </a:lnTo>
                  <a:lnTo>
                    <a:pt x="79751" y="266613"/>
                  </a:lnTo>
                  <a:lnTo>
                    <a:pt x="93754" y="276614"/>
                  </a:lnTo>
                  <a:lnTo>
                    <a:pt x="116230" y="282789"/>
                  </a:lnTo>
                  <a:lnTo>
                    <a:pt x="146370" y="284998"/>
                  </a:lnTo>
                  <a:lnTo>
                    <a:pt x="234278" y="284998"/>
                  </a:lnTo>
                  <a:lnTo>
                    <a:pt x="222102" y="295800"/>
                  </a:lnTo>
                  <a:lnTo>
                    <a:pt x="189565" y="307068"/>
                  </a:lnTo>
                  <a:lnTo>
                    <a:pt x="146370" y="310929"/>
                  </a:lnTo>
                  <a:close/>
                </a:path>
                <a:path w="292100" h="311150">
                  <a:moveTo>
                    <a:pt x="234278" y="284998"/>
                  </a:moveTo>
                  <a:lnTo>
                    <a:pt x="146370" y="284998"/>
                  </a:lnTo>
                  <a:lnTo>
                    <a:pt x="176385" y="282789"/>
                  </a:lnTo>
                  <a:lnTo>
                    <a:pt x="198723" y="276614"/>
                  </a:lnTo>
                  <a:lnTo>
                    <a:pt x="212658" y="266613"/>
                  </a:lnTo>
                  <a:lnTo>
                    <a:pt x="217465" y="252928"/>
                  </a:lnTo>
                  <a:lnTo>
                    <a:pt x="212658" y="239662"/>
                  </a:lnTo>
                  <a:lnTo>
                    <a:pt x="198723" y="229772"/>
                  </a:lnTo>
                  <a:lnTo>
                    <a:pt x="176385" y="223593"/>
                  </a:lnTo>
                  <a:lnTo>
                    <a:pt x="146370" y="221459"/>
                  </a:lnTo>
                  <a:lnTo>
                    <a:pt x="234505" y="221459"/>
                  </a:lnTo>
                  <a:lnTo>
                    <a:pt x="242622" y="228626"/>
                  </a:lnTo>
                  <a:lnTo>
                    <a:pt x="249764" y="252928"/>
                  </a:lnTo>
                  <a:lnTo>
                    <a:pt x="242622" y="277596"/>
                  </a:lnTo>
                  <a:lnTo>
                    <a:pt x="234278" y="2849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25482" y="5768078"/>
              <a:ext cx="299409" cy="31834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717017" y="5771783"/>
              <a:ext cx="268605" cy="311150"/>
            </a:xfrm>
            <a:custGeom>
              <a:avLst/>
              <a:gdLst/>
              <a:ahLst/>
              <a:cxnLst/>
              <a:rect l="l" t="t" r="r" b="b"/>
              <a:pathLst>
                <a:path w="268604" h="311150">
                  <a:moveTo>
                    <a:pt x="266833" y="82339"/>
                  </a:moveTo>
                  <a:lnTo>
                    <a:pt x="235638" y="82339"/>
                  </a:lnTo>
                  <a:lnTo>
                    <a:pt x="235638" y="0"/>
                  </a:lnTo>
                  <a:lnTo>
                    <a:pt x="266833" y="0"/>
                  </a:lnTo>
                  <a:lnTo>
                    <a:pt x="266833" y="82339"/>
                  </a:lnTo>
                  <a:close/>
                </a:path>
                <a:path w="268604" h="311150">
                  <a:moveTo>
                    <a:pt x="199539" y="185699"/>
                  </a:moveTo>
                  <a:lnTo>
                    <a:pt x="168716" y="185699"/>
                  </a:lnTo>
                  <a:lnTo>
                    <a:pt x="168716" y="6015"/>
                  </a:lnTo>
                  <a:lnTo>
                    <a:pt x="199539" y="6015"/>
                  </a:lnTo>
                  <a:lnTo>
                    <a:pt x="199539" y="82339"/>
                  </a:lnTo>
                  <a:lnTo>
                    <a:pt x="266833" y="82339"/>
                  </a:lnTo>
                  <a:lnTo>
                    <a:pt x="266833" y="109499"/>
                  </a:lnTo>
                  <a:lnTo>
                    <a:pt x="199539" y="109499"/>
                  </a:lnTo>
                  <a:lnTo>
                    <a:pt x="199539" y="185699"/>
                  </a:lnTo>
                  <a:close/>
                </a:path>
                <a:path w="268604" h="311150">
                  <a:moveTo>
                    <a:pt x="266833" y="196510"/>
                  </a:moveTo>
                  <a:lnTo>
                    <a:pt x="235638" y="196510"/>
                  </a:lnTo>
                  <a:lnTo>
                    <a:pt x="235638" y="109499"/>
                  </a:lnTo>
                  <a:lnTo>
                    <a:pt x="266833" y="109499"/>
                  </a:lnTo>
                  <a:lnTo>
                    <a:pt x="266833" y="196510"/>
                  </a:lnTo>
                  <a:close/>
                </a:path>
                <a:path w="268604" h="311150">
                  <a:moveTo>
                    <a:pt x="95288" y="35635"/>
                  </a:moveTo>
                  <a:lnTo>
                    <a:pt x="62626" y="35635"/>
                  </a:lnTo>
                  <a:lnTo>
                    <a:pt x="62626" y="2459"/>
                  </a:lnTo>
                  <a:lnTo>
                    <a:pt x="95288" y="2459"/>
                  </a:lnTo>
                  <a:lnTo>
                    <a:pt x="95288" y="35635"/>
                  </a:lnTo>
                  <a:close/>
                </a:path>
                <a:path w="268604" h="311150">
                  <a:moveTo>
                    <a:pt x="157295" y="61690"/>
                  </a:moveTo>
                  <a:lnTo>
                    <a:pt x="0" y="61690"/>
                  </a:lnTo>
                  <a:lnTo>
                    <a:pt x="0" y="35635"/>
                  </a:lnTo>
                  <a:lnTo>
                    <a:pt x="157295" y="35635"/>
                  </a:lnTo>
                  <a:lnTo>
                    <a:pt x="157295" y="61690"/>
                  </a:lnTo>
                  <a:close/>
                </a:path>
                <a:path w="268604" h="311150">
                  <a:moveTo>
                    <a:pt x="78838" y="183116"/>
                  </a:moveTo>
                  <a:lnTo>
                    <a:pt x="51927" y="179330"/>
                  </a:lnTo>
                  <a:lnTo>
                    <a:pt x="30809" y="168585"/>
                  </a:lnTo>
                  <a:lnTo>
                    <a:pt x="17037" y="151801"/>
                  </a:lnTo>
                  <a:lnTo>
                    <a:pt x="12163" y="129901"/>
                  </a:lnTo>
                  <a:lnTo>
                    <a:pt x="17037" y="107771"/>
                  </a:lnTo>
                  <a:lnTo>
                    <a:pt x="30809" y="90838"/>
                  </a:lnTo>
                  <a:lnTo>
                    <a:pt x="51927" y="80011"/>
                  </a:lnTo>
                  <a:lnTo>
                    <a:pt x="78838" y="76199"/>
                  </a:lnTo>
                  <a:lnTo>
                    <a:pt x="106068" y="80011"/>
                  </a:lnTo>
                  <a:lnTo>
                    <a:pt x="127323" y="90838"/>
                  </a:lnTo>
                  <a:lnTo>
                    <a:pt x="135155" y="100405"/>
                  </a:lnTo>
                  <a:lnTo>
                    <a:pt x="78838" y="100405"/>
                  </a:lnTo>
                  <a:lnTo>
                    <a:pt x="63679" y="102490"/>
                  </a:lnTo>
                  <a:lnTo>
                    <a:pt x="51883" y="108424"/>
                  </a:lnTo>
                  <a:lnTo>
                    <a:pt x="44233" y="117723"/>
                  </a:lnTo>
                  <a:lnTo>
                    <a:pt x="41509" y="129901"/>
                  </a:lnTo>
                  <a:lnTo>
                    <a:pt x="44233" y="141885"/>
                  </a:lnTo>
                  <a:lnTo>
                    <a:pt x="51883" y="151102"/>
                  </a:lnTo>
                  <a:lnTo>
                    <a:pt x="63679" y="156999"/>
                  </a:lnTo>
                  <a:lnTo>
                    <a:pt x="78838" y="159025"/>
                  </a:lnTo>
                  <a:lnTo>
                    <a:pt x="135220" y="159025"/>
                  </a:lnTo>
                  <a:lnTo>
                    <a:pt x="127323" y="168585"/>
                  </a:lnTo>
                  <a:lnTo>
                    <a:pt x="106068" y="179330"/>
                  </a:lnTo>
                  <a:lnTo>
                    <a:pt x="78838" y="183116"/>
                  </a:lnTo>
                  <a:close/>
                </a:path>
                <a:path w="268604" h="311150">
                  <a:moveTo>
                    <a:pt x="135220" y="159025"/>
                  </a:moveTo>
                  <a:lnTo>
                    <a:pt x="78838" y="159025"/>
                  </a:lnTo>
                  <a:lnTo>
                    <a:pt x="94119" y="156999"/>
                  </a:lnTo>
                  <a:lnTo>
                    <a:pt x="105959" y="151102"/>
                  </a:lnTo>
                  <a:lnTo>
                    <a:pt x="113633" y="141885"/>
                  </a:lnTo>
                  <a:lnTo>
                    <a:pt x="116414" y="129901"/>
                  </a:lnTo>
                  <a:lnTo>
                    <a:pt x="113633" y="117723"/>
                  </a:lnTo>
                  <a:lnTo>
                    <a:pt x="105959" y="108424"/>
                  </a:lnTo>
                  <a:lnTo>
                    <a:pt x="94119" y="102490"/>
                  </a:lnTo>
                  <a:lnTo>
                    <a:pt x="78838" y="100405"/>
                  </a:lnTo>
                  <a:lnTo>
                    <a:pt x="135155" y="100405"/>
                  </a:lnTo>
                  <a:lnTo>
                    <a:pt x="141187" y="107771"/>
                  </a:lnTo>
                  <a:lnTo>
                    <a:pt x="146246" y="129901"/>
                  </a:lnTo>
                  <a:lnTo>
                    <a:pt x="141187" y="151801"/>
                  </a:lnTo>
                  <a:lnTo>
                    <a:pt x="135220" y="159025"/>
                  </a:lnTo>
                  <a:close/>
                </a:path>
                <a:path w="268604" h="311150">
                  <a:moveTo>
                    <a:pt x="162944" y="310929"/>
                  </a:moveTo>
                  <a:lnTo>
                    <a:pt x="118542" y="307275"/>
                  </a:lnTo>
                  <a:lnTo>
                    <a:pt x="85283" y="296629"/>
                  </a:lnTo>
                  <a:lnTo>
                    <a:pt x="64455" y="279462"/>
                  </a:lnTo>
                  <a:lnTo>
                    <a:pt x="57350" y="256246"/>
                  </a:lnTo>
                  <a:lnTo>
                    <a:pt x="64455" y="232742"/>
                  </a:lnTo>
                  <a:lnTo>
                    <a:pt x="85283" y="215424"/>
                  </a:lnTo>
                  <a:lnTo>
                    <a:pt x="118542" y="204720"/>
                  </a:lnTo>
                  <a:lnTo>
                    <a:pt x="162944" y="201057"/>
                  </a:lnTo>
                  <a:lnTo>
                    <a:pt x="207263" y="204720"/>
                  </a:lnTo>
                  <a:lnTo>
                    <a:pt x="240474" y="215424"/>
                  </a:lnTo>
                  <a:lnTo>
                    <a:pt x="253659" y="226378"/>
                  </a:lnTo>
                  <a:lnTo>
                    <a:pt x="162944" y="226378"/>
                  </a:lnTo>
                  <a:lnTo>
                    <a:pt x="131951" y="228175"/>
                  </a:lnTo>
                  <a:lnTo>
                    <a:pt x="109041" y="233844"/>
                  </a:lnTo>
                  <a:lnTo>
                    <a:pt x="94879" y="243247"/>
                  </a:lnTo>
                  <a:lnTo>
                    <a:pt x="90135" y="256246"/>
                  </a:lnTo>
                  <a:lnTo>
                    <a:pt x="94879" y="268782"/>
                  </a:lnTo>
                  <a:lnTo>
                    <a:pt x="109041" y="278013"/>
                  </a:lnTo>
                  <a:lnTo>
                    <a:pt x="131951" y="283672"/>
                  </a:lnTo>
                  <a:lnTo>
                    <a:pt x="162944" y="285494"/>
                  </a:lnTo>
                  <a:lnTo>
                    <a:pt x="253995" y="285494"/>
                  </a:lnTo>
                  <a:lnTo>
                    <a:pt x="240474" y="296629"/>
                  </a:lnTo>
                  <a:lnTo>
                    <a:pt x="207263" y="307275"/>
                  </a:lnTo>
                  <a:lnTo>
                    <a:pt x="162944" y="310929"/>
                  </a:lnTo>
                  <a:close/>
                </a:path>
                <a:path w="268604" h="311150">
                  <a:moveTo>
                    <a:pt x="253995" y="285494"/>
                  </a:moveTo>
                  <a:lnTo>
                    <a:pt x="162944" y="285494"/>
                  </a:lnTo>
                  <a:lnTo>
                    <a:pt x="193818" y="283672"/>
                  </a:lnTo>
                  <a:lnTo>
                    <a:pt x="216608" y="278013"/>
                  </a:lnTo>
                  <a:lnTo>
                    <a:pt x="230739" y="268782"/>
                  </a:lnTo>
                  <a:lnTo>
                    <a:pt x="235638" y="256246"/>
                  </a:lnTo>
                  <a:lnTo>
                    <a:pt x="230739" y="243247"/>
                  </a:lnTo>
                  <a:lnTo>
                    <a:pt x="216608" y="233844"/>
                  </a:lnTo>
                  <a:lnTo>
                    <a:pt x="193818" y="228175"/>
                  </a:lnTo>
                  <a:lnTo>
                    <a:pt x="162944" y="226378"/>
                  </a:lnTo>
                  <a:lnTo>
                    <a:pt x="253659" y="226378"/>
                  </a:lnTo>
                  <a:lnTo>
                    <a:pt x="261320" y="232742"/>
                  </a:lnTo>
                  <a:lnTo>
                    <a:pt x="268547" y="256246"/>
                  </a:lnTo>
                  <a:lnTo>
                    <a:pt x="261320" y="279462"/>
                  </a:lnTo>
                  <a:lnTo>
                    <a:pt x="253995" y="285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13310" y="5768078"/>
              <a:ext cx="275961" cy="31834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017379" y="5771783"/>
              <a:ext cx="297815" cy="311785"/>
            </a:xfrm>
            <a:custGeom>
              <a:avLst/>
              <a:gdLst/>
              <a:ahLst/>
              <a:cxnLst/>
              <a:rect l="l" t="t" r="r" b="b"/>
              <a:pathLst>
                <a:path w="297815" h="311785">
                  <a:moveTo>
                    <a:pt x="247669" y="311425"/>
                  </a:moveTo>
                  <a:lnTo>
                    <a:pt x="214636" y="311425"/>
                  </a:lnTo>
                  <a:lnTo>
                    <a:pt x="214636" y="0"/>
                  </a:lnTo>
                  <a:lnTo>
                    <a:pt x="247669" y="0"/>
                  </a:lnTo>
                  <a:lnTo>
                    <a:pt x="247669" y="124247"/>
                  </a:lnTo>
                  <a:lnTo>
                    <a:pt x="297522" y="124247"/>
                  </a:lnTo>
                  <a:lnTo>
                    <a:pt x="297522" y="152390"/>
                  </a:lnTo>
                  <a:lnTo>
                    <a:pt x="247669" y="152390"/>
                  </a:lnTo>
                  <a:lnTo>
                    <a:pt x="247669" y="311425"/>
                  </a:lnTo>
                  <a:close/>
                </a:path>
                <a:path w="297815" h="311785">
                  <a:moveTo>
                    <a:pt x="20507" y="245673"/>
                  </a:moveTo>
                  <a:lnTo>
                    <a:pt x="0" y="219123"/>
                  </a:lnTo>
                  <a:lnTo>
                    <a:pt x="32660" y="195562"/>
                  </a:lnTo>
                  <a:lnTo>
                    <a:pt x="57969" y="161962"/>
                  </a:lnTo>
                  <a:lnTo>
                    <a:pt x="74369" y="121980"/>
                  </a:lnTo>
                  <a:lnTo>
                    <a:pt x="80305" y="79269"/>
                  </a:lnTo>
                  <a:lnTo>
                    <a:pt x="80305" y="25930"/>
                  </a:lnTo>
                  <a:lnTo>
                    <a:pt x="113090" y="25930"/>
                  </a:lnTo>
                  <a:lnTo>
                    <a:pt x="113090" y="79269"/>
                  </a:lnTo>
                  <a:lnTo>
                    <a:pt x="118695" y="120265"/>
                  </a:lnTo>
                  <a:lnTo>
                    <a:pt x="129393" y="145755"/>
                  </a:lnTo>
                  <a:lnTo>
                    <a:pt x="97002" y="145755"/>
                  </a:lnTo>
                  <a:lnTo>
                    <a:pt x="84167" y="177440"/>
                  </a:lnTo>
                  <a:lnTo>
                    <a:pt x="66809" y="205392"/>
                  </a:lnTo>
                  <a:lnTo>
                    <a:pt x="45424" y="228505"/>
                  </a:lnTo>
                  <a:lnTo>
                    <a:pt x="20507" y="245673"/>
                  </a:lnTo>
                  <a:close/>
                </a:path>
                <a:path w="297815" h="311785">
                  <a:moveTo>
                    <a:pt x="170926" y="239772"/>
                  </a:moveTo>
                  <a:lnTo>
                    <a:pt x="146942" y="223511"/>
                  </a:lnTo>
                  <a:lnTo>
                    <a:pt x="126320" y="201751"/>
                  </a:lnTo>
                  <a:lnTo>
                    <a:pt x="109520" y="175497"/>
                  </a:lnTo>
                  <a:lnTo>
                    <a:pt x="97002" y="145755"/>
                  </a:lnTo>
                  <a:lnTo>
                    <a:pt x="129393" y="145755"/>
                  </a:lnTo>
                  <a:lnTo>
                    <a:pt x="134732" y="158474"/>
                  </a:lnTo>
                  <a:lnTo>
                    <a:pt x="159471" y="190603"/>
                  </a:lnTo>
                  <a:lnTo>
                    <a:pt x="191185" y="213355"/>
                  </a:lnTo>
                  <a:lnTo>
                    <a:pt x="170926" y="239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232015" y="5771783"/>
              <a:ext cx="83185" cy="311785"/>
            </a:xfrm>
            <a:custGeom>
              <a:avLst/>
              <a:gdLst/>
              <a:ahLst/>
              <a:cxnLst/>
              <a:rect l="l" t="t" r="r" b="b"/>
              <a:pathLst>
                <a:path w="83184" h="311785">
                  <a:moveTo>
                    <a:pt x="33032" y="124247"/>
                  </a:moveTo>
                  <a:lnTo>
                    <a:pt x="33032" y="0"/>
                  </a:lnTo>
                  <a:lnTo>
                    <a:pt x="0" y="0"/>
                  </a:lnTo>
                  <a:lnTo>
                    <a:pt x="0" y="311425"/>
                  </a:lnTo>
                  <a:lnTo>
                    <a:pt x="33032" y="311425"/>
                  </a:lnTo>
                  <a:lnTo>
                    <a:pt x="33032" y="152390"/>
                  </a:lnTo>
                  <a:lnTo>
                    <a:pt x="82886" y="152390"/>
                  </a:lnTo>
                  <a:lnTo>
                    <a:pt x="82886" y="124247"/>
                  </a:lnTo>
                  <a:lnTo>
                    <a:pt x="33032" y="124247"/>
                  </a:lnTo>
                  <a:close/>
                </a:path>
              </a:pathLst>
            </a:custGeom>
            <a:ln w="7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3673" y="5794008"/>
              <a:ext cx="198597" cy="2271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200551" y="6282407"/>
              <a:ext cx="200660" cy="255904"/>
            </a:xfrm>
            <a:custGeom>
              <a:avLst/>
              <a:gdLst/>
              <a:ahLst/>
              <a:cxnLst/>
              <a:rect l="l" t="t" r="r" b="b"/>
              <a:pathLst>
                <a:path w="200659" h="255904">
                  <a:moveTo>
                    <a:pt x="99955" y="255874"/>
                  </a:moveTo>
                  <a:lnTo>
                    <a:pt x="58852" y="249189"/>
                  </a:lnTo>
                  <a:lnTo>
                    <a:pt x="27324" y="230511"/>
                  </a:lnTo>
                  <a:lnTo>
                    <a:pt x="7123" y="201901"/>
                  </a:lnTo>
                  <a:lnTo>
                    <a:pt x="0" y="165422"/>
                  </a:lnTo>
                  <a:lnTo>
                    <a:pt x="0" y="0"/>
                  </a:lnTo>
                  <a:lnTo>
                    <a:pt x="38195" y="0"/>
                  </a:lnTo>
                  <a:lnTo>
                    <a:pt x="38195" y="162352"/>
                  </a:lnTo>
                  <a:lnTo>
                    <a:pt x="42492" y="185926"/>
                  </a:lnTo>
                  <a:lnTo>
                    <a:pt x="54802" y="204475"/>
                  </a:lnTo>
                  <a:lnTo>
                    <a:pt x="74247" y="216618"/>
                  </a:lnTo>
                  <a:lnTo>
                    <a:pt x="99955" y="220973"/>
                  </a:lnTo>
                  <a:lnTo>
                    <a:pt x="125697" y="216618"/>
                  </a:lnTo>
                  <a:lnTo>
                    <a:pt x="145097" y="204475"/>
                  </a:lnTo>
                  <a:lnTo>
                    <a:pt x="157338" y="185926"/>
                  </a:lnTo>
                  <a:lnTo>
                    <a:pt x="161601" y="162352"/>
                  </a:lnTo>
                  <a:lnTo>
                    <a:pt x="161601" y="0"/>
                  </a:lnTo>
                  <a:lnTo>
                    <a:pt x="200034" y="0"/>
                  </a:lnTo>
                  <a:lnTo>
                    <a:pt x="200034" y="165422"/>
                  </a:lnTo>
                  <a:lnTo>
                    <a:pt x="192875" y="201901"/>
                  </a:lnTo>
                  <a:lnTo>
                    <a:pt x="172604" y="230511"/>
                  </a:lnTo>
                  <a:lnTo>
                    <a:pt x="141028" y="249189"/>
                  </a:lnTo>
                  <a:lnTo>
                    <a:pt x="99955" y="255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51630" y="6282407"/>
              <a:ext cx="203101" cy="2516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705768" y="6278968"/>
              <a:ext cx="558165" cy="259079"/>
            </a:xfrm>
            <a:custGeom>
              <a:avLst/>
              <a:gdLst/>
              <a:ahLst/>
              <a:cxnLst/>
              <a:rect l="l" t="t" r="r" b="b"/>
              <a:pathLst>
                <a:path w="558165" h="259079">
                  <a:moveTo>
                    <a:pt x="38188" y="3441"/>
                  </a:moveTo>
                  <a:lnTo>
                    <a:pt x="0" y="3441"/>
                  </a:lnTo>
                  <a:lnTo>
                    <a:pt x="0" y="255143"/>
                  </a:lnTo>
                  <a:lnTo>
                    <a:pt x="38188" y="255143"/>
                  </a:lnTo>
                  <a:lnTo>
                    <a:pt x="38188" y="3441"/>
                  </a:lnTo>
                  <a:close/>
                </a:path>
                <a:path w="558165" h="259079">
                  <a:moveTo>
                    <a:pt x="298234" y="85420"/>
                  </a:moveTo>
                  <a:lnTo>
                    <a:pt x="285864" y="49314"/>
                  </a:lnTo>
                  <a:lnTo>
                    <a:pt x="263042" y="22479"/>
                  </a:lnTo>
                  <a:lnTo>
                    <a:pt x="231851" y="5765"/>
                  </a:lnTo>
                  <a:lnTo>
                    <a:pt x="194348" y="0"/>
                  </a:lnTo>
                  <a:lnTo>
                    <a:pt x="149161" y="8890"/>
                  </a:lnTo>
                  <a:lnTo>
                    <a:pt x="113347" y="34467"/>
                  </a:lnTo>
                  <a:lnTo>
                    <a:pt x="89750" y="75133"/>
                  </a:lnTo>
                  <a:lnTo>
                    <a:pt x="81254" y="129298"/>
                  </a:lnTo>
                  <a:lnTo>
                    <a:pt x="89712" y="183400"/>
                  </a:lnTo>
                  <a:lnTo>
                    <a:pt x="113258" y="224078"/>
                  </a:lnTo>
                  <a:lnTo>
                    <a:pt x="149059" y="249682"/>
                  </a:lnTo>
                  <a:lnTo>
                    <a:pt x="194348" y="258584"/>
                  </a:lnTo>
                  <a:lnTo>
                    <a:pt x="232816" y="252374"/>
                  </a:lnTo>
                  <a:lnTo>
                    <a:pt x="264058" y="234975"/>
                  </a:lnTo>
                  <a:lnTo>
                    <a:pt x="286423" y="208241"/>
                  </a:lnTo>
                  <a:lnTo>
                    <a:pt x="298234" y="174040"/>
                  </a:lnTo>
                  <a:lnTo>
                    <a:pt x="259676" y="174040"/>
                  </a:lnTo>
                  <a:lnTo>
                    <a:pt x="251167" y="195275"/>
                  </a:lnTo>
                  <a:lnTo>
                    <a:pt x="236537" y="210845"/>
                  </a:lnTo>
                  <a:lnTo>
                    <a:pt x="217246" y="220421"/>
                  </a:lnTo>
                  <a:lnTo>
                    <a:pt x="194716" y="223685"/>
                  </a:lnTo>
                  <a:lnTo>
                    <a:pt x="164680" y="217563"/>
                  </a:lnTo>
                  <a:lnTo>
                    <a:pt x="140741" y="199491"/>
                  </a:lnTo>
                  <a:lnTo>
                    <a:pt x="124917" y="169913"/>
                  </a:lnTo>
                  <a:lnTo>
                    <a:pt x="119202" y="129298"/>
                  </a:lnTo>
                  <a:lnTo>
                    <a:pt x="124904" y="88836"/>
                  </a:lnTo>
                  <a:lnTo>
                    <a:pt x="140703" y="59245"/>
                  </a:lnTo>
                  <a:lnTo>
                    <a:pt x="164630" y="41084"/>
                  </a:lnTo>
                  <a:lnTo>
                    <a:pt x="194716" y="34899"/>
                  </a:lnTo>
                  <a:lnTo>
                    <a:pt x="217474" y="38252"/>
                  </a:lnTo>
                  <a:lnTo>
                    <a:pt x="236867" y="48044"/>
                  </a:lnTo>
                  <a:lnTo>
                    <a:pt x="251421" y="63893"/>
                  </a:lnTo>
                  <a:lnTo>
                    <a:pt x="259676" y="85420"/>
                  </a:lnTo>
                  <a:lnTo>
                    <a:pt x="298234" y="85420"/>
                  </a:lnTo>
                  <a:close/>
                </a:path>
                <a:path w="558165" h="259079">
                  <a:moveTo>
                    <a:pt x="558025" y="129298"/>
                  </a:moveTo>
                  <a:lnTo>
                    <a:pt x="549465" y="75133"/>
                  </a:lnTo>
                  <a:lnTo>
                    <a:pt x="526021" y="34899"/>
                  </a:lnTo>
                  <a:lnTo>
                    <a:pt x="525754" y="34467"/>
                  </a:lnTo>
                  <a:lnTo>
                    <a:pt x="520077" y="30429"/>
                  </a:lnTo>
                  <a:lnTo>
                    <a:pt x="520077" y="129298"/>
                  </a:lnTo>
                  <a:lnTo>
                    <a:pt x="514375" y="169862"/>
                  </a:lnTo>
                  <a:lnTo>
                    <a:pt x="498589" y="199440"/>
                  </a:lnTo>
                  <a:lnTo>
                    <a:pt x="474700" y="217538"/>
                  </a:lnTo>
                  <a:lnTo>
                    <a:pt x="444690" y="223685"/>
                  </a:lnTo>
                  <a:lnTo>
                    <a:pt x="414667" y="217538"/>
                  </a:lnTo>
                  <a:lnTo>
                    <a:pt x="390779" y="199440"/>
                  </a:lnTo>
                  <a:lnTo>
                    <a:pt x="374992" y="169862"/>
                  </a:lnTo>
                  <a:lnTo>
                    <a:pt x="369290" y="129298"/>
                  </a:lnTo>
                  <a:lnTo>
                    <a:pt x="374992" y="88722"/>
                  </a:lnTo>
                  <a:lnTo>
                    <a:pt x="390779" y="59143"/>
                  </a:lnTo>
                  <a:lnTo>
                    <a:pt x="414667" y="41046"/>
                  </a:lnTo>
                  <a:lnTo>
                    <a:pt x="444690" y="34899"/>
                  </a:lnTo>
                  <a:lnTo>
                    <a:pt x="474700" y="41046"/>
                  </a:lnTo>
                  <a:lnTo>
                    <a:pt x="498589" y="59143"/>
                  </a:lnTo>
                  <a:lnTo>
                    <a:pt x="514375" y="88722"/>
                  </a:lnTo>
                  <a:lnTo>
                    <a:pt x="520077" y="129298"/>
                  </a:lnTo>
                  <a:lnTo>
                    <a:pt x="520077" y="30429"/>
                  </a:lnTo>
                  <a:lnTo>
                    <a:pt x="489851" y="8890"/>
                  </a:lnTo>
                  <a:lnTo>
                    <a:pt x="444690" y="0"/>
                  </a:lnTo>
                  <a:lnTo>
                    <a:pt x="399364" y="8890"/>
                  </a:lnTo>
                  <a:lnTo>
                    <a:pt x="363474" y="34467"/>
                  </a:lnTo>
                  <a:lnTo>
                    <a:pt x="339852" y="75133"/>
                  </a:lnTo>
                  <a:lnTo>
                    <a:pt x="331355" y="129298"/>
                  </a:lnTo>
                  <a:lnTo>
                    <a:pt x="339852" y="183400"/>
                  </a:lnTo>
                  <a:lnTo>
                    <a:pt x="363474" y="224078"/>
                  </a:lnTo>
                  <a:lnTo>
                    <a:pt x="399364" y="249682"/>
                  </a:lnTo>
                  <a:lnTo>
                    <a:pt x="444690" y="258584"/>
                  </a:lnTo>
                  <a:lnTo>
                    <a:pt x="489877" y="249682"/>
                  </a:lnTo>
                  <a:lnTo>
                    <a:pt x="525792" y="224078"/>
                  </a:lnTo>
                  <a:lnTo>
                    <a:pt x="526021" y="223685"/>
                  </a:lnTo>
                  <a:lnTo>
                    <a:pt x="549478" y="183400"/>
                  </a:lnTo>
                  <a:lnTo>
                    <a:pt x="558025" y="12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6737" y="6282407"/>
              <a:ext cx="203101" cy="2516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626454" y="6270612"/>
              <a:ext cx="431165" cy="301625"/>
            </a:xfrm>
            <a:custGeom>
              <a:avLst/>
              <a:gdLst/>
              <a:ahLst/>
              <a:cxnLst/>
              <a:rect l="l" t="t" r="r" b="b"/>
              <a:pathLst>
                <a:path w="431165" h="301625">
                  <a:moveTo>
                    <a:pt x="114071" y="0"/>
                  </a:moveTo>
                  <a:lnTo>
                    <a:pt x="81038" y="0"/>
                  </a:lnTo>
                  <a:lnTo>
                    <a:pt x="0" y="301358"/>
                  </a:lnTo>
                  <a:lnTo>
                    <a:pt x="33032" y="301358"/>
                  </a:lnTo>
                  <a:lnTo>
                    <a:pt x="114071" y="0"/>
                  </a:lnTo>
                  <a:close/>
                </a:path>
                <a:path w="431165" h="301625">
                  <a:moveTo>
                    <a:pt x="431025" y="11798"/>
                  </a:moveTo>
                  <a:lnTo>
                    <a:pt x="392595" y="11798"/>
                  </a:lnTo>
                  <a:lnTo>
                    <a:pt x="392595" y="174155"/>
                  </a:lnTo>
                  <a:lnTo>
                    <a:pt x="388327" y="197726"/>
                  </a:lnTo>
                  <a:lnTo>
                    <a:pt x="376097" y="216281"/>
                  </a:lnTo>
                  <a:lnTo>
                    <a:pt x="356692" y="228422"/>
                  </a:lnTo>
                  <a:lnTo>
                    <a:pt x="330949" y="232778"/>
                  </a:lnTo>
                  <a:lnTo>
                    <a:pt x="305244" y="228422"/>
                  </a:lnTo>
                  <a:lnTo>
                    <a:pt x="285800" y="216281"/>
                  </a:lnTo>
                  <a:lnTo>
                    <a:pt x="273481" y="197726"/>
                  </a:lnTo>
                  <a:lnTo>
                    <a:pt x="269189" y="174155"/>
                  </a:lnTo>
                  <a:lnTo>
                    <a:pt x="269189" y="11798"/>
                  </a:lnTo>
                  <a:lnTo>
                    <a:pt x="231000" y="11798"/>
                  </a:lnTo>
                  <a:lnTo>
                    <a:pt x="231000" y="177228"/>
                  </a:lnTo>
                  <a:lnTo>
                    <a:pt x="238112" y="213702"/>
                  </a:lnTo>
                  <a:lnTo>
                    <a:pt x="258318" y="242316"/>
                  </a:lnTo>
                  <a:lnTo>
                    <a:pt x="289852" y="260997"/>
                  </a:lnTo>
                  <a:lnTo>
                    <a:pt x="330949" y="267677"/>
                  </a:lnTo>
                  <a:lnTo>
                    <a:pt x="372021" y="260997"/>
                  </a:lnTo>
                  <a:lnTo>
                    <a:pt x="403593" y="242316"/>
                  </a:lnTo>
                  <a:lnTo>
                    <a:pt x="423875" y="213702"/>
                  </a:lnTo>
                  <a:lnTo>
                    <a:pt x="431025" y="177228"/>
                  </a:lnTo>
                  <a:lnTo>
                    <a:pt x="431025" y="11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08533" y="6282407"/>
              <a:ext cx="203101" cy="25169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362673" y="6282410"/>
              <a:ext cx="225425" cy="255270"/>
            </a:xfrm>
            <a:custGeom>
              <a:avLst/>
              <a:gdLst/>
              <a:ahLst/>
              <a:cxnLst/>
              <a:rect l="l" t="t" r="r" b="b"/>
              <a:pathLst>
                <a:path w="225425" h="255270">
                  <a:moveTo>
                    <a:pt x="38188" y="0"/>
                  </a:moveTo>
                  <a:lnTo>
                    <a:pt x="0" y="0"/>
                  </a:lnTo>
                  <a:lnTo>
                    <a:pt x="0" y="251701"/>
                  </a:lnTo>
                  <a:lnTo>
                    <a:pt x="38188" y="251701"/>
                  </a:lnTo>
                  <a:lnTo>
                    <a:pt x="38188" y="0"/>
                  </a:lnTo>
                  <a:close/>
                </a:path>
                <a:path w="225425" h="255270">
                  <a:moveTo>
                    <a:pt x="225285" y="0"/>
                  </a:moveTo>
                  <a:lnTo>
                    <a:pt x="187096" y="0"/>
                  </a:lnTo>
                  <a:lnTo>
                    <a:pt x="187096" y="178333"/>
                  </a:lnTo>
                  <a:lnTo>
                    <a:pt x="184543" y="197485"/>
                  </a:lnTo>
                  <a:lnTo>
                    <a:pt x="177241" y="211328"/>
                  </a:lnTo>
                  <a:lnTo>
                    <a:pt x="165481" y="219748"/>
                  </a:lnTo>
                  <a:lnTo>
                    <a:pt x="149529" y="222580"/>
                  </a:lnTo>
                  <a:lnTo>
                    <a:pt x="134391" y="220218"/>
                  </a:lnTo>
                  <a:lnTo>
                    <a:pt x="122542" y="213448"/>
                  </a:lnTo>
                  <a:lnTo>
                    <a:pt x="114782" y="202768"/>
                  </a:lnTo>
                  <a:lnTo>
                    <a:pt x="111950" y="188658"/>
                  </a:lnTo>
                  <a:lnTo>
                    <a:pt x="73888" y="188658"/>
                  </a:lnTo>
                  <a:lnTo>
                    <a:pt x="79565" y="217043"/>
                  </a:lnTo>
                  <a:lnTo>
                    <a:pt x="95250" y="237896"/>
                  </a:lnTo>
                  <a:lnTo>
                    <a:pt x="118960" y="250748"/>
                  </a:lnTo>
                  <a:lnTo>
                    <a:pt x="148666" y="255143"/>
                  </a:lnTo>
                  <a:lnTo>
                    <a:pt x="180098" y="249974"/>
                  </a:lnTo>
                  <a:lnTo>
                    <a:pt x="204241" y="234937"/>
                  </a:lnTo>
                  <a:lnTo>
                    <a:pt x="219748" y="210820"/>
                  </a:lnTo>
                  <a:lnTo>
                    <a:pt x="225285" y="178333"/>
                  </a:lnTo>
                  <a:lnTo>
                    <a:pt x="22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19978" y="6282407"/>
              <a:ext cx="225075" cy="25169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344645" y="6282410"/>
              <a:ext cx="3788410" cy="1216660"/>
            </a:xfrm>
            <a:custGeom>
              <a:avLst/>
              <a:gdLst/>
              <a:ahLst/>
              <a:cxnLst/>
              <a:rect l="l" t="t" r="r" b="b"/>
              <a:pathLst>
                <a:path w="3788409" h="1216659">
                  <a:moveTo>
                    <a:pt x="200025" y="960780"/>
                  </a:moveTo>
                  <a:lnTo>
                    <a:pt x="161594" y="960780"/>
                  </a:lnTo>
                  <a:lnTo>
                    <a:pt x="161594" y="1123137"/>
                  </a:lnTo>
                  <a:lnTo>
                    <a:pt x="157327" y="1146708"/>
                  </a:lnTo>
                  <a:lnTo>
                    <a:pt x="145097" y="1165263"/>
                  </a:lnTo>
                  <a:lnTo>
                    <a:pt x="125691" y="1177404"/>
                  </a:lnTo>
                  <a:lnTo>
                    <a:pt x="99949" y="1181760"/>
                  </a:lnTo>
                  <a:lnTo>
                    <a:pt x="74244" y="1177404"/>
                  </a:lnTo>
                  <a:lnTo>
                    <a:pt x="54800" y="1165263"/>
                  </a:lnTo>
                  <a:lnTo>
                    <a:pt x="42481" y="1146708"/>
                  </a:lnTo>
                  <a:lnTo>
                    <a:pt x="38188" y="1123137"/>
                  </a:lnTo>
                  <a:lnTo>
                    <a:pt x="38188" y="960780"/>
                  </a:lnTo>
                  <a:lnTo>
                    <a:pt x="0" y="960780"/>
                  </a:lnTo>
                  <a:lnTo>
                    <a:pt x="0" y="1126210"/>
                  </a:lnTo>
                  <a:lnTo>
                    <a:pt x="7112" y="1162685"/>
                  </a:lnTo>
                  <a:lnTo>
                    <a:pt x="27317" y="1191298"/>
                  </a:lnTo>
                  <a:lnTo>
                    <a:pt x="58851" y="1209967"/>
                  </a:lnTo>
                  <a:lnTo>
                    <a:pt x="99949" y="1216660"/>
                  </a:lnTo>
                  <a:lnTo>
                    <a:pt x="141020" y="1209967"/>
                  </a:lnTo>
                  <a:lnTo>
                    <a:pt x="172593" y="1191298"/>
                  </a:lnTo>
                  <a:lnTo>
                    <a:pt x="192874" y="1162685"/>
                  </a:lnTo>
                  <a:lnTo>
                    <a:pt x="200025" y="1126210"/>
                  </a:lnTo>
                  <a:lnTo>
                    <a:pt x="200025" y="960780"/>
                  </a:lnTo>
                  <a:close/>
                </a:path>
                <a:path w="3788409" h="1216659">
                  <a:moveTo>
                    <a:pt x="1175372" y="458152"/>
                  </a:moveTo>
                  <a:lnTo>
                    <a:pt x="1144181" y="458152"/>
                  </a:lnTo>
                  <a:lnTo>
                    <a:pt x="1144181" y="575386"/>
                  </a:lnTo>
                  <a:lnTo>
                    <a:pt x="1094689" y="575386"/>
                  </a:lnTo>
                  <a:lnTo>
                    <a:pt x="1100836" y="554748"/>
                  </a:lnTo>
                  <a:lnTo>
                    <a:pt x="1105128" y="533425"/>
                  </a:lnTo>
                  <a:lnTo>
                    <a:pt x="1107681" y="511441"/>
                  </a:lnTo>
                  <a:lnTo>
                    <a:pt x="1108570" y="488873"/>
                  </a:lnTo>
                  <a:lnTo>
                    <a:pt x="987132" y="488873"/>
                  </a:lnTo>
                  <a:lnTo>
                    <a:pt x="987132" y="516039"/>
                  </a:lnTo>
                  <a:lnTo>
                    <a:pt x="1075664" y="516039"/>
                  </a:lnTo>
                  <a:lnTo>
                    <a:pt x="1066482" y="561784"/>
                  </a:lnTo>
                  <a:lnTo>
                    <a:pt x="1046734" y="603084"/>
                  </a:lnTo>
                  <a:lnTo>
                    <a:pt x="1015619" y="639749"/>
                  </a:lnTo>
                  <a:lnTo>
                    <a:pt x="972388" y="671614"/>
                  </a:lnTo>
                  <a:lnTo>
                    <a:pt x="991425" y="695096"/>
                  </a:lnTo>
                  <a:lnTo>
                    <a:pt x="1021600" y="674801"/>
                  </a:lnTo>
                  <a:lnTo>
                    <a:pt x="1046784" y="652373"/>
                  </a:lnTo>
                  <a:lnTo>
                    <a:pt x="1067244" y="627989"/>
                  </a:lnTo>
                  <a:lnTo>
                    <a:pt x="1083271" y="601814"/>
                  </a:lnTo>
                  <a:lnTo>
                    <a:pt x="1144181" y="601814"/>
                  </a:lnTo>
                  <a:lnTo>
                    <a:pt x="1144181" y="746467"/>
                  </a:lnTo>
                  <a:lnTo>
                    <a:pt x="1175372" y="746467"/>
                  </a:lnTo>
                  <a:lnTo>
                    <a:pt x="1175372" y="601814"/>
                  </a:lnTo>
                  <a:lnTo>
                    <a:pt x="1175372" y="575386"/>
                  </a:lnTo>
                  <a:lnTo>
                    <a:pt x="1175372" y="458152"/>
                  </a:lnTo>
                  <a:close/>
                </a:path>
                <a:path w="3788409" h="1216659">
                  <a:moveTo>
                    <a:pt x="1241069" y="450164"/>
                  </a:moveTo>
                  <a:lnTo>
                    <a:pt x="1209751" y="450164"/>
                  </a:lnTo>
                  <a:lnTo>
                    <a:pt x="1209751" y="761580"/>
                  </a:lnTo>
                  <a:lnTo>
                    <a:pt x="1241069" y="761580"/>
                  </a:lnTo>
                  <a:lnTo>
                    <a:pt x="1241069" y="450164"/>
                  </a:lnTo>
                  <a:close/>
                </a:path>
                <a:path w="3788409" h="1216659">
                  <a:moveTo>
                    <a:pt x="1452841" y="539750"/>
                  </a:moveTo>
                  <a:lnTo>
                    <a:pt x="1446631" y="509765"/>
                  </a:lnTo>
                  <a:lnTo>
                    <a:pt x="1434985" y="494030"/>
                  </a:lnTo>
                  <a:lnTo>
                    <a:pt x="1429385" y="486473"/>
                  </a:lnTo>
                  <a:lnTo>
                    <a:pt x="1420545" y="481380"/>
                  </a:lnTo>
                  <a:lnTo>
                    <a:pt x="1420545" y="539750"/>
                  </a:lnTo>
                  <a:lnTo>
                    <a:pt x="1416786" y="558177"/>
                  </a:lnTo>
                  <a:lnTo>
                    <a:pt x="1406334" y="572452"/>
                  </a:lnTo>
                  <a:lnTo>
                    <a:pt x="1390396" y="581698"/>
                  </a:lnTo>
                  <a:lnTo>
                    <a:pt x="1370203" y="584974"/>
                  </a:lnTo>
                  <a:lnTo>
                    <a:pt x="1349781" y="581698"/>
                  </a:lnTo>
                  <a:lnTo>
                    <a:pt x="1333715" y="572452"/>
                  </a:lnTo>
                  <a:lnTo>
                    <a:pt x="1323251" y="558177"/>
                  </a:lnTo>
                  <a:lnTo>
                    <a:pt x="1319618" y="539750"/>
                  </a:lnTo>
                  <a:lnTo>
                    <a:pt x="1323251" y="520954"/>
                  </a:lnTo>
                  <a:lnTo>
                    <a:pt x="1333715" y="506476"/>
                  </a:lnTo>
                  <a:lnTo>
                    <a:pt x="1349781" y="497192"/>
                  </a:lnTo>
                  <a:lnTo>
                    <a:pt x="1370203" y="494030"/>
                  </a:lnTo>
                  <a:lnTo>
                    <a:pt x="1390396" y="497192"/>
                  </a:lnTo>
                  <a:lnTo>
                    <a:pt x="1406334" y="506476"/>
                  </a:lnTo>
                  <a:lnTo>
                    <a:pt x="1416786" y="520954"/>
                  </a:lnTo>
                  <a:lnTo>
                    <a:pt x="1420545" y="539750"/>
                  </a:lnTo>
                  <a:lnTo>
                    <a:pt x="1420545" y="481380"/>
                  </a:lnTo>
                  <a:lnTo>
                    <a:pt x="1403210" y="471385"/>
                  </a:lnTo>
                  <a:lnTo>
                    <a:pt x="1370203" y="466013"/>
                  </a:lnTo>
                  <a:lnTo>
                    <a:pt x="1337094" y="471385"/>
                  </a:lnTo>
                  <a:lnTo>
                    <a:pt x="1310843" y="486473"/>
                  </a:lnTo>
                  <a:lnTo>
                    <a:pt x="1293545" y="509765"/>
                  </a:lnTo>
                  <a:lnTo>
                    <a:pt x="1287322" y="539750"/>
                  </a:lnTo>
                  <a:lnTo>
                    <a:pt x="1293545" y="569214"/>
                  </a:lnTo>
                  <a:lnTo>
                    <a:pt x="1310843" y="592353"/>
                  </a:lnTo>
                  <a:lnTo>
                    <a:pt x="1337094" y="607466"/>
                  </a:lnTo>
                  <a:lnTo>
                    <a:pt x="1370203" y="612876"/>
                  </a:lnTo>
                  <a:lnTo>
                    <a:pt x="1403210" y="607466"/>
                  </a:lnTo>
                  <a:lnTo>
                    <a:pt x="1429385" y="592353"/>
                  </a:lnTo>
                  <a:lnTo>
                    <a:pt x="1434884" y="584974"/>
                  </a:lnTo>
                  <a:lnTo>
                    <a:pt x="1446631" y="569214"/>
                  </a:lnTo>
                  <a:lnTo>
                    <a:pt x="1452841" y="539750"/>
                  </a:lnTo>
                  <a:close/>
                </a:path>
                <a:path w="3788409" h="1216659">
                  <a:moveTo>
                    <a:pt x="1539163" y="643597"/>
                  </a:moveTo>
                  <a:lnTo>
                    <a:pt x="1506740" y="643597"/>
                  </a:lnTo>
                  <a:lnTo>
                    <a:pt x="1506740" y="670026"/>
                  </a:lnTo>
                  <a:lnTo>
                    <a:pt x="1506740" y="730859"/>
                  </a:lnTo>
                  <a:lnTo>
                    <a:pt x="1367142" y="730859"/>
                  </a:lnTo>
                  <a:lnTo>
                    <a:pt x="1367142" y="670026"/>
                  </a:lnTo>
                  <a:lnTo>
                    <a:pt x="1506740" y="670026"/>
                  </a:lnTo>
                  <a:lnTo>
                    <a:pt x="1506740" y="643597"/>
                  </a:lnTo>
                  <a:lnTo>
                    <a:pt x="1334592" y="643597"/>
                  </a:lnTo>
                  <a:lnTo>
                    <a:pt x="1334592" y="757643"/>
                  </a:lnTo>
                  <a:lnTo>
                    <a:pt x="1539163" y="757643"/>
                  </a:lnTo>
                  <a:lnTo>
                    <a:pt x="1539163" y="730859"/>
                  </a:lnTo>
                  <a:lnTo>
                    <a:pt x="1539163" y="670026"/>
                  </a:lnTo>
                  <a:lnTo>
                    <a:pt x="1539163" y="643597"/>
                  </a:lnTo>
                  <a:close/>
                </a:path>
                <a:path w="3788409" h="1216659">
                  <a:moveTo>
                    <a:pt x="1539163" y="450405"/>
                  </a:moveTo>
                  <a:lnTo>
                    <a:pt x="1506131" y="450405"/>
                  </a:lnTo>
                  <a:lnTo>
                    <a:pt x="1506131" y="627621"/>
                  </a:lnTo>
                  <a:lnTo>
                    <a:pt x="1539163" y="627621"/>
                  </a:lnTo>
                  <a:lnTo>
                    <a:pt x="1539163" y="450405"/>
                  </a:lnTo>
                  <a:close/>
                </a:path>
                <a:path w="3788409" h="1216659">
                  <a:moveTo>
                    <a:pt x="1819719" y="580059"/>
                  </a:moveTo>
                  <a:lnTo>
                    <a:pt x="1814652" y="557923"/>
                  </a:lnTo>
                  <a:lnTo>
                    <a:pt x="1808619" y="550557"/>
                  </a:lnTo>
                  <a:lnTo>
                    <a:pt x="1800796" y="540994"/>
                  </a:lnTo>
                  <a:lnTo>
                    <a:pt x="1789887" y="535444"/>
                  </a:lnTo>
                  <a:lnTo>
                    <a:pt x="1789887" y="580059"/>
                  </a:lnTo>
                  <a:lnTo>
                    <a:pt x="1787105" y="592048"/>
                  </a:lnTo>
                  <a:lnTo>
                    <a:pt x="1779435" y="601256"/>
                  </a:lnTo>
                  <a:lnTo>
                    <a:pt x="1767586" y="607161"/>
                  </a:lnTo>
                  <a:lnTo>
                    <a:pt x="1752307" y="609180"/>
                  </a:lnTo>
                  <a:lnTo>
                    <a:pt x="1737144" y="607161"/>
                  </a:lnTo>
                  <a:lnTo>
                    <a:pt x="1725358" y="601256"/>
                  </a:lnTo>
                  <a:lnTo>
                    <a:pt x="1717700" y="592048"/>
                  </a:lnTo>
                  <a:lnTo>
                    <a:pt x="1714982" y="580059"/>
                  </a:lnTo>
                  <a:lnTo>
                    <a:pt x="1717700" y="567880"/>
                  </a:lnTo>
                  <a:lnTo>
                    <a:pt x="1725358" y="558584"/>
                  </a:lnTo>
                  <a:lnTo>
                    <a:pt x="1737144" y="552653"/>
                  </a:lnTo>
                  <a:lnTo>
                    <a:pt x="1752307" y="550557"/>
                  </a:lnTo>
                  <a:lnTo>
                    <a:pt x="1767586" y="552653"/>
                  </a:lnTo>
                  <a:lnTo>
                    <a:pt x="1779435" y="558584"/>
                  </a:lnTo>
                  <a:lnTo>
                    <a:pt x="1787105" y="567880"/>
                  </a:lnTo>
                  <a:lnTo>
                    <a:pt x="1789887" y="580059"/>
                  </a:lnTo>
                  <a:lnTo>
                    <a:pt x="1789887" y="535444"/>
                  </a:lnTo>
                  <a:lnTo>
                    <a:pt x="1779536" y="530174"/>
                  </a:lnTo>
                  <a:lnTo>
                    <a:pt x="1752307" y="526364"/>
                  </a:lnTo>
                  <a:lnTo>
                    <a:pt x="1725396" y="530174"/>
                  </a:lnTo>
                  <a:lnTo>
                    <a:pt x="1704276" y="540994"/>
                  </a:lnTo>
                  <a:lnTo>
                    <a:pt x="1690509" y="557923"/>
                  </a:lnTo>
                  <a:lnTo>
                    <a:pt x="1685632" y="580059"/>
                  </a:lnTo>
                  <a:lnTo>
                    <a:pt x="1690509" y="601954"/>
                  </a:lnTo>
                  <a:lnTo>
                    <a:pt x="1704276" y="618744"/>
                  </a:lnTo>
                  <a:lnTo>
                    <a:pt x="1725396" y="629488"/>
                  </a:lnTo>
                  <a:lnTo>
                    <a:pt x="1752307" y="633272"/>
                  </a:lnTo>
                  <a:lnTo>
                    <a:pt x="1779536" y="629488"/>
                  </a:lnTo>
                  <a:lnTo>
                    <a:pt x="1800796" y="618744"/>
                  </a:lnTo>
                  <a:lnTo>
                    <a:pt x="1808695" y="609180"/>
                  </a:lnTo>
                  <a:lnTo>
                    <a:pt x="1814652" y="601954"/>
                  </a:lnTo>
                  <a:lnTo>
                    <a:pt x="1819719" y="580059"/>
                  </a:lnTo>
                  <a:close/>
                </a:path>
                <a:path w="3788409" h="1216659">
                  <a:moveTo>
                    <a:pt x="1830768" y="485787"/>
                  </a:moveTo>
                  <a:lnTo>
                    <a:pt x="1768754" y="485787"/>
                  </a:lnTo>
                  <a:lnTo>
                    <a:pt x="1768754" y="452615"/>
                  </a:lnTo>
                  <a:lnTo>
                    <a:pt x="1736102" y="452615"/>
                  </a:lnTo>
                  <a:lnTo>
                    <a:pt x="1736102" y="485787"/>
                  </a:lnTo>
                  <a:lnTo>
                    <a:pt x="1673466" y="485787"/>
                  </a:lnTo>
                  <a:lnTo>
                    <a:pt x="1673466" y="511848"/>
                  </a:lnTo>
                  <a:lnTo>
                    <a:pt x="1830768" y="511848"/>
                  </a:lnTo>
                  <a:lnTo>
                    <a:pt x="1830768" y="485787"/>
                  </a:lnTo>
                  <a:close/>
                </a:path>
                <a:path w="3788409" h="1216659">
                  <a:moveTo>
                    <a:pt x="1940306" y="450164"/>
                  </a:moveTo>
                  <a:lnTo>
                    <a:pt x="1909114" y="450164"/>
                  </a:lnTo>
                  <a:lnTo>
                    <a:pt x="1909114" y="532498"/>
                  </a:lnTo>
                  <a:lnTo>
                    <a:pt x="1873008" y="532498"/>
                  </a:lnTo>
                  <a:lnTo>
                    <a:pt x="1873008" y="456171"/>
                  </a:lnTo>
                  <a:lnTo>
                    <a:pt x="1842185" y="456171"/>
                  </a:lnTo>
                  <a:lnTo>
                    <a:pt x="1842185" y="635863"/>
                  </a:lnTo>
                  <a:lnTo>
                    <a:pt x="1873008" y="635863"/>
                  </a:lnTo>
                  <a:lnTo>
                    <a:pt x="1873008" y="559663"/>
                  </a:lnTo>
                  <a:lnTo>
                    <a:pt x="1909114" y="559663"/>
                  </a:lnTo>
                  <a:lnTo>
                    <a:pt x="1909114" y="646671"/>
                  </a:lnTo>
                  <a:lnTo>
                    <a:pt x="1940306" y="646671"/>
                  </a:lnTo>
                  <a:lnTo>
                    <a:pt x="1940306" y="559663"/>
                  </a:lnTo>
                  <a:lnTo>
                    <a:pt x="1940306" y="532498"/>
                  </a:lnTo>
                  <a:lnTo>
                    <a:pt x="1940306" y="450164"/>
                  </a:lnTo>
                  <a:close/>
                </a:path>
                <a:path w="3788409" h="1216659">
                  <a:moveTo>
                    <a:pt x="1942020" y="706399"/>
                  </a:moveTo>
                  <a:lnTo>
                    <a:pt x="1934794" y="682904"/>
                  </a:lnTo>
                  <a:lnTo>
                    <a:pt x="1927123" y="676541"/>
                  </a:lnTo>
                  <a:lnTo>
                    <a:pt x="1913940" y="665581"/>
                  </a:lnTo>
                  <a:lnTo>
                    <a:pt x="1909114" y="664032"/>
                  </a:lnTo>
                  <a:lnTo>
                    <a:pt x="1909114" y="706399"/>
                  </a:lnTo>
                  <a:lnTo>
                    <a:pt x="1904212" y="718934"/>
                  </a:lnTo>
                  <a:lnTo>
                    <a:pt x="1890077" y="728167"/>
                  </a:lnTo>
                  <a:lnTo>
                    <a:pt x="1867293" y="733831"/>
                  </a:lnTo>
                  <a:lnTo>
                    <a:pt x="1836420" y="735647"/>
                  </a:lnTo>
                  <a:lnTo>
                    <a:pt x="1805419" y="733831"/>
                  </a:lnTo>
                  <a:lnTo>
                    <a:pt x="1782508" y="728167"/>
                  </a:lnTo>
                  <a:lnTo>
                    <a:pt x="1768348" y="718934"/>
                  </a:lnTo>
                  <a:lnTo>
                    <a:pt x="1763610" y="706399"/>
                  </a:lnTo>
                  <a:lnTo>
                    <a:pt x="1768348" y="693407"/>
                  </a:lnTo>
                  <a:lnTo>
                    <a:pt x="1782508" y="683996"/>
                  </a:lnTo>
                  <a:lnTo>
                    <a:pt x="1805419" y="678332"/>
                  </a:lnTo>
                  <a:lnTo>
                    <a:pt x="1836420" y="676541"/>
                  </a:lnTo>
                  <a:lnTo>
                    <a:pt x="1867293" y="678332"/>
                  </a:lnTo>
                  <a:lnTo>
                    <a:pt x="1890077" y="683996"/>
                  </a:lnTo>
                  <a:lnTo>
                    <a:pt x="1904212" y="693407"/>
                  </a:lnTo>
                  <a:lnTo>
                    <a:pt x="1909114" y="706399"/>
                  </a:lnTo>
                  <a:lnTo>
                    <a:pt x="1909114" y="664032"/>
                  </a:lnTo>
                  <a:lnTo>
                    <a:pt x="1880730" y="654875"/>
                  </a:lnTo>
                  <a:lnTo>
                    <a:pt x="1836420" y="651217"/>
                  </a:lnTo>
                  <a:lnTo>
                    <a:pt x="1792008" y="654875"/>
                  </a:lnTo>
                  <a:lnTo>
                    <a:pt x="1758746" y="665581"/>
                  </a:lnTo>
                  <a:lnTo>
                    <a:pt x="1737918" y="682904"/>
                  </a:lnTo>
                  <a:lnTo>
                    <a:pt x="1730819" y="706399"/>
                  </a:lnTo>
                  <a:lnTo>
                    <a:pt x="1737918" y="729615"/>
                  </a:lnTo>
                  <a:lnTo>
                    <a:pt x="1758746" y="746785"/>
                  </a:lnTo>
                  <a:lnTo>
                    <a:pt x="1792008" y="757428"/>
                  </a:lnTo>
                  <a:lnTo>
                    <a:pt x="1836420" y="761085"/>
                  </a:lnTo>
                  <a:lnTo>
                    <a:pt x="1880730" y="757428"/>
                  </a:lnTo>
                  <a:lnTo>
                    <a:pt x="1913940" y="746785"/>
                  </a:lnTo>
                  <a:lnTo>
                    <a:pt x="1927466" y="735647"/>
                  </a:lnTo>
                  <a:lnTo>
                    <a:pt x="1934794" y="729615"/>
                  </a:lnTo>
                  <a:lnTo>
                    <a:pt x="1942020" y="706399"/>
                  </a:lnTo>
                  <a:close/>
                </a:path>
                <a:path w="3788409" h="1216659">
                  <a:moveTo>
                    <a:pt x="2168537" y="663511"/>
                  </a:moveTo>
                  <a:lnTo>
                    <a:pt x="2136813" y="640765"/>
                  </a:lnTo>
                  <a:lnTo>
                    <a:pt x="2112086" y="608634"/>
                  </a:lnTo>
                  <a:lnTo>
                    <a:pt x="2096046" y="570420"/>
                  </a:lnTo>
                  <a:lnTo>
                    <a:pt x="2090432" y="529424"/>
                  </a:lnTo>
                  <a:lnTo>
                    <a:pt x="2090432" y="476084"/>
                  </a:lnTo>
                  <a:lnTo>
                    <a:pt x="2057654" y="476084"/>
                  </a:lnTo>
                  <a:lnTo>
                    <a:pt x="2057654" y="529424"/>
                  </a:lnTo>
                  <a:lnTo>
                    <a:pt x="2051723" y="572135"/>
                  </a:lnTo>
                  <a:lnTo>
                    <a:pt x="2035327" y="612127"/>
                  </a:lnTo>
                  <a:lnTo>
                    <a:pt x="2010016" y="645718"/>
                  </a:lnTo>
                  <a:lnTo>
                    <a:pt x="1977351" y="669277"/>
                  </a:lnTo>
                  <a:lnTo>
                    <a:pt x="1997849" y="695833"/>
                  </a:lnTo>
                  <a:lnTo>
                    <a:pt x="2022779" y="678662"/>
                  </a:lnTo>
                  <a:lnTo>
                    <a:pt x="2044166" y="655548"/>
                  </a:lnTo>
                  <a:lnTo>
                    <a:pt x="2061527" y="627595"/>
                  </a:lnTo>
                  <a:lnTo>
                    <a:pt x="2074354" y="595909"/>
                  </a:lnTo>
                  <a:lnTo>
                    <a:pt x="2086876" y="625652"/>
                  </a:lnTo>
                  <a:lnTo>
                    <a:pt x="2103666" y="651903"/>
                  </a:lnTo>
                  <a:lnTo>
                    <a:pt x="2124291" y="673671"/>
                  </a:lnTo>
                  <a:lnTo>
                    <a:pt x="2148268" y="689927"/>
                  </a:lnTo>
                  <a:lnTo>
                    <a:pt x="2168537" y="663511"/>
                  </a:lnTo>
                  <a:close/>
                </a:path>
                <a:path w="3788409" h="1216659">
                  <a:moveTo>
                    <a:pt x="2274874" y="574408"/>
                  </a:moveTo>
                  <a:lnTo>
                    <a:pt x="2225027" y="574408"/>
                  </a:lnTo>
                  <a:lnTo>
                    <a:pt x="2225027" y="450164"/>
                  </a:lnTo>
                  <a:lnTo>
                    <a:pt x="2191994" y="450164"/>
                  </a:lnTo>
                  <a:lnTo>
                    <a:pt x="2191994" y="761580"/>
                  </a:lnTo>
                  <a:lnTo>
                    <a:pt x="2225027" y="761580"/>
                  </a:lnTo>
                  <a:lnTo>
                    <a:pt x="2225027" y="602551"/>
                  </a:lnTo>
                  <a:lnTo>
                    <a:pt x="2274874" y="602551"/>
                  </a:lnTo>
                  <a:lnTo>
                    <a:pt x="2274874" y="574408"/>
                  </a:lnTo>
                  <a:close/>
                </a:path>
                <a:path w="3788409" h="1216659">
                  <a:moveTo>
                    <a:pt x="2560840" y="611276"/>
                  </a:moveTo>
                  <a:lnTo>
                    <a:pt x="2558440" y="594321"/>
                  </a:lnTo>
                  <a:lnTo>
                    <a:pt x="2558389" y="593902"/>
                  </a:lnTo>
                  <a:lnTo>
                    <a:pt x="2557043" y="584365"/>
                  </a:lnTo>
                  <a:lnTo>
                    <a:pt x="2528125" y="589343"/>
                  </a:lnTo>
                  <a:lnTo>
                    <a:pt x="2498179" y="592378"/>
                  </a:lnTo>
                  <a:lnTo>
                    <a:pt x="2464231" y="593902"/>
                  </a:lnTo>
                  <a:lnTo>
                    <a:pt x="2423312" y="594321"/>
                  </a:lnTo>
                  <a:lnTo>
                    <a:pt x="2423312" y="503377"/>
                  </a:lnTo>
                  <a:lnTo>
                    <a:pt x="2529649" y="503377"/>
                  </a:lnTo>
                  <a:lnTo>
                    <a:pt x="2529649" y="476465"/>
                  </a:lnTo>
                  <a:lnTo>
                    <a:pt x="2390660" y="476465"/>
                  </a:lnTo>
                  <a:lnTo>
                    <a:pt x="2390660" y="621487"/>
                  </a:lnTo>
                  <a:lnTo>
                    <a:pt x="2415336" y="621487"/>
                  </a:lnTo>
                  <a:lnTo>
                    <a:pt x="2460206" y="621093"/>
                  </a:lnTo>
                  <a:lnTo>
                    <a:pt x="2497201" y="619506"/>
                  </a:lnTo>
                  <a:lnTo>
                    <a:pt x="2529649" y="616356"/>
                  </a:lnTo>
                  <a:lnTo>
                    <a:pt x="2560840" y="611276"/>
                  </a:lnTo>
                  <a:close/>
                </a:path>
                <a:path w="3788409" h="1216659">
                  <a:moveTo>
                    <a:pt x="2634513" y="728154"/>
                  </a:moveTo>
                  <a:lnTo>
                    <a:pt x="2456840" y="728154"/>
                  </a:lnTo>
                  <a:lnTo>
                    <a:pt x="2456840" y="652322"/>
                  </a:lnTo>
                  <a:lnTo>
                    <a:pt x="2424049" y="652322"/>
                  </a:lnTo>
                  <a:lnTo>
                    <a:pt x="2424049" y="755192"/>
                  </a:lnTo>
                  <a:lnTo>
                    <a:pt x="2634513" y="755192"/>
                  </a:lnTo>
                  <a:lnTo>
                    <a:pt x="2634513" y="728154"/>
                  </a:lnTo>
                  <a:close/>
                </a:path>
                <a:path w="3788409" h="1216659">
                  <a:moveTo>
                    <a:pt x="2666568" y="540232"/>
                  </a:moveTo>
                  <a:lnTo>
                    <a:pt x="2621254" y="540232"/>
                  </a:lnTo>
                  <a:lnTo>
                    <a:pt x="2621254" y="450037"/>
                  </a:lnTo>
                  <a:lnTo>
                    <a:pt x="2588222" y="450037"/>
                  </a:lnTo>
                  <a:lnTo>
                    <a:pt x="2588222" y="675551"/>
                  </a:lnTo>
                  <a:lnTo>
                    <a:pt x="2621254" y="675551"/>
                  </a:lnTo>
                  <a:lnTo>
                    <a:pt x="2621254" y="567651"/>
                  </a:lnTo>
                  <a:lnTo>
                    <a:pt x="2666568" y="567651"/>
                  </a:lnTo>
                  <a:lnTo>
                    <a:pt x="2666568" y="540232"/>
                  </a:lnTo>
                  <a:close/>
                </a:path>
                <a:path w="3788409" h="1216659">
                  <a:moveTo>
                    <a:pt x="2842857" y="667816"/>
                  </a:moveTo>
                  <a:lnTo>
                    <a:pt x="2793949" y="616496"/>
                  </a:lnTo>
                  <a:lnTo>
                    <a:pt x="2777286" y="545642"/>
                  </a:lnTo>
                  <a:lnTo>
                    <a:pt x="2777286" y="533120"/>
                  </a:lnTo>
                  <a:lnTo>
                    <a:pt x="2832544" y="533120"/>
                  </a:lnTo>
                  <a:lnTo>
                    <a:pt x="2832544" y="506196"/>
                  </a:lnTo>
                  <a:lnTo>
                    <a:pt x="2777286" y="506196"/>
                  </a:lnTo>
                  <a:lnTo>
                    <a:pt x="2777286" y="461340"/>
                  </a:lnTo>
                  <a:lnTo>
                    <a:pt x="2746222" y="461340"/>
                  </a:lnTo>
                  <a:lnTo>
                    <a:pt x="2746222" y="506196"/>
                  </a:lnTo>
                  <a:lnTo>
                    <a:pt x="2690101" y="506196"/>
                  </a:lnTo>
                  <a:lnTo>
                    <a:pt x="2690101" y="533120"/>
                  </a:lnTo>
                  <a:lnTo>
                    <a:pt x="2746222" y="533120"/>
                  </a:lnTo>
                  <a:lnTo>
                    <a:pt x="2746222" y="545642"/>
                  </a:lnTo>
                  <a:lnTo>
                    <a:pt x="2741930" y="583488"/>
                  </a:lnTo>
                  <a:lnTo>
                    <a:pt x="2729496" y="619506"/>
                  </a:lnTo>
                  <a:lnTo>
                    <a:pt x="2708999" y="650836"/>
                  </a:lnTo>
                  <a:lnTo>
                    <a:pt x="2680525" y="674573"/>
                  </a:lnTo>
                  <a:lnTo>
                    <a:pt x="2699931" y="699401"/>
                  </a:lnTo>
                  <a:lnTo>
                    <a:pt x="2720759" y="683348"/>
                  </a:lnTo>
                  <a:lnTo>
                    <a:pt x="2738082" y="662698"/>
                  </a:lnTo>
                  <a:lnTo>
                    <a:pt x="2751874" y="638340"/>
                  </a:lnTo>
                  <a:lnTo>
                    <a:pt x="2762059" y="611162"/>
                  </a:lnTo>
                  <a:lnTo>
                    <a:pt x="2772321" y="636447"/>
                  </a:lnTo>
                  <a:lnTo>
                    <a:pt x="2786138" y="658901"/>
                  </a:lnTo>
                  <a:lnTo>
                    <a:pt x="2803487" y="677760"/>
                  </a:lnTo>
                  <a:lnTo>
                    <a:pt x="2824315" y="692264"/>
                  </a:lnTo>
                  <a:lnTo>
                    <a:pt x="2842857" y="667816"/>
                  </a:lnTo>
                  <a:close/>
                </a:path>
                <a:path w="3788409" h="1216659">
                  <a:moveTo>
                    <a:pt x="2887929" y="456793"/>
                  </a:moveTo>
                  <a:lnTo>
                    <a:pt x="2856852" y="456793"/>
                  </a:lnTo>
                  <a:lnTo>
                    <a:pt x="2856852" y="571461"/>
                  </a:lnTo>
                  <a:lnTo>
                    <a:pt x="2812046" y="571461"/>
                  </a:lnTo>
                  <a:lnTo>
                    <a:pt x="2812046" y="598868"/>
                  </a:lnTo>
                  <a:lnTo>
                    <a:pt x="2856852" y="598868"/>
                  </a:lnTo>
                  <a:lnTo>
                    <a:pt x="2856852" y="745858"/>
                  </a:lnTo>
                  <a:lnTo>
                    <a:pt x="2887929" y="745858"/>
                  </a:lnTo>
                  <a:lnTo>
                    <a:pt x="2887929" y="456793"/>
                  </a:lnTo>
                  <a:close/>
                </a:path>
                <a:path w="3788409" h="1216659">
                  <a:moveTo>
                    <a:pt x="2951035" y="450164"/>
                  </a:moveTo>
                  <a:lnTo>
                    <a:pt x="2919730" y="450164"/>
                  </a:lnTo>
                  <a:lnTo>
                    <a:pt x="2919730" y="761580"/>
                  </a:lnTo>
                  <a:lnTo>
                    <a:pt x="2951035" y="761580"/>
                  </a:lnTo>
                  <a:lnTo>
                    <a:pt x="2951035" y="450164"/>
                  </a:lnTo>
                  <a:close/>
                </a:path>
                <a:path w="3788409" h="1216659">
                  <a:moveTo>
                    <a:pt x="3263036" y="597636"/>
                  </a:moveTo>
                  <a:lnTo>
                    <a:pt x="3231159" y="583907"/>
                  </a:lnTo>
                  <a:lnTo>
                    <a:pt x="3207385" y="564426"/>
                  </a:lnTo>
                  <a:lnTo>
                    <a:pt x="3206178" y="562495"/>
                  </a:lnTo>
                  <a:lnTo>
                    <a:pt x="3192526" y="540740"/>
                  </a:lnTo>
                  <a:lnTo>
                    <a:pt x="3187395" y="514426"/>
                  </a:lnTo>
                  <a:lnTo>
                    <a:pt x="3187395" y="511479"/>
                  </a:lnTo>
                  <a:lnTo>
                    <a:pt x="3254921" y="511479"/>
                  </a:lnTo>
                  <a:lnTo>
                    <a:pt x="3254921" y="485178"/>
                  </a:lnTo>
                  <a:lnTo>
                    <a:pt x="3187877" y="485178"/>
                  </a:lnTo>
                  <a:lnTo>
                    <a:pt x="3187877" y="448805"/>
                  </a:lnTo>
                  <a:lnTo>
                    <a:pt x="3154603" y="448805"/>
                  </a:lnTo>
                  <a:lnTo>
                    <a:pt x="3154603" y="485178"/>
                  </a:lnTo>
                  <a:lnTo>
                    <a:pt x="3086938" y="485178"/>
                  </a:lnTo>
                  <a:lnTo>
                    <a:pt x="3086938" y="511479"/>
                  </a:lnTo>
                  <a:lnTo>
                    <a:pt x="3154603" y="511479"/>
                  </a:lnTo>
                  <a:lnTo>
                    <a:pt x="3154603" y="514426"/>
                  </a:lnTo>
                  <a:lnTo>
                    <a:pt x="3149244" y="543001"/>
                  </a:lnTo>
                  <a:lnTo>
                    <a:pt x="3133902" y="568464"/>
                  </a:lnTo>
                  <a:lnTo>
                    <a:pt x="3109633" y="589153"/>
                  </a:lnTo>
                  <a:lnTo>
                    <a:pt x="3077489" y="603415"/>
                  </a:lnTo>
                  <a:lnTo>
                    <a:pt x="3093453" y="629094"/>
                  </a:lnTo>
                  <a:lnTo>
                    <a:pt x="3119348" y="618286"/>
                  </a:lnTo>
                  <a:lnTo>
                    <a:pt x="3141192" y="603211"/>
                  </a:lnTo>
                  <a:lnTo>
                    <a:pt x="3158655" y="584428"/>
                  </a:lnTo>
                  <a:lnTo>
                    <a:pt x="3171431" y="562495"/>
                  </a:lnTo>
                  <a:lnTo>
                    <a:pt x="3184144" y="582434"/>
                  </a:lnTo>
                  <a:lnTo>
                    <a:pt x="3201289" y="599541"/>
                  </a:lnTo>
                  <a:lnTo>
                    <a:pt x="3222536" y="613333"/>
                  </a:lnTo>
                  <a:lnTo>
                    <a:pt x="3247555" y="623316"/>
                  </a:lnTo>
                  <a:lnTo>
                    <a:pt x="3263036" y="597636"/>
                  </a:lnTo>
                  <a:close/>
                </a:path>
                <a:path w="3788409" h="1216659">
                  <a:moveTo>
                    <a:pt x="3322828" y="647903"/>
                  </a:moveTo>
                  <a:lnTo>
                    <a:pt x="3290163" y="647903"/>
                  </a:lnTo>
                  <a:lnTo>
                    <a:pt x="3290163" y="673950"/>
                  </a:lnTo>
                  <a:lnTo>
                    <a:pt x="3290163" y="730859"/>
                  </a:lnTo>
                  <a:lnTo>
                    <a:pt x="3156318" y="730859"/>
                  </a:lnTo>
                  <a:lnTo>
                    <a:pt x="3156318" y="673950"/>
                  </a:lnTo>
                  <a:lnTo>
                    <a:pt x="3290163" y="673950"/>
                  </a:lnTo>
                  <a:lnTo>
                    <a:pt x="3290163" y="647903"/>
                  </a:lnTo>
                  <a:lnTo>
                    <a:pt x="3123908" y="647903"/>
                  </a:lnTo>
                  <a:lnTo>
                    <a:pt x="3123908" y="757643"/>
                  </a:lnTo>
                  <a:lnTo>
                    <a:pt x="3322828" y="757643"/>
                  </a:lnTo>
                  <a:lnTo>
                    <a:pt x="3322828" y="730859"/>
                  </a:lnTo>
                  <a:lnTo>
                    <a:pt x="3322828" y="673950"/>
                  </a:lnTo>
                  <a:lnTo>
                    <a:pt x="3322828" y="647903"/>
                  </a:lnTo>
                  <a:close/>
                </a:path>
                <a:path w="3788409" h="1216659">
                  <a:moveTo>
                    <a:pt x="3367887" y="527215"/>
                  </a:moveTo>
                  <a:lnTo>
                    <a:pt x="3322828" y="527215"/>
                  </a:lnTo>
                  <a:lnTo>
                    <a:pt x="3322828" y="450164"/>
                  </a:lnTo>
                  <a:lnTo>
                    <a:pt x="3289795" y="450164"/>
                  </a:lnTo>
                  <a:lnTo>
                    <a:pt x="3289795" y="634022"/>
                  </a:lnTo>
                  <a:lnTo>
                    <a:pt x="3322828" y="634022"/>
                  </a:lnTo>
                  <a:lnTo>
                    <a:pt x="3322828" y="554736"/>
                  </a:lnTo>
                  <a:lnTo>
                    <a:pt x="3367887" y="554736"/>
                  </a:lnTo>
                  <a:lnTo>
                    <a:pt x="3367887" y="527215"/>
                  </a:lnTo>
                  <a:close/>
                </a:path>
                <a:path w="3788409" h="1216659">
                  <a:moveTo>
                    <a:pt x="3546767" y="483095"/>
                  </a:moveTo>
                  <a:lnTo>
                    <a:pt x="3401504" y="483095"/>
                  </a:lnTo>
                  <a:lnTo>
                    <a:pt x="3401504" y="510374"/>
                  </a:lnTo>
                  <a:lnTo>
                    <a:pt x="3513239" y="510374"/>
                  </a:lnTo>
                  <a:lnTo>
                    <a:pt x="3504806" y="551992"/>
                  </a:lnTo>
                  <a:lnTo>
                    <a:pt x="3487890" y="589635"/>
                  </a:lnTo>
                  <a:lnTo>
                    <a:pt x="3462451" y="623252"/>
                  </a:lnTo>
                  <a:lnTo>
                    <a:pt x="3428466" y="652805"/>
                  </a:lnTo>
                  <a:lnTo>
                    <a:pt x="3385909" y="678256"/>
                  </a:lnTo>
                  <a:lnTo>
                    <a:pt x="3404324" y="703821"/>
                  </a:lnTo>
                  <a:lnTo>
                    <a:pt x="3450463" y="676173"/>
                  </a:lnTo>
                  <a:lnTo>
                    <a:pt x="3486772" y="644105"/>
                  </a:lnTo>
                  <a:lnTo>
                    <a:pt x="3513899" y="608203"/>
                  </a:lnTo>
                  <a:lnTo>
                    <a:pt x="3532517" y="569023"/>
                  </a:lnTo>
                  <a:lnTo>
                    <a:pt x="3543249" y="527126"/>
                  </a:lnTo>
                  <a:lnTo>
                    <a:pt x="3546767" y="483095"/>
                  </a:lnTo>
                  <a:close/>
                </a:path>
                <a:path w="3788409" h="1216659">
                  <a:moveTo>
                    <a:pt x="3676434" y="574281"/>
                  </a:moveTo>
                  <a:lnTo>
                    <a:pt x="3628186" y="574281"/>
                  </a:lnTo>
                  <a:lnTo>
                    <a:pt x="3628186" y="450164"/>
                  </a:lnTo>
                  <a:lnTo>
                    <a:pt x="3595154" y="450164"/>
                  </a:lnTo>
                  <a:lnTo>
                    <a:pt x="3595154" y="761212"/>
                  </a:lnTo>
                  <a:lnTo>
                    <a:pt x="3628186" y="761212"/>
                  </a:lnTo>
                  <a:lnTo>
                    <a:pt x="3628186" y="601941"/>
                  </a:lnTo>
                  <a:lnTo>
                    <a:pt x="3676434" y="601941"/>
                  </a:lnTo>
                  <a:lnTo>
                    <a:pt x="3676434" y="574281"/>
                  </a:lnTo>
                  <a:close/>
                </a:path>
                <a:path w="3788409" h="1216659">
                  <a:moveTo>
                    <a:pt x="3787825" y="0"/>
                  </a:moveTo>
                  <a:lnTo>
                    <a:pt x="3741293" y="0"/>
                  </a:lnTo>
                  <a:lnTo>
                    <a:pt x="3661600" y="195046"/>
                  </a:lnTo>
                  <a:lnTo>
                    <a:pt x="3658654" y="195046"/>
                  </a:lnTo>
                  <a:lnTo>
                    <a:pt x="3578834" y="0"/>
                  </a:lnTo>
                  <a:lnTo>
                    <a:pt x="3532289" y="0"/>
                  </a:lnTo>
                  <a:lnTo>
                    <a:pt x="3532289" y="251701"/>
                  </a:lnTo>
                  <a:lnTo>
                    <a:pt x="3568890" y="251701"/>
                  </a:lnTo>
                  <a:lnTo>
                    <a:pt x="3568890" y="69697"/>
                  </a:lnTo>
                  <a:lnTo>
                    <a:pt x="3570973" y="69697"/>
                  </a:lnTo>
                  <a:lnTo>
                    <a:pt x="3644900" y="251333"/>
                  </a:lnTo>
                  <a:lnTo>
                    <a:pt x="3675100" y="251333"/>
                  </a:lnTo>
                  <a:lnTo>
                    <a:pt x="3749027" y="70053"/>
                  </a:lnTo>
                  <a:lnTo>
                    <a:pt x="3751364" y="70053"/>
                  </a:lnTo>
                  <a:lnTo>
                    <a:pt x="3751364" y="251701"/>
                  </a:lnTo>
                  <a:lnTo>
                    <a:pt x="3787825" y="251701"/>
                  </a:lnTo>
                  <a:lnTo>
                    <a:pt x="3787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5723" y="7243186"/>
              <a:ext cx="202482" cy="25169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833049" y="7233856"/>
              <a:ext cx="671830" cy="313690"/>
            </a:xfrm>
            <a:custGeom>
              <a:avLst/>
              <a:gdLst/>
              <a:ahLst/>
              <a:cxnLst/>
              <a:rect l="l" t="t" r="r" b="b"/>
              <a:pathLst>
                <a:path w="671829" h="313690">
                  <a:moveTo>
                    <a:pt x="216966" y="91313"/>
                  </a:moveTo>
                  <a:lnTo>
                    <a:pt x="204597" y="55206"/>
                  </a:lnTo>
                  <a:lnTo>
                    <a:pt x="181787" y="28371"/>
                  </a:lnTo>
                  <a:lnTo>
                    <a:pt x="150583" y="11658"/>
                  </a:lnTo>
                  <a:lnTo>
                    <a:pt x="113080" y="5892"/>
                  </a:lnTo>
                  <a:lnTo>
                    <a:pt x="67906" y="14782"/>
                  </a:lnTo>
                  <a:lnTo>
                    <a:pt x="32080" y="40347"/>
                  </a:lnTo>
                  <a:lnTo>
                    <a:pt x="8496" y="81026"/>
                  </a:lnTo>
                  <a:lnTo>
                    <a:pt x="0" y="135191"/>
                  </a:lnTo>
                  <a:lnTo>
                    <a:pt x="8458" y="189293"/>
                  </a:lnTo>
                  <a:lnTo>
                    <a:pt x="31991" y="229971"/>
                  </a:lnTo>
                  <a:lnTo>
                    <a:pt x="67805" y="255574"/>
                  </a:lnTo>
                  <a:lnTo>
                    <a:pt x="113080" y="264477"/>
                  </a:lnTo>
                  <a:lnTo>
                    <a:pt x="151561" y="258267"/>
                  </a:lnTo>
                  <a:lnTo>
                    <a:pt x="182803" y="240868"/>
                  </a:lnTo>
                  <a:lnTo>
                    <a:pt x="205155" y="214134"/>
                  </a:lnTo>
                  <a:lnTo>
                    <a:pt x="216966" y="179920"/>
                  </a:lnTo>
                  <a:lnTo>
                    <a:pt x="178409" y="179920"/>
                  </a:lnTo>
                  <a:lnTo>
                    <a:pt x="169900" y="201155"/>
                  </a:lnTo>
                  <a:lnTo>
                    <a:pt x="155282" y="216725"/>
                  </a:lnTo>
                  <a:lnTo>
                    <a:pt x="135978" y="226314"/>
                  </a:lnTo>
                  <a:lnTo>
                    <a:pt x="113449" y="229577"/>
                  </a:lnTo>
                  <a:lnTo>
                    <a:pt x="83413" y="223456"/>
                  </a:lnTo>
                  <a:lnTo>
                    <a:pt x="59486" y="205384"/>
                  </a:lnTo>
                  <a:lnTo>
                    <a:pt x="43649" y="175806"/>
                  </a:lnTo>
                  <a:lnTo>
                    <a:pt x="37934" y="135191"/>
                  </a:lnTo>
                  <a:lnTo>
                    <a:pt x="43637" y="94716"/>
                  </a:lnTo>
                  <a:lnTo>
                    <a:pt x="59436" y="65138"/>
                  </a:lnTo>
                  <a:lnTo>
                    <a:pt x="83362" y="46977"/>
                  </a:lnTo>
                  <a:lnTo>
                    <a:pt x="113449" y="40792"/>
                  </a:lnTo>
                  <a:lnTo>
                    <a:pt x="136207" y="44145"/>
                  </a:lnTo>
                  <a:lnTo>
                    <a:pt x="155600" y="53936"/>
                  </a:lnTo>
                  <a:lnTo>
                    <a:pt x="170154" y="69786"/>
                  </a:lnTo>
                  <a:lnTo>
                    <a:pt x="178409" y="91313"/>
                  </a:lnTo>
                  <a:lnTo>
                    <a:pt x="216966" y="91313"/>
                  </a:lnTo>
                  <a:close/>
                </a:path>
                <a:path w="671829" h="313690">
                  <a:moveTo>
                    <a:pt x="434238" y="0"/>
                  </a:moveTo>
                  <a:lnTo>
                    <a:pt x="400227" y="0"/>
                  </a:lnTo>
                  <a:lnTo>
                    <a:pt x="379552" y="34264"/>
                  </a:lnTo>
                  <a:lnTo>
                    <a:pt x="364604" y="71615"/>
                  </a:lnTo>
                  <a:lnTo>
                    <a:pt x="355523" y="112331"/>
                  </a:lnTo>
                  <a:lnTo>
                    <a:pt x="352463" y="156692"/>
                  </a:lnTo>
                  <a:lnTo>
                    <a:pt x="355523" y="201079"/>
                  </a:lnTo>
                  <a:lnTo>
                    <a:pt x="364604" y="241833"/>
                  </a:lnTo>
                  <a:lnTo>
                    <a:pt x="379552" y="279234"/>
                  </a:lnTo>
                  <a:lnTo>
                    <a:pt x="400227" y="313512"/>
                  </a:lnTo>
                  <a:lnTo>
                    <a:pt x="434238" y="313512"/>
                  </a:lnTo>
                  <a:lnTo>
                    <a:pt x="417258" y="283527"/>
                  </a:lnTo>
                  <a:lnTo>
                    <a:pt x="403504" y="244830"/>
                  </a:lnTo>
                  <a:lnTo>
                    <a:pt x="394271" y="201269"/>
                  </a:lnTo>
                  <a:lnTo>
                    <a:pt x="390906" y="156692"/>
                  </a:lnTo>
                  <a:lnTo>
                    <a:pt x="394271" y="112141"/>
                  </a:lnTo>
                  <a:lnTo>
                    <a:pt x="403504" y="68618"/>
                  </a:lnTo>
                  <a:lnTo>
                    <a:pt x="417258" y="29959"/>
                  </a:lnTo>
                  <a:lnTo>
                    <a:pt x="434238" y="0"/>
                  </a:lnTo>
                  <a:close/>
                </a:path>
                <a:path w="671829" h="313690">
                  <a:moveTo>
                    <a:pt x="671690" y="9334"/>
                  </a:moveTo>
                  <a:lnTo>
                    <a:pt x="633260" y="9334"/>
                  </a:lnTo>
                  <a:lnTo>
                    <a:pt x="633260" y="171691"/>
                  </a:lnTo>
                  <a:lnTo>
                    <a:pt x="628992" y="195262"/>
                  </a:lnTo>
                  <a:lnTo>
                    <a:pt x="616750" y="213817"/>
                  </a:lnTo>
                  <a:lnTo>
                    <a:pt x="597357" y="225958"/>
                  </a:lnTo>
                  <a:lnTo>
                    <a:pt x="571614" y="230314"/>
                  </a:lnTo>
                  <a:lnTo>
                    <a:pt x="545896" y="225958"/>
                  </a:lnTo>
                  <a:lnTo>
                    <a:pt x="526453" y="213817"/>
                  </a:lnTo>
                  <a:lnTo>
                    <a:pt x="514146" y="195262"/>
                  </a:lnTo>
                  <a:lnTo>
                    <a:pt x="509854" y="171691"/>
                  </a:lnTo>
                  <a:lnTo>
                    <a:pt x="509854" y="9334"/>
                  </a:lnTo>
                  <a:lnTo>
                    <a:pt x="471665" y="9334"/>
                  </a:lnTo>
                  <a:lnTo>
                    <a:pt x="471665" y="174764"/>
                  </a:lnTo>
                  <a:lnTo>
                    <a:pt x="478790" y="211239"/>
                  </a:lnTo>
                  <a:lnTo>
                    <a:pt x="498983" y="239852"/>
                  </a:lnTo>
                  <a:lnTo>
                    <a:pt x="530504" y="258521"/>
                  </a:lnTo>
                  <a:lnTo>
                    <a:pt x="571614" y="265214"/>
                  </a:lnTo>
                  <a:lnTo>
                    <a:pt x="612686" y="258521"/>
                  </a:lnTo>
                  <a:lnTo>
                    <a:pt x="644258" y="239852"/>
                  </a:lnTo>
                  <a:lnTo>
                    <a:pt x="664527" y="211239"/>
                  </a:lnTo>
                  <a:lnTo>
                    <a:pt x="671690" y="174764"/>
                  </a:lnTo>
                  <a:lnTo>
                    <a:pt x="671690" y="9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55786" y="7243186"/>
              <a:ext cx="203101" cy="2516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809933" y="7243186"/>
              <a:ext cx="38735" cy="252095"/>
            </a:xfrm>
            <a:custGeom>
              <a:avLst/>
              <a:gdLst/>
              <a:ahLst/>
              <a:cxnLst/>
              <a:rect l="l" t="t" r="r" b="b"/>
              <a:pathLst>
                <a:path w="38734" h="252095">
                  <a:moveTo>
                    <a:pt x="38185" y="251699"/>
                  </a:moveTo>
                  <a:lnTo>
                    <a:pt x="0" y="251699"/>
                  </a:lnTo>
                  <a:lnTo>
                    <a:pt x="0" y="0"/>
                  </a:lnTo>
                  <a:lnTo>
                    <a:pt x="38185" y="0"/>
                  </a:lnTo>
                  <a:lnTo>
                    <a:pt x="38185" y="251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99286" y="7243186"/>
              <a:ext cx="202491" cy="25169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144718" y="7243711"/>
              <a:ext cx="159385" cy="252095"/>
            </a:xfrm>
            <a:custGeom>
              <a:avLst/>
              <a:gdLst/>
              <a:ahLst/>
              <a:cxnLst/>
              <a:rect l="l" t="t" r="r" b="b"/>
              <a:pathLst>
                <a:path w="159384" h="252095">
                  <a:moveTo>
                    <a:pt x="159258" y="218528"/>
                  </a:moveTo>
                  <a:lnTo>
                    <a:pt x="38176" y="218528"/>
                  </a:lnTo>
                  <a:lnTo>
                    <a:pt x="38176" y="141033"/>
                  </a:lnTo>
                  <a:lnTo>
                    <a:pt x="149682" y="141033"/>
                  </a:lnTo>
                  <a:lnTo>
                    <a:pt x="149682" y="109258"/>
                  </a:lnTo>
                  <a:lnTo>
                    <a:pt x="38176" y="109258"/>
                  </a:lnTo>
                  <a:lnTo>
                    <a:pt x="38176" y="33032"/>
                  </a:lnTo>
                  <a:lnTo>
                    <a:pt x="157899" y="33032"/>
                  </a:lnTo>
                  <a:lnTo>
                    <a:pt x="157899" y="0"/>
                  </a:lnTo>
                  <a:lnTo>
                    <a:pt x="0" y="0"/>
                  </a:lnTo>
                  <a:lnTo>
                    <a:pt x="0" y="33032"/>
                  </a:lnTo>
                  <a:lnTo>
                    <a:pt x="0" y="109258"/>
                  </a:lnTo>
                  <a:lnTo>
                    <a:pt x="0" y="141033"/>
                  </a:lnTo>
                  <a:lnTo>
                    <a:pt x="0" y="218528"/>
                  </a:lnTo>
                  <a:lnTo>
                    <a:pt x="0" y="251561"/>
                  </a:lnTo>
                  <a:lnTo>
                    <a:pt x="159258" y="251561"/>
                  </a:lnTo>
                  <a:lnTo>
                    <a:pt x="159258" y="218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29969" y="7243186"/>
              <a:ext cx="225085" cy="25169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137571" y="7212964"/>
              <a:ext cx="5039360" cy="2229485"/>
            </a:xfrm>
            <a:custGeom>
              <a:avLst/>
              <a:gdLst/>
              <a:ahLst/>
              <a:cxnLst/>
              <a:rect l="l" t="t" r="r" b="b"/>
              <a:pathLst>
                <a:path w="5039359" h="2229484">
                  <a:moveTo>
                    <a:pt x="163195" y="513943"/>
                  </a:moveTo>
                  <a:lnTo>
                    <a:pt x="15113" y="513943"/>
                  </a:lnTo>
                  <a:lnTo>
                    <a:pt x="15113" y="540245"/>
                  </a:lnTo>
                  <a:lnTo>
                    <a:pt x="129552" y="540245"/>
                  </a:lnTo>
                  <a:lnTo>
                    <a:pt x="121526" y="581837"/>
                  </a:lnTo>
                  <a:lnTo>
                    <a:pt x="104978" y="619467"/>
                  </a:lnTo>
                  <a:lnTo>
                    <a:pt x="79489" y="653110"/>
                  </a:lnTo>
                  <a:lnTo>
                    <a:pt x="44627" y="682752"/>
                  </a:lnTo>
                  <a:lnTo>
                    <a:pt x="0" y="708367"/>
                  </a:lnTo>
                  <a:lnTo>
                    <a:pt x="17449" y="735037"/>
                  </a:lnTo>
                  <a:lnTo>
                    <a:pt x="65316" y="707275"/>
                  </a:lnTo>
                  <a:lnTo>
                    <a:pt x="102654" y="675284"/>
                  </a:lnTo>
                  <a:lnTo>
                    <a:pt x="130289" y="639508"/>
                  </a:lnTo>
                  <a:lnTo>
                    <a:pt x="149034" y="600405"/>
                  </a:lnTo>
                  <a:lnTo>
                    <a:pt x="159727" y="558393"/>
                  </a:lnTo>
                  <a:lnTo>
                    <a:pt x="163195" y="513943"/>
                  </a:lnTo>
                  <a:close/>
                </a:path>
                <a:path w="5039359" h="2229484">
                  <a:moveTo>
                    <a:pt x="255651" y="480390"/>
                  </a:moveTo>
                  <a:lnTo>
                    <a:pt x="222504" y="480390"/>
                  </a:lnTo>
                  <a:lnTo>
                    <a:pt x="222504" y="791819"/>
                  </a:lnTo>
                  <a:lnTo>
                    <a:pt x="255651" y="791819"/>
                  </a:lnTo>
                  <a:lnTo>
                    <a:pt x="255651" y="480390"/>
                  </a:lnTo>
                  <a:close/>
                </a:path>
                <a:path w="5039359" h="2229484">
                  <a:moveTo>
                    <a:pt x="563841" y="662647"/>
                  </a:moveTo>
                  <a:lnTo>
                    <a:pt x="530923" y="662647"/>
                  </a:lnTo>
                  <a:lnTo>
                    <a:pt x="530923" y="698906"/>
                  </a:lnTo>
                  <a:lnTo>
                    <a:pt x="530923" y="724839"/>
                  </a:lnTo>
                  <a:lnTo>
                    <a:pt x="530923" y="760971"/>
                  </a:lnTo>
                  <a:lnTo>
                    <a:pt x="393649" y="760971"/>
                  </a:lnTo>
                  <a:lnTo>
                    <a:pt x="393649" y="724839"/>
                  </a:lnTo>
                  <a:lnTo>
                    <a:pt x="530923" y="724839"/>
                  </a:lnTo>
                  <a:lnTo>
                    <a:pt x="530923" y="698906"/>
                  </a:lnTo>
                  <a:lnTo>
                    <a:pt x="393649" y="698906"/>
                  </a:lnTo>
                  <a:lnTo>
                    <a:pt x="393649" y="662647"/>
                  </a:lnTo>
                  <a:lnTo>
                    <a:pt x="360984" y="662647"/>
                  </a:lnTo>
                  <a:lnTo>
                    <a:pt x="360984" y="787882"/>
                  </a:lnTo>
                  <a:lnTo>
                    <a:pt x="563841" y="787882"/>
                  </a:lnTo>
                  <a:lnTo>
                    <a:pt x="563841" y="760971"/>
                  </a:lnTo>
                  <a:lnTo>
                    <a:pt x="563841" y="724839"/>
                  </a:lnTo>
                  <a:lnTo>
                    <a:pt x="563841" y="698906"/>
                  </a:lnTo>
                  <a:lnTo>
                    <a:pt x="563841" y="662647"/>
                  </a:lnTo>
                  <a:close/>
                </a:path>
                <a:path w="5039359" h="2229484">
                  <a:moveTo>
                    <a:pt x="563841" y="480390"/>
                  </a:moveTo>
                  <a:lnTo>
                    <a:pt x="530923" y="480390"/>
                  </a:lnTo>
                  <a:lnTo>
                    <a:pt x="530923" y="553148"/>
                  </a:lnTo>
                  <a:lnTo>
                    <a:pt x="470141" y="553148"/>
                  </a:lnTo>
                  <a:lnTo>
                    <a:pt x="460552" y="529170"/>
                  </a:lnTo>
                  <a:lnTo>
                    <a:pt x="454088" y="522300"/>
                  </a:lnTo>
                  <a:lnTo>
                    <a:pt x="443090" y="510603"/>
                  </a:lnTo>
                  <a:lnTo>
                    <a:pt x="439940" y="509028"/>
                  </a:lnTo>
                  <a:lnTo>
                    <a:pt x="439940" y="567029"/>
                  </a:lnTo>
                  <a:lnTo>
                    <a:pt x="436257" y="585279"/>
                  </a:lnTo>
                  <a:lnTo>
                    <a:pt x="426008" y="599541"/>
                  </a:lnTo>
                  <a:lnTo>
                    <a:pt x="410349" y="608825"/>
                  </a:lnTo>
                  <a:lnTo>
                    <a:pt x="390448" y="612127"/>
                  </a:lnTo>
                  <a:lnTo>
                    <a:pt x="370243" y="608825"/>
                  </a:lnTo>
                  <a:lnTo>
                    <a:pt x="354393" y="599541"/>
                  </a:lnTo>
                  <a:lnTo>
                    <a:pt x="344055" y="585279"/>
                  </a:lnTo>
                  <a:lnTo>
                    <a:pt x="340347" y="567029"/>
                  </a:lnTo>
                  <a:lnTo>
                    <a:pt x="344055" y="548652"/>
                  </a:lnTo>
                  <a:lnTo>
                    <a:pt x="354393" y="534479"/>
                  </a:lnTo>
                  <a:lnTo>
                    <a:pt x="370243" y="525399"/>
                  </a:lnTo>
                  <a:lnTo>
                    <a:pt x="390448" y="522300"/>
                  </a:lnTo>
                  <a:lnTo>
                    <a:pt x="410349" y="525399"/>
                  </a:lnTo>
                  <a:lnTo>
                    <a:pt x="426008" y="534479"/>
                  </a:lnTo>
                  <a:lnTo>
                    <a:pt x="436257" y="548652"/>
                  </a:lnTo>
                  <a:lnTo>
                    <a:pt x="439940" y="567029"/>
                  </a:lnTo>
                  <a:lnTo>
                    <a:pt x="439940" y="509028"/>
                  </a:lnTo>
                  <a:lnTo>
                    <a:pt x="419239" y="498652"/>
                  </a:lnTo>
                  <a:lnTo>
                    <a:pt x="390448" y="494525"/>
                  </a:lnTo>
                  <a:lnTo>
                    <a:pt x="357644" y="499770"/>
                  </a:lnTo>
                  <a:lnTo>
                    <a:pt x="331838" y="514743"/>
                  </a:lnTo>
                  <a:lnTo>
                    <a:pt x="314972" y="537730"/>
                  </a:lnTo>
                  <a:lnTo>
                    <a:pt x="309041" y="567029"/>
                  </a:lnTo>
                  <a:lnTo>
                    <a:pt x="314972" y="596519"/>
                  </a:lnTo>
                  <a:lnTo>
                    <a:pt x="331838" y="619556"/>
                  </a:lnTo>
                  <a:lnTo>
                    <a:pt x="357644" y="634555"/>
                  </a:lnTo>
                  <a:lnTo>
                    <a:pt x="390448" y="639914"/>
                  </a:lnTo>
                  <a:lnTo>
                    <a:pt x="419531" y="635584"/>
                  </a:lnTo>
                  <a:lnTo>
                    <a:pt x="443522" y="623392"/>
                  </a:lnTo>
                  <a:lnTo>
                    <a:pt x="453898" y="612127"/>
                  </a:lnTo>
                  <a:lnTo>
                    <a:pt x="460933" y="604494"/>
                  </a:lnTo>
                  <a:lnTo>
                    <a:pt x="470268" y="580059"/>
                  </a:lnTo>
                  <a:lnTo>
                    <a:pt x="530923" y="580059"/>
                  </a:lnTo>
                  <a:lnTo>
                    <a:pt x="530923" y="647534"/>
                  </a:lnTo>
                  <a:lnTo>
                    <a:pt x="563841" y="647534"/>
                  </a:lnTo>
                  <a:lnTo>
                    <a:pt x="563841" y="580059"/>
                  </a:lnTo>
                  <a:lnTo>
                    <a:pt x="563841" y="553148"/>
                  </a:lnTo>
                  <a:lnTo>
                    <a:pt x="563841" y="480390"/>
                  </a:lnTo>
                  <a:close/>
                </a:path>
                <a:path w="5039359" h="2229484">
                  <a:moveTo>
                    <a:pt x="957986" y="480644"/>
                  </a:moveTo>
                  <a:lnTo>
                    <a:pt x="925068" y="480644"/>
                  </a:lnTo>
                  <a:lnTo>
                    <a:pt x="925068" y="527710"/>
                  </a:lnTo>
                  <a:lnTo>
                    <a:pt x="925068" y="554621"/>
                  </a:lnTo>
                  <a:lnTo>
                    <a:pt x="925068" y="602310"/>
                  </a:lnTo>
                  <a:lnTo>
                    <a:pt x="862203" y="602310"/>
                  </a:lnTo>
                  <a:lnTo>
                    <a:pt x="864412" y="594931"/>
                  </a:lnTo>
                  <a:lnTo>
                    <a:pt x="865632" y="587070"/>
                  </a:lnTo>
                  <a:lnTo>
                    <a:pt x="865632" y="570230"/>
                  </a:lnTo>
                  <a:lnTo>
                    <a:pt x="864298" y="562127"/>
                  </a:lnTo>
                  <a:lnTo>
                    <a:pt x="862076" y="554621"/>
                  </a:lnTo>
                  <a:lnTo>
                    <a:pt x="925068" y="554621"/>
                  </a:lnTo>
                  <a:lnTo>
                    <a:pt x="925068" y="527710"/>
                  </a:lnTo>
                  <a:lnTo>
                    <a:pt x="847458" y="527710"/>
                  </a:lnTo>
                  <a:lnTo>
                    <a:pt x="835025" y="516039"/>
                  </a:lnTo>
                  <a:lnTo>
                    <a:pt x="834085" y="515493"/>
                  </a:lnTo>
                  <a:lnTo>
                    <a:pt x="834085" y="578713"/>
                  </a:lnTo>
                  <a:lnTo>
                    <a:pt x="830300" y="598893"/>
                  </a:lnTo>
                  <a:lnTo>
                    <a:pt x="819886" y="614527"/>
                  </a:lnTo>
                  <a:lnTo>
                    <a:pt x="804189" y="624649"/>
                  </a:lnTo>
                  <a:lnTo>
                    <a:pt x="784593" y="628230"/>
                  </a:lnTo>
                  <a:lnTo>
                    <a:pt x="764438" y="624649"/>
                  </a:lnTo>
                  <a:lnTo>
                    <a:pt x="748588" y="614527"/>
                  </a:lnTo>
                  <a:lnTo>
                    <a:pt x="738212" y="598893"/>
                  </a:lnTo>
                  <a:lnTo>
                    <a:pt x="734491" y="578713"/>
                  </a:lnTo>
                  <a:lnTo>
                    <a:pt x="738212" y="558596"/>
                  </a:lnTo>
                  <a:lnTo>
                    <a:pt x="748588" y="542963"/>
                  </a:lnTo>
                  <a:lnTo>
                    <a:pt x="764438" y="532790"/>
                  </a:lnTo>
                  <a:lnTo>
                    <a:pt x="784593" y="529056"/>
                  </a:lnTo>
                  <a:lnTo>
                    <a:pt x="804189" y="532790"/>
                  </a:lnTo>
                  <a:lnTo>
                    <a:pt x="819886" y="542963"/>
                  </a:lnTo>
                  <a:lnTo>
                    <a:pt x="830300" y="558596"/>
                  </a:lnTo>
                  <a:lnTo>
                    <a:pt x="834085" y="578713"/>
                  </a:lnTo>
                  <a:lnTo>
                    <a:pt x="834085" y="515493"/>
                  </a:lnTo>
                  <a:lnTo>
                    <a:pt x="820127" y="507238"/>
                  </a:lnTo>
                  <a:lnTo>
                    <a:pt x="803173" y="501675"/>
                  </a:lnTo>
                  <a:lnTo>
                    <a:pt x="784593" y="499681"/>
                  </a:lnTo>
                  <a:lnTo>
                    <a:pt x="752106" y="505675"/>
                  </a:lnTo>
                  <a:lnTo>
                    <a:pt x="726249" y="522058"/>
                  </a:lnTo>
                  <a:lnTo>
                    <a:pt x="709218" y="547001"/>
                  </a:lnTo>
                  <a:lnTo>
                    <a:pt x="703186" y="578713"/>
                  </a:lnTo>
                  <a:lnTo>
                    <a:pt x="709218" y="610336"/>
                  </a:lnTo>
                  <a:lnTo>
                    <a:pt x="726249" y="635228"/>
                  </a:lnTo>
                  <a:lnTo>
                    <a:pt x="752106" y="651522"/>
                  </a:lnTo>
                  <a:lnTo>
                    <a:pt x="784593" y="657364"/>
                  </a:lnTo>
                  <a:lnTo>
                    <a:pt x="803262" y="655447"/>
                  </a:lnTo>
                  <a:lnTo>
                    <a:pt x="820280" y="649897"/>
                  </a:lnTo>
                  <a:lnTo>
                    <a:pt x="835202" y="641083"/>
                  </a:lnTo>
                  <a:lnTo>
                    <a:pt x="847585" y="629335"/>
                  </a:lnTo>
                  <a:lnTo>
                    <a:pt x="925068" y="629335"/>
                  </a:lnTo>
                  <a:lnTo>
                    <a:pt x="925068" y="709968"/>
                  </a:lnTo>
                  <a:lnTo>
                    <a:pt x="957986" y="709968"/>
                  </a:lnTo>
                  <a:lnTo>
                    <a:pt x="957986" y="629335"/>
                  </a:lnTo>
                  <a:lnTo>
                    <a:pt x="957986" y="628230"/>
                  </a:lnTo>
                  <a:lnTo>
                    <a:pt x="957986" y="602310"/>
                  </a:lnTo>
                  <a:lnTo>
                    <a:pt x="957986" y="554621"/>
                  </a:lnTo>
                  <a:lnTo>
                    <a:pt x="957986" y="529056"/>
                  </a:lnTo>
                  <a:lnTo>
                    <a:pt x="957986" y="527710"/>
                  </a:lnTo>
                  <a:lnTo>
                    <a:pt x="957986" y="480644"/>
                  </a:lnTo>
                  <a:close/>
                </a:path>
                <a:path w="5039359" h="2229484">
                  <a:moveTo>
                    <a:pt x="966216" y="758380"/>
                  </a:moveTo>
                  <a:lnTo>
                    <a:pt x="788898" y="758380"/>
                  </a:lnTo>
                  <a:lnTo>
                    <a:pt x="788898" y="686371"/>
                  </a:lnTo>
                  <a:lnTo>
                    <a:pt x="755980" y="686371"/>
                  </a:lnTo>
                  <a:lnTo>
                    <a:pt x="755980" y="785431"/>
                  </a:lnTo>
                  <a:lnTo>
                    <a:pt x="966216" y="785431"/>
                  </a:lnTo>
                  <a:lnTo>
                    <a:pt x="966216" y="758380"/>
                  </a:lnTo>
                  <a:close/>
                </a:path>
                <a:path w="5039359" h="2229484">
                  <a:moveTo>
                    <a:pt x="1209916" y="488378"/>
                  </a:moveTo>
                  <a:lnTo>
                    <a:pt x="1178471" y="488378"/>
                  </a:lnTo>
                  <a:lnTo>
                    <a:pt x="1178471" y="565556"/>
                  </a:lnTo>
                  <a:lnTo>
                    <a:pt x="1136726" y="565556"/>
                  </a:lnTo>
                  <a:lnTo>
                    <a:pt x="1138339" y="554202"/>
                  </a:lnTo>
                  <a:lnTo>
                    <a:pt x="1139494" y="542658"/>
                  </a:lnTo>
                  <a:lnTo>
                    <a:pt x="1140180" y="530948"/>
                  </a:lnTo>
                  <a:lnTo>
                    <a:pt x="1140409" y="519112"/>
                  </a:lnTo>
                  <a:lnTo>
                    <a:pt x="1019594" y="519112"/>
                  </a:lnTo>
                  <a:lnTo>
                    <a:pt x="1019594" y="546265"/>
                  </a:lnTo>
                  <a:lnTo>
                    <a:pt x="1107630" y="546265"/>
                  </a:lnTo>
                  <a:lnTo>
                    <a:pt x="1098384" y="592023"/>
                  </a:lnTo>
                  <a:lnTo>
                    <a:pt x="1078585" y="633323"/>
                  </a:lnTo>
                  <a:lnTo>
                    <a:pt x="1047470" y="669988"/>
                  </a:lnTo>
                  <a:lnTo>
                    <a:pt x="1004239" y="701852"/>
                  </a:lnTo>
                  <a:lnTo>
                    <a:pt x="1023886" y="725335"/>
                  </a:lnTo>
                  <a:lnTo>
                    <a:pt x="1063155" y="697230"/>
                  </a:lnTo>
                  <a:lnTo>
                    <a:pt x="1093584" y="665505"/>
                  </a:lnTo>
                  <a:lnTo>
                    <a:pt x="1115834" y="630516"/>
                  </a:lnTo>
                  <a:lnTo>
                    <a:pt x="1130592" y="592594"/>
                  </a:lnTo>
                  <a:lnTo>
                    <a:pt x="1178471" y="592594"/>
                  </a:lnTo>
                  <a:lnTo>
                    <a:pt x="1178471" y="643483"/>
                  </a:lnTo>
                  <a:lnTo>
                    <a:pt x="1125308" y="643483"/>
                  </a:lnTo>
                  <a:lnTo>
                    <a:pt x="1125308" y="670509"/>
                  </a:lnTo>
                  <a:lnTo>
                    <a:pt x="1178471" y="670509"/>
                  </a:lnTo>
                  <a:lnTo>
                    <a:pt x="1178471" y="776693"/>
                  </a:lnTo>
                  <a:lnTo>
                    <a:pt x="1209916" y="776693"/>
                  </a:lnTo>
                  <a:lnTo>
                    <a:pt x="1209916" y="592594"/>
                  </a:lnTo>
                  <a:lnTo>
                    <a:pt x="1209916" y="565556"/>
                  </a:lnTo>
                  <a:lnTo>
                    <a:pt x="1209916" y="488378"/>
                  </a:lnTo>
                  <a:close/>
                </a:path>
                <a:path w="5039359" h="2229484">
                  <a:moveTo>
                    <a:pt x="1273517" y="480390"/>
                  </a:moveTo>
                  <a:lnTo>
                    <a:pt x="1242212" y="480390"/>
                  </a:lnTo>
                  <a:lnTo>
                    <a:pt x="1242212" y="791819"/>
                  </a:lnTo>
                  <a:lnTo>
                    <a:pt x="1273517" y="791819"/>
                  </a:lnTo>
                  <a:lnTo>
                    <a:pt x="1273517" y="480390"/>
                  </a:lnTo>
                  <a:close/>
                </a:path>
                <a:path w="5039359" h="2229484">
                  <a:moveTo>
                    <a:pt x="1453489" y="1125093"/>
                  </a:moveTo>
                  <a:lnTo>
                    <a:pt x="1421307" y="1110234"/>
                  </a:lnTo>
                  <a:lnTo>
                    <a:pt x="1397076" y="1089101"/>
                  </a:lnTo>
                  <a:lnTo>
                    <a:pt x="1395247" y="1086002"/>
                  </a:lnTo>
                  <a:lnTo>
                    <a:pt x="1381810" y="1063371"/>
                  </a:lnTo>
                  <a:lnTo>
                    <a:pt x="1376502" y="1034757"/>
                  </a:lnTo>
                  <a:lnTo>
                    <a:pt x="1376502" y="1027391"/>
                  </a:lnTo>
                  <a:lnTo>
                    <a:pt x="1444028" y="1027391"/>
                  </a:lnTo>
                  <a:lnTo>
                    <a:pt x="1444028" y="1000836"/>
                  </a:lnTo>
                  <a:lnTo>
                    <a:pt x="1376984" y="1000836"/>
                  </a:lnTo>
                  <a:lnTo>
                    <a:pt x="1376984" y="962736"/>
                  </a:lnTo>
                  <a:lnTo>
                    <a:pt x="1343710" y="962736"/>
                  </a:lnTo>
                  <a:lnTo>
                    <a:pt x="1343710" y="1000836"/>
                  </a:lnTo>
                  <a:lnTo>
                    <a:pt x="1276045" y="1000836"/>
                  </a:lnTo>
                  <a:lnTo>
                    <a:pt x="1276045" y="1027391"/>
                  </a:lnTo>
                  <a:lnTo>
                    <a:pt x="1343710" y="1027391"/>
                  </a:lnTo>
                  <a:lnTo>
                    <a:pt x="1343710" y="1034757"/>
                  </a:lnTo>
                  <a:lnTo>
                    <a:pt x="1338453" y="1065288"/>
                  </a:lnTo>
                  <a:lnTo>
                    <a:pt x="1323340" y="1092631"/>
                  </a:lnTo>
                  <a:lnTo>
                    <a:pt x="1299311" y="1114971"/>
                  </a:lnTo>
                  <a:lnTo>
                    <a:pt x="1267333" y="1130503"/>
                  </a:lnTo>
                  <a:lnTo>
                    <a:pt x="1283550" y="1156309"/>
                  </a:lnTo>
                  <a:lnTo>
                    <a:pt x="1309116" y="1144714"/>
                  </a:lnTo>
                  <a:lnTo>
                    <a:pt x="1330706" y="1128763"/>
                  </a:lnTo>
                  <a:lnTo>
                    <a:pt x="1348003" y="1109002"/>
                  </a:lnTo>
                  <a:lnTo>
                    <a:pt x="1360665" y="1086002"/>
                  </a:lnTo>
                  <a:lnTo>
                    <a:pt x="1373581" y="1107414"/>
                  </a:lnTo>
                  <a:lnTo>
                    <a:pt x="1390916" y="1125766"/>
                  </a:lnTo>
                  <a:lnTo>
                    <a:pt x="1412316" y="1140523"/>
                  </a:lnTo>
                  <a:lnTo>
                    <a:pt x="1437398" y="1151153"/>
                  </a:lnTo>
                  <a:lnTo>
                    <a:pt x="1453489" y="1125093"/>
                  </a:lnTo>
                  <a:close/>
                </a:path>
                <a:path w="5039359" h="2229484">
                  <a:moveTo>
                    <a:pt x="1526794" y="961021"/>
                  </a:moveTo>
                  <a:lnTo>
                    <a:pt x="1493888" y="961021"/>
                  </a:lnTo>
                  <a:lnTo>
                    <a:pt x="1493888" y="1055281"/>
                  </a:lnTo>
                  <a:lnTo>
                    <a:pt x="1433474" y="1055281"/>
                  </a:lnTo>
                  <a:lnTo>
                    <a:pt x="1433474" y="1082205"/>
                  </a:lnTo>
                  <a:lnTo>
                    <a:pt x="1493888" y="1082205"/>
                  </a:lnTo>
                  <a:lnTo>
                    <a:pt x="1493888" y="1193050"/>
                  </a:lnTo>
                  <a:lnTo>
                    <a:pt x="1526794" y="1193050"/>
                  </a:lnTo>
                  <a:lnTo>
                    <a:pt x="1526794" y="961021"/>
                  </a:lnTo>
                  <a:close/>
                </a:path>
                <a:path w="5039359" h="2229484">
                  <a:moveTo>
                    <a:pt x="1535023" y="1238770"/>
                  </a:moveTo>
                  <a:lnTo>
                    <a:pt x="1357706" y="1238770"/>
                  </a:lnTo>
                  <a:lnTo>
                    <a:pt x="1357706" y="1172527"/>
                  </a:lnTo>
                  <a:lnTo>
                    <a:pt x="1324800" y="1172527"/>
                  </a:lnTo>
                  <a:lnTo>
                    <a:pt x="1324800" y="1265809"/>
                  </a:lnTo>
                  <a:lnTo>
                    <a:pt x="1535023" y="1265809"/>
                  </a:lnTo>
                  <a:lnTo>
                    <a:pt x="1535023" y="1238770"/>
                  </a:lnTo>
                  <a:close/>
                </a:path>
                <a:path w="5039359" h="2229484">
                  <a:moveTo>
                    <a:pt x="1538706" y="1579435"/>
                  </a:moveTo>
                  <a:lnTo>
                    <a:pt x="1533258" y="1554949"/>
                  </a:lnTo>
                  <a:lnTo>
                    <a:pt x="1525663" y="1545259"/>
                  </a:lnTo>
                  <a:lnTo>
                    <a:pt x="1518373" y="1535976"/>
                  </a:lnTo>
                  <a:lnTo>
                    <a:pt x="1507629" y="1530172"/>
                  </a:lnTo>
                  <a:lnTo>
                    <a:pt x="1507629" y="1579435"/>
                  </a:lnTo>
                  <a:lnTo>
                    <a:pt x="1504480" y="1593659"/>
                  </a:lnTo>
                  <a:lnTo>
                    <a:pt x="1496021" y="1604454"/>
                  </a:lnTo>
                  <a:lnTo>
                    <a:pt x="1483144" y="1611312"/>
                  </a:lnTo>
                  <a:lnTo>
                    <a:pt x="1466735" y="1613712"/>
                  </a:lnTo>
                  <a:lnTo>
                    <a:pt x="1450162" y="1611312"/>
                  </a:lnTo>
                  <a:lnTo>
                    <a:pt x="1437309" y="1604454"/>
                  </a:lnTo>
                  <a:lnTo>
                    <a:pt x="1429042" y="1593659"/>
                  </a:lnTo>
                  <a:lnTo>
                    <a:pt x="1426222" y="1579435"/>
                  </a:lnTo>
                  <a:lnTo>
                    <a:pt x="1429042" y="1565414"/>
                  </a:lnTo>
                  <a:lnTo>
                    <a:pt x="1437309" y="1554695"/>
                  </a:lnTo>
                  <a:lnTo>
                    <a:pt x="1450162" y="1547799"/>
                  </a:lnTo>
                  <a:lnTo>
                    <a:pt x="1466735" y="1545259"/>
                  </a:lnTo>
                  <a:lnTo>
                    <a:pt x="1483144" y="1547799"/>
                  </a:lnTo>
                  <a:lnTo>
                    <a:pt x="1496021" y="1554695"/>
                  </a:lnTo>
                  <a:lnTo>
                    <a:pt x="1504480" y="1565414"/>
                  </a:lnTo>
                  <a:lnTo>
                    <a:pt x="1507629" y="1579435"/>
                  </a:lnTo>
                  <a:lnTo>
                    <a:pt x="1507629" y="1530172"/>
                  </a:lnTo>
                  <a:lnTo>
                    <a:pt x="1495666" y="1523695"/>
                  </a:lnTo>
                  <a:lnTo>
                    <a:pt x="1466735" y="1519339"/>
                  </a:lnTo>
                  <a:lnTo>
                    <a:pt x="1437843" y="1523695"/>
                  </a:lnTo>
                  <a:lnTo>
                    <a:pt x="1415224" y="1535976"/>
                  </a:lnTo>
                  <a:lnTo>
                    <a:pt x="1400530" y="1554949"/>
                  </a:lnTo>
                  <a:lnTo>
                    <a:pt x="1395399" y="1579435"/>
                  </a:lnTo>
                  <a:lnTo>
                    <a:pt x="1400530" y="1603781"/>
                  </a:lnTo>
                  <a:lnTo>
                    <a:pt x="1415224" y="1622742"/>
                  </a:lnTo>
                  <a:lnTo>
                    <a:pt x="1437843" y="1635023"/>
                  </a:lnTo>
                  <a:lnTo>
                    <a:pt x="1466735" y="1639404"/>
                  </a:lnTo>
                  <a:lnTo>
                    <a:pt x="1495666" y="1635023"/>
                  </a:lnTo>
                  <a:lnTo>
                    <a:pt x="1518373" y="1622742"/>
                  </a:lnTo>
                  <a:lnTo>
                    <a:pt x="1525460" y="1613712"/>
                  </a:lnTo>
                  <a:lnTo>
                    <a:pt x="1533258" y="1603781"/>
                  </a:lnTo>
                  <a:lnTo>
                    <a:pt x="1538706" y="1579435"/>
                  </a:lnTo>
                  <a:close/>
                </a:path>
                <a:path w="5039359" h="2229484">
                  <a:moveTo>
                    <a:pt x="1544739" y="610298"/>
                  </a:moveTo>
                  <a:lnTo>
                    <a:pt x="1539684" y="588162"/>
                  </a:lnTo>
                  <a:lnTo>
                    <a:pt x="1533652" y="580796"/>
                  </a:lnTo>
                  <a:lnTo>
                    <a:pt x="1525816" y="571233"/>
                  </a:lnTo>
                  <a:lnTo>
                    <a:pt x="1514906" y="565683"/>
                  </a:lnTo>
                  <a:lnTo>
                    <a:pt x="1514906" y="610298"/>
                  </a:lnTo>
                  <a:lnTo>
                    <a:pt x="1512125" y="622274"/>
                  </a:lnTo>
                  <a:lnTo>
                    <a:pt x="1504454" y="631494"/>
                  </a:lnTo>
                  <a:lnTo>
                    <a:pt x="1492605" y="637387"/>
                  </a:lnTo>
                  <a:lnTo>
                    <a:pt x="1477327" y="639419"/>
                  </a:lnTo>
                  <a:lnTo>
                    <a:pt x="1462176" y="637387"/>
                  </a:lnTo>
                  <a:lnTo>
                    <a:pt x="1450378" y="631494"/>
                  </a:lnTo>
                  <a:lnTo>
                    <a:pt x="1442720" y="622274"/>
                  </a:lnTo>
                  <a:lnTo>
                    <a:pt x="1440002" y="610298"/>
                  </a:lnTo>
                  <a:lnTo>
                    <a:pt x="1442720" y="598119"/>
                  </a:lnTo>
                  <a:lnTo>
                    <a:pt x="1450378" y="588822"/>
                  </a:lnTo>
                  <a:lnTo>
                    <a:pt x="1462176" y="582879"/>
                  </a:lnTo>
                  <a:lnTo>
                    <a:pt x="1477327" y="580796"/>
                  </a:lnTo>
                  <a:lnTo>
                    <a:pt x="1492605" y="582879"/>
                  </a:lnTo>
                  <a:lnTo>
                    <a:pt x="1504454" y="588822"/>
                  </a:lnTo>
                  <a:lnTo>
                    <a:pt x="1512125" y="598119"/>
                  </a:lnTo>
                  <a:lnTo>
                    <a:pt x="1514906" y="610298"/>
                  </a:lnTo>
                  <a:lnTo>
                    <a:pt x="1514906" y="565683"/>
                  </a:lnTo>
                  <a:lnTo>
                    <a:pt x="1504556" y="560400"/>
                  </a:lnTo>
                  <a:lnTo>
                    <a:pt x="1477327" y="556590"/>
                  </a:lnTo>
                  <a:lnTo>
                    <a:pt x="1450416" y="560400"/>
                  </a:lnTo>
                  <a:lnTo>
                    <a:pt x="1429296" y="571233"/>
                  </a:lnTo>
                  <a:lnTo>
                    <a:pt x="1415529" y="588162"/>
                  </a:lnTo>
                  <a:lnTo>
                    <a:pt x="1410652" y="610298"/>
                  </a:lnTo>
                  <a:lnTo>
                    <a:pt x="1415529" y="632193"/>
                  </a:lnTo>
                  <a:lnTo>
                    <a:pt x="1429296" y="648982"/>
                  </a:lnTo>
                  <a:lnTo>
                    <a:pt x="1450416" y="659726"/>
                  </a:lnTo>
                  <a:lnTo>
                    <a:pt x="1477327" y="663511"/>
                  </a:lnTo>
                  <a:lnTo>
                    <a:pt x="1504556" y="659726"/>
                  </a:lnTo>
                  <a:lnTo>
                    <a:pt x="1525816" y="648982"/>
                  </a:lnTo>
                  <a:lnTo>
                    <a:pt x="1533715" y="639419"/>
                  </a:lnTo>
                  <a:lnTo>
                    <a:pt x="1539684" y="632193"/>
                  </a:lnTo>
                  <a:lnTo>
                    <a:pt x="1544739" y="610298"/>
                  </a:lnTo>
                  <a:close/>
                </a:path>
                <a:path w="5039359" h="2229484">
                  <a:moveTo>
                    <a:pt x="1553070" y="1477784"/>
                  </a:moveTo>
                  <a:lnTo>
                    <a:pt x="1483436" y="1477784"/>
                  </a:lnTo>
                  <a:lnTo>
                    <a:pt x="1483436" y="1441043"/>
                  </a:lnTo>
                  <a:lnTo>
                    <a:pt x="1450657" y="1441043"/>
                  </a:lnTo>
                  <a:lnTo>
                    <a:pt x="1450657" y="1477784"/>
                  </a:lnTo>
                  <a:lnTo>
                    <a:pt x="1377962" y="1477784"/>
                  </a:lnTo>
                  <a:lnTo>
                    <a:pt x="1377962" y="1504340"/>
                  </a:lnTo>
                  <a:lnTo>
                    <a:pt x="1553070" y="1504340"/>
                  </a:lnTo>
                  <a:lnTo>
                    <a:pt x="1553070" y="1477784"/>
                  </a:lnTo>
                  <a:close/>
                </a:path>
                <a:path w="5039359" h="2229484">
                  <a:moveTo>
                    <a:pt x="1555788" y="516026"/>
                  </a:moveTo>
                  <a:lnTo>
                    <a:pt x="1493786" y="516026"/>
                  </a:lnTo>
                  <a:lnTo>
                    <a:pt x="1493786" y="482854"/>
                  </a:lnTo>
                  <a:lnTo>
                    <a:pt x="1461122" y="482854"/>
                  </a:lnTo>
                  <a:lnTo>
                    <a:pt x="1461122" y="516026"/>
                  </a:lnTo>
                  <a:lnTo>
                    <a:pt x="1398498" y="516026"/>
                  </a:lnTo>
                  <a:lnTo>
                    <a:pt x="1398498" y="542086"/>
                  </a:lnTo>
                  <a:lnTo>
                    <a:pt x="1555788" y="542086"/>
                  </a:lnTo>
                  <a:lnTo>
                    <a:pt x="1555788" y="516026"/>
                  </a:lnTo>
                  <a:close/>
                </a:path>
                <a:path w="5039359" h="2229484">
                  <a:moveTo>
                    <a:pt x="1585810" y="2080958"/>
                  </a:moveTo>
                  <a:lnTo>
                    <a:pt x="1583448" y="2063026"/>
                  </a:lnTo>
                  <a:lnTo>
                    <a:pt x="1583423" y="2062810"/>
                  </a:lnTo>
                  <a:lnTo>
                    <a:pt x="1582369" y="2054783"/>
                  </a:lnTo>
                  <a:lnTo>
                    <a:pt x="1551241" y="2059152"/>
                  </a:lnTo>
                  <a:lnTo>
                    <a:pt x="1519402" y="2061667"/>
                  </a:lnTo>
                  <a:lnTo>
                    <a:pt x="1483842" y="2062810"/>
                  </a:lnTo>
                  <a:lnTo>
                    <a:pt x="1441526" y="2063026"/>
                  </a:lnTo>
                  <a:lnTo>
                    <a:pt x="1441526" y="2027008"/>
                  </a:lnTo>
                  <a:lnTo>
                    <a:pt x="1549336" y="2027008"/>
                  </a:lnTo>
                  <a:lnTo>
                    <a:pt x="1549336" y="2001088"/>
                  </a:lnTo>
                  <a:lnTo>
                    <a:pt x="1441526" y="2001088"/>
                  </a:lnTo>
                  <a:lnTo>
                    <a:pt x="1441526" y="1967166"/>
                  </a:lnTo>
                  <a:lnTo>
                    <a:pt x="1558175" y="1967166"/>
                  </a:lnTo>
                  <a:lnTo>
                    <a:pt x="1558175" y="1940242"/>
                  </a:lnTo>
                  <a:lnTo>
                    <a:pt x="1408366" y="1940242"/>
                  </a:lnTo>
                  <a:lnTo>
                    <a:pt x="1408366" y="2089327"/>
                  </a:lnTo>
                  <a:lnTo>
                    <a:pt x="1480210" y="2089327"/>
                  </a:lnTo>
                  <a:lnTo>
                    <a:pt x="1518589" y="2088248"/>
                  </a:lnTo>
                  <a:lnTo>
                    <a:pt x="1552663" y="2085644"/>
                  </a:lnTo>
                  <a:lnTo>
                    <a:pt x="1585810" y="2080958"/>
                  </a:lnTo>
                  <a:close/>
                </a:path>
                <a:path w="5039359" h="2229484">
                  <a:moveTo>
                    <a:pt x="1636928" y="1441424"/>
                  </a:moveTo>
                  <a:lnTo>
                    <a:pt x="1604022" y="1441424"/>
                  </a:lnTo>
                  <a:lnTo>
                    <a:pt x="1604022" y="1522526"/>
                  </a:lnTo>
                  <a:lnTo>
                    <a:pt x="1553921" y="1522526"/>
                  </a:lnTo>
                  <a:lnTo>
                    <a:pt x="1553921" y="1549565"/>
                  </a:lnTo>
                  <a:lnTo>
                    <a:pt x="1604022" y="1549565"/>
                  </a:lnTo>
                  <a:lnTo>
                    <a:pt x="1604022" y="1588160"/>
                  </a:lnTo>
                  <a:lnTo>
                    <a:pt x="1553921" y="1588160"/>
                  </a:lnTo>
                  <a:lnTo>
                    <a:pt x="1553921" y="1614576"/>
                  </a:lnTo>
                  <a:lnTo>
                    <a:pt x="1604022" y="1614576"/>
                  </a:lnTo>
                  <a:lnTo>
                    <a:pt x="1604022" y="1678978"/>
                  </a:lnTo>
                  <a:lnTo>
                    <a:pt x="1636928" y="1678978"/>
                  </a:lnTo>
                  <a:lnTo>
                    <a:pt x="1636928" y="1441424"/>
                  </a:lnTo>
                  <a:close/>
                </a:path>
                <a:path w="5039359" h="2229484">
                  <a:moveTo>
                    <a:pt x="1643938" y="1719160"/>
                  </a:moveTo>
                  <a:lnTo>
                    <a:pt x="1466989" y="1719160"/>
                  </a:lnTo>
                  <a:lnTo>
                    <a:pt x="1466989" y="1658086"/>
                  </a:lnTo>
                  <a:lnTo>
                    <a:pt x="1433703" y="1658086"/>
                  </a:lnTo>
                  <a:lnTo>
                    <a:pt x="1433703" y="1746211"/>
                  </a:lnTo>
                  <a:lnTo>
                    <a:pt x="1643938" y="1746211"/>
                  </a:lnTo>
                  <a:lnTo>
                    <a:pt x="1643938" y="1719160"/>
                  </a:lnTo>
                  <a:close/>
                </a:path>
                <a:path w="5039359" h="2229484">
                  <a:moveTo>
                    <a:pt x="1648802" y="2121763"/>
                  </a:moveTo>
                  <a:lnTo>
                    <a:pt x="1616392" y="2121763"/>
                  </a:lnTo>
                  <a:lnTo>
                    <a:pt x="1616392" y="2147697"/>
                  </a:lnTo>
                  <a:lnTo>
                    <a:pt x="1616392" y="2202269"/>
                  </a:lnTo>
                  <a:lnTo>
                    <a:pt x="1476768" y="2202269"/>
                  </a:lnTo>
                  <a:lnTo>
                    <a:pt x="1476768" y="2147697"/>
                  </a:lnTo>
                  <a:lnTo>
                    <a:pt x="1616392" y="2147697"/>
                  </a:lnTo>
                  <a:lnTo>
                    <a:pt x="1616392" y="2121763"/>
                  </a:lnTo>
                  <a:lnTo>
                    <a:pt x="1444231" y="2121763"/>
                  </a:lnTo>
                  <a:lnTo>
                    <a:pt x="1444231" y="2229053"/>
                  </a:lnTo>
                  <a:lnTo>
                    <a:pt x="1648802" y="2229053"/>
                  </a:lnTo>
                  <a:lnTo>
                    <a:pt x="1648802" y="2202269"/>
                  </a:lnTo>
                  <a:lnTo>
                    <a:pt x="1648802" y="2147697"/>
                  </a:lnTo>
                  <a:lnTo>
                    <a:pt x="1648802" y="2121763"/>
                  </a:lnTo>
                  <a:close/>
                </a:path>
                <a:path w="5039359" h="2229484">
                  <a:moveTo>
                    <a:pt x="1648802" y="1921814"/>
                  </a:moveTo>
                  <a:lnTo>
                    <a:pt x="1615770" y="1921814"/>
                  </a:lnTo>
                  <a:lnTo>
                    <a:pt x="1615770" y="2107146"/>
                  </a:lnTo>
                  <a:lnTo>
                    <a:pt x="1648802" y="2107146"/>
                  </a:lnTo>
                  <a:lnTo>
                    <a:pt x="1648802" y="1921814"/>
                  </a:lnTo>
                  <a:close/>
                </a:path>
                <a:path w="5039359" h="2229484">
                  <a:moveTo>
                    <a:pt x="1665325" y="480390"/>
                  </a:moveTo>
                  <a:lnTo>
                    <a:pt x="1634134" y="480390"/>
                  </a:lnTo>
                  <a:lnTo>
                    <a:pt x="1634134" y="562737"/>
                  </a:lnTo>
                  <a:lnTo>
                    <a:pt x="1598028" y="562737"/>
                  </a:lnTo>
                  <a:lnTo>
                    <a:pt x="1598028" y="486410"/>
                  </a:lnTo>
                  <a:lnTo>
                    <a:pt x="1567205" y="486410"/>
                  </a:lnTo>
                  <a:lnTo>
                    <a:pt x="1567205" y="666089"/>
                  </a:lnTo>
                  <a:lnTo>
                    <a:pt x="1598028" y="666089"/>
                  </a:lnTo>
                  <a:lnTo>
                    <a:pt x="1598028" y="589889"/>
                  </a:lnTo>
                  <a:lnTo>
                    <a:pt x="1634134" y="589889"/>
                  </a:lnTo>
                  <a:lnTo>
                    <a:pt x="1634134" y="676897"/>
                  </a:lnTo>
                  <a:lnTo>
                    <a:pt x="1665325" y="676897"/>
                  </a:lnTo>
                  <a:lnTo>
                    <a:pt x="1665325" y="589889"/>
                  </a:lnTo>
                  <a:lnTo>
                    <a:pt x="1665325" y="562737"/>
                  </a:lnTo>
                  <a:lnTo>
                    <a:pt x="1665325" y="480390"/>
                  </a:lnTo>
                  <a:close/>
                </a:path>
                <a:path w="5039359" h="2229484">
                  <a:moveTo>
                    <a:pt x="1667040" y="736638"/>
                  </a:moveTo>
                  <a:lnTo>
                    <a:pt x="1659813" y="713130"/>
                  </a:lnTo>
                  <a:lnTo>
                    <a:pt x="1652155" y="706767"/>
                  </a:lnTo>
                  <a:lnTo>
                    <a:pt x="1638960" y="695820"/>
                  </a:lnTo>
                  <a:lnTo>
                    <a:pt x="1634134" y="694270"/>
                  </a:lnTo>
                  <a:lnTo>
                    <a:pt x="1634134" y="736638"/>
                  </a:lnTo>
                  <a:lnTo>
                    <a:pt x="1629232" y="749173"/>
                  </a:lnTo>
                  <a:lnTo>
                    <a:pt x="1615097" y="758405"/>
                  </a:lnTo>
                  <a:lnTo>
                    <a:pt x="1592313" y="764070"/>
                  </a:lnTo>
                  <a:lnTo>
                    <a:pt x="1561439" y="765886"/>
                  </a:lnTo>
                  <a:lnTo>
                    <a:pt x="1530438" y="764070"/>
                  </a:lnTo>
                  <a:lnTo>
                    <a:pt x="1507528" y="758405"/>
                  </a:lnTo>
                  <a:lnTo>
                    <a:pt x="1493367" y="749173"/>
                  </a:lnTo>
                  <a:lnTo>
                    <a:pt x="1488630" y="736638"/>
                  </a:lnTo>
                  <a:lnTo>
                    <a:pt x="1493367" y="723633"/>
                  </a:lnTo>
                  <a:lnTo>
                    <a:pt x="1507528" y="714235"/>
                  </a:lnTo>
                  <a:lnTo>
                    <a:pt x="1530438" y="708571"/>
                  </a:lnTo>
                  <a:lnTo>
                    <a:pt x="1561439" y="706767"/>
                  </a:lnTo>
                  <a:lnTo>
                    <a:pt x="1592313" y="708571"/>
                  </a:lnTo>
                  <a:lnTo>
                    <a:pt x="1615097" y="714235"/>
                  </a:lnTo>
                  <a:lnTo>
                    <a:pt x="1629232" y="723633"/>
                  </a:lnTo>
                  <a:lnTo>
                    <a:pt x="1634134" y="736638"/>
                  </a:lnTo>
                  <a:lnTo>
                    <a:pt x="1634134" y="694270"/>
                  </a:lnTo>
                  <a:lnTo>
                    <a:pt x="1605749" y="685114"/>
                  </a:lnTo>
                  <a:lnTo>
                    <a:pt x="1561439" y="681443"/>
                  </a:lnTo>
                  <a:lnTo>
                    <a:pt x="1517040" y="685114"/>
                  </a:lnTo>
                  <a:lnTo>
                    <a:pt x="1483779" y="695820"/>
                  </a:lnTo>
                  <a:lnTo>
                    <a:pt x="1462951" y="713130"/>
                  </a:lnTo>
                  <a:lnTo>
                    <a:pt x="1455839" y="736638"/>
                  </a:lnTo>
                  <a:lnTo>
                    <a:pt x="1462951" y="759853"/>
                  </a:lnTo>
                  <a:lnTo>
                    <a:pt x="1483779" y="777024"/>
                  </a:lnTo>
                  <a:lnTo>
                    <a:pt x="1517040" y="787666"/>
                  </a:lnTo>
                  <a:lnTo>
                    <a:pt x="1561439" y="791324"/>
                  </a:lnTo>
                  <a:lnTo>
                    <a:pt x="1605749" y="787666"/>
                  </a:lnTo>
                  <a:lnTo>
                    <a:pt x="1638960" y="777024"/>
                  </a:lnTo>
                  <a:lnTo>
                    <a:pt x="1652485" y="765886"/>
                  </a:lnTo>
                  <a:lnTo>
                    <a:pt x="1659813" y="759853"/>
                  </a:lnTo>
                  <a:lnTo>
                    <a:pt x="1667040" y="736638"/>
                  </a:lnTo>
                  <a:close/>
                </a:path>
                <a:path w="5039359" h="2229484">
                  <a:moveTo>
                    <a:pt x="1743849" y="1131976"/>
                  </a:moveTo>
                  <a:lnTo>
                    <a:pt x="1737982" y="1102702"/>
                  </a:lnTo>
                  <a:lnTo>
                    <a:pt x="1726755" y="1086751"/>
                  </a:lnTo>
                  <a:lnTo>
                    <a:pt x="1721853" y="1079766"/>
                  </a:lnTo>
                  <a:lnTo>
                    <a:pt x="1712417" y="1074000"/>
                  </a:lnTo>
                  <a:lnTo>
                    <a:pt x="1712417" y="1131976"/>
                  </a:lnTo>
                  <a:lnTo>
                    <a:pt x="1708848" y="1150353"/>
                  </a:lnTo>
                  <a:lnTo>
                    <a:pt x="1699272" y="1164539"/>
                  </a:lnTo>
                  <a:lnTo>
                    <a:pt x="1684820" y="1173657"/>
                  </a:lnTo>
                  <a:lnTo>
                    <a:pt x="1666621" y="1176832"/>
                  </a:lnTo>
                  <a:lnTo>
                    <a:pt x="1648167" y="1173657"/>
                  </a:lnTo>
                  <a:lnTo>
                    <a:pt x="1633575" y="1164539"/>
                  </a:lnTo>
                  <a:lnTo>
                    <a:pt x="1624012" y="1150353"/>
                  </a:lnTo>
                  <a:lnTo>
                    <a:pt x="1620697" y="1131976"/>
                  </a:lnTo>
                  <a:lnTo>
                    <a:pt x="1624012" y="1113599"/>
                  </a:lnTo>
                  <a:lnTo>
                    <a:pt x="1633575" y="1099312"/>
                  </a:lnTo>
                  <a:lnTo>
                    <a:pt x="1648167" y="1090053"/>
                  </a:lnTo>
                  <a:lnTo>
                    <a:pt x="1666621" y="1086751"/>
                  </a:lnTo>
                  <a:lnTo>
                    <a:pt x="1684820" y="1090053"/>
                  </a:lnTo>
                  <a:lnTo>
                    <a:pt x="1699272" y="1099312"/>
                  </a:lnTo>
                  <a:lnTo>
                    <a:pt x="1708848" y="1113599"/>
                  </a:lnTo>
                  <a:lnTo>
                    <a:pt x="1712417" y="1131976"/>
                  </a:lnTo>
                  <a:lnTo>
                    <a:pt x="1712417" y="1074000"/>
                  </a:lnTo>
                  <a:lnTo>
                    <a:pt x="1697418" y="1064818"/>
                  </a:lnTo>
                  <a:lnTo>
                    <a:pt x="1666621" y="1059459"/>
                  </a:lnTo>
                  <a:lnTo>
                    <a:pt x="1635531" y="1064818"/>
                  </a:lnTo>
                  <a:lnTo>
                    <a:pt x="1610982" y="1079766"/>
                  </a:lnTo>
                  <a:lnTo>
                    <a:pt x="1594866" y="1102702"/>
                  </a:lnTo>
                  <a:lnTo>
                    <a:pt x="1589138" y="1131976"/>
                  </a:lnTo>
                  <a:lnTo>
                    <a:pt x="1594866" y="1161262"/>
                  </a:lnTo>
                  <a:lnTo>
                    <a:pt x="1610982" y="1184109"/>
                  </a:lnTo>
                  <a:lnTo>
                    <a:pt x="1635531" y="1198994"/>
                  </a:lnTo>
                  <a:lnTo>
                    <a:pt x="1666621" y="1204366"/>
                  </a:lnTo>
                  <a:lnTo>
                    <a:pt x="1697418" y="1198994"/>
                  </a:lnTo>
                  <a:lnTo>
                    <a:pt x="1721853" y="1184109"/>
                  </a:lnTo>
                  <a:lnTo>
                    <a:pt x="1726996" y="1176832"/>
                  </a:lnTo>
                  <a:lnTo>
                    <a:pt x="1737982" y="1161262"/>
                  </a:lnTo>
                  <a:lnTo>
                    <a:pt x="1743849" y="1131976"/>
                  </a:lnTo>
                  <a:close/>
                </a:path>
                <a:path w="5039359" h="2229484">
                  <a:moveTo>
                    <a:pt x="1757476" y="1009573"/>
                  </a:moveTo>
                  <a:lnTo>
                    <a:pt x="1682826" y="1009573"/>
                  </a:lnTo>
                  <a:lnTo>
                    <a:pt x="1682826" y="964831"/>
                  </a:lnTo>
                  <a:lnTo>
                    <a:pt x="1649920" y="964831"/>
                  </a:lnTo>
                  <a:lnTo>
                    <a:pt x="1649920" y="1009573"/>
                  </a:lnTo>
                  <a:lnTo>
                    <a:pt x="1573174" y="1009573"/>
                  </a:lnTo>
                  <a:lnTo>
                    <a:pt x="1573174" y="1036485"/>
                  </a:lnTo>
                  <a:lnTo>
                    <a:pt x="1757476" y="1036485"/>
                  </a:lnTo>
                  <a:lnTo>
                    <a:pt x="1757476" y="1009573"/>
                  </a:lnTo>
                  <a:close/>
                </a:path>
                <a:path w="5039359" h="2229484">
                  <a:moveTo>
                    <a:pt x="1867141" y="1086993"/>
                  </a:moveTo>
                  <a:lnTo>
                    <a:pt x="1817293" y="1086993"/>
                  </a:lnTo>
                  <a:lnTo>
                    <a:pt x="1817293" y="960780"/>
                  </a:lnTo>
                  <a:lnTo>
                    <a:pt x="1784616" y="960780"/>
                  </a:lnTo>
                  <a:lnTo>
                    <a:pt x="1784616" y="1272197"/>
                  </a:lnTo>
                  <a:lnTo>
                    <a:pt x="1817293" y="1272197"/>
                  </a:lnTo>
                  <a:lnTo>
                    <a:pt x="1817293" y="1114399"/>
                  </a:lnTo>
                  <a:lnTo>
                    <a:pt x="1867141" y="1114399"/>
                  </a:lnTo>
                  <a:lnTo>
                    <a:pt x="1867141" y="1086993"/>
                  </a:lnTo>
                  <a:close/>
                </a:path>
                <a:path w="5039359" h="2229484">
                  <a:moveTo>
                    <a:pt x="1893557" y="693750"/>
                  </a:moveTo>
                  <a:lnTo>
                    <a:pt x="1861845" y="670991"/>
                  </a:lnTo>
                  <a:lnTo>
                    <a:pt x="1837105" y="638860"/>
                  </a:lnTo>
                  <a:lnTo>
                    <a:pt x="1831771" y="626148"/>
                  </a:lnTo>
                  <a:lnTo>
                    <a:pt x="1821065" y="600659"/>
                  </a:lnTo>
                  <a:lnTo>
                    <a:pt x="1815465" y="559663"/>
                  </a:lnTo>
                  <a:lnTo>
                    <a:pt x="1815465" y="506323"/>
                  </a:lnTo>
                  <a:lnTo>
                    <a:pt x="1782673" y="506323"/>
                  </a:lnTo>
                  <a:lnTo>
                    <a:pt x="1782673" y="559663"/>
                  </a:lnTo>
                  <a:lnTo>
                    <a:pt x="1776742" y="602373"/>
                  </a:lnTo>
                  <a:lnTo>
                    <a:pt x="1760347" y="642353"/>
                  </a:lnTo>
                  <a:lnTo>
                    <a:pt x="1735035" y="675957"/>
                  </a:lnTo>
                  <a:lnTo>
                    <a:pt x="1702371" y="699516"/>
                  </a:lnTo>
                  <a:lnTo>
                    <a:pt x="1722882" y="726071"/>
                  </a:lnTo>
                  <a:lnTo>
                    <a:pt x="1747799" y="708901"/>
                  </a:lnTo>
                  <a:lnTo>
                    <a:pt x="1769186" y="685787"/>
                  </a:lnTo>
                  <a:lnTo>
                    <a:pt x="1786547" y="657834"/>
                  </a:lnTo>
                  <a:lnTo>
                    <a:pt x="1799386" y="626148"/>
                  </a:lnTo>
                  <a:lnTo>
                    <a:pt x="1811896" y="655891"/>
                  </a:lnTo>
                  <a:lnTo>
                    <a:pt x="1828698" y="682142"/>
                  </a:lnTo>
                  <a:lnTo>
                    <a:pt x="1849310" y="703897"/>
                  </a:lnTo>
                  <a:lnTo>
                    <a:pt x="1873300" y="720166"/>
                  </a:lnTo>
                  <a:lnTo>
                    <a:pt x="1893557" y="693750"/>
                  </a:lnTo>
                  <a:close/>
                </a:path>
                <a:path w="5039359" h="2229484">
                  <a:moveTo>
                    <a:pt x="1944395" y="1623428"/>
                  </a:moveTo>
                  <a:lnTo>
                    <a:pt x="1911489" y="1623428"/>
                  </a:lnTo>
                  <a:lnTo>
                    <a:pt x="1911489" y="1659686"/>
                  </a:lnTo>
                  <a:lnTo>
                    <a:pt x="1911489" y="1685620"/>
                  </a:lnTo>
                  <a:lnTo>
                    <a:pt x="1911489" y="1721751"/>
                  </a:lnTo>
                  <a:lnTo>
                    <a:pt x="1774215" y="1721751"/>
                  </a:lnTo>
                  <a:lnTo>
                    <a:pt x="1774215" y="1685620"/>
                  </a:lnTo>
                  <a:lnTo>
                    <a:pt x="1911489" y="1685620"/>
                  </a:lnTo>
                  <a:lnTo>
                    <a:pt x="1911489" y="1659686"/>
                  </a:lnTo>
                  <a:lnTo>
                    <a:pt x="1774215" y="1659686"/>
                  </a:lnTo>
                  <a:lnTo>
                    <a:pt x="1774215" y="1623428"/>
                  </a:lnTo>
                  <a:lnTo>
                    <a:pt x="1741551" y="1623428"/>
                  </a:lnTo>
                  <a:lnTo>
                    <a:pt x="1741551" y="1748663"/>
                  </a:lnTo>
                  <a:lnTo>
                    <a:pt x="1944395" y="1748663"/>
                  </a:lnTo>
                  <a:lnTo>
                    <a:pt x="1944395" y="1721751"/>
                  </a:lnTo>
                  <a:lnTo>
                    <a:pt x="1944395" y="1685620"/>
                  </a:lnTo>
                  <a:lnTo>
                    <a:pt x="1944395" y="1659686"/>
                  </a:lnTo>
                  <a:lnTo>
                    <a:pt x="1944395" y="1623428"/>
                  </a:lnTo>
                  <a:close/>
                </a:path>
                <a:path w="5039359" h="2229484">
                  <a:moveTo>
                    <a:pt x="1944395" y="1441170"/>
                  </a:moveTo>
                  <a:lnTo>
                    <a:pt x="1911489" y="1441170"/>
                  </a:lnTo>
                  <a:lnTo>
                    <a:pt x="1911489" y="1513928"/>
                  </a:lnTo>
                  <a:lnTo>
                    <a:pt x="1850707" y="1513928"/>
                  </a:lnTo>
                  <a:lnTo>
                    <a:pt x="1841119" y="1489951"/>
                  </a:lnTo>
                  <a:lnTo>
                    <a:pt x="1834667" y="1483080"/>
                  </a:lnTo>
                  <a:lnTo>
                    <a:pt x="1823669" y="1471383"/>
                  </a:lnTo>
                  <a:lnTo>
                    <a:pt x="1820506" y="1469809"/>
                  </a:lnTo>
                  <a:lnTo>
                    <a:pt x="1820506" y="1527810"/>
                  </a:lnTo>
                  <a:lnTo>
                    <a:pt x="1816836" y="1546059"/>
                  </a:lnTo>
                  <a:lnTo>
                    <a:pt x="1806587" y="1560322"/>
                  </a:lnTo>
                  <a:lnTo>
                    <a:pt x="1790928" y="1569593"/>
                  </a:lnTo>
                  <a:lnTo>
                    <a:pt x="1771015" y="1572907"/>
                  </a:lnTo>
                  <a:lnTo>
                    <a:pt x="1750809" y="1569593"/>
                  </a:lnTo>
                  <a:lnTo>
                    <a:pt x="1734959" y="1560322"/>
                  </a:lnTo>
                  <a:lnTo>
                    <a:pt x="1724621" y="1546059"/>
                  </a:lnTo>
                  <a:lnTo>
                    <a:pt x="1720926" y="1527810"/>
                  </a:lnTo>
                  <a:lnTo>
                    <a:pt x="1724621" y="1509433"/>
                  </a:lnTo>
                  <a:lnTo>
                    <a:pt x="1734959" y="1495259"/>
                  </a:lnTo>
                  <a:lnTo>
                    <a:pt x="1750809" y="1486179"/>
                  </a:lnTo>
                  <a:lnTo>
                    <a:pt x="1771015" y="1483080"/>
                  </a:lnTo>
                  <a:lnTo>
                    <a:pt x="1790928" y="1486179"/>
                  </a:lnTo>
                  <a:lnTo>
                    <a:pt x="1806587" y="1495259"/>
                  </a:lnTo>
                  <a:lnTo>
                    <a:pt x="1816836" y="1509433"/>
                  </a:lnTo>
                  <a:lnTo>
                    <a:pt x="1820506" y="1527810"/>
                  </a:lnTo>
                  <a:lnTo>
                    <a:pt x="1820506" y="1469809"/>
                  </a:lnTo>
                  <a:lnTo>
                    <a:pt x="1799805" y="1459433"/>
                  </a:lnTo>
                  <a:lnTo>
                    <a:pt x="1771015" y="1455293"/>
                  </a:lnTo>
                  <a:lnTo>
                    <a:pt x="1738210" y="1460550"/>
                  </a:lnTo>
                  <a:lnTo>
                    <a:pt x="1712404" y="1475511"/>
                  </a:lnTo>
                  <a:lnTo>
                    <a:pt x="1695538" y="1498511"/>
                  </a:lnTo>
                  <a:lnTo>
                    <a:pt x="1689608" y="1527810"/>
                  </a:lnTo>
                  <a:lnTo>
                    <a:pt x="1695538" y="1557286"/>
                  </a:lnTo>
                  <a:lnTo>
                    <a:pt x="1712404" y="1580337"/>
                  </a:lnTo>
                  <a:lnTo>
                    <a:pt x="1738210" y="1595335"/>
                  </a:lnTo>
                  <a:lnTo>
                    <a:pt x="1771015" y="1600695"/>
                  </a:lnTo>
                  <a:lnTo>
                    <a:pt x="1800098" y="1596364"/>
                  </a:lnTo>
                  <a:lnTo>
                    <a:pt x="1824101" y="1584172"/>
                  </a:lnTo>
                  <a:lnTo>
                    <a:pt x="1834476" y="1572907"/>
                  </a:lnTo>
                  <a:lnTo>
                    <a:pt x="1841512" y="1565275"/>
                  </a:lnTo>
                  <a:lnTo>
                    <a:pt x="1850834" y="1540840"/>
                  </a:lnTo>
                  <a:lnTo>
                    <a:pt x="1911489" y="1540840"/>
                  </a:lnTo>
                  <a:lnTo>
                    <a:pt x="1911489" y="1608315"/>
                  </a:lnTo>
                  <a:lnTo>
                    <a:pt x="1944395" y="1608315"/>
                  </a:lnTo>
                  <a:lnTo>
                    <a:pt x="1944395" y="1540840"/>
                  </a:lnTo>
                  <a:lnTo>
                    <a:pt x="1944395" y="1513928"/>
                  </a:lnTo>
                  <a:lnTo>
                    <a:pt x="1944395" y="1441170"/>
                  </a:lnTo>
                  <a:close/>
                </a:path>
                <a:path w="5039359" h="2229484">
                  <a:moveTo>
                    <a:pt x="1999907" y="604634"/>
                  </a:moveTo>
                  <a:lnTo>
                    <a:pt x="1950046" y="604634"/>
                  </a:lnTo>
                  <a:lnTo>
                    <a:pt x="1950046" y="480390"/>
                  </a:lnTo>
                  <a:lnTo>
                    <a:pt x="1917014" y="480390"/>
                  </a:lnTo>
                  <a:lnTo>
                    <a:pt x="1917014" y="791819"/>
                  </a:lnTo>
                  <a:lnTo>
                    <a:pt x="1950046" y="791819"/>
                  </a:lnTo>
                  <a:lnTo>
                    <a:pt x="1950046" y="632777"/>
                  </a:lnTo>
                  <a:lnTo>
                    <a:pt x="1999907" y="632777"/>
                  </a:lnTo>
                  <a:lnTo>
                    <a:pt x="1999907" y="604634"/>
                  </a:lnTo>
                  <a:close/>
                </a:path>
                <a:path w="5039359" h="2229484">
                  <a:moveTo>
                    <a:pt x="2041220" y="1179410"/>
                  </a:moveTo>
                  <a:lnTo>
                    <a:pt x="2012594" y="1155700"/>
                  </a:lnTo>
                  <a:lnTo>
                    <a:pt x="1992223" y="1124089"/>
                  </a:lnTo>
                  <a:lnTo>
                    <a:pt x="1989759" y="1116609"/>
                  </a:lnTo>
                  <a:lnTo>
                    <a:pt x="1980057" y="1087208"/>
                  </a:lnTo>
                  <a:lnTo>
                    <a:pt x="1976018" y="1047661"/>
                  </a:lnTo>
                  <a:lnTo>
                    <a:pt x="1976018" y="1022718"/>
                  </a:lnTo>
                  <a:lnTo>
                    <a:pt x="2029675" y="1022718"/>
                  </a:lnTo>
                  <a:lnTo>
                    <a:pt x="2029675" y="995807"/>
                  </a:lnTo>
                  <a:lnTo>
                    <a:pt x="1887245" y="995807"/>
                  </a:lnTo>
                  <a:lnTo>
                    <a:pt x="1887245" y="1022718"/>
                  </a:lnTo>
                  <a:lnTo>
                    <a:pt x="1944217" y="1022718"/>
                  </a:lnTo>
                  <a:lnTo>
                    <a:pt x="1944217" y="1047661"/>
                  </a:lnTo>
                  <a:lnTo>
                    <a:pt x="1940013" y="1088974"/>
                  </a:lnTo>
                  <a:lnTo>
                    <a:pt x="1927466" y="1127836"/>
                  </a:lnTo>
                  <a:lnTo>
                    <a:pt x="1906663" y="1161338"/>
                  </a:lnTo>
                  <a:lnTo>
                    <a:pt x="1877656" y="1186548"/>
                  </a:lnTo>
                  <a:lnTo>
                    <a:pt x="1898040" y="1210995"/>
                  </a:lnTo>
                  <a:lnTo>
                    <a:pt x="1919046" y="1193990"/>
                  </a:lnTo>
                  <a:lnTo>
                    <a:pt x="1936521" y="1171956"/>
                  </a:lnTo>
                  <a:lnTo>
                    <a:pt x="1950377" y="1145857"/>
                  </a:lnTo>
                  <a:lnTo>
                    <a:pt x="1960549" y="1116609"/>
                  </a:lnTo>
                  <a:lnTo>
                    <a:pt x="1970443" y="1143584"/>
                  </a:lnTo>
                  <a:lnTo>
                    <a:pt x="1983917" y="1167599"/>
                  </a:lnTo>
                  <a:lnTo>
                    <a:pt x="2000973" y="1187894"/>
                  </a:lnTo>
                  <a:lnTo>
                    <a:pt x="2021573" y="1203744"/>
                  </a:lnTo>
                  <a:lnTo>
                    <a:pt x="2041220" y="1179410"/>
                  </a:lnTo>
                  <a:close/>
                </a:path>
                <a:path w="5039359" h="2229484">
                  <a:moveTo>
                    <a:pt x="2086038" y="967409"/>
                  </a:moveTo>
                  <a:lnTo>
                    <a:pt x="2054974" y="967409"/>
                  </a:lnTo>
                  <a:lnTo>
                    <a:pt x="2054974" y="1071130"/>
                  </a:lnTo>
                  <a:lnTo>
                    <a:pt x="2006473" y="1071130"/>
                  </a:lnTo>
                  <a:lnTo>
                    <a:pt x="2006473" y="1097927"/>
                  </a:lnTo>
                  <a:lnTo>
                    <a:pt x="2054974" y="1097927"/>
                  </a:lnTo>
                  <a:lnTo>
                    <a:pt x="2054974" y="1256474"/>
                  </a:lnTo>
                  <a:lnTo>
                    <a:pt x="2086038" y="1256474"/>
                  </a:lnTo>
                  <a:lnTo>
                    <a:pt x="2086038" y="967409"/>
                  </a:lnTo>
                  <a:close/>
                </a:path>
                <a:path w="5039359" h="2229484">
                  <a:moveTo>
                    <a:pt x="2149157" y="960780"/>
                  </a:moveTo>
                  <a:lnTo>
                    <a:pt x="2117839" y="960780"/>
                  </a:lnTo>
                  <a:lnTo>
                    <a:pt x="2117839" y="1272197"/>
                  </a:lnTo>
                  <a:lnTo>
                    <a:pt x="2149157" y="1272197"/>
                  </a:lnTo>
                  <a:lnTo>
                    <a:pt x="2149157" y="960780"/>
                  </a:lnTo>
                  <a:close/>
                </a:path>
                <a:path w="5039359" h="2229484">
                  <a:moveTo>
                    <a:pt x="2180285" y="1659318"/>
                  </a:moveTo>
                  <a:lnTo>
                    <a:pt x="2147963" y="1637106"/>
                  </a:lnTo>
                  <a:lnTo>
                    <a:pt x="2122855" y="1606257"/>
                  </a:lnTo>
                  <a:lnTo>
                    <a:pt x="2106625" y="1570380"/>
                  </a:lnTo>
                  <a:lnTo>
                    <a:pt x="2100961" y="1533105"/>
                  </a:lnTo>
                  <a:lnTo>
                    <a:pt x="2100961" y="1499793"/>
                  </a:lnTo>
                  <a:lnTo>
                    <a:pt x="2168499" y="1499793"/>
                  </a:lnTo>
                  <a:lnTo>
                    <a:pt x="2168499" y="1472501"/>
                  </a:lnTo>
                  <a:lnTo>
                    <a:pt x="1998192" y="1472501"/>
                  </a:lnTo>
                  <a:lnTo>
                    <a:pt x="1998192" y="1499793"/>
                  </a:lnTo>
                  <a:lnTo>
                    <a:pt x="2068296" y="1499793"/>
                  </a:lnTo>
                  <a:lnTo>
                    <a:pt x="2068296" y="1533105"/>
                  </a:lnTo>
                  <a:lnTo>
                    <a:pt x="2062060" y="1573034"/>
                  </a:lnTo>
                  <a:lnTo>
                    <a:pt x="2045055" y="1611325"/>
                  </a:lnTo>
                  <a:lnTo>
                    <a:pt x="2019261" y="1643976"/>
                  </a:lnTo>
                  <a:lnTo>
                    <a:pt x="1986648" y="1667052"/>
                  </a:lnTo>
                  <a:lnTo>
                    <a:pt x="2006168" y="1693113"/>
                  </a:lnTo>
                  <a:lnTo>
                    <a:pt x="2031377" y="1676247"/>
                  </a:lnTo>
                  <a:lnTo>
                    <a:pt x="2053437" y="1652955"/>
                  </a:lnTo>
                  <a:lnTo>
                    <a:pt x="2071547" y="1624634"/>
                  </a:lnTo>
                  <a:lnTo>
                    <a:pt x="2084870" y="1592707"/>
                  </a:lnTo>
                  <a:lnTo>
                    <a:pt x="2097900" y="1621980"/>
                  </a:lnTo>
                  <a:lnTo>
                    <a:pt x="2115426" y="1647977"/>
                  </a:lnTo>
                  <a:lnTo>
                    <a:pt x="2136851" y="1669503"/>
                  </a:lnTo>
                  <a:lnTo>
                    <a:pt x="2161629" y="1685366"/>
                  </a:lnTo>
                  <a:lnTo>
                    <a:pt x="2180285" y="1659318"/>
                  </a:lnTo>
                  <a:close/>
                </a:path>
                <a:path w="5039359" h="2229484">
                  <a:moveTo>
                    <a:pt x="2205304" y="501281"/>
                  </a:moveTo>
                  <a:lnTo>
                    <a:pt x="2171281" y="501281"/>
                  </a:lnTo>
                  <a:lnTo>
                    <a:pt x="2150618" y="535546"/>
                  </a:lnTo>
                  <a:lnTo>
                    <a:pt x="2135670" y="572897"/>
                  </a:lnTo>
                  <a:lnTo>
                    <a:pt x="2126589" y="613613"/>
                  </a:lnTo>
                  <a:lnTo>
                    <a:pt x="2123529" y="657974"/>
                  </a:lnTo>
                  <a:lnTo>
                    <a:pt x="2126589" y="702360"/>
                  </a:lnTo>
                  <a:lnTo>
                    <a:pt x="2135670" y="743115"/>
                  </a:lnTo>
                  <a:lnTo>
                    <a:pt x="2150618" y="780516"/>
                  </a:lnTo>
                  <a:lnTo>
                    <a:pt x="2171281" y="814806"/>
                  </a:lnTo>
                  <a:lnTo>
                    <a:pt x="2205304" y="814806"/>
                  </a:lnTo>
                  <a:lnTo>
                    <a:pt x="2188324" y="784821"/>
                  </a:lnTo>
                  <a:lnTo>
                    <a:pt x="2174557" y="746112"/>
                  </a:lnTo>
                  <a:lnTo>
                    <a:pt x="2165324" y="702551"/>
                  </a:lnTo>
                  <a:lnTo>
                    <a:pt x="2161959" y="657974"/>
                  </a:lnTo>
                  <a:lnTo>
                    <a:pt x="2165324" y="613435"/>
                  </a:lnTo>
                  <a:lnTo>
                    <a:pt x="2174557" y="569912"/>
                  </a:lnTo>
                  <a:lnTo>
                    <a:pt x="2188324" y="531241"/>
                  </a:lnTo>
                  <a:lnTo>
                    <a:pt x="2205304" y="501281"/>
                  </a:lnTo>
                  <a:close/>
                </a:path>
                <a:path w="5039359" h="2229484">
                  <a:moveTo>
                    <a:pt x="2284780" y="1564678"/>
                  </a:moveTo>
                  <a:lnTo>
                    <a:pt x="2234933" y="1564678"/>
                  </a:lnTo>
                  <a:lnTo>
                    <a:pt x="2234933" y="1441170"/>
                  </a:lnTo>
                  <a:lnTo>
                    <a:pt x="2201900" y="1441170"/>
                  </a:lnTo>
                  <a:lnTo>
                    <a:pt x="2201900" y="1752600"/>
                  </a:lnTo>
                  <a:lnTo>
                    <a:pt x="2234933" y="1752600"/>
                  </a:lnTo>
                  <a:lnTo>
                    <a:pt x="2234933" y="1592580"/>
                  </a:lnTo>
                  <a:lnTo>
                    <a:pt x="2284780" y="1592580"/>
                  </a:lnTo>
                  <a:lnTo>
                    <a:pt x="2284780" y="1564678"/>
                  </a:lnTo>
                  <a:close/>
                </a:path>
                <a:path w="5039359" h="2229484">
                  <a:moveTo>
                    <a:pt x="2359456" y="1041273"/>
                  </a:moveTo>
                  <a:lnTo>
                    <a:pt x="2353195" y="1013117"/>
                  </a:lnTo>
                  <a:lnTo>
                    <a:pt x="2342184" y="998867"/>
                  </a:lnTo>
                  <a:lnTo>
                    <a:pt x="2336139" y="991069"/>
                  </a:lnTo>
                  <a:lnTo>
                    <a:pt x="2327529" y="986269"/>
                  </a:lnTo>
                  <a:lnTo>
                    <a:pt x="2327529" y="1041273"/>
                  </a:lnTo>
                  <a:lnTo>
                    <a:pt x="2323782" y="1058697"/>
                  </a:lnTo>
                  <a:lnTo>
                    <a:pt x="2313406" y="1072121"/>
                  </a:lnTo>
                  <a:lnTo>
                    <a:pt x="2297696" y="1080744"/>
                  </a:lnTo>
                  <a:lnTo>
                    <a:pt x="2277922" y="1083792"/>
                  </a:lnTo>
                  <a:lnTo>
                    <a:pt x="2257996" y="1080744"/>
                  </a:lnTo>
                  <a:lnTo>
                    <a:pt x="2242197" y="1072121"/>
                  </a:lnTo>
                  <a:lnTo>
                    <a:pt x="2231821" y="1058697"/>
                  </a:lnTo>
                  <a:lnTo>
                    <a:pt x="2228202" y="1041273"/>
                  </a:lnTo>
                  <a:lnTo>
                    <a:pt x="2231821" y="1023899"/>
                  </a:lnTo>
                  <a:lnTo>
                    <a:pt x="2242197" y="1010488"/>
                  </a:lnTo>
                  <a:lnTo>
                    <a:pt x="2257996" y="1001864"/>
                  </a:lnTo>
                  <a:lnTo>
                    <a:pt x="2277922" y="998867"/>
                  </a:lnTo>
                  <a:lnTo>
                    <a:pt x="2297696" y="1001864"/>
                  </a:lnTo>
                  <a:lnTo>
                    <a:pt x="2313406" y="1010488"/>
                  </a:lnTo>
                  <a:lnTo>
                    <a:pt x="2323782" y="1023899"/>
                  </a:lnTo>
                  <a:lnTo>
                    <a:pt x="2327529" y="1041273"/>
                  </a:lnTo>
                  <a:lnTo>
                    <a:pt x="2327529" y="986269"/>
                  </a:lnTo>
                  <a:lnTo>
                    <a:pt x="2310371" y="976668"/>
                  </a:lnTo>
                  <a:lnTo>
                    <a:pt x="2277922" y="971461"/>
                  </a:lnTo>
                  <a:lnTo>
                    <a:pt x="2245131" y="976668"/>
                  </a:lnTo>
                  <a:lnTo>
                    <a:pt x="2219210" y="991069"/>
                  </a:lnTo>
                  <a:lnTo>
                    <a:pt x="2202167" y="1013117"/>
                  </a:lnTo>
                  <a:lnTo>
                    <a:pt x="2196033" y="1041273"/>
                  </a:lnTo>
                  <a:lnTo>
                    <a:pt x="2202167" y="1069314"/>
                  </a:lnTo>
                  <a:lnTo>
                    <a:pt x="2219210" y="1091234"/>
                  </a:lnTo>
                  <a:lnTo>
                    <a:pt x="2245131" y="1105496"/>
                  </a:lnTo>
                  <a:lnTo>
                    <a:pt x="2277922" y="1110589"/>
                  </a:lnTo>
                  <a:lnTo>
                    <a:pt x="2310371" y="1105496"/>
                  </a:lnTo>
                  <a:lnTo>
                    <a:pt x="2336139" y="1091234"/>
                  </a:lnTo>
                  <a:lnTo>
                    <a:pt x="2341930" y="1083792"/>
                  </a:lnTo>
                  <a:lnTo>
                    <a:pt x="2353195" y="1069314"/>
                  </a:lnTo>
                  <a:lnTo>
                    <a:pt x="2359456" y="1041273"/>
                  </a:lnTo>
                  <a:close/>
                </a:path>
                <a:path w="5039359" h="2229484">
                  <a:moveTo>
                    <a:pt x="2447874" y="960780"/>
                  </a:moveTo>
                  <a:lnTo>
                    <a:pt x="2414841" y="960780"/>
                  </a:lnTo>
                  <a:lnTo>
                    <a:pt x="2414841" y="1119314"/>
                  </a:lnTo>
                  <a:lnTo>
                    <a:pt x="2447874" y="1119314"/>
                  </a:lnTo>
                  <a:lnTo>
                    <a:pt x="2447874" y="960780"/>
                  </a:lnTo>
                  <a:close/>
                </a:path>
                <a:path w="5039359" h="2229484">
                  <a:moveTo>
                    <a:pt x="2458059" y="1241844"/>
                  </a:moveTo>
                  <a:lnTo>
                    <a:pt x="2276208" y="1241844"/>
                  </a:lnTo>
                  <a:lnTo>
                    <a:pt x="2276208" y="1211973"/>
                  </a:lnTo>
                  <a:lnTo>
                    <a:pt x="2447874" y="1211973"/>
                  </a:lnTo>
                  <a:lnTo>
                    <a:pt x="2447874" y="1133690"/>
                  </a:lnTo>
                  <a:lnTo>
                    <a:pt x="2243175" y="1133690"/>
                  </a:lnTo>
                  <a:lnTo>
                    <a:pt x="2243175" y="1159865"/>
                  </a:lnTo>
                  <a:lnTo>
                    <a:pt x="2415082" y="1159865"/>
                  </a:lnTo>
                  <a:lnTo>
                    <a:pt x="2415082" y="1187399"/>
                  </a:lnTo>
                  <a:lnTo>
                    <a:pt x="2244166" y="1187399"/>
                  </a:lnTo>
                  <a:lnTo>
                    <a:pt x="2244166" y="1268260"/>
                  </a:lnTo>
                  <a:lnTo>
                    <a:pt x="2458059" y="1268260"/>
                  </a:lnTo>
                  <a:lnTo>
                    <a:pt x="2458059" y="1241844"/>
                  </a:lnTo>
                  <a:close/>
                </a:path>
                <a:path w="5039359" h="2229484">
                  <a:moveTo>
                    <a:pt x="2487930" y="480644"/>
                  </a:moveTo>
                  <a:lnTo>
                    <a:pt x="2455151" y="480644"/>
                  </a:lnTo>
                  <a:lnTo>
                    <a:pt x="2455151" y="543560"/>
                  </a:lnTo>
                  <a:lnTo>
                    <a:pt x="2389213" y="543560"/>
                  </a:lnTo>
                  <a:lnTo>
                    <a:pt x="2391232" y="534136"/>
                  </a:lnTo>
                  <a:lnTo>
                    <a:pt x="2392692" y="524497"/>
                  </a:lnTo>
                  <a:lnTo>
                    <a:pt x="2393581" y="514642"/>
                  </a:lnTo>
                  <a:lnTo>
                    <a:pt x="2393873" y="504596"/>
                  </a:lnTo>
                  <a:lnTo>
                    <a:pt x="2249474" y="504596"/>
                  </a:lnTo>
                  <a:lnTo>
                    <a:pt x="2249474" y="531393"/>
                  </a:lnTo>
                  <a:lnTo>
                    <a:pt x="2357894" y="531393"/>
                  </a:lnTo>
                  <a:lnTo>
                    <a:pt x="2345588" y="568883"/>
                  </a:lnTo>
                  <a:lnTo>
                    <a:pt x="2319693" y="601573"/>
                  </a:lnTo>
                  <a:lnTo>
                    <a:pt x="2281796" y="628624"/>
                  </a:lnTo>
                  <a:lnTo>
                    <a:pt x="2233511" y="649262"/>
                  </a:lnTo>
                  <a:lnTo>
                    <a:pt x="2247633" y="675436"/>
                  </a:lnTo>
                  <a:lnTo>
                    <a:pt x="2291918" y="657440"/>
                  </a:lnTo>
                  <a:lnTo>
                    <a:pt x="2329218" y="633628"/>
                  </a:lnTo>
                  <a:lnTo>
                    <a:pt x="2358796" y="604456"/>
                  </a:lnTo>
                  <a:lnTo>
                    <a:pt x="2379878" y="570344"/>
                  </a:lnTo>
                  <a:lnTo>
                    <a:pt x="2455151" y="570344"/>
                  </a:lnTo>
                  <a:lnTo>
                    <a:pt x="2455151" y="613244"/>
                  </a:lnTo>
                  <a:lnTo>
                    <a:pt x="2375700" y="613244"/>
                  </a:lnTo>
                  <a:lnTo>
                    <a:pt x="2375700" y="640410"/>
                  </a:lnTo>
                  <a:lnTo>
                    <a:pt x="2455151" y="640410"/>
                  </a:lnTo>
                  <a:lnTo>
                    <a:pt x="2455151" y="711923"/>
                  </a:lnTo>
                  <a:lnTo>
                    <a:pt x="2487930" y="711923"/>
                  </a:lnTo>
                  <a:lnTo>
                    <a:pt x="2487930" y="570344"/>
                  </a:lnTo>
                  <a:lnTo>
                    <a:pt x="2487930" y="543560"/>
                  </a:lnTo>
                  <a:lnTo>
                    <a:pt x="2487930" y="480644"/>
                  </a:lnTo>
                  <a:close/>
                </a:path>
                <a:path w="5039359" h="2229484">
                  <a:moveTo>
                    <a:pt x="2495918" y="758380"/>
                  </a:moveTo>
                  <a:lnTo>
                    <a:pt x="2321052" y="758380"/>
                  </a:lnTo>
                  <a:lnTo>
                    <a:pt x="2321052" y="688949"/>
                  </a:lnTo>
                  <a:lnTo>
                    <a:pt x="2287536" y="688949"/>
                  </a:lnTo>
                  <a:lnTo>
                    <a:pt x="2287536" y="785431"/>
                  </a:lnTo>
                  <a:lnTo>
                    <a:pt x="2495918" y="785431"/>
                  </a:lnTo>
                  <a:lnTo>
                    <a:pt x="2495918" y="758380"/>
                  </a:lnTo>
                  <a:close/>
                </a:path>
                <a:path w="5039359" h="2229484">
                  <a:moveTo>
                    <a:pt x="2571445" y="1597621"/>
                  </a:moveTo>
                  <a:lnTo>
                    <a:pt x="2516340" y="1557566"/>
                  </a:lnTo>
                  <a:lnTo>
                    <a:pt x="2496426" y="1498079"/>
                  </a:lnTo>
                  <a:lnTo>
                    <a:pt x="2496426" y="1460220"/>
                  </a:lnTo>
                  <a:lnTo>
                    <a:pt x="2463635" y="1460220"/>
                  </a:lnTo>
                  <a:lnTo>
                    <a:pt x="2458301" y="1531353"/>
                  </a:lnTo>
                  <a:lnTo>
                    <a:pt x="2418753" y="1587017"/>
                  </a:lnTo>
                  <a:lnTo>
                    <a:pt x="2386279" y="1604378"/>
                  </a:lnTo>
                  <a:lnTo>
                    <a:pt x="2403843" y="1630794"/>
                  </a:lnTo>
                  <a:lnTo>
                    <a:pt x="2429383" y="1617649"/>
                  </a:lnTo>
                  <a:lnTo>
                    <a:pt x="2450909" y="1599819"/>
                  </a:lnTo>
                  <a:lnTo>
                    <a:pt x="2468092" y="1577898"/>
                  </a:lnTo>
                  <a:lnTo>
                    <a:pt x="2480576" y="1552511"/>
                  </a:lnTo>
                  <a:lnTo>
                    <a:pt x="2492819" y="1575333"/>
                  </a:lnTo>
                  <a:lnTo>
                    <a:pt x="2509240" y="1595120"/>
                  </a:lnTo>
                  <a:lnTo>
                    <a:pt x="2529497" y="1611325"/>
                  </a:lnTo>
                  <a:lnTo>
                    <a:pt x="2553271" y="1623428"/>
                  </a:lnTo>
                  <a:lnTo>
                    <a:pt x="2571445" y="1597621"/>
                  </a:lnTo>
                  <a:close/>
                </a:path>
                <a:path w="5039359" h="2229484">
                  <a:moveTo>
                    <a:pt x="2645981" y="1441424"/>
                  </a:moveTo>
                  <a:lnTo>
                    <a:pt x="2613075" y="1441424"/>
                  </a:lnTo>
                  <a:lnTo>
                    <a:pt x="2613075" y="1512328"/>
                  </a:lnTo>
                  <a:lnTo>
                    <a:pt x="2547505" y="1512328"/>
                  </a:lnTo>
                  <a:lnTo>
                    <a:pt x="2547505" y="1539608"/>
                  </a:lnTo>
                  <a:lnTo>
                    <a:pt x="2613075" y="1539608"/>
                  </a:lnTo>
                  <a:lnTo>
                    <a:pt x="2613075" y="1673694"/>
                  </a:lnTo>
                  <a:lnTo>
                    <a:pt x="2645981" y="1673694"/>
                  </a:lnTo>
                  <a:lnTo>
                    <a:pt x="2645981" y="1441424"/>
                  </a:lnTo>
                  <a:close/>
                </a:path>
                <a:path w="5039359" h="2229484">
                  <a:moveTo>
                    <a:pt x="2652979" y="1719160"/>
                  </a:moveTo>
                  <a:lnTo>
                    <a:pt x="2476042" y="1719160"/>
                  </a:lnTo>
                  <a:lnTo>
                    <a:pt x="2476042" y="1647875"/>
                  </a:lnTo>
                  <a:lnTo>
                    <a:pt x="2442756" y="1647875"/>
                  </a:lnTo>
                  <a:lnTo>
                    <a:pt x="2442756" y="1746211"/>
                  </a:lnTo>
                  <a:lnTo>
                    <a:pt x="2652979" y="1746211"/>
                  </a:lnTo>
                  <a:lnTo>
                    <a:pt x="2652979" y="1719160"/>
                  </a:lnTo>
                  <a:close/>
                </a:path>
                <a:path w="5039359" h="2229484">
                  <a:moveTo>
                    <a:pt x="2656408" y="39700"/>
                  </a:moveTo>
                  <a:lnTo>
                    <a:pt x="2534107" y="39700"/>
                  </a:lnTo>
                  <a:lnTo>
                    <a:pt x="2534107" y="66611"/>
                  </a:lnTo>
                  <a:lnTo>
                    <a:pt x="2624251" y="66611"/>
                  </a:lnTo>
                  <a:lnTo>
                    <a:pt x="2615717" y="112166"/>
                  </a:lnTo>
                  <a:lnTo>
                    <a:pt x="2596680" y="153492"/>
                  </a:lnTo>
                  <a:lnTo>
                    <a:pt x="2565565" y="190322"/>
                  </a:lnTo>
                  <a:lnTo>
                    <a:pt x="2520848" y="222326"/>
                  </a:lnTo>
                  <a:lnTo>
                    <a:pt x="2540012" y="245541"/>
                  </a:lnTo>
                  <a:lnTo>
                    <a:pt x="2586278" y="212648"/>
                  </a:lnTo>
                  <a:lnTo>
                    <a:pt x="2619362" y="174891"/>
                  </a:lnTo>
                  <a:lnTo>
                    <a:pt x="2640965" y="133007"/>
                  </a:lnTo>
                  <a:lnTo>
                    <a:pt x="2652750" y="87693"/>
                  </a:lnTo>
                  <a:lnTo>
                    <a:pt x="2656408" y="39700"/>
                  </a:lnTo>
                  <a:close/>
                </a:path>
                <a:path w="5039359" h="2229484">
                  <a:moveTo>
                    <a:pt x="2704630" y="609193"/>
                  </a:moveTo>
                  <a:lnTo>
                    <a:pt x="2699093" y="585952"/>
                  </a:lnTo>
                  <a:lnTo>
                    <a:pt x="2691981" y="577723"/>
                  </a:lnTo>
                  <a:lnTo>
                    <a:pt x="2683687" y="568134"/>
                  </a:lnTo>
                  <a:lnTo>
                    <a:pt x="2673439" y="563206"/>
                  </a:lnTo>
                  <a:lnTo>
                    <a:pt x="2673439" y="609193"/>
                  </a:lnTo>
                  <a:lnTo>
                    <a:pt x="2670124" y="622071"/>
                  </a:lnTo>
                  <a:lnTo>
                    <a:pt x="2661094" y="631736"/>
                  </a:lnTo>
                  <a:lnTo>
                    <a:pt x="2647188" y="637806"/>
                  </a:lnTo>
                  <a:lnTo>
                    <a:pt x="2629243" y="639914"/>
                  </a:lnTo>
                  <a:lnTo>
                    <a:pt x="2611145" y="637806"/>
                  </a:lnTo>
                  <a:lnTo>
                    <a:pt x="2597213" y="631736"/>
                  </a:lnTo>
                  <a:lnTo>
                    <a:pt x="2588310" y="622071"/>
                  </a:lnTo>
                  <a:lnTo>
                    <a:pt x="2585275" y="609193"/>
                  </a:lnTo>
                  <a:lnTo>
                    <a:pt x="2588310" y="596163"/>
                  </a:lnTo>
                  <a:lnTo>
                    <a:pt x="2597213" y="586308"/>
                  </a:lnTo>
                  <a:lnTo>
                    <a:pt x="2611145" y="580034"/>
                  </a:lnTo>
                  <a:lnTo>
                    <a:pt x="2629243" y="577723"/>
                  </a:lnTo>
                  <a:lnTo>
                    <a:pt x="2647188" y="580034"/>
                  </a:lnTo>
                  <a:lnTo>
                    <a:pt x="2661094" y="586308"/>
                  </a:lnTo>
                  <a:lnTo>
                    <a:pt x="2670124" y="596163"/>
                  </a:lnTo>
                  <a:lnTo>
                    <a:pt x="2673439" y="609193"/>
                  </a:lnTo>
                  <a:lnTo>
                    <a:pt x="2673439" y="563206"/>
                  </a:lnTo>
                  <a:lnTo>
                    <a:pt x="2659900" y="556679"/>
                  </a:lnTo>
                  <a:lnTo>
                    <a:pt x="2629243" y="552526"/>
                  </a:lnTo>
                  <a:lnTo>
                    <a:pt x="2598369" y="556679"/>
                  </a:lnTo>
                  <a:lnTo>
                    <a:pt x="2574404" y="568134"/>
                  </a:lnTo>
                  <a:lnTo>
                    <a:pt x="2558923" y="585952"/>
                  </a:lnTo>
                  <a:lnTo>
                    <a:pt x="2558834" y="586308"/>
                  </a:lnTo>
                  <a:lnTo>
                    <a:pt x="2553462" y="609193"/>
                  </a:lnTo>
                  <a:lnTo>
                    <a:pt x="2558923" y="632358"/>
                  </a:lnTo>
                  <a:lnTo>
                    <a:pt x="2574404" y="650163"/>
                  </a:lnTo>
                  <a:lnTo>
                    <a:pt x="2598369" y="661568"/>
                  </a:lnTo>
                  <a:lnTo>
                    <a:pt x="2629243" y="665594"/>
                  </a:lnTo>
                  <a:lnTo>
                    <a:pt x="2659900" y="661568"/>
                  </a:lnTo>
                  <a:lnTo>
                    <a:pt x="2683687" y="650163"/>
                  </a:lnTo>
                  <a:lnTo>
                    <a:pt x="2692565" y="639914"/>
                  </a:lnTo>
                  <a:lnTo>
                    <a:pt x="2699093" y="632358"/>
                  </a:lnTo>
                  <a:lnTo>
                    <a:pt x="2704630" y="609193"/>
                  </a:lnTo>
                  <a:close/>
                </a:path>
                <a:path w="5039359" h="2229484">
                  <a:moveTo>
                    <a:pt x="2721699" y="511975"/>
                  </a:moveTo>
                  <a:lnTo>
                    <a:pt x="2645689" y="511975"/>
                  </a:lnTo>
                  <a:lnTo>
                    <a:pt x="2645689" y="478917"/>
                  </a:lnTo>
                  <a:lnTo>
                    <a:pt x="2612898" y="478917"/>
                  </a:lnTo>
                  <a:lnTo>
                    <a:pt x="2612898" y="511975"/>
                  </a:lnTo>
                  <a:lnTo>
                    <a:pt x="2536520" y="511975"/>
                  </a:lnTo>
                  <a:lnTo>
                    <a:pt x="2536520" y="538276"/>
                  </a:lnTo>
                  <a:lnTo>
                    <a:pt x="2721699" y="538276"/>
                  </a:lnTo>
                  <a:lnTo>
                    <a:pt x="2721699" y="511975"/>
                  </a:lnTo>
                  <a:close/>
                </a:path>
                <a:path w="5039359" h="2229484">
                  <a:moveTo>
                    <a:pt x="2773413" y="1113040"/>
                  </a:moveTo>
                  <a:lnTo>
                    <a:pt x="2741206" y="1096200"/>
                  </a:lnTo>
                  <a:lnTo>
                    <a:pt x="2717050" y="1071892"/>
                  </a:lnTo>
                  <a:lnTo>
                    <a:pt x="2714040" y="1065974"/>
                  </a:lnTo>
                  <a:lnTo>
                    <a:pt x="2701925" y="1042174"/>
                  </a:lnTo>
                  <a:lnTo>
                    <a:pt x="2696794" y="1009078"/>
                  </a:lnTo>
                  <a:lnTo>
                    <a:pt x="2696794" y="978344"/>
                  </a:lnTo>
                  <a:lnTo>
                    <a:pt x="2663025" y="978344"/>
                  </a:lnTo>
                  <a:lnTo>
                    <a:pt x="2663025" y="1009078"/>
                  </a:lnTo>
                  <a:lnTo>
                    <a:pt x="2657754" y="1043559"/>
                  </a:lnTo>
                  <a:lnTo>
                    <a:pt x="2642501" y="1074889"/>
                  </a:lnTo>
                  <a:lnTo>
                    <a:pt x="2618105" y="1100772"/>
                  </a:lnTo>
                  <a:lnTo>
                    <a:pt x="2585415" y="1118946"/>
                  </a:lnTo>
                  <a:lnTo>
                    <a:pt x="2603106" y="1144879"/>
                  </a:lnTo>
                  <a:lnTo>
                    <a:pt x="2628595" y="1131773"/>
                  </a:lnTo>
                  <a:lnTo>
                    <a:pt x="2650172" y="1113764"/>
                  </a:lnTo>
                  <a:lnTo>
                    <a:pt x="2667495" y="1091590"/>
                  </a:lnTo>
                  <a:lnTo>
                    <a:pt x="2680220" y="1065974"/>
                  </a:lnTo>
                  <a:lnTo>
                    <a:pt x="2692933" y="1089850"/>
                  </a:lnTo>
                  <a:lnTo>
                    <a:pt x="2710091" y="1110399"/>
                  </a:lnTo>
                  <a:lnTo>
                    <a:pt x="2731376" y="1127086"/>
                  </a:lnTo>
                  <a:lnTo>
                    <a:pt x="2756458" y="1139342"/>
                  </a:lnTo>
                  <a:lnTo>
                    <a:pt x="2773413" y="1113040"/>
                  </a:lnTo>
                  <a:close/>
                </a:path>
                <a:path w="5039359" h="2229484">
                  <a:moveTo>
                    <a:pt x="2780639" y="691045"/>
                  </a:moveTo>
                  <a:lnTo>
                    <a:pt x="2574950" y="691045"/>
                  </a:lnTo>
                  <a:lnTo>
                    <a:pt x="2574950" y="717829"/>
                  </a:lnTo>
                  <a:lnTo>
                    <a:pt x="2747607" y="717829"/>
                  </a:lnTo>
                  <a:lnTo>
                    <a:pt x="2747607" y="791819"/>
                  </a:lnTo>
                  <a:lnTo>
                    <a:pt x="2780639" y="791819"/>
                  </a:lnTo>
                  <a:lnTo>
                    <a:pt x="2780639" y="691045"/>
                  </a:lnTo>
                  <a:close/>
                </a:path>
                <a:path w="5039359" h="2229484">
                  <a:moveTo>
                    <a:pt x="2788539" y="0"/>
                  </a:moveTo>
                  <a:lnTo>
                    <a:pt x="2756611" y="0"/>
                  </a:lnTo>
                  <a:lnTo>
                    <a:pt x="2756611" y="123012"/>
                  </a:lnTo>
                  <a:lnTo>
                    <a:pt x="2718308" y="123012"/>
                  </a:lnTo>
                  <a:lnTo>
                    <a:pt x="2718308" y="8343"/>
                  </a:lnTo>
                  <a:lnTo>
                    <a:pt x="2687485" y="8343"/>
                  </a:lnTo>
                  <a:lnTo>
                    <a:pt x="2687485" y="296430"/>
                  </a:lnTo>
                  <a:lnTo>
                    <a:pt x="2718308" y="296430"/>
                  </a:lnTo>
                  <a:lnTo>
                    <a:pt x="2718308" y="149923"/>
                  </a:lnTo>
                  <a:lnTo>
                    <a:pt x="2756611" y="149923"/>
                  </a:lnTo>
                  <a:lnTo>
                    <a:pt x="2756611" y="311429"/>
                  </a:lnTo>
                  <a:lnTo>
                    <a:pt x="2788539" y="311429"/>
                  </a:lnTo>
                  <a:lnTo>
                    <a:pt x="2788539" y="149923"/>
                  </a:lnTo>
                  <a:lnTo>
                    <a:pt x="2788539" y="123012"/>
                  </a:lnTo>
                  <a:lnTo>
                    <a:pt x="2788539" y="0"/>
                  </a:lnTo>
                  <a:close/>
                </a:path>
                <a:path w="5039359" h="2229484">
                  <a:moveTo>
                    <a:pt x="2825623" y="1570697"/>
                  </a:moveTo>
                  <a:lnTo>
                    <a:pt x="2795054" y="1570697"/>
                  </a:lnTo>
                  <a:lnTo>
                    <a:pt x="2795054" y="1649107"/>
                  </a:lnTo>
                  <a:lnTo>
                    <a:pt x="2825623" y="1649107"/>
                  </a:lnTo>
                  <a:lnTo>
                    <a:pt x="2825623" y="1570697"/>
                  </a:lnTo>
                  <a:close/>
                </a:path>
                <a:path w="5039359" h="2229484">
                  <a:moveTo>
                    <a:pt x="2825623" y="1470164"/>
                  </a:moveTo>
                  <a:lnTo>
                    <a:pt x="2795054" y="1470164"/>
                  </a:lnTo>
                  <a:lnTo>
                    <a:pt x="2795054" y="1543977"/>
                  </a:lnTo>
                  <a:lnTo>
                    <a:pt x="2735859" y="1543977"/>
                  </a:lnTo>
                  <a:lnTo>
                    <a:pt x="2735859" y="1470279"/>
                  </a:lnTo>
                  <a:lnTo>
                    <a:pt x="2704554" y="1470279"/>
                  </a:lnTo>
                  <a:lnTo>
                    <a:pt x="2704554" y="1543977"/>
                  </a:lnTo>
                  <a:lnTo>
                    <a:pt x="2704554" y="1570659"/>
                  </a:lnTo>
                  <a:lnTo>
                    <a:pt x="2704554" y="1649425"/>
                  </a:lnTo>
                  <a:lnTo>
                    <a:pt x="2704554" y="1676107"/>
                  </a:lnTo>
                  <a:lnTo>
                    <a:pt x="2825623" y="1676107"/>
                  </a:lnTo>
                  <a:lnTo>
                    <a:pt x="2825623" y="1649425"/>
                  </a:lnTo>
                  <a:lnTo>
                    <a:pt x="2735859" y="1649425"/>
                  </a:lnTo>
                  <a:lnTo>
                    <a:pt x="2735859" y="1570659"/>
                  </a:lnTo>
                  <a:lnTo>
                    <a:pt x="2825623" y="1570659"/>
                  </a:lnTo>
                  <a:lnTo>
                    <a:pt x="2825623" y="1544281"/>
                  </a:lnTo>
                  <a:lnTo>
                    <a:pt x="2825623" y="1543977"/>
                  </a:lnTo>
                  <a:lnTo>
                    <a:pt x="2825623" y="1470164"/>
                  </a:lnTo>
                  <a:close/>
                </a:path>
                <a:path w="5039359" h="2229484">
                  <a:moveTo>
                    <a:pt x="2825699" y="564946"/>
                  </a:moveTo>
                  <a:lnTo>
                    <a:pt x="2780639" y="564946"/>
                  </a:lnTo>
                  <a:lnTo>
                    <a:pt x="2780639" y="480390"/>
                  </a:lnTo>
                  <a:lnTo>
                    <a:pt x="2747607" y="480390"/>
                  </a:lnTo>
                  <a:lnTo>
                    <a:pt x="2747607" y="675182"/>
                  </a:lnTo>
                  <a:lnTo>
                    <a:pt x="2780639" y="675182"/>
                  </a:lnTo>
                  <a:lnTo>
                    <a:pt x="2780639" y="592226"/>
                  </a:lnTo>
                  <a:lnTo>
                    <a:pt x="2825699" y="592226"/>
                  </a:lnTo>
                  <a:lnTo>
                    <a:pt x="2825699" y="564946"/>
                  </a:lnTo>
                  <a:close/>
                </a:path>
                <a:path w="5039359" h="2229484">
                  <a:moveTo>
                    <a:pt x="2841802" y="961021"/>
                  </a:moveTo>
                  <a:lnTo>
                    <a:pt x="2808770" y="961021"/>
                  </a:lnTo>
                  <a:lnTo>
                    <a:pt x="2808770" y="1189113"/>
                  </a:lnTo>
                  <a:lnTo>
                    <a:pt x="2841802" y="1189113"/>
                  </a:lnTo>
                  <a:lnTo>
                    <a:pt x="2841802" y="961021"/>
                  </a:lnTo>
                  <a:close/>
                </a:path>
                <a:path w="5039359" h="2229484">
                  <a:moveTo>
                    <a:pt x="2850896" y="1238770"/>
                  </a:moveTo>
                  <a:lnTo>
                    <a:pt x="2671368" y="1238770"/>
                  </a:lnTo>
                  <a:lnTo>
                    <a:pt x="2671368" y="1167739"/>
                  </a:lnTo>
                  <a:lnTo>
                    <a:pt x="2638221" y="1167739"/>
                  </a:lnTo>
                  <a:lnTo>
                    <a:pt x="2638221" y="1265809"/>
                  </a:lnTo>
                  <a:lnTo>
                    <a:pt x="2850896" y="1265809"/>
                  </a:lnTo>
                  <a:lnTo>
                    <a:pt x="2850896" y="1238770"/>
                  </a:lnTo>
                  <a:close/>
                </a:path>
                <a:path w="5039359" h="2229484">
                  <a:moveTo>
                    <a:pt x="2899460" y="737984"/>
                  </a:moveTo>
                  <a:lnTo>
                    <a:pt x="2860662" y="737984"/>
                  </a:lnTo>
                  <a:lnTo>
                    <a:pt x="2842120" y="834097"/>
                  </a:lnTo>
                  <a:lnTo>
                    <a:pt x="2871597" y="834097"/>
                  </a:lnTo>
                  <a:lnTo>
                    <a:pt x="2899460" y="737984"/>
                  </a:lnTo>
                  <a:close/>
                </a:path>
                <a:path w="5039359" h="2229484">
                  <a:moveTo>
                    <a:pt x="2961678" y="1441170"/>
                  </a:moveTo>
                  <a:lnTo>
                    <a:pt x="2930004" y="1441170"/>
                  </a:lnTo>
                  <a:lnTo>
                    <a:pt x="2930004" y="1563027"/>
                  </a:lnTo>
                  <a:lnTo>
                    <a:pt x="2891688" y="1563027"/>
                  </a:lnTo>
                  <a:lnTo>
                    <a:pt x="2891688" y="1447406"/>
                  </a:lnTo>
                  <a:lnTo>
                    <a:pt x="2860383" y="1447406"/>
                  </a:lnTo>
                  <a:lnTo>
                    <a:pt x="2860383" y="1563027"/>
                  </a:lnTo>
                  <a:lnTo>
                    <a:pt x="2860383" y="1590979"/>
                  </a:lnTo>
                  <a:lnTo>
                    <a:pt x="2860383" y="1737093"/>
                  </a:lnTo>
                  <a:lnTo>
                    <a:pt x="2891688" y="1737093"/>
                  </a:lnTo>
                  <a:lnTo>
                    <a:pt x="2891688" y="1590979"/>
                  </a:lnTo>
                  <a:lnTo>
                    <a:pt x="2930004" y="1590979"/>
                  </a:lnTo>
                  <a:lnTo>
                    <a:pt x="2930004" y="1752600"/>
                  </a:lnTo>
                  <a:lnTo>
                    <a:pt x="2961678" y="1752600"/>
                  </a:lnTo>
                  <a:lnTo>
                    <a:pt x="2961678" y="1590979"/>
                  </a:lnTo>
                  <a:lnTo>
                    <a:pt x="2961678" y="1590370"/>
                  </a:lnTo>
                  <a:lnTo>
                    <a:pt x="2961678" y="1563077"/>
                  </a:lnTo>
                  <a:lnTo>
                    <a:pt x="2961678" y="1441170"/>
                  </a:lnTo>
                  <a:close/>
                </a:path>
                <a:path w="5039359" h="2229484">
                  <a:moveTo>
                    <a:pt x="2988157" y="56159"/>
                  </a:moveTo>
                  <a:lnTo>
                    <a:pt x="2955493" y="56159"/>
                  </a:lnTo>
                  <a:lnTo>
                    <a:pt x="2955493" y="81559"/>
                  </a:lnTo>
                  <a:lnTo>
                    <a:pt x="2955493" y="122224"/>
                  </a:lnTo>
                  <a:lnTo>
                    <a:pt x="2873959" y="122224"/>
                  </a:lnTo>
                  <a:lnTo>
                    <a:pt x="2873959" y="81559"/>
                  </a:lnTo>
                  <a:lnTo>
                    <a:pt x="2955493" y="81559"/>
                  </a:lnTo>
                  <a:lnTo>
                    <a:pt x="2955493" y="56159"/>
                  </a:lnTo>
                  <a:lnTo>
                    <a:pt x="2873959" y="56159"/>
                  </a:lnTo>
                  <a:lnTo>
                    <a:pt x="2873959" y="12954"/>
                  </a:lnTo>
                  <a:lnTo>
                    <a:pt x="2841421" y="12954"/>
                  </a:lnTo>
                  <a:lnTo>
                    <a:pt x="2841421" y="56159"/>
                  </a:lnTo>
                  <a:lnTo>
                    <a:pt x="2841421" y="81559"/>
                  </a:lnTo>
                  <a:lnTo>
                    <a:pt x="2841421" y="122224"/>
                  </a:lnTo>
                  <a:lnTo>
                    <a:pt x="2841421" y="148907"/>
                  </a:lnTo>
                  <a:lnTo>
                    <a:pt x="2988157" y="148907"/>
                  </a:lnTo>
                  <a:lnTo>
                    <a:pt x="2988157" y="122770"/>
                  </a:lnTo>
                  <a:lnTo>
                    <a:pt x="2988157" y="122224"/>
                  </a:lnTo>
                  <a:lnTo>
                    <a:pt x="2988157" y="81559"/>
                  </a:lnTo>
                  <a:lnTo>
                    <a:pt x="2988157" y="80987"/>
                  </a:lnTo>
                  <a:lnTo>
                    <a:pt x="2988157" y="56159"/>
                  </a:lnTo>
                  <a:close/>
                </a:path>
                <a:path w="5039359" h="2229484">
                  <a:moveTo>
                    <a:pt x="2988157" y="13398"/>
                  </a:moveTo>
                  <a:lnTo>
                    <a:pt x="2955493" y="13398"/>
                  </a:lnTo>
                  <a:lnTo>
                    <a:pt x="2955493" y="55549"/>
                  </a:lnTo>
                  <a:lnTo>
                    <a:pt x="2988157" y="55549"/>
                  </a:lnTo>
                  <a:lnTo>
                    <a:pt x="2988157" y="13398"/>
                  </a:lnTo>
                  <a:close/>
                </a:path>
                <a:path w="5039359" h="2229484">
                  <a:moveTo>
                    <a:pt x="3062922" y="1047534"/>
                  </a:moveTo>
                  <a:lnTo>
                    <a:pt x="3056712" y="1018044"/>
                  </a:lnTo>
                  <a:lnTo>
                    <a:pt x="3045345" y="1002931"/>
                  </a:lnTo>
                  <a:lnTo>
                    <a:pt x="3039465" y="995121"/>
                  </a:lnTo>
                  <a:lnTo>
                    <a:pt x="3030626" y="990130"/>
                  </a:lnTo>
                  <a:lnTo>
                    <a:pt x="3030626" y="1047534"/>
                  </a:lnTo>
                  <a:lnTo>
                    <a:pt x="3026867" y="1065771"/>
                  </a:lnTo>
                  <a:lnTo>
                    <a:pt x="3016415" y="1079868"/>
                  </a:lnTo>
                  <a:lnTo>
                    <a:pt x="3000476" y="1088986"/>
                  </a:lnTo>
                  <a:lnTo>
                    <a:pt x="2980283" y="1092276"/>
                  </a:lnTo>
                  <a:lnTo>
                    <a:pt x="2959862" y="1088986"/>
                  </a:lnTo>
                  <a:lnTo>
                    <a:pt x="2943796" y="1079868"/>
                  </a:lnTo>
                  <a:lnTo>
                    <a:pt x="2933331" y="1065771"/>
                  </a:lnTo>
                  <a:lnTo>
                    <a:pt x="2929699" y="1047534"/>
                  </a:lnTo>
                  <a:lnTo>
                    <a:pt x="2933331" y="1029233"/>
                  </a:lnTo>
                  <a:lnTo>
                    <a:pt x="2943796" y="1015098"/>
                  </a:lnTo>
                  <a:lnTo>
                    <a:pt x="2959862" y="1006030"/>
                  </a:lnTo>
                  <a:lnTo>
                    <a:pt x="2980283" y="1002931"/>
                  </a:lnTo>
                  <a:lnTo>
                    <a:pt x="3000476" y="1006030"/>
                  </a:lnTo>
                  <a:lnTo>
                    <a:pt x="3016415" y="1015098"/>
                  </a:lnTo>
                  <a:lnTo>
                    <a:pt x="3026867" y="1029233"/>
                  </a:lnTo>
                  <a:lnTo>
                    <a:pt x="3030626" y="1047534"/>
                  </a:lnTo>
                  <a:lnTo>
                    <a:pt x="3030626" y="990130"/>
                  </a:lnTo>
                  <a:lnTo>
                    <a:pt x="3013291" y="980313"/>
                  </a:lnTo>
                  <a:lnTo>
                    <a:pt x="2980283" y="975156"/>
                  </a:lnTo>
                  <a:lnTo>
                    <a:pt x="2947174" y="980313"/>
                  </a:lnTo>
                  <a:lnTo>
                    <a:pt x="2920923" y="995121"/>
                  </a:lnTo>
                  <a:lnTo>
                    <a:pt x="2903626" y="1018044"/>
                  </a:lnTo>
                  <a:lnTo>
                    <a:pt x="2897390" y="1047534"/>
                  </a:lnTo>
                  <a:lnTo>
                    <a:pt x="2903626" y="1076680"/>
                  </a:lnTo>
                  <a:lnTo>
                    <a:pt x="2920923" y="1099439"/>
                  </a:lnTo>
                  <a:lnTo>
                    <a:pt x="2947174" y="1114221"/>
                  </a:lnTo>
                  <a:lnTo>
                    <a:pt x="2980283" y="1119441"/>
                  </a:lnTo>
                  <a:lnTo>
                    <a:pt x="3013291" y="1114221"/>
                  </a:lnTo>
                  <a:lnTo>
                    <a:pt x="3039465" y="1099439"/>
                  </a:lnTo>
                  <a:lnTo>
                    <a:pt x="3044888" y="1092276"/>
                  </a:lnTo>
                  <a:lnTo>
                    <a:pt x="3056712" y="1076680"/>
                  </a:lnTo>
                  <a:lnTo>
                    <a:pt x="3062922" y="1047534"/>
                  </a:lnTo>
                  <a:close/>
                </a:path>
                <a:path w="5039359" h="2229484">
                  <a:moveTo>
                    <a:pt x="3084550" y="282308"/>
                  </a:moveTo>
                  <a:lnTo>
                    <a:pt x="2905887" y="282308"/>
                  </a:lnTo>
                  <a:lnTo>
                    <a:pt x="2905887" y="251815"/>
                  </a:lnTo>
                  <a:lnTo>
                    <a:pt x="3073997" y="251815"/>
                  </a:lnTo>
                  <a:lnTo>
                    <a:pt x="3073997" y="227672"/>
                  </a:lnTo>
                  <a:lnTo>
                    <a:pt x="3073997" y="199720"/>
                  </a:lnTo>
                  <a:lnTo>
                    <a:pt x="3073997" y="174320"/>
                  </a:lnTo>
                  <a:lnTo>
                    <a:pt x="2872740" y="174320"/>
                  </a:lnTo>
                  <a:lnTo>
                    <a:pt x="2872740" y="199720"/>
                  </a:lnTo>
                  <a:lnTo>
                    <a:pt x="3041218" y="199720"/>
                  </a:lnTo>
                  <a:lnTo>
                    <a:pt x="3041218" y="227672"/>
                  </a:lnTo>
                  <a:lnTo>
                    <a:pt x="2873476" y="227672"/>
                  </a:lnTo>
                  <a:lnTo>
                    <a:pt x="2873476" y="251815"/>
                  </a:lnTo>
                  <a:lnTo>
                    <a:pt x="2873476" y="282308"/>
                  </a:lnTo>
                  <a:lnTo>
                    <a:pt x="2873476" y="308991"/>
                  </a:lnTo>
                  <a:lnTo>
                    <a:pt x="3084550" y="308991"/>
                  </a:lnTo>
                  <a:lnTo>
                    <a:pt x="3084550" y="282308"/>
                  </a:lnTo>
                  <a:close/>
                </a:path>
                <a:path w="5039359" h="2229484">
                  <a:moveTo>
                    <a:pt x="3119056" y="65049"/>
                  </a:moveTo>
                  <a:lnTo>
                    <a:pt x="3073997" y="65049"/>
                  </a:lnTo>
                  <a:lnTo>
                    <a:pt x="3073997" y="254"/>
                  </a:lnTo>
                  <a:lnTo>
                    <a:pt x="3040964" y="254"/>
                  </a:lnTo>
                  <a:lnTo>
                    <a:pt x="3040964" y="65049"/>
                  </a:lnTo>
                  <a:lnTo>
                    <a:pt x="3040964" y="91732"/>
                  </a:lnTo>
                  <a:lnTo>
                    <a:pt x="3040964" y="160337"/>
                  </a:lnTo>
                  <a:lnTo>
                    <a:pt x="3073997" y="160337"/>
                  </a:lnTo>
                  <a:lnTo>
                    <a:pt x="3073997" y="91732"/>
                  </a:lnTo>
                  <a:lnTo>
                    <a:pt x="3119056" y="91732"/>
                  </a:lnTo>
                  <a:lnTo>
                    <a:pt x="3119056" y="65049"/>
                  </a:lnTo>
                  <a:close/>
                </a:path>
                <a:path w="5039359" h="2229484">
                  <a:moveTo>
                    <a:pt x="3149244" y="1143038"/>
                  </a:moveTo>
                  <a:lnTo>
                    <a:pt x="3116465" y="1143038"/>
                  </a:lnTo>
                  <a:lnTo>
                    <a:pt x="3116465" y="1177937"/>
                  </a:lnTo>
                  <a:lnTo>
                    <a:pt x="3116465" y="1203985"/>
                  </a:lnTo>
                  <a:lnTo>
                    <a:pt x="3116465" y="1241348"/>
                  </a:lnTo>
                  <a:lnTo>
                    <a:pt x="2977819" y="1241348"/>
                  </a:lnTo>
                  <a:lnTo>
                    <a:pt x="2977819" y="1203985"/>
                  </a:lnTo>
                  <a:lnTo>
                    <a:pt x="3116465" y="1203985"/>
                  </a:lnTo>
                  <a:lnTo>
                    <a:pt x="3116465" y="1177937"/>
                  </a:lnTo>
                  <a:lnTo>
                    <a:pt x="2977819" y="1177937"/>
                  </a:lnTo>
                  <a:lnTo>
                    <a:pt x="2977819" y="1143038"/>
                  </a:lnTo>
                  <a:lnTo>
                    <a:pt x="2945536" y="1143038"/>
                  </a:lnTo>
                  <a:lnTo>
                    <a:pt x="2945536" y="1268260"/>
                  </a:lnTo>
                  <a:lnTo>
                    <a:pt x="3149244" y="1268260"/>
                  </a:lnTo>
                  <a:lnTo>
                    <a:pt x="3149244" y="1241348"/>
                  </a:lnTo>
                  <a:lnTo>
                    <a:pt x="3149244" y="1203985"/>
                  </a:lnTo>
                  <a:lnTo>
                    <a:pt x="3149244" y="1177937"/>
                  </a:lnTo>
                  <a:lnTo>
                    <a:pt x="3149244" y="1143038"/>
                  </a:lnTo>
                  <a:close/>
                </a:path>
                <a:path w="5039359" h="2229484">
                  <a:moveTo>
                    <a:pt x="3149244" y="960780"/>
                  </a:moveTo>
                  <a:lnTo>
                    <a:pt x="3116211" y="960780"/>
                  </a:lnTo>
                  <a:lnTo>
                    <a:pt x="3116211" y="1127912"/>
                  </a:lnTo>
                  <a:lnTo>
                    <a:pt x="3149244" y="1127912"/>
                  </a:lnTo>
                  <a:lnTo>
                    <a:pt x="3149244" y="960780"/>
                  </a:lnTo>
                  <a:close/>
                </a:path>
                <a:path w="5039359" h="2229484">
                  <a:moveTo>
                    <a:pt x="3184321" y="697064"/>
                  </a:moveTo>
                  <a:lnTo>
                    <a:pt x="3135147" y="645972"/>
                  </a:lnTo>
                  <a:lnTo>
                    <a:pt x="3118497" y="575513"/>
                  </a:lnTo>
                  <a:lnTo>
                    <a:pt x="3118497" y="564083"/>
                  </a:lnTo>
                  <a:lnTo>
                    <a:pt x="3175101" y="564083"/>
                  </a:lnTo>
                  <a:lnTo>
                    <a:pt x="3175101" y="536803"/>
                  </a:lnTo>
                  <a:lnTo>
                    <a:pt x="3118497" y="536803"/>
                  </a:lnTo>
                  <a:lnTo>
                    <a:pt x="3118497" y="491578"/>
                  </a:lnTo>
                  <a:lnTo>
                    <a:pt x="3087433" y="491578"/>
                  </a:lnTo>
                  <a:lnTo>
                    <a:pt x="3087433" y="536803"/>
                  </a:lnTo>
                  <a:lnTo>
                    <a:pt x="3029966" y="536803"/>
                  </a:lnTo>
                  <a:lnTo>
                    <a:pt x="3029966" y="564083"/>
                  </a:lnTo>
                  <a:lnTo>
                    <a:pt x="3087433" y="564083"/>
                  </a:lnTo>
                  <a:lnTo>
                    <a:pt x="3087433" y="575513"/>
                  </a:lnTo>
                  <a:lnTo>
                    <a:pt x="3083102" y="613257"/>
                  </a:lnTo>
                  <a:lnTo>
                    <a:pt x="3070618" y="649160"/>
                  </a:lnTo>
                  <a:lnTo>
                    <a:pt x="3050146" y="680313"/>
                  </a:lnTo>
                  <a:lnTo>
                    <a:pt x="3021863" y="703821"/>
                  </a:lnTo>
                  <a:lnTo>
                    <a:pt x="3041142" y="728395"/>
                  </a:lnTo>
                  <a:lnTo>
                    <a:pt x="3061957" y="712647"/>
                  </a:lnTo>
                  <a:lnTo>
                    <a:pt x="3079292" y="692200"/>
                  </a:lnTo>
                  <a:lnTo>
                    <a:pt x="3093072" y="667981"/>
                  </a:lnTo>
                  <a:lnTo>
                    <a:pt x="3103270" y="640892"/>
                  </a:lnTo>
                  <a:lnTo>
                    <a:pt x="3113481" y="666089"/>
                  </a:lnTo>
                  <a:lnTo>
                    <a:pt x="3127298" y="688479"/>
                  </a:lnTo>
                  <a:lnTo>
                    <a:pt x="3144672" y="707275"/>
                  </a:lnTo>
                  <a:lnTo>
                    <a:pt x="3165525" y="721766"/>
                  </a:lnTo>
                  <a:lnTo>
                    <a:pt x="3184321" y="697064"/>
                  </a:lnTo>
                  <a:close/>
                </a:path>
                <a:path w="5039359" h="2229484">
                  <a:moveTo>
                    <a:pt x="3294088" y="480390"/>
                  </a:moveTo>
                  <a:lnTo>
                    <a:pt x="3262528" y="480390"/>
                  </a:lnTo>
                  <a:lnTo>
                    <a:pt x="3262528" y="604266"/>
                  </a:lnTo>
                  <a:lnTo>
                    <a:pt x="3225317" y="604266"/>
                  </a:lnTo>
                  <a:lnTo>
                    <a:pt x="3225317" y="486410"/>
                  </a:lnTo>
                  <a:lnTo>
                    <a:pt x="3194139" y="486410"/>
                  </a:lnTo>
                  <a:lnTo>
                    <a:pt x="3194139" y="776465"/>
                  </a:lnTo>
                  <a:lnTo>
                    <a:pt x="3225317" y="776465"/>
                  </a:lnTo>
                  <a:lnTo>
                    <a:pt x="3225317" y="631926"/>
                  </a:lnTo>
                  <a:lnTo>
                    <a:pt x="3262528" y="631926"/>
                  </a:lnTo>
                  <a:lnTo>
                    <a:pt x="3262528" y="791819"/>
                  </a:lnTo>
                  <a:lnTo>
                    <a:pt x="3294088" y="791819"/>
                  </a:lnTo>
                  <a:lnTo>
                    <a:pt x="3294088" y="631926"/>
                  </a:lnTo>
                  <a:lnTo>
                    <a:pt x="3294088" y="604266"/>
                  </a:lnTo>
                  <a:lnTo>
                    <a:pt x="3294088" y="480390"/>
                  </a:lnTo>
                  <a:close/>
                </a:path>
                <a:path w="5039359" h="2229484">
                  <a:moveTo>
                    <a:pt x="3324707" y="218135"/>
                  </a:moveTo>
                  <a:lnTo>
                    <a:pt x="3292386" y="195935"/>
                  </a:lnTo>
                  <a:lnTo>
                    <a:pt x="3267265" y="165074"/>
                  </a:lnTo>
                  <a:lnTo>
                    <a:pt x="3251035" y="129209"/>
                  </a:lnTo>
                  <a:lnTo>
                    <a:pt x="3245383" y="91922"/>
                  </a:lnTo>
                  <a:lnTo>
                    <a:pt x="3245383" y="58623"/>
                  </a:lnTo>
                  <a:lnTo>
                    <a:pt x="3312909" y="58623"/>
                  </a:lnTo>
                  <a:lnTo>
                    <a:pt x="3312909" y="31330"/>
                  </a:lnTo>
                  <a:lnTo>
                    <a:pt x="3142602" y="31330"/>
                  </a:lnTo>
                  <a:lnTo>
                    <a:pt x="3142602" y="58623"/>
                  </a:lnTo>
                  <a:lnTo>
                    <a:pt x="3212706" y="58623"/>
                  </a:lnTo>
                  <a:lnTo>
                    <a:pt x="3212706" y="91922"/>
                  </a:lnTo>
                  <a:lnTo>
                    <a:pt x="3206483" y="131864"/>
                  </a:lnTo>
                  <a:lnTo>
                    <a:pt x="3189478" y="170141"/>
                  </a:lnTo>
                  <a:lnTo>
                    <a:pt x="3163671" y="202806"/>
                  </a:lnTo>
                  <a:lnTo>
                    <a:pt x="3131058" y="225882"/>
                  </a:lnTo>
                  <a:lnTo>
                    <a:pt x="3150578" y="251929"/>
                  </a:lnTo>
                  <a:lnTo>
                    <a:pt x="3175787" y="235077"/>
                  </a:lnTo>
                  <a:lnTo>
                    <a:pt x="3197860" y="211785"/>
                  </a:lnTo>
                  <a:lnTo>
                    <a:pt x="3215957" y="183464"/>
                  </a:lnTo>
                  <a:lnTo>
                    <a:pt x="3229292" y="151536"/>
                  </a:lnTo>
                  <a:lnTo>
                    <a:pt x="3242322" y="180797"/>
                  </a:lnTo>
                  <a:lnTo>
                    <a:pt x="3259836" y="206806"/>
                  </a:lnTo>
                  <a:lnTo>
                    <a:pt x="3281261" y="228333"/>
                  </a:lnTo>
                  <a:lnTo>
                    <a:pt x="3306038" y="244195"/>
                  </a:lnTo>
                  <a:lnTo>
                    <a:pt x="3324707" y="218135"/>
                  </a:lnTo>
                  <a:close/>
                </a:path>
                <a:path w="5039359" h="2229484">
                  <a:moveTo>
                    <a:pt x="3335794" y="1658327"/>
                  </a:moveTo>
                  <a:lnTo>
                    <a:pt x="3119805" y="1658327"/>
                  </a:lnTo>
                  <a:lnTo>
                    <a:pt x="3119805" y="1685010"/>
                  </a:lnTo>
                  <a:lnTo>
                    <a:pt x="3302393" y="1685010"/>
                  </a:lnTo>
                  <a:lnTo>
                    <a:pt x="3302393" y="1752346"/>
                  </a:lnTo>
                  <a:lnTo>
                    <a:pt x="3335794" y="1752346"/>
                  </a:lnTo>
                  <a:lnTo>
                    <a:pt x="3335794" y="1685010"/>
                  </a:lnTo>
                  <a:lnTo>
                    <a:pt x="3335794" y="1658327"/>
                  </a:lnTo>
                  <a:close/>
                </a:path>
                <a:path w="5039359" h="2229484">
                  <a:moveTo>
                    <a:pt x="3339477" y="1552867"/>
                  </a:moveTo>
                  <a:lnTo>
                    <a:pt x="3157994" y="1552867"/>
                  </a:lnTo>
                  <a:lnTo>
                    <a:pt x="3157994" y="1526184"/>
                  </a:lnTo>
                  <a:lnTo>
                    <a:pt x="3329406" y="1526184"/>
                  </a:lnTo>
                  <a:lnTo>
                    <a:pt x="3329406" y="1500771"/>
                  </a:lnTo>
                  <a:lnTo>
                    <a:pt x="3157994" y="1500771"/>
                  </a:lnTo>
                  <a:lnTo>
                    <a:pt x="3157994" y="1475359"/>
                  </a:lnTo>
                  <a:lnTo>
                    <a:pt x="3337395" y="1475359"/>
                  </a:lnTo>
                  <a:lnTo>
                    <a:pt x="3337395" y="1448676"/>
                  </a:lnTo>
                  <a:lnTo>
                    <a:pt x="3124847" y="1448676"/>
                  </a:lnTo>
                  <a:lnTo>
                    <a:pt x="3124847" y="1475359"/>
                  </a:lnTo>
                  <a:lnTo>
                    <a:pt x="3124847" y="1500771"/>
                  </a:lnTo>
                  <a:lnTo>
                    <a:pt x="3124847" y="1526184"/>
                  </a:lnTo>
                  <a:lnTo>
                    <a:pt x="3124847" y="1552867"/>
                  </a:lnTo>
                  <a:lnTo>
                    <a:pt x="3124847" y="1578279"/>
                  </a:lnTo>
                  <a:lnTo>
                    <a:pt x="3339477" y="1578279"/>
                  </a:lnTo>
                  <a:lnTo>
                    <a:pt x="3339477" y="1552867"/>
                  </a:lnTo>
                  <a:close/>
                </a:path>
                <a:path w="5039359" h="2229484">
                  <a:moveTo>
                    <a:pt x="3344811" y="1188262"/>
                  </a:moveTo>
                  <a:lnTo>
                    <a:pt x="3342957" y="1169466"/>
                  </a:lnTo>
                  <a:lnTo>
                    <a:pt x="3342894" y="1168882"/>
                  </a:lnTo>
                  <a:lnTo>
                    <a:pt x="3342119" y="1160970"/>
                  </a:lnTo>
                  <a:lnTo>
                    <a:pt x="3317862" y="1164945"/>
                  </a:lnTo>
                  <a:lnTo>
                    <a:pt x="3293961" y="1167472"/>
                  </a:lnTo>
                  <a:lnTo>
                    <a:pt x="3269119" y="1168882"/>
                  </a:lnTo>
                  <a:lnTo>
                    <a:pt x="3242043" y="1169466"/>
                  </a:lnTo>
                  <a:lnTo>
                    <a:pt x="3242043" y="1025055"/>
                  </a:lnTo>
                  <a:lnTo>
                    <a:pt x="3325406" y="1025055"/>
                  </a:lnTo>
                  <a:lnTo>
                    <a:pt x="3325406" y="998258"/>
                  </a:lnTo>
                  <a:lnTo>
                    <a:pt x="3209010" y="998258"/>
                  </a:lnTo>
                  <a:lnTo>
                    <a:pt x="3209010" y="1197356"/>
                  </a:lnTo>
                  <a:lnTo>
                    <a:pt x="3229635" y="1197356"/>
                  </a:lnTo>
                  <a:lnTo>
                    <a:pt x="3261512" y="1196924"/>
                  </a:lnTo>
                  <a:lnTo>
                    <a:pt x="3290176" y="1195616"/>
                  </a:lnTo>
                  <a:lnTo>
                    <a:pt x="3317354" y="1192911"/>
                  </a:lnTo>
                  <a:lnTo>
                    <a:pt x="3344811" y="1188262"/>
                  </a:lnTo>
                  <a:close/>
                </a:path>
                <a:path w="5039359" h="2229484">
                  <a:moveTo>
                    <a:pt x="3372015" y="1604987"/>
                  </a:moveTo>
                  <a:lnTo>
                    <a:pt x="3087751" y="1604987"/>
                  </a:lnTo>
                  <a:lnTo>
                    <a:pt x="3087751" y="1631175"/>
                  </a:lnTo>
                  <a:lnTo>
                    <a:pt x="3372015" y="1631175"/>
                  </a:lnTo>
                  <a:lnTo>
                    <a:pt x="3372015" y="1604987"/>
                  </a:lnTo>
                  <a:close/>
                </a:path>
                <a:path w="5039359" h="2229484">
                  <a:moveTo>
                    <a:pt x="3429190" y="123507"/>
                  </a:moveTo>
                  <a:lnTo>
                    <a:pt x="3379343" y="123507"/>
                  </a:lnTo>
                  <a:lnTo>
                    <a:pt x="3379343" y="0"/>
                  </a:lnTo>
                  <a:lnTo>
                    <a:pt x="3346310" y="0"/>
                  </a:lnTo>
                  <a:lnTo>
                    <a:pt x="3346310" y="311429"/>
                  </a:lnTo>
                  <a:lnTo>
                    <a:pt x="3379343" y="311429"/>
                  </a:lnTo>
                  <a:lnTo>
                    <a:pt x="3379343" y="151409"/>
                  </a:lnTo>
                  <a:lnTo>
                    <a:pt x="3429190" y="151409"/>
                  </a:lnTo>
                  <a:lnTo>
                    <a:pt x="3429190" y="123507"/>
                  </a:lnTo>
                  <a:close/>
                </a:path>
                <a:path w="5039359" h="2229484">
                  <a:moveTo>
                    <a:pt x="3465398" y="960780"/>
                  </a:moveTo>
                  <a:lnTo>
                    <a:pt x="3434080" y="960780"/>
                  </a:lnTo>
                  <a:lnTo>
                    <a:pt x="3434080" y="1084287"/>
                  </a:lnTo>
                  <a:lnTo>
                    <a:pt x="3393808" y="1084287"/>
                  </a:lnTo>
                  <a:lnTo>
                    <a:pt x="3393808" y="967168"/>
                  </a:lnTo>
                  <a:lnTo>
                    <a:pt x="3363353" y="967168"/>
                  </a:lnTo>
                  <a:lnTo>
                    <a:pt x="3363353" y="1256220"/>
                  </a:lnTo>
                  <a:lnTo>
                    <a:pt x="3393808" y="1256220"/>
                  </a:lnTo>
                  <a:lnTo>
                    <a:pt x="3393808" y="1111199"/>
                  </a:lnTo>
                  <a:lnTo>
                    <a:pt x="3434080" y="1111199"/>
                  </a:lnTo>
                  <a:lnTo>
                    <a:pt x="3434080" y="1272197"/>
                  </a:lnTo>
                  <a:lnTo>
                    <a:pt x="3465398" y="1272197"/>
                  </a:lnTo>
                  <a:lnTo>
                    <a:pt x="3465398" y="1111199"/>
                  </a:lnTo>
                  <a:lnTo>
                    <a:pt x="3465398" y="1084287"/>
                  </a:lnTo>
                  <a:lnTo>
                    <a:pt x="3465398" y="960780"/>
                  </a:lnTo>
                  <a:close/>
                </a:path>
                <a:path w="5039359" h="2229484">
                  <a:moveTo>
                    <a:pt x="3554730" y="1463408"/>
                  </a:moveTo>
                  <a:lnTo>
                    <a:pt x="3409340" y="1463408"/>
                  </a:lnTo>
                  <a:lnTo>
                    <a:pt x="3409340" y="1490319"/>
                  </a:lnTo>
                  <a:lnTo>
                    <a:pt x="3519119" y="1490319"/>
                  </a:lnTo>
                  <a:lnTo>
                    <a:pt x="3507498" y="1526120"/>
                  </a:lnTo>
                  <a:lnTo>
                    <a:pt x="3482352" y="1557274"/>
                  </a:lnTo>
                  <a:lnTo>
                    <a:pt x="3444671" y="1582864"/>
                  </a:lnTo>
                  <a:lnTo>
                    <a:pt x="3395472" y="1601927"/>
                  </a:lnTo>
                  <a:lnTo>
                    <a:pt x="3408857" y="1628584"/>
                  </a:lnTo>
                  <a:lnTo>
                    <a:pt x="3459073" y="1608988"/>
                  </a:lnTo>
                  <a:lnTo>
                    <a:pt x="3499650" y="1582216"/>
                  </a:lnTo>
                  <a:lnTo>
                    <a:pt x="3529711" y="1548726"/>
                  </a:lnTo>
                  <a:lnTo>
                    <a:pt x="3548367" y="1508963"/>
                  </a:lnTo>
                  <a:lnTo>
                    <a:pt x="3554730" y="1463408"/>
                  </a:lnTo>
                  <a:close/>
                </a:path>
                <a:path w="5039359" h="2229484">
                  <a:moveTo>
                    <a:pt x="3581882" y="735660"/>
                  </a:moveTo>
                  <a:lnTo>
                    <a:pt x="3574389" y="711962"/>
                  </a:lnTo>
                  <a:lnTo>
                    <a:pt x="3566541" y="705535"/>
                  </a:lnTo>
                  <a:lnTo>
                    <a:pt x="3553142" y="694601"/>
                  </a:lnTo>
                  <a:lnTo>
                    <a:pt x="3548977" y="693293"/>
                  </a:lnTo>
                  <a:lnTo>
                    <a:pt x="3548977" y="735660"/>
                  </a:lnTo>
                  <a:lnTo>
                    <a:pt x="3543808" y="748601"/>
                  </a:lnTo>
                  <a:lnTo>
                    <a:pt x="3529177" y="758139"/>
                  </a:lnTo>
                  <a:lnTo>
                    <a:pt x="3505784" y="763993"/>
                  </a:lnTo>
                  <a:lnTo>
                    <a:pt x="3474313" y="765886"/>
                  </a:lnTo>
                  <a:lnTo>
                    <a:pt x="3442601" y="763993"/>
                  </a:lnTo>
                  <a:lnTo>
                    <a:pt x="3419195" y="758139"/>
                  </a:lnTo>
                  <a:lnTo>
                    <a:pt x="3404743" y="748601"/>
                  </a:lnTo>
                  <a:lnTo>
                    <a:pt x="3399891" y="735660"/>
                  </a:lnTo>
                  <a:lnTo>
                    <a:pt x="3404743" y="722845"/>
                  </a:lnTo>
                  <a:lnTo>
                    <a:pt x="3419195" y="713460"/>
                  </a:lnTo>
                  <a:lnTo>
                    <a:pt x="3442601" y="707631"/>
                  </a:lnTo>
                  <a:lnTo>
                    <a:pt x="3474313" y="705535"/>
                  </a:lnTo>
                  <a:lnTo>
                    <a:pt x="3505784" y="707631"/>
                  </a:lnTo>
                  <a:lnTo>
                    <a:pt x="3529177" y="713460"/>
                  </a:lnTo>
                  <a:lnTo>
                    <a:pt x="3543808" y="722845"/>
                  </a:lnTo>
                  <a:lnTo>
                    <a:pt x="3548977" y="735660"/>
                  </a:lnTo>
                  <a:lnTo>
                    <a:pt x="3548977" y="693293"/>
                  </a:lnTo>
                  <a:lnTo>
                    <a:pt x="3519373" y="683971"/>
                  </a:lnTo>
                  <a:lnTo>
                    <a:pt x="3474313" y="680466"/>
                  </a:lnTo>
                  <a:lnTo>
                    <a:pt x="3428949" y="683971"/>
                  </a:lnTo>
                  <a:lnTo>
                    <a:pt x="3395014" y="694601"/>
                  </a:lnTo>
                  <a:lnTo>
                    <a:pt x="3373742" y="711962"/>
                  </a:lnTo>
                  <a:lnTo>
                    <a:pt x="3366376" y="735660"/>
                  </a:lnTo>
                  <a:lnTo>
                    <a:pt x="3373742" y="759472"/>
                  </a:lnTo>
                  <a:lnTo>
                    <a:pt x="3395014" y="776884"/>
                  </a:lnTo>
                  <a:lnTo>
                    <a:pt x="3428949" y="787577"/>
                  </a:lnTo>
                  <a:lnTo>
                    <a:pt x="3474313" y="791210"/>
                  </a:lnTo>
                  <a:lnTo>
                    <a:pt x="3519373" y="787577"/>
                  </a:lnTo>
                  <a:lnTo>
                    <a:pt x="3553142" y="776884"/>
                  </a:lnTo>
                  <a:lnTo>
                    <a:pt x="3566566" y="765886"/>
                  </a:lnTo>
                  <a:lnTo>
                    <a:pt x="3574389" y="759472"/>
                  </a:lnTo>
                  <a:lnTo>
                    <a:pt x="3581882" y="735660"/>
                  </a:lnTo>
                  <a:close/>
                </a:path>
                <a:path w="5039359" h="2229484">
                  <a:moveTo>
                    <a:pt x="3616502" y="632294"/>
                  </a:moveTo>
                  <a:lnTo>
                    <a:pt x="3547745" y="632294"/>
                  </a:lnTo>
                  <a:lnTo>
                    <a:pt x="3547745" y="599236"/>
                  </a:lnTo>
                  <a:lnTo>
                    <a:pt x="3547745" y="590511"/>
                  </a:lnTo>
                  <a:lnTo>
                    <a:pt x="3547961" y="590511"/>
                  </a:lnTo>
                  <a:lnTo>
                    <a:pt x="3563836" y="582117"/>
                  </a:lnTo>
                  <a:lnTo>
                    <a:pt x="3585438" y="544423"/>
                  </a:lnTo>
                  <a:lnTo>
                    <a:pt x="3577679" y="519671"/>
                  </a:lnTo>
                  <a:lnTo>
                    <a:pt x="3567798" y="511479"/>
                  </a:lnTo>
                  <a:lnTo>
                    <a:pt x="3555492" y="501281"/>
                  </a:lnTo>
                  <a:lnTo>
                    <a:pt x="3551669" y="500037"/>
                  </a:lnTo>
                  <a:lnTo>
                    <a:pt x="3551669" y="544423"/>
                  </a:lnTo>
                  <a:lnTo>
                    <a:pt x="3546373" y="558304"/>
                  </a:lnTo>
                  <a:lnTo>
                    <a:pt x="3531095" y="568477"/>
                  </a:lnTo>
                  <a:lnTo>
                    <a:pt x="3514953" y="572643"/>
                  </a:lnTo>
                  <a:lnTo>
                    <a:pt x="3514953" y="599236"/>
                  </a:lnTo>
                  <a:lnTo>
                    <a:pt x="3514953" y="632294"/>
                  </a:lnTo>
                  <a:lnTo>
                    <a:pt x="3434029" y="632294"/>
                  </a:lnTo>
                  <a:lnTo>
                    <a:pt x="3434029" y="599363"/>
                  </a:lnTo>
                  <a:lnTo>
                    <a:pt x="3443008" y="600519"/>
                  </a:lnTo>
                  <a:lnTo>
                    <a:pt x="3442817" y="600519"/>
                  </a:lnTo>
                  <a:lnTo>
                    <a:pt x="3453092" y="601446"/>
                  </a:lnTo>
                  <a:lnTo>
                    <a:pt x="3463582" y="601992"/>
                  </a:lnTo>
                  <a:lnTo>
                    <a:pt x="3474440" y="602183"/>
                  </a:lnTo>
                  <a:lnTo>
                    <a:pt x="3485273" y="601992"/>
                  </a:lnTo>
                  <a:lnTo>
                    <a:pt x="3495662" y="601446"/>
                  </a:lnTo>
                  <a:lnTo>
                    <a:pt x="3505568" y="600519"/>
                  </a:lnTo>
                  <a:lnTo>
                    <a:pt x="3514953" y="599236"/>
                  </a:lnTo>
                  <a:lnTo>
                    <a:pt x="3514953" y="572643"/>
                  </a:lnTo>
                  <a:lnTo>
                    <a:pt x="3506813" y="574738"/>
                  </a:lnTo>
                  <a:lnTo>
                    <a:pt x="3474440" y="576872"/>
                  </a:lnTo>
                  <a:lnTo>
                    <a:pt x="3441954" y="574738"/>
                  </a:lnTo>
                  <a:lnTo>
                    <a:pt x="3417709" y="568477"/>
                  </a:lnTo>
                  <a:lnTo>
                    <a:pt x="3402571" y="558304"/>
                  </a:lnTo>
                  <a:lnTo>
                    <a:pt x="3397453" y="544423"/>
                  </a:lnTo>
                  <a:lnTo>
                    <a:pt x="3402571" y="530453"/>
                  </a:lnTo>
                  <a:lnTo>
                    <a:pt x="3417709" y="520115"/>
                  </a:lnTo>
                  <a:lnTo>
                    <a:pt x="3441954" y="513689"/>
                  </a:lnTo>
                  <a:lnTo>
                    <a:pt x="3474440" y="511479"/>
                  </a:lnTo>
                  <a:lnTo>
                    <a:pt x="3506813" y="513689"/>
                  </a:lnTo>
                  <a:lnTo>
                    <a:pt x="3531095" y="520115"/>
                  </a:lnTo>
                  <a:lnTo>
                    <a:pt x="3546373" y="530453"/>
                  </a:lnTo>
                  <a:lnTo>
                    <a:pt x="3551669" y="544423"/>
                  </a:lnTo>
                  <a:lnTo>
                    <a:pt x="3551669" y="500037"/>
                  </a:lnTo>
                  <a:lnTo>
                    <a:pt x="3520529" y="489813"/>
                  </a:lnTo>
                  <a:lnTo>
                    <a:pt x="3474440" y="485800"/>
                  </a:lnTo>
                  <a:lnTo>
                    <a:pt x="3428200" y="489813"/>
                  </a:lnTo>
                  <a:lnTo>
                    <a:pt x="3393160" y="501281"/>
                  </a:lnTo>
                  <a:lnTo>
                    <a:pt x="3370948" y="519671"/>
                  </a:lnTo>
                  <a:lnTo>
                    <a:pt x="3363188" y="544423"/>
                  </a:lnTo>
                  <a:lnTo>
                    <a:pt x="3365690" y="558965"/>
                  </a:lnTo>
                  <a:lnTo>
                    <a:pt x="3373005" y="571563"/>
                  </a:lnTo>
                  <a:lnTo>
                    <a:pt x="3384842" y="582117"/>
                  </a:lnTo>
                  <a:lnTo>
                    <a:pt x="3400882" y="590511"/>
                  </a:lnTo>
                  <a:lnTo>
                    <a:pt x="3400882" y="632294"/>
                  </a:lnTo>
                  <a:lnTo>
                    <a:pt x="3332861" y="632294"/>
                  </a:lnTo>
                  <a:lnTo>
                    <a:pt x="3332861" y="659079"/>
                  </a:lnTo>
                  <a:lnTo>
                    <a:pt x="3616502" y="659079"/>
                  </a:lnTo>
                  <a:lnTo>
                    <a:pt x="3616502" y="632294"/>
                  </a:lnTo>
                  <a:close/>
                </a:path>
                <a:path w="5039359" h="2229484">
                  <a:moveTo>
                    <a:pt x="3643757" y="1690776"/>
                  </a:moveTo>
                  <a:lnTo>
                    <a:pt x="3636505" y="1665224"/>
                  </a:lnTo>
                  <a:lnTo>
                    <a:pt x="3626358" y="1655749"/>
                  </a:lnTo>
                  <a:lnTo>
                    <a:pt x="3615842" y="1645920"/>
                  </a:lnTo>
                  <a:lnTo>
                    <a:pt x="3611461" y="1644281"/>
                  </a:lnTo>
                  <a:lnTo>
                    <a:pt x="3611461" y="1690776"/>
                  </a:lnTo>
                  <a:lnTo>
                    <a:pt x="3606508" y="1705533"/>
                  </a:lnTo>
                  <a:lnTo>
                    <a:pt x="3592499" y="1716557"/>
                  </a:lnTo>
                  <a:lnTo>
                    <a:pt x="3592690" y="1716557"/>
                  </a:lnTo>
                  <a:lnTo>
                    <a:pt x="3570122" y="1723669"/>
                  </a:lnTo>
                  <a:lnTo>
                    <a:pt x="3540861" y="1726044"/>
                  </a:lnTo>
                  <a:lnTo>
                    <a:pt x="3511473" y="1723669"/>
                  </a:lnTo>
                  <a:lnTo>
                    <a:pt x="3488893" y="1716557"/>
                  </a:lnTo>
                  <a:lnTo>
                    <a:pt x="3489096" y="1716557"/>
                  </a:lnTo>
                  <a:lnTo>
                    <a:pt x="3475177" y="1705533"/>
                  </a:lnTo>
                  <a:lnTo>
                    <a:pt x="3470376" y="1690776"/>
                  </a:lnTo>
                  <a:lnTo>
                    <a:pt x="3475177" y="1675993"/>
                  </a:lnTo>
                  <a:lnTo>
                    <a:pt x="3489223" y="1664919"/>
                  </a:lnTo>
                  <a:lnTo>
                    <a:pt x="3511473" y="1658023"/>
                  </a:lnTo>
                  <a:lnTo>
                    <a:pt x="3540861" y="1655749"/>
                  </a:lnTo>
                  <a:lnTo>
                    <a:pt x="3570122" y="1658023"/>
                  </a:lnTo>
                  <a:lnTo>
                    <a:pt x="3592372" y="1664919"/>
                  </a:lnTo>
                  <a:lnTo>
                    <a:pt x="3606508" y="1675993"/>
                  </a:lnTo>
                  <a:lnTo>
                    <a:pt x="3611461" y="1690776"/>
                  </a:lnTo>
                  <a:lnTo>
                    <a:pt x="3611461" y="1644281"/>
                  </a:lnTo>
                  <a:lnTo>
                    <a:pt x="3583406" y="1633715"/>
                  </a:lnTo>
                  <a:lnTo>
                    <a:pt x="3540861" y="1629448"/>
                  </a:lnTo>
                  <a:lnTo>
                    <a:pt x="3498392" y="1633715"/>
                  </a:lnTo>
                  <a:lnTo>
                    <a:pt x="3465804" y="1645920"/>
                  </a:lnTo>
                  <a:lnTo>
                    <a:pt x="3444951" y="1665224"/>
                  </a:lnTo>
                  <a:lnTo>
                    <a:pt x="3437712" y="1690776"/>
                  </a:lnTo>
                  <a:lnTo>
                    <a:pt x="3444951" y="1716557"/>
                  </a:lnTo>
                  <a:lnTo>
                    <a:pt x="3465804" y="1735886"/>
                  </a:lnTo>
                  <a:lnTo>
                    <a:pt x="3498392" y="1748015"/>
                  </a:lnTo>
                  <a:lnTo>
                    <a:pt x="3540861" y="1752219"/>
                  </a:lnTo>
                  <a:lnTo>
                    <a:pt x="3583406" y="1748015"/>
                  </a:lnTo>
                  <a:lnTo>
                    <a:pt x="3615842" y="1735886"/>
                  </a:lnTo>
                  <a:lnTo>
                    <a:pt x="3626358" y="1726044"/>
                  </a:lnTo>
                  <a:lnTo>
                    <a:pt x="3636505" y="1716557"/>
                  </a:lnTo>
                  <a:lnTo>
                    <a:pt x="3643757" y="1690776"/>
                  </a:lnTo>
                  <a:close/>
                </a:path>
                <a:path w="5039359" h="2229484">
                  <a:moveTo>
                    <a:pt x="3685387" y="1519580"/>
                  </a:moveTo>
                  <a:lnTo>
                    <a:pt x="3640315" y="1519580"/>
                  </a:lnTo>
                  <a:lnTo>
                    <a:pt x="3640315" y="1441170"/>
                  </a:lnTo>
                  <a:lnTo>
                    <a:pt x="3607295" y="1441170"/>
                  </a:lnTo>
                  <a:lnTo>
                    <a:pt x="3607295" y="1626006"/>
                  </a:lnTo>
                  <a:lnTo>
                    <a:pt x="3640315" y="1626006"/>
                  </a:lnTo>
                  <a:lnTo>
                    <a:pt x="3640315" y="1546745"/>
                  </a:lnTo>
                  <a:lnTo>
                    <a:pt x="3685387" y="1546745"/>
                  </a:lnTo>
                  <a:lnTo>
                    <a:pt x="3685387" y="1519580"/>
                  </a:lnTo>
                  <a:close/>
                </a:path>
                <a:path w="5039359" h="2229484">
                  <a:moveTo>
                    <a:pt x="3692283" y="1117587"/>
                  </a:moveTo>
                  <a:lnTo>
                    <a:pt x="3660775" y="1101801"/>
                  </a:lnTo>
                  <a:lnTo>
                    <a:pt x="3637178" y="1079500"/>
                  </a:lnTo>
                  <a:lnTo>
                    <a:pt x="3635197" y="1075931"/>
                  </a:lnTo>
                  <a:lnTo>
                    <a:pt x="3622383" y="1052855"/>
                  </a:lnTo>
                  <a:lnTo>
                    <a:pt x="3617252" y="1024064"/>
                  </a:lnTo>
                  <a:lnTo>
                    <a:pt x="3617252" y="1011783"/>
                  </a:lnTo>
                  <a:lnTo>
                    <a:pt x="3684308" y="1011783"/>
                  </a:lnTo>
                  <a:lnTo>
                    <a:pt x="3684308" y="984859"/>
                  </a:lnTo>
                  <a:lnTo>
                    <a:pt x="3516325" y="984859"/>
                  </a:lnTo>
                  <a:lnTo>
                    <a:pt x="3516325" y="1011783"/>
                  </a:lnTo>
                  <a:lnTo>
                    <a:pt x="3583851" y="1011783"/>
                  </a:lnTo>
                  <a:lnTo>
                    <a:pt x="3583851" y="1024064"/>
                  </a:lnTo>
                  <a:lnTo>
                    <a:pt x="3578441" y="1055535"/>
                  </a:lnTo>
                  <a:lnTo>
                    <a:pt x="3562947" y="1084135"/>
                  </a:lnTo>
                  <a:lnTo>
                    <a:pt x="3538474" y="1107719"/>
                  </a:lnTo>
                  <a:lnTo>
                    <a:pt x="3506127" y="1124115"/>
                  </a:lnTo>
                  <a:lnTo>
                    <a:pt x="3523196" y="1151026"/>
                  </a:lnTo>
                  <a:lnTo>
                    <a:pt x="3549091" y="1138516"/>
                  </a:lnTo>
                  <a:lnTo>
                    <a:pt x="3570935" y="1121359"/>
                  </a:lnTo>
                  <a:lnTo>
                    <a:pt x="3588397" y="1100264"/>
                  </a:lnTo>
                  <a:lnTo>
                    <a:pt x="3601174" y="1075931"/>
                  </a:lnTo>
                  <a:lnTo>
                    <a:pt x="3613531" y="1097800"/>
                  </a:lnTo>
                  <a:lnTo>
                    <a:pt x="3630206" y="1116876"/>
                  </a:lnTo>
                  <a:lnTo>
                    <a:pt x="3650932" y="1132459"/>
                  </a:lnTo>
                  <a:lnTo>
                    <a:pt x="3675456" y="1143889"/>
                  </a:lnTo>
                  <a:lnTo>
                    <a:pt x="3692283" y="1117587"/>
                  </a:lnTo>
                  <a:close/>
                </a:path>
                <a:path w="5039359" h="2229484">
                  <a:moveTo>
                    <a:pt x="3693439" y="24574"/>
                  </a:moveTo>
                  <a:lnTo>
                    <a:pt x="3552723" y="24574"/>
                  </a:lnTo>
                  <a:lnTo>
                    <a:pt x="3552723" y="51485"/>
                  </a:lnTo>
                  <a:lnTo>
                    <a:pt x="3658692" y="51485"/>
                  </a:lnTo>
                  <a:lnTo>
                    <a:pt x="3657625" y="60134"/>
                  </a:lnTo>
                  <a:lnTo>
                    <a:pt x="3656063" y="68554"/>
                  </a:lnTo>
                  <a:lnTo>
                    <a:pt x="3653980" y="76771"/>
                  </a:lnTo>
                  <a:lnTo>
                    <a:pt x="3651326" y="84797"/>
                  </a:lnTo>
                  <a:lnTo>
                    <a:pt x="3537127" y="89712"/>
                  </a:lnTo>
                  <a:lnTo>
                    <a:pt x="3542284" y="116509"/>
                  </a:lnTo>
                  <a:lnTo>
                    <a:pt x="3639286" y="108521"/>
                  </a:lnTo>
                  <a:lnTo>
                    <a:pt x="3622891" y="128117"/>
                  </a:lnTo>
                  <a:lnTo>
                    <a:pt x="3600869" y="145745"/>
                  </a:lnTo>
                  <a:lnTo>
                    <a:pt x="3572789" y="161315"/>
                  </a:lnTo>
                  <a:lnTo>
                    <a:pt x="3538232" y="174764"/>
                  </a:lnTo>
                  <a:lnTo>
                    <a:pt x="3551250" y="200812"/>
                  </a:lnTo>
                  <a:lnTo>
                    <a:pt x="3605149" y="177546"/>
                  </a:lnTo>
                  <a:lnTo>
                    <a:pt x="3645255" y="148107"/>
                  </a:lnTo>
                  <a:lnTo>
                    <a:pt x="3672636" y="112674"/>
                  </a:lnTo>
                  <a:lnTo>
                    <a:pt x="3688346" y="71437"/>
                  </a:lnTo>
                  <a:lnTo>
                    <a:pt x="3693439" y="24574"/>
                  </a:lnTo>
                  <a:close/>
                </a:path>
                <a:path w="5039359" h="2229484">
                  <a:moveTo>
                    <a:pt x="3765346" y="961021"/>
                  </a:moveTo>
                  <a:lnTo>
                    <a:pt x="3732428" y="961021"/>
                  </a:lnTo>
                  <a:lnTo>
                    <a:pt x="3732428" y="1045324"/>
                  </a:lnTo>
                  <a:lnTo>
                    <a:pt x="3672763" y="1045324"/>
                  </a:lnTo>
                  <a:lnTo>
                    <a:pt x="3672763" y="1072235"/>
                  </a:lnTo>
                  <a:lnTo>
                    <a:pt x="3732428" y="1072235"/>
                  </a:lnTo>
                  <a:lnTo>
                    <a:pt x="3732428" y="1189113"/>
                  </a:lnTo>
                  <a:lnTo>
                    <a:pt x="3765346" y="1189113"/>
                  </a:lnTo>
                  <a:lnTo>
                    <a:pt x="3765346" y="961021"/>
                  </a:lnTo>
                  <a:close/>
                </a:path>
                <a:path w="5039359" h="2229484">
                  <a:moveTo>
                    <a:pt x="3773576" y="1238770"/>
                  </a:moveTo>
                  <a:lnTo>
                    <a:pt x="3596259" y="1238770"/>
                  </a:lnTo>
                  <a:lnTo>
                    <a:pt x="3596259" y="1168844"/>
                  </a:lnTo>
                  <a:lnTo>
                    <a:pt x="3563340" y="1168844"/>
                  </a:lnTo>
                  <a:lnTo>
                    <a:pt x="3563340" y="1265809"/>
                  </a:lnTo>
                  <a:lnTo>
                    <a:pt x="3773576" y="1265809"/>
                  </a:lnTo>
                  <a:lnTo>
                    <a:pt x="3773576" y="1238770"/>
                  </a:lnTo>
                  <a:close/>
                </a:path>
                <a:path w="5039359" h="2229484">
                  <a:moveTo>
                    <a:pt x="3790327" y="241"/>
                  </a:moveTo>
                  <a:lnTo>
                    <a:pt x="3757422" y="241"/>
                  </a:lnTo>
                  <a:lnTo>
                    <a:pt x="3757422" y="97701"/>
                  </a:lnTo>
                  <a:lnTo>
                    <a:pt x="3692575" y="97701"/>
                  </a:lnTo>
                  <a:lnTo>
                    <a:pt x="3692575" y="124866"/>
                  </a:lnTo>
                  <a:lnTo>
                    <a:pt x="3757422" y="124866"/>
                  </a:lnTo>
                  <a:lnTo>
                    <a:pt x="3757422" y="230924"/>
                  </a:lnTo>
                  <a:lnTo>
                    <a:pt x="3790327" y="230924"/>
                  </a:lnTo>
                  <a:lnTo>
                    <a:pt x="3790327" y="241"/>
                  </a:lnTo>
                  <a:close/>
                </a:path>
                <a:path w="5039359" h="2229484">
                  <a:moveTo>
                    <a:pt x="3798913" y="277990"/>
                  </a:moveTo>
                  <a:lnTo>
                    <a:pt x="3624186" y="277990"/>
                  </a:lnTo>
                  <a:lnTo>
                    <a:pt x="3624186" y="208191"/>
                  </a:lnTo>
                  <a:lnTo>
                    <a:pt x="3591039" y="208191"/>
                  </a:lnTo>
                  <a:lnTo>
                    <a:pt x="3591039" y="305041"/>
                  </a:lnTo>
                  <a:lnTo>
                    <a:pt x="3798913" y="305041"/>
                  </a:lnTo>
                  <a:lnTo>
                    <a:pt x="3798913" y="277990"/>
                  </a:lnTo>
                  <a:close/>
                </a:path>
                <a:path w="5039359" h="2229484">
                  <a:moveTo>
                    <a:pt x="3824998" y="608901"/>
                  </a:moveTo>
                  <a:lnTo>
                    <a:pt x="3769779" y="572579"/>
                  </a:lnTo>
                  <a:lnTo>
                    <a:pt x="3749827" y="517499"/>
                  </a:lnTo>
                  <a:lnTo>
                    <a:pt x="3749827" y="490474"/>
                  </a:lnTo>
                  <a:lnTo>
                    <a:pt x="3716921" y="490474"/>
                  </a:lnTo>
                  <a:lnTo>
                    <a:pt x="3716921" y="517499"/>
                  </a:lnTo>
                  <a:lnTo>
                    <a:pt x="3711537" y="549160"/>
                  </a:lnTo>
                  <a:lnTo>
                    <a:pt x="3696195" y="577189"/>
                  </a:lnTo>
                  <a:lnTo>
                    <a:pt x="3671773" y="599884"/>
                  </a:lnTo>
                  <a:lnTo>
                    <a:pt x="3639185" y="615569"/>
                  </a:lnTo>
                  <a:lnTo>
                    <a:pt x="3656749" y="641883"/>
                  </a:lnTo>
                  <a:lnTo>
                    <a:pt x="3682428" y="629958"/>
                  </a:lnTo>
                  <a:lnTo>
                    <a:pt x="3704031" y="613575"/>
                  </a:lnTo>
                  <a:lnTo>
                    <a:pt x="3721239" y="593280"/>
                  </a:lnTo>
                  <a:lnTo>
                    <a:pt x="3733736" y="569620"/>
                  </a:lnTo>
                  <a:lnTo>
                    <a:pt x="3746322" y="590715"/>
                  </a:lnTo>
                  <a:lnTo>
                    <a:pt x="3763035" y="608901"/>
                  </a:lnTo>
                  <a:lnTo>
                    <a:pt x="3783558" y="623697"/>
                  </a:lnTo>
                  <a:lnTo>
                    <a:pt x="3807536" y="634631"/>
                  </a:lnTo>
                  <a:lnTo>
                    <a:pt x="3821925" y="613575"/>
                  </a:lnTo>
                  <a:lnTo>
                    <a:pt x="3824998" y="608901"/>
                  </a:lnTo>
                  <a:close/>
                </a:path>
                <a:path w="5039359" h="2229484">
                  <a:moveTo>
                    <a:pt x="3899624" y="480390"/>
                  </a:moveTo>
                  <a:lnTo>
                    <a:pt x="3866718" y="480390"/>
                  </a:lnTo>
                  <a:lnTo>
                    <a:pt x="3866718" y="533971"/>
                  </a:lnTo>
                  <a:lnTo>
                    <a:pt x="3801148" y="533971"/>
                  </a:lnTo>
                  <a:lnTo>
                    <a:pt x="3801148" y="560768"/>
                  </a:lnTo>
                  <a:lnTo>
                    <a:pt x="3866718" y="560768"/>
                  </a:lnTo>
                  <a:lnTo>
                    <a:pt x="3866718" y="640651"/>
                  </a:lnTo>
                  <a:lnTo>
                    <a:pt x="3899624" y="640651"/>
                  </a:lnTo>
                  <a:lnTo>
                    <a:pt x="3899624" y="480390"/>
                  </a:lnTo>
                  <a:close/>
                </a:path>
                <a:path w="5039359" h="2229484">
                  <a:moveTo>
                    <a:pt x="3910317" y="761466"/>
                  </a:moveTo>
                  <a:lnTo>
                    <a:pt x="3729190" y="761466"/>
                  </a:lnTo>
                  <a:lnTo>
                    <a:pt x="3729190" y="732701"/>
                  </a:lnTo>
                  <a:lnTo>
                    <a:pt x="3899624" y="732701"/>
                  </a:lnTo>
                  <a:lnTo>
                    <a:pt x="3899624" y="655396"/>
                  </a:lnTo>
                  <a:lnTo>
                    <a:pt x="3696157" y="655396"/>
                  </a:lnTo>
                  <a:lnTo>
                    <a:pt x="3696157" y="681443"/>
                  </a:lnTo>
                  <a:lnTo>
                    <a:pt x="3866959" y="681443"/>
                  </a:lnTo>
                  <a:lnTo>
                    <a:pt x="3866959" y="707872"/>
                  </a:lnTo>
                  <a:lnTo>
                    <a:pt x="3696766" y="707872"/>
                  </a:lnTo>
                  <a:lnTo>
                    <a:pt x="3696766" y="787882"/>
                  </a:lnTo>
                  <a:lnTo>
                    <a:pt x="3910317" y="787882"/>
                  </a:lnTo>
                  <a:lnTo>
                    <a:pt x="3910317" y="761466"/>
                  </a:lnTo>
                  <a:close/>
                </a:path>
                <a:path w="5039359" h="2229484">
                  <a:moveTo>
                    <a:pt x="4030103" y="224777"/>
                  </a:moveTo>
                  <a:lnTo>
                    <a:pt x="4028630" y="207810"/>
                  </a:lnTo>
                  <a:lnTo>
                    <a:pt x="4028605" y="207594"/>
                  </a:lnTo>
                  <a:lnTo>
                    <a:pt x="4028503" y="206349"/>
                  </a:lnTo>
                  <a:lnTo>
                    <a:pt x="4028351" y="204622"/>
                  </a:lnTo>
                  <a:lnTo>
                    <a:pt x="4028287" y="203822"/>
                  </a:lnTo>
                  <a:lnTo>
                    <a:pt x="4028198" y="202882"/>
                  </a:lnTo>
                  <a:lnTo>
                    <a:pt x="4028109" y="201841"/>
                  </a:lnTo>
                  <a:lnTo>
                    <a:pt x="4028008" y="200698"/>
                  </a:lnTo>
                  <a:lnTo>
                    <a:pt x="4017492" y="201841"/>
                  </a:lnTo>
                  <a:lnTo>
                    <a:pt x="4006786" y="202882"/>
                  </a:lnTo>
                  <a:lnTo>
                    <a:pt x="3995915" y="203822"/>
                  </a:lnTo>
                  <a:lnTo>
                    <a:pt x="3984917" y="204622"/>
                  </a:lnTo>
                  <a:lnTo>
                    <a:pt x="3984917" y="58013"/>
                  </a:lnTo>
                  <a:lnTo>
                    <a:pt x="4018927" y="58013"/>
                  </a:lnTo>
                  <a:lnTo>
                    <a:pt x="4018927" y="31089"/>
                  </a:lnTo>
                  <a:lnTo>
                    <a:pt x="3953103" y="31089"/>
                  </a:lnTo>
                  <a:lnTo>
                    <a:pt x="3953103" y="58013"/>
                  </a:lnTo>
                  <a:lnTo>
                    <a:pt x="3953103" y="206349"/>
                  </a:lnTo>
                  <a:lnTo>
                    <a:pt x="3930434" y="207264"/>
                  </a:lnTo>
                  <a:lnTo>
                    <a:pt x="3908044" y="207810"/>
                  </a:lnTo>
                  <a:lnTo>
                    <a:pt x="3908044" y="58013"/>
                  </a:lnTo>
                  <a:lnTo>
                    <a:pt x="3953103" y="58013"/>
                  </a:lnTo>
                  <a:lnTo>
                    <a:pt x="3953103" y="31089"/>
                  </a:lnTo>
                  <a:lnTo>
                    <a:pt x="3845547" y="31089"/>
                  </a:lnTo>
                  <a:lnTo>
                    <a:pt x="3845547" y="58013"/>
                  </a:lnTo>
                  <a:lnTo>
                    <a:pt x="3875760" y="58013"/>
                  </a:lnTo>
                  <a:lnTo>
                    <a:pt x="3875760" y="208432"/>
                  </a:lnTo>
                  <a:lnTo>
                    <a:pt x="3836327" y="208800"/>
                  </a:lnTo>
                  <a:lnTo>
                    <a:pt x="3839527" y="236448"/>
                  </a:lnTo>
                  <a:lnTo>
                    <a:pt x="3883228" y="236080"/>
                  </a:lnTo>
                  <a:lnTo>
                    <a:pt x="3931310" y="234480"/>
                  </a:lnTo>
                  <a:lnTo>
                    <a:pt x="3981158" y="230949"/>
                  </a:lnTo>
                  <a:lnTo>
                    <a:pt x="4030103" y="224777"/>
                  </a:lnTo>
                  <a:close/>
                </a:path>
                <a:path w="5039359" h="2229484">
                  <a:moveTo>
                    <a:pt x="4097883" y="0"/>
                  </a:moveTo>
                  <a:lnTo>
                    <a:pt x="4065219" y="0"/>
                  </a:lnTo>
                  <a:lnTo>
                    <a:pt x="4065219" y="116014"/>
                  </a:lnTo>
                  <a:lnTo>
                    <a:pt x="4008729" y="116014"/>
                  </a:lnTo>
                  <a:lnTo>
                    <a:pt x="4008729" y="143167"/>
                  </a:lnTo>
                  <a:lnTo>
                    <a:pt x="4065219" y="143167"/>
                  </a:lnTo>
                  <a:lnTo>
                    <a:pt x="4065219" y="311429"/>
                  </a:lnTo>
                  <a:lnTo>
                    <a:pt x="4097883" y="311429"/>
                  </a:lnTo>
                  <a:lnTo>
                    <a:pt x="4097883" y="0"/>
                  </a:lnTo>
                  <a:close/>
                </a:path>
                <a:path w="5039359" h="2229484">
                  <a:moveTo>
                    <a:pt x="4207065" y="480390"/>
                  </a:moveTo>
                  <a:lnTo>
                    <a:pt x="4174159" y="480390"/>
                  </a:lnTo>
                  <a:lnTo>
                    <a:pt x="4174159" y="529424"/>
                  </a:lnTo>
                  <a:lnTo>
                    <a:pt x="4174159" y="555967"/>
                  </a:lnTo>
                  <a:lnTo>
                    <a:pt x="4174159" y="591121"/>
                  </a:lnTo>
                  <a:lnTo>
                    <a:pt x="4106253" y="591121"/>
                  </a:lnTo>
                  <a:lnTo>
                    <a:pt x="4106253" y="555967"/>
                  </a:lnTo>
                  <a:lnTo>
                    <a:pt x="4174159" y="555967"/>
                  </a:lnTo>
                  <a:lnTo>
                    <a:pt x="4174159" y="529424"/>
                  </a:lnTo>
                  <a:lnTo>
                    <a:pt x="4106253" y="529424"/>
                  </a:lnTo>
                  <a:lnTo>
                    <a:pt x="4106253" y="503859"/>
                  </a:lnTo>
                  <a:lnTo>
                    <a:pt x="4073956" y="503859"/>
                  </a:lnTo>
                  <a:lnTo>
                    <a:pt x="4073956" y="530288"/>
                  </a:lnTo>
                  <a:lnTo>
                    <a:pt x="4073956" y="616927"/>
                  </a:lnTo>
                  <a:lnTo>
                    <a:pt x="3994391" y="616927"/>
                  </a:lnTo>
                  <a:lnTo>
                    <a:pt x="3994391" y="530288"/>
                  </a:lnTo>
                  <a:lnTo>
                    <a:pt x="4073956" y="530288"/>
                  </a:lnTo>
                  <a:lnTo>
                    <a:pt x="4073956" y="503859"/>
                  </a:lnTo>
                  <a:lnTo>
                    <a:pt x="3961727" y="503859"/>
                  </a:lnTo>
                  <a:lnTo>
                    <a:pt x="3961727" y="643597"/>
                  </a:lnTo>
                  <a:lnTo>
                    <a:pt x="4106253" y="643597"/>
                  </a:lnTo>
                  <a:lnTo>
                    <a:pt x="4106253" y="618159"/>
                  </a:lnTo>
                  <a:lnTo>
                    <a:pt x="4174159" y="618159"/>
                  </a:lnTo>
                  <a:lnTo>
                    <a:pt x="4174159" y="664248"/>
                  </a:lnTo>
                  <a:lnTo>
                    <a:pt x="4207065" y="664248"/>
                  </a:lnTo>
                  <a:lnTo>
                    <a:pt x="4207065" y="618159"/>
                  </a:lnTo>
                  <a:lnTo>
                    <a:pt x="4207065" y="616927"/>
                  </a:lnTo>
                  <a:lnTo>
                    <a:pt x="4207065" y="591121"/>
                  </a:lnTo>
                  <a:lnTo>
                    <a:pt x="4207065" y="555967"/>
                  </a:lnTo>
                  <a:lnTo>
                    <a:pt x="4207065" y="530288"/>
                  </a:lnTo>
                  <a:lnTo>
                    <a:pt x="4207065" y="529424"/>
                  </a:lnTo>
                  <a:lnTo>
                    <a:pt x="4207065" y="480390"/>
                  </a:lnTo>
                  <a:close/>
                </a:path>
                <a:path w="5039359" h="2229484">
                  <a:moveTo>
                    <a:pt x="4208043" y="732447"/>
                  </a:moveTo>
                  <a:lnTo>
                    <a:pt x="4200715" y="707224"/>
                  </a:lnTo>
                  <a:lnTo>
                    <a:pt x="4190885" y="698411"/>
                  </a:lnTo>
                  <a:lnTo>
                    <a:pt x="4179836" y="688505"/>
                  </a:lnTo>
                  <a:lnTo>
                    <a:pt x="4175379" y="686943"/>
                  </a:lnTo>
                  <a:lnTo>
                    <a:pt x="4175379" y="732447"/>
                  </a:lnTo>
                  <a:lnTo>
                    <a:pt x="4170375" y="746455"/>
                  </a:lnTo>
                  <a:lnTo>
                    <a:pt x="4156087" y="756881"/>
                  </a:lnTo>
                  <a:lnTo>
                    <a:pt x="4133304" y="763397"/>
                  </a:lnTo>
                  <a:lnTo>
                    <a:pt x="4102811" y="765644"/>
                  </a:lnTo>
                  <a:lnTo>
                    <a:pt x="4072242" y="763397"/>
                  </a:lnTo>
                  <a:lnTo>
                    <a:pt x="4049407" y="756881"/>
                  </a:lnTo>
                  <a:lnTo>
                    <a:pt x="4035171" y="746455"/>
                  </a:lnTo>
                  <a:lnTo>
                    <a:pt x="4030370" y="732447"/>
                  </a:lnTo>
                  <a:lnTo>
                    <a:pt x="4035171" y="717943"/>
                  </a:lnTo>
                  <a:lnTo>
                    <a:pt x="4049547" y="707224"/>
                  </a:lnTo>
                  <a:lnTo>
                    <a:pt x="4049750" y="707224"/>
                  </a:lnTo>
                  <a:lnTo>
                    <a:pt x="4072242" y="700760"/>
                  </a:lnTo>
                  <a:lnTo>
                    <a:pt x="4102811" y="698411"/>
                  </a:lnTo>
                  <a:lnTo>
                    <a:pt x="4133304" y="700760"/>
                  </a:lnTo>
                  <a:lnTo>
                    <a:pt x="4155744" y="707224"/>
                  </a:lnTo>
                  <a:lnTo>
                    <a:pt x="4155960" y="707224"/>
                  </a:lnTo>
                  <a:lnTo>
                    <a:pt x="4170375" y="717943"/>
                  </a:lnTo>
                  <a:lnTo>
                    <a:pt x="4175379" y="732447"/>
                  </a:lnTo>
                  <a:lnTo>
                    <a:pt x="4175379" y="686943"/>
                  </a:lnTo>
                  <a:lnTo>
                    <a:pt x="4146740" y="676859"/>
                  </a:lnTo>
                  <a:lnTo>
                    <a:pt x="4102811" y="672846"/>
                  </a:lnTo>
                  <a:lnTo>
                    <a:pt x="4058793" y="676859"/>
                  </a:lnTo>
                  <a:lnTo>
                    <a:pt x="4025671" y="688505"/>
                  </a:lnTo>
                  <a:lnTo>
                    <a:pt x="4004830" y="707224"/>
                  </a:lnTo>
                  <a:lnTo>
                    <a:pt x="3997706" y="732447"/>
                  </a:lnTo>
                  <a:lnTo>
                    <a:pt x="4004830" y="757516"/>
                  </a:lnTo>
                  <a:lnTo>
                    <a:pt x="4025671" y="775995"/>
                  </a:lnTo>
                  <a:lnTo>
                    <a:pt x="4058793" y="787412"/>
                  </a:lnTo>
                  <a:lnTo>
                    <a:pt x="4102811" y="791324"/>
                  </a:lnTo>
                  <a:lnTo>
                    <a:pt x="4146740" y="787412"/>
                  </a:lnTo>
                  <a:lnTo>
                    <a:pt x="4179836" y="775995"/>
                  </a:lnTo>
                  <a:lnTo>
                    <a:pt x="4191533" y="765644"/>
                  </a:lnTo>
                  <a:lnTo>
                    <a:pt x="4200715" y="757516"/>
                  </a:lnTo>
                  <a:lnTo>
                    <a:pt x="4208043" y="732447"/>
                  </a:lnTo>
                  <a:close/>
                </a:path>
                <a:path w="5039359" h="2229484">
                  <a:moveTo>
                    <a:pt x="4324769" y="178816"/>
                  </a:moveTo>
                  <a:lnTo>
                    <a:pt x="4322826" y="160134"/>
                  </a:lnTo>
                  <a:lnTo>
                    <a:pt x="4322775" y="159702"/>
                  </a:lnTo>
                  <a:lnTo>
                    <a:pt x="4321949" y="151650"/>
                  </a:lnTo>
                  <a:lnTo>
                    <a:pt x="4292244" y="155816"/>
                  </a:lnTo>
                  <a:lnTo>
                    <a:pt x="4262158" y="158381"/>
                  </a:lnTo>
                  <a:lnTo>
                    <a:pt x="4229341" y="159702"/>
                  </a:lnTo>
                  <a:lnTo>
                    <a:pt x="4191419" y="160134"/>
                  </a:lnTo>
                  <a:lnTo>
                    <a:pt x="4191419" y="115404"/>
                  </a:lnTo>
                  <a:lnTo>
                    <a:pt x="4297629" y="115404"/>
                  </a:lnTo>
                  <a:lnTo>
                    <a:pt x="4297629" y="21628"/>
                  </a:lnTo>
                  <a:lnTo>
                    <a:pt x="4157649" y="21628"/>
                  </a:lnTo>
                  <a:lnTo>
                    <a:pt x="4157649" y="48171"/>
                  </a:lnTo>
                  <a:lnTo>
                    <a:pt x="4264965" y="48171"/>
                  </a:lnTo>
                  <a:lnTo>
                    <a:pt x="4264965" y="89344"/>
                  </a:lnTo>
                  <a:lnTo>
                    <a:pt x="4158259" y="89344"/>
                  </a:lnTo>
                  <a:lnTo>
                    <a:pt x="4158259" y="187045"/>
                  </a:lnTo>
                  <a:lnTo>
                    <a:pt x="4182948" y="187045"/>
                  </a:lnTo>
                  <a:lnTo>
                    <a:pt x="4224617" y="186728"/>
                  </a:lnTo>
                  <a:lnTo>
                    <a:pt x="4260304" y="185508"/>
                  </a:lnTo>
                  <a:lnTo>
                    <a:pt x="4292765" y="183007"/>
                  </a:lnTo>
                  <a:lnTo>
                    <a:pt x="4324769" y="178816"/>
                  </a:lnTo>
                  <a:close/>
                </a:path>
                <a:path w="5039359" h="2229484">
                  <a:moveTo>
                    <a:pt x="4405198" y="241"/>
                  </a:moveTo>
                  <a:lnTo>
                    <a:pt x="4372280" y="241"/>
                  </a:lnTo>
                  <a:lnTo>
                    <a:pt x="4372280" y="79387"/>
                  </a:lnTo>
                  <a:lnTo>
                    <a:pt x="4316171" y="79387"/>
                  </a:lnTo>
                  <a:lnTo>
                    <a:pt x="4316171" y="107530"/>
                  </a:lnTo>
                  <a:lnTo>
                    <a:pt x="4372280" y="107530"/>
                  </a:lnTo>
                  <a:lnTo>
                    <a:pt x="4372280" y="229209"/>
                  </a:lnTo>
                  <a:lnTo>
                    <a:pt x="4405198" y="229209"/>
                  </a:lnTo>
                  <a:lnTo>
                    <a:pt x="4405198" y="241"/>
                  </a:lnTo>
                  <a:close/>
                </a:path>
                <a:path w="5039359" h="2229484">
                  <a:moveTo>
                    <a:pt x="4414037" y="277990"/>
                  </a:moveTo>
                  <a:lnTo>
                    <a:pt x="4234015" y="277990"/>
                  </a:lnTo>
                  <a:lnTo>
                    <a:pt x="4234015" y="211378"/>
                  </a:lnTo>
                  <a:lnTo>
                    <a:pt x="4201122" y="211378"/>
                  </a:lnTo>
                  <a:lnTo>
                    <a:pt x="4201122" y="305041"/>
                  </a:lnTo>
                  <a:lnTo>
                    <a:pt x="4414037" y="305041"/>
                  </a:lnTo>
                  <a:lnTo>
                    <a:pt x="4414037" y="277990"/>
                  </a:lnTo>
                  <a:close/>
                </a:path>
                <a:path w="5039359" h="2229484">
                  <a:moveTo>
                    <a:pt x="4453229" y="517499"/>
                  </a:moveTo>
                  <a:lnTo>
                    <a:pt x="4375137" y="517499"/>
                  </a:lnTo>
                  <a:lnTo>
                    <a:pt x="4375137" y="480999"/>
                  </a:lnTo>
                  <a:lnTo>
                    <a:pt x="4342104" y="480999"/>
                  </a:lnTo>
                  <a:lnTo>
                    <a:pt x="4342104" y="517499"/>
                  </a:lnTo>
                  <a:lnTo>
                    <a:pt x="4263275" y="517499"/>
                  </a:lnTo>
                  <a:lnTo>
                    <a:pt x="4263275" y="543928"/>
                  </a:lnTo>
                  <a:lnTo>
                    <a:pt x="4453229" y="543928"/>
                  </a:lnTo>
                  <a:lnTo>
                    <a:pt x="4453229" y="517499"/>
                  </a:lnTo>
                  <a:close/>
                </a:path>
                <a:path w="5039359" h="2229484">
                  <a:moveTo>
                    <a:pt x="4462691" y="722376"/>
                  </a:moveTo>
                  <a:lnTo>
                    <a:pt x="4460938" y="704684"/>
                  </a:lnTo>
                  <a:lnTo>
                    <a:pt x="4460811" y="703503"/>
                  </a:lnTo>
                  <a:lnTo>
                    <a:pt x="4460227" y="697547"/>
                  </a:lnTo>
                  <a:lnTo>
                    <a:pt x="4439399" y="699985"/>
                  </a:lnTo>
                  <a:lnTo>
                    <a:pt x="4418127" y="701941"/>
                  </a:lnTo>
                  <a:lnTo>
                    <a:pt x="4396600" y="703503"/>
                  </a:lnTo>
                  <a:lnTo>
                    <a:pt x="4375010" y="704684"/>
                  </a:lnTo>
                  <a:lnTo>
                    <a:pt x="4375010" y="674560"/>
                  </a:lnTo>
                  <a:lnTo>
                    <a:pt x="4399470" y="667842"/>
                  </a:lnTo>
                  <a:lnTo>
                    <a:pt x="4418215" y="655701"/>
                  </a:lnTo>
                  <a:lnTo>
                    <a:pt x="4422292" y="649986"/>
                  </a:lnTo>
                  <a:lnTo>
                    <a:pt x="4430217" y="638860"/>
                  </a:lnTo>
                  <a:lnTo>
                    <a:pt x="4434446" y="618032"/>
                  </a:lnTo>
                  <a:lnTo>
                    <a:pt x="4428896" y="594106"/>
                  </a:lnTo>
                  <a:lnTo>
                    <a:pt x="4421454" y="585343"/>
                  </a:lnTo>
                  <a:lnTo>
                    <a:pt x="4413288" y="575729"/>
                  </a:lnTo>
                  <a:lnTo>
                    <a:pt x="4403001" y="570712"/>
                  </a:lnTo>
                  <a:lnTo>
                    <a:pt x="4403001" y="618032"/>
                  </a:lnTo>
                  <a:lnTo>
                    <a:pt x="4399724" y="631393"/>
                  </a:lnTo>
                  <a:lnTo>
                    <a:pt x="4390517" y="641477"/>
                  </a:lnTo>
                  <a:lnTo>
                    <a:pt x="4376318" y="647827"/>
                  </a:lnTo>
                  <a:lnTo>
                    <a:pt x="4358068" y="649986"/>
                  </a:lnTo>
                  <a:lnTo>
                    <a:pt x="4340047" y="647827"/>
                  </a:lnTo>
                  <a:lnTo>
                    <a:pt x="4325937" y="641477"/>
                  </a:lnTo>
                  <a:lnTo>
                    <a:pt x="4316768" y="631393"/>
                  </a:lnTo>
                  <a:lnTo>
                    <a:pt x="4313606" y="618032"/>
                  </a:lnTo>
                  <a:lnTo>
                    <a:pt x="4316768" y="604532"/>
                  </a:lnTo>
                  <a:lnTo>
                    <a:pt x="4326039" y="594106"/>
                  </a:lnTo>
                  <a:lnTo>
                    <a:pt x="4326191" y="594106"/>
                  </a:lnTo>
                  <a:lnTo>
                    <a:pt x="4340047" y="587654"/>
                  </a:lnTo>
                  <a:lnTo>
                    <a:pt x="4358068" y="585343"/>
                  </a:lnTo>
                  <a:lnTo>
                    <a:pt x="4376318" y="587654"/>
                  </a:lnTo>
                  <a:lnTo>
                    <a:pt x="4390263" y="594106"/>
                  </a:lnTo>
                  <a:lnTo>
                    <a:pt x="4390415" y="594106"/>
                  </a:lnTo>
                  <a:lnTo>
                    <a:pt x="4399724" y="604532"/>
                  </a:lnTo>
                  <a:lnTo>
                    <a:pt x="4403001" y="618032"/>
                  </a:lnTo>
                  <a:lnTo>
                    <a:pt x="4403001" y="570712"/>
                  </a:lnTo>
                  <a:lnTo>
                    <a:pt x="4389158" y="563943"/>
                  </a:lnTo>
                  <a:lnTo>
                    <a:pt x="4358068" y="559790"/>
                  </a:lnTo>
                  <a:lnTo>
                    <a:pt x="4327169" y="563943"/>
                  </a:lnTo>
                  <a:lnTo>
                    <a:pt x="4303268" y="575729"/>
                  </a:lnTo>
                  <a:lnTo>
                    <a:pt x="4287888" y="594106"/>
                  </a:lnTo>
                  <a:lnTo>
                    <a:pt x="4282554" y="618032"/>
                  </a:lnTo>
                  <a:lnTo>
                    <a:pt x="4286656" y="639025"/>
                  </a:lnTo>
                  <a:lnTo>
                    <a:pt x="4298645" y="655955"/>
                  </a:lnTo>
                  <a:lnTo>
                    <a:pt x="4317479" y="668083"/>
                  </a:lnTo>
                  <a:lnTo>
                    <a:pt x="4341634" y="674560"/>
                  </a:lnTo>
                  <a:lnTo>
                    <a:pt x="4342104" y="674560"/>
                  </a:lnTo>
                  <a:lnTo>
                    <a:pt x="4342104" y="705916"/>
                  </a:lnTo>
                  <a:lnTo>
                    <a:pt x="4276636" y="707021"/>
                  </a:lnTo>
                  <a:lnTo>
                    <a:pt x="4256735" y="707021"/>
                  </a:lnTo>
                  <a:lnTo>
                    <a:pt x="4261421" y="734669"/>
                  </a:lnTo>
                  <a:lnTo>
                    <a:pt x="4307205" y="734352"/>
                  </a:lnTo>
                  <a:lnTo>
                    <a:pt x="4357548" y="732802"/>
                  </a:lnTo>
                  <a:lnTo>
                    <a:pt x="4410138" y="729119"/>
                  </a:lnTo>
                  <a:lnTo>
                    <a:pt x="4462691" y="722376"/>
                  </a:lnTo>
                  <a:close/>
                </a:path>
                <a:path w="5039359" h="2229484">
                  <a:moveTo>
                    <a:pt x="4512411" y="480390"/>
                  </a:moveTo>
                  <a:lnTo>
                    <a:pt x="4479506" y="480390"/>
                  </a:lnTo>
                  <a:lnTo>
                    <a:pt x="4479506" y="791819"/>
                  </a:lnTo>
                  <a:lnTo>
                    <a:pt x="4512411" y="791819"/>
                  </a:lnTo>
                  <a:lnTo>
                    <a:pt x="4512411" y="480390"/>
                  </a:lnTo>
                  <a:close/>
                </a:path>
                <a:path w="5039359" h="2229484">
                  <a:moveTo>
                    <a:pt x="4724908" y="153619"/>
                  </a:moveTo>
                  <a:lnTo>
                    <a:pt x="4681982" y="139141"/>
                  </a:lnTo>
                  <a:lnTo>
                    <a:pt x="4645736" y="113906"/>
                  </a:lnTo>
                  <a:lnTo>
                    <a:pt x="4645634" y="113766"/>
                  </a:lnTo>
                  <a:lnTo>
                    <a:pt x="4630509" y="94018"/>
                  </a:lnTo>
                  <a:lnTo>
                    <a:pt x="4620679" y="81140"/>
                  </a:lnTo>
                  <a:lnTo>
                    <a:pt x="4611332" y="44246"/>
                  </a:lnTo>
                  <a:lnTo>
                    <a:pt x="4611332" y="20764"/>
                  </a:lnTo>
                  <a:lnTo>
                    <a:pt x="4576572" y="20764"/>
                  </a:lnTo>
                  <a:lnTo>
                    <a:pt x="4576572" y="44246"/>
                  </a:lnTo>
                  <a:lnTo>
                    <a:pt x="4567123" y="81140"/>
                  </a:lnTo>
                  <a:lnTo>
                    <a:pt x="4542129" y="113766"/>
                  </a:lnTo>
                  <a:lnTo>
                    <a:pt x="4506087" y="138988"/>
                  </a:lnTo>
                  <a:lnTo>
                    <a:pt x="4463491" y="153619"/>
                  </a:lnTo>
                  <a:lnTo>
                    <a:pt x="4478223" y="181152"/>
                  </a:lnTo>
                  <a:lnTo>
                    <a:pt x="4514481" y="169037"/>
                  </a:lnTo>
                  <a:lnTo>
                    <a:pt x="4547184" y="149796"/>
                  </a:lnTo>
                  <a:lnTo>
                    <a:pt x="4574387" y="124447"/>
                  </a:lnTo>
                  <a:lnTo>
                    <a:pt x="4594136" y="94018"/>
                  </a:lnTo>
                  <a:lnTo>
                    <a:pt x="4613694" y="124447"/>
                  </a:lnTo>
                  <a:lnTo>
                    <a:pt x="4640935" y="149936"/>
                  </a:lnTo>
                  <a:lnTo>
                    <a:pt x="4673511" y="169037"/>
                  </a:lnTo>
                  <a:lnTo>
                    <a:pt x="4709934" y="181152"/>
                  </a:lnTo>
                  <a:lnTo>
                    <a:pt x="4724908" y="153619"/>
                  </a:lnTo>
                  <a:close/>
                </a:path>
                <a:path w="5039359" h="2229484">
                  <a:moveTo>
                    <a:pt x="4738052" y="243090"/>
                  </a:moveTo>
                  <a:lnTo>
                    <a:pt x="4453293" y="243090"/>
                  </a:lnTo>
                  <a:lnTo>
                    <a:pt x="4453293" y="270497"/>
                  </a:lnTo>
                  <a:lnTo>
                    <a:pt x="4738052" y="270497"/>
                  </a:lnTo>
                  <a:lnTo>
                    <a:pt x="4738052" y="243090"/>
                  </a:lnTo>
                  <a:close/>
                </a:path>
                <a:path w="5039359" h="2229484">
                  <a:moveTo>
                    <a:pt x="4842878" y="177584"/>
                  </a:moveTo>
                  <a:lnTo>
                    <a:pt x="4839817" y="133223"/>
                  </a:lnTo>
                  <a:lnTo>
                    <a:pt x="4830737" y="92506"/>
                  </a:lnTo>
                  <a:lnTo>
                    <a:pt x="4815789" y="55156"/>
                  </a:lnTo>
                  <a:lnTo>
                    <a:pt x="4795113" y="20891"/>
                  </a:lnTo>
                  <a:lnTo>
                    <a:pt x="4761103" y="20891"/>
                  </a:lnTo>
                  <a:lnTo>
                    <a:pt x="4778083" y="50850"/>
                  </a:lnTo>
                  <a:lnTo>
                    <a:pt x="4791837" y="89509"/>
                  </a:lnTo>
                  <a:lnTo>
                    <a:pt x="4801070" y="133032"/>
                  </a:lnTo>
                  <a:lnTo>
                    <a:pt x="4804448" y="177584"/>
                  </a:lnTo>
                  <a:lnTo>
                    <a:pt x="4801070" y="222161"/>
                  </a:lnTo>
                  <a:lnTo>
                    <a:pt x="4791837" y="265722"/>
                  </a:lnTo>
                  <a:lnTo>
                    <a:pt x="4778083" y="304419"/>
                  </a:lnTo>
                  <a:lnTo>
                    <a:pt x="4761103" y="334403"/>
                  </a:lnTo>
                  <a:lnTo>
                    <a:pt x="4795113" y="334403"/>
                  </a:lnTo>
                  <a:lnTo>
                    <a:pt x="4815789" y="300126"/>
                  </a:lnTo>
                  <a:lnTo>
                    <a:pt x="4830737" y="262724"/>
                  </a:lnTo>
                  <a:lnTo>
                    <a:pt x="4839817" y="221970"/>
                  </a:lnTo>
                  <a:lnTo>
                    <a:pt x="4842878" y="177584"/>
                  </a:lnTo>
                  <a:close/>
                </a:path>
                <a:path w="5039359" h="2229484">
                  <a:moveTo>
                    <a:pt x="4898301" y="734783"/>
                  </a:moveTo>
                  <a:lnTo>
                    <a:pt x="4890821" y="710717"/>
                  </a:lnTo>
                  <a:lnTo>
                    <a:pt x="4882413" y="703707"/>
                  </a:lnTo>
                  <a:lnTo>
                    <a:pt x="4869573" y="692975"/>
                  </a:lnTo>
                  <a:lnTo>
                    <a:pt x="4865395" y="691629"/>
                  </a:lnTo>
                  <a:lnTo>
                    <a:pt x="4865395" y="734783"/>
                  </a:lnTo>
                  <a:lnTo>
                    <a:pt x="4860239" y="748068"/>
                  </a:lnTo>
                  <a:lnTo>
                    <a:pt x="4845609" y="757732"/>
                  </a:lnTo>
                  <a:lnTo>
                    <a:pt x="4822202" y="763638"/>
                  </a:lnTo>
                  <a:lnTo>
                    <a:pt x="4790732" y="765644"/>
                  </a:lnTo>
                  <a:lnTo>
                    <a:pt x="4759033" y="763638"/>
                  </a:lnTo>
                  <a:lnTo>
                    <a:pt x="4735614" y="757732"/>
                  </a:lnTo>
                  <a:lnTo>
                    <a:pt x="4721161" y="748068"/>
                  </a:lnTo>
                  <a:lnTo>
                    <a:pt x="4716323" y="734783"/>
                  </a:lnTo>
                  <a:lnTo>
                    <a:pt x="4721161" y="721626"/>
                  </a:lnTo>
                  <a:lnTo>
                    <a:pt x="4735614" y="711923"/>
                  </a:lnTo>
                  <a:lnTo>
                    <a:pt x="4759033" y="705878"/>
                  </a:lnTo>
                  <a:lnTo>
                    <a:pt x="4790732" y="703707"/>
                  </a:lnTo>
                  <a:lnTo>
                    <a:pt x="4822202" y="705878"/>
                  </a:lnTo>
                  <a:lnTo>
                    <a:pt x="4845609" y="711923"/>
                  </a:lnTo>
                  <a:lnTo>
                    <a:pt x="4860239" y="721626"/>
                  </a:lnTo>
                  <a:lnTo>
                    <a:pt x="4865395" y="734783"/>
                  </a:lnTo>
                  <a:lnTo>
                    <a:pt x="4865395" y="691629"/>
                  </a:lnTo>
                  <a:lnTo>
                    <a:pt x="4835791" y="682002"/>
                  </a:lnTo>
                  <a:lnTo>
                    <a:pt x="4790732" y="678256"/>
                  </a:lnTo>
                  <a:lnTo>
                    <a:pt x="4745431" y="682002"/>
                  </a:lnTo>
                  <a:lnTo>
                    <a:pt x="4711484" y="692975"/>
                  </a:lnTo>
                  <a:lnTo>
                    <a:pt x="4690186" y="710717"/>
                  </a:lnTo>
                  <a:lnTo>
                    <a:pt x="4682795" y="734783"/>
                  </a:lnTo>
                  <a:lnTo>
                    <a:pt x="4690186" y="758913"/>
                  </a:lnTo>
                  <a:lnTo>
                    <a:pt x="4711484" y="776655"/>
                  </a:lnTo>
                  <a:lnTo>
                    <a:pt x="4745431" y="787590"/>
                  </a:lnTo>
                  <a:lnTo>
                    <a:pt x="4790732" y="791324"/>
                  </a:lnTo>
                  <a:lnTo>
                    <a:pt x="4835791" y="787590"/>
                  </a:lnTo>
                  <a:lnTo>
                    <a:pt x="4869573" y="776655"/>
                  </a:lnTo>
                  <a:lnTo>
                    <a:pt x="4882769" y="765644"/>
                  </a:lnTo>
                  <a:lnTo>
                    <a:pt x="4890821" y="758913"/>
                  </a:lnTo>
                  <a:lnTo>
                    <a:pt x="4898301" y="734783"/>
                  </a:lnTo>
                  <a:close/>
                </a:path>
                <a:path w="5039359" h="2229484">
                  <a:moveTo>
                    <a:pt x="4900142" y="572935"/>
                  </a:moveTo>
                  <a:lnTo>
                    <a:pt x="4717313" y="572935"/>
                  </a:lnTo>
                  <a:lnTo>
                    <a:pt x="4717313" y="518490"/>
                  </a:lnTo>
                  <a:lnTo>
                    <a:pt x="4898301" y="518490"/>
                  </a:lnTo>
                  <a:lnTo>
                    <a:pt x="4898301" y="491578"/>
                  </a:lnTo>
                  <a:lnTo>
                    <a:pt x="4684649" y="491578"/>
                  </a:lnTo>
                  <a:lnTo>
                    <a:pt x="4684649" y="599605"/>
                  </a:lnTo>
                  <a:lnTo>
                    <a:pt x="4900142" y="599605"/>
                  </a:lnTo>
                  <a:lnTo>
                    <a:pt x="4900142" y="572935"/>
                  </a:lnTo>
                  <a:close/>
                </a:path>
                <a:path w="5039359" h="2229484">
                  <a:moveTo>
                    <a:pt x="4933302" y="626643"/>
                  </a:moveTo>
                  <a:lnTo>
                    <a:pt x="4649279" y="626643"/>
                  </a:lnTo>
                  <a:lnTo>
                    <a:pt x="4649279" y="653923"/>
                  </a:lnTo>
                  <a:lnTo>
                    <a:pt x="4933302" y="653923"/>
                  </a:lnTo>
                  <a:lnTo>
                    <a:pt x="4933302" y="626643"/>
                  </a:lnTo>
                  <a:close/>
                </a:path>
                <a:path w="5039359" h="2229484">
                  <a:moveTo>
                    <a:pt x="5038864" y="657974"/>
                  </a:moveTo>
                  <a:lnTo>
                    <a:pt x="5035804" y="613613"/>
                  </a:lnTo>
                  <a:lnTo>
                    <a:pt x="5026723" y="572897"/>
                  </a:lnTo>
                  <a:lnTo>
                    <a:pt x="5011775" y="535546"/>
                  </a:lnTo>
                  <a:lnTo>
                    <a:pt x="4991100" y="501281"/>
                  </a:lnTo>
                  <a:lnTo>
                    <a:pt x="4957076" y="501281"/>
                  </a:lnTo>
                  <a:lnTo>
                    <a:pt x="4974056" y="531241"/>
                  </a:lnTo>
                  <a:lnTo>
                    <a:pt x="4987823" y="569912"/>
                  </a:lnTo>
                  <a:lnTo>
                    <a:pt x="4997056" y="613435"/>
                  </a:lnTo>
                  <a:lnTo>
                    <a:pt x="5000434" y="657974"/>
                  </a:lnTo>
                  <a:lnTo>
                    <a:pt x="4997056" y="702551"/>
                  </a:lnTo>
                  <a:lnTo>
                    <a:pt x="4987823" y="746112"/>
                  </a:lnTo>
                  <a:lnTo>
                    <a:pt x="4974056" y="784821"/>
                  </a:lnTo>
                  <a:lnTo>
                    <a:pt x="4957076" y="814806"/>
                  </a:lnTo>
                  <a:lnTo>
                    <a:pt x="4991100" y="814806"/>
                  </a:lnTo>
                  <a:lnTo>
                    <a:pt x="5011775" y="780516"/>
                  </a:lnTo>
                  <a:lnTo>
                    <a:pt x="5026723" y="743115"/>
                  </a:lnTo>
                  <a:lnTo>
                    <a:pt x="5035804" y="702360"/>
                  </a:lnTo>
                  <a:lnTo>
                    <a:pt x="5038864" y="657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545938" y="9134525"/>
              <a:ext cx="2247900" cy="312420"/>
            </a:xfrm>
            <a:custGeom>
              <a:avLst/>
              <a:gdLst/>
              <a:ahLst/>
              <a:cxnLst/>
              <a:rect l="l" t="t" r="r" b="b"/>
              <a:pathLst>
                <a:path w="2247900" h="312420">
                  <a:moveTo>
                    <a:pt x="177444" y="159397"/>
                  </a:moveTo>
                  <a:lnTo>
                    <a:pt x="175082" y="141465"/>
                  </a:lnTo>
                  <a:lnTo>
                    <a:pt x="175056" y="141249"/>
                  </a:lnTo>
                  <a:lnTo>
                    <a:pt x="174002" y="133223"/>
                  </a:lnTo>
                  <a:lnTo>
                    <a:pt x="142875" y="137591"/>
                  </a:lnTo>
                  <a:lnTo>
                    <a:pt x="111036" y="140106"/>
                  </a:lnTo>
                  <a:lnTo>
                    <a:pt x="75476" y="141249"/>
                  </a:lnTo>
                  <a:lnTo>
                    <a:pt x="33159" y="141465"/>
                  </a:lnTo>
                  <a:lnTo>
                    <a:pt x="33159" y="105448"/>
                  </a:lnTo>
                  <a:lnTo>
                    <a:pt x="140970" y="105448"/>
                  </a:lnTo>
                  <a:lnTo>
                    <a:pt x="140970" y="79527"/>
                  </a:lnTo>
                  <a:lnTo>
                    <a:pt x="33159" y="79527"/>
                  </a:lnTo>
                  <a:lnTo>
                    <a:pt x="33159" y="45605"/>
                  </a:lnTo>
                  <a:lnTo>
                    <a:pt x="149809" y="45605"/>
                  </a:lnTo>
                  <a:lnTo>
                    <a:pt x="149809" y="18681"/>
                  </a:lnTo>
                  <a:lnTo>
                    <a:pt x="0" y="18681"/>
                  </a:lnTo>
                  <a:lnTo>
                    <a:pt x="0" y="167767"/>
                  </a:lnTo>
                  <a:lnTo>
                    <a:pt x="71843" y="167767"/>
                  </a:lnTo>
                  <a:lnTo>
                    <a:pt x="110223" y="166687"/>
                  </a:lnTo>
                  <a:lnTo>
                    <a:pt x="144297" y="164084"/>
                  </a:lnTo>
                  <a:lnTo>
                    <a:pt x="177444" y="159397"/>
                  </a:lnTo>
                  <a:close/>
                </a:path>
                <a:path w="2247900" h="312420">
                  <a:moveTo>
                    <a:pt x="240436" y="200202"/>
                  </a:moveTo>
                  <a:lnTo>
                    <a:pt x="208026" y="200202"/>
                  </a:lnTo>
                  <a:lnTo>
                    <a:pt x="208026" y="226136"/>
                  </a:lnTo>
                  <a:lnTo>
                    <a:pt x="208026" y="280708"/>
                  </a:lnTo>
                  <a:lnTo>
                    <a:pt x="68402" y="280708"/>
                  </a:lnTo>
                  <a:lnTo>
                    <a:pt x="68402" y="226136"/>
                  </a:lnTo>
                  <a:lnTo>
                    <a:pt x="208026" y="226136"/>
                  </a:lnTo>
                  <a:lnTo>
                    <a:pt x="208026" y="200202"/>
                  </a:lnTo>
                  <a:lnTo>
                    <a:pt x="35864" y="200202"/>
                  </a:lnTo>
                  <a:lnTo>
                    <a:pt x="35864" y="307492"/>
                  </a:lnTo>
                  <a:lnTo>
                    <a:pt x="240436" y="307492"/>
                  </a:lnTo>
                  <a:lnTo>
                    <a:pt x="240436" y="280708"/>
                  </a:lnTo>
                  <a:lnTo>
                    <a:pt x="240436" y="226136"/>
                  </a:lnTo>
                  <a:lnTo>
                    <a:pt x="240436" y="200202"/>
                  </a:lnTo>
                  <a:close/>
                </a:path>
                <a:path w="2247900" h="312420">
                  <a:moveTo>
                    <a:pt x="240436" y="254"/>
                  </a:moveTo>
                  <a:lnTo>
                    <a:pt x="207403" y="254"/>
                  </a:lnTo>
                  <a:lnTo>
                    <a:pt x="207403" y="185585"/>
                  </a:lnTo>
                  <a:lnTo>
                    <a:pt x="240436" y="185585"/>
                  </a:lnTo>
                  <a:lnTo>
                    <a:pt x="240436" y="254"/>
                  </a:lnTo>
                  <a:close/>
                </a:path>
                <a:path w="2247900" h="312420">
                  <a:moveTo>
                    <a:pt x="454088" y="55676"/>
                  </a:moveTo>
                  <a:lnTo>
                    <a:pt x="421309" y="55676"/>
                  </a:lnTo>
                  <a:lnTo>
                    <a:pt x="421309" y="81076"/>
                  </a:lnTo>
                  <a:lnTo>
                    <a:pt x="421309" y="123012"/>
                  </a:lnTo>
                  <a:lnTo>
                    <a:pt x="338543" y="123012"/>
                  </a:lnTo>
                  <a:lnTo>
                    <a:pt x="338543" y="81076"/>
                  </a:lnTo>
                  <a:lnTo>
                    <a:pt x="421309" y="81076"/>
                  </a:lnTo>
                  <a:lnTo>
                    <a:pt x="421309" y="55676"/>
                  </a:lnTo>
                  <a:lnTo>
                    <a:pt x="338543" y="55676"/>
                  </a:lnTo>
                  <a:lnTo>
                    <a:pt x="338543" y="12471"/>
                  </a:lnTo>
                  <a:lnTo>
                    <a:pt x="305879" y="12471"/>
                  </a:lnTo>
                  <a:lnTo>
                    <a:pt x="305879" y="55676"/>
                  </a:lnTo>
                  <a:lnTo>
                    <a:pt x="305879" y="81076"/>
                  </a:lnTo>
                  <a:lnTo>
                    <a:pt x="305879" y="123012"/>
                  </a:lnTo>
                  <a:lnTo>
                    <a:pt x="305879" y="149694"/>
                  </a:lnTo>
                  <a:lnTo>
                    <a:pt x="454088" y="149694"/>
                  </a:lnTo>
                  <a:lnTo>
                    <a:pt x="454088" y="123024"/>
                  </a:lnTo>
                  <a:lnTo>
                    <a:pt x="454088" y="81076"/>
                  </a:lnTo>
                  <a:lnTo>
                    <a:pt x="454088" y="80632"/>
                  </a:lnTo>
                  <a:lnTo>
                    <a:pt x="454088" y="55676"/>
                  </a:lnTo>
                  <a:close/>
                </a:path>
                <a:path w="2247900" h="312420">
                  <a:moveTo>
                    <a:pt x="454088" y="12776"/>
                  </a:moveTo>
                  <a:lnTo>
                    <a:pt x="421309" y="12776"/>
                  </a:lnTo>
                  <a:lnTo>
                    <a:pt x="421309" y="55181"/>
                  </a:lnTo>
                  <a:lnTo>
                    <a:pt x="454088" y="55181"/>
                  </a:lnTo>
                  <a:lnTo>
                    <a:pt x="454088" y="12776"/>
                  </a:lnTo>
                  <a:close/>
                </a:path>
                <a:path w="2247900" h="312420">
                  <a:moveTo>
                    <a:pt x="547420" y="0"/>
                  </a:moveTo>
                  <a:lnTo>
                    <a:pt x="514883" y="0"/>
                  </a:lnTo>
                  <a:lnTo>
                    <a:pt x="514883" y="161988"/>
                  </a:lnTo>
                  <a:lnTo>
                    <a:pt x="547420" y="161988"/>
                  </a:lnTo>
                  <a:lnTo>
                    <a:pt x="547420" y="0"/>
                  </a:lnTo>
                  <a:close/>
                </a:path>
                <a:path w="2247900" h="312420">
                  <a:moveTo>
                    <a:pt x="558088" y="281825"/>
                  </a:moveTo>
                  <a:lnTo>
                    <a:pt x="376237" y="281825"/>
                  </a:lnTo>
                  <a:lnTo>
                    <a:pt x="376237" y="253873"/>
                  </a:lnTo>
                  <a:lnTo>
                    <a:pt x="547903" y="253873"/>
                  </a:lnTo>
                  <a:lnTo>
                    <a:pt x="547903" y="229743"/>
                  </a:lnTo>
                  <a:lnTo>
                    <a:pt x="547903" y="203060"/>
                  </a:lnTo>
                  <a:lnTo>
                    <a:pt x="547903" y="176377"/>
                  </a:lnTo>
                  <a:lnTo>
                    <a:pt x="343204" y="176377"/>
                  </a:lnTo>
                  <a:lnTo>
                    <a:pt x="343204" y="203060"/>
                  </a:lnTo>
                  <a:lnTo>
                    <a:pt x="515112" y="203060"/>
                  </a:lnTo>
                  <a:lnTo>
                    <a:pt x="515112" y="229743"/>
                  </a:lnTo>
                  <a:lnTo>
                    <a:pt x="344195" y="229743"/>
                  </a:lnTo>
                  <a:lnTo>
                    <a:pt x="344195" y="253873"/>
                  </a:lnTo>
                  <a:lnTo>
                    <a:pt x="344195" y="281825"/>
                  </a:lnTo>
                  <a:lnTo>
                    <a:pt x="344195" y="308508"/>
                  </a:lnTo>
                  <a:lnTo>
                    <a:pt x="558088" y="308508"/>
                  </a:lnTo>
                  <a:lnTo>
                    <a:pt x="558088" y="281825"/>
                  </a:lnTo>
                  <a:close/>
                </a:path>
                <a:path w="2247900" h="312420">
                  <a:moveTo>
                    <a:pt x="796188" y="152514"/>
                  </a:moveTo>
                  <a:lnTo>
                    <a:pt x="794181" y="136182"/>
                  </a:lnTo>
                  <a:lnTo>
                    <a:pt x="794118" y="135648"/>
                  </a:lnTo>
                  <a:lnTo>
                    <a:pt x="792873" y="125476"/>
                  </a:lnTo>
                  <a:lnTo>
                    <a:pt x="761390" y="130721"/>
                  </a:lnTo>
                  <a:lnTo>
                    <a:pt x="728840" y="133959"/>
                  </a:lnTo>
                  <a:lnTo>
                    <a:pt x="692238" y="135648"/>
                  </a:lnTo>
                  <a:lnTo>
                    <a:pt x="648589" y="136182"/>
                  </a:lnTo>
                  <a:lnTo>
                    <a:pt x="648589" y="50888"/>
                  </a:lnTo>
                  <a:lnTo>
                    <a:pt x="763778" y="50888"/>
                  </a:lnTo>
                  <a:lnTo>
                    <a:pt x="763778" y="24079"/>
                  </a:lnTo>
                  <a:lnTo>
                    <a:pt x="615810" y="24079"/>
                  </a:lnTo>
                  <a:lnTo>
                    <a:pt x="615810" y="163093"/>
                  </a:lnTo>
                  <a:lnTo>
                    <a:pt x="641959" y="163093"/>
                  </a:lnTo>
                  <a:lnTo>
                    <a:pt x="689127" y="162610"/>
                  </a:lnTo>
                  <a:lnTo>
                    <a:pt x="728281" y="161023"/>
                  </a:lnTo>
                  <a:lnTo>
                    <a:pt x="762838" y="157835"/>
                  </a:lnTo>
                  <a:lnTo>
                    <a:pt x="796188" y="152514"/>
                  </a:lnTo>
                  <a:close/>
                </a:path>
                <a:path w="2247900" h="312420">
                  <a:moveTo>
                    <a:pt x="855383" y="0"/>
                  </a:moveTo>
                  <a:lnTo>
                    <a:pt x="822350" y="0"/>
                  </a:lnTo>
                  <a:lnTo>
                    <a:pt x="822350" y="189877"/>
                  </a:lnTo>
                  <a:lnTo>
                    <a:pt x="855383" y="189877"/>
                  </a:lnTo>
                  <a:lnTo>
                    <a:pt x="855383" y="0"/>
                  </a:lnTo>
                  <a:close/>
                </a:path>
                <a:path w="2247900" h="312420">
                  <a:moveTo>
                    <a:pt x="856361" y="251206"/>
                  </a:moveTo>
                  <a:lnTo>
                    <a:pt x="848868" y="225831"/>
                  </a:lnTo>
                  <a:lnTo>
                    <a:pt x="839343" y="217284"/>
                  </a:lnTo>
                  <a:lnTo>
                    <a:pt x="827773" y="206921"/>
                  </a:lnTo>
                  <a:lnTo>
                    <a:pt x="823696" y="205473"/>
                  </a:lnTo>
                  <a:lnTo>
                    <a:pt x="823696" y="251206"/>
                  </a:lnTo>
                  <a:lnTo>
                    <a:pt x="818718" y="265582"/>
                  </a:lnTo>
                  <a:lnTo>
                    <a:pt x="804354" y="276237"/>
                  </a:lnTo>
                  <a:lnTo>
                    <a:pt x="781418" y="282854"/>
                  </a:lnTo>
                  <a:lnTo>
                    <a:pt x="750760" y="285127"/>
                  </a:lnTo>
                  <a:lnTo>
                    <a:pt x="719975" y="282854"/>
                  </a:lnTo>
                  <a:lnTo>
                    <a:pt x="697141" y="276237"/>
                  </a:lnTo>
                  <a:lnTo>
                    <a:pt x="682942" y="265582"/>
                  </a:lnTo>
                  <a:lnTo>
                    <a:pt x="678065" y="251206"/>
                  </a:lnTo>
                  <a:lnTo>
                    <a:pt x="682942" y="236677"/>
                  </a:lnTo>
                  <a:lnTo>
                    <a:pt x="697141" y="226047"/>
                  </a:lnTo>
                  <a:lnTo>
                    <a:pt x="719975" y="219506"/>
                  </a:lnTo>
                  <a:lnTo>
                    <a:pt x="750760" y="217284"/>
                  </a:lnTo>
                  <a:lnTo>
                    <a:pt x="781418" y="219506"/>
                  </a:lnTo>
                  <a:lnTo>
                    <a:pt x="804354" y="226047"/>
                  </a:lnTo>
                  <a:lnTo>
                    <a:pt x="818718" y="236677"/>
                  </a:lnTo>
                  <a:lnTo>
                    <a:pt x="823696" y="251206"/>
                  </a:lnTo>
                  <a:lnTo>
                    <a:pt x="823696" y="205473"/>
                  </a:lnTo>
                  <a:lnTo>
                    <a:pt x="794575" y="195122"/>
                  </a:lnTo>
                  <a:lnTo>
                    <a:pt x="750760" y="191109"/>
                  </a:lnTo>
                  <a:lnTo>
                    <a:pt x="706437" y="195122"/>
                  </a:lnTo>
                  <a:lnTo>
                    <a:pt x="673100" y="206921"/>
                  </a:lnTo>
                  <a:lnTo>
                    <a:pt x="652145" y="225831"/>
                  </a:lnTo>
                  <a:lnTo>
                    <a:pt x="652081" y="226047"/>
                  </a:lnTo>
                  <a:lnTo>
                    <a:pt x="644918" y="251206"/>
                  </a:lnTo>
                  <a:lnTo>
                    <a:pt x="652145" y="276555"/>
                  </a:lnTo>
                  <a:lnTo>
                    <a:pt x="673100" y="295427"/>
                  </a:lnTo>
                  <a:lnTo>
                    <a:pt x="706437" y="307238"/>
                  </a:lnTo>
                  <a:lnTo>
                    <a:pt x="750760" y="311429"/>
                  </a:lnTo>
                  <a:lnTo>
                    <a:pt x="794575" y="307238"/>
                  </a:lnTo>
                  <a:lnTo>
                    <a:pt x="827773" y="295427"/>
                  </a:lnTo>
                  <a:lnTo>
                    <a:pt x="839279" y="285127"/>
                  </a:lnTo>
                  <a:lnTo>
                    <a:pt x="848868" y="276555"/>
                  </a:lnTo>
                  <a:lnTo>
                    <a:pt x="848969" y="276237"/>
                  </a:lnTo>
                  <a:lnTo>
                    <a:pt x="856361" y="251206"/>
                  </a:lnTo>
                  <a:close/>
                </a:path>
                <a:path w="2247900" h="312420">
                  <a:moveTo>
                    <a:pt x="1137856" y="229323"/>
                  </a:moveTo>
                  <a:lnTo>
                    <a:pt x="1135862" y="210654"/>
                  </a:lnTo>
                  <a:lnTo>
                    <a:pt x="1135811" y="210134"/>
                  </a:lnTo>
                  <a:lnTo>
                    <a:pt x="1134922" y="201803"/>
                  </a:lnTo>
                  <a:lnTo>
                    <a:pt x="1111402" y="206057"/>
                  </a:lnTo>
                  <a:lnTo>
                    <a:pt x="1087996" y="208711"/>
                  </a:lnTo>
                  <a:lnTo>
                    <a:pt x="1063002" y="210134"/>
                  </a:lnTo>
                  <a:lnTo>
                    <a:pt x="1034719" y="210654"/>
                  </a:lnTo>
                  <a:lnTo>
                    <a:pt x="1034719" y="64274"/>
                  </a:lnTo>
                  <a:lnTo>
                    <a:pt x="1120432" y="64274"/>
                  </a:lnTo>
                  <a:lnTo>
                    <a:pt x="1120432" y="37363"/>
                  </a:lnTo>
                  <a:lnTo>
                    <a:pt x="1002550" y="37363"/>
                  </a:lnTo>
                  <a:lnTo>
                    <a:pt x="1002550" y="238302"/>
                  </a:lnTo>
                  <a:lnTo>
                    <a:pt x="1022934" y="238302"/>
                  </a:lnTo>
                  <a:lnTo>
                    <a:pt x="1056347" y="237820"/>
                  </a:lnTo>
                  <a:lnTo>
                    <a:pt x="1085227" y="236448"/>
                  </a:lnTo>
                  <a:lnTo>
                    <a:pt x="1111707" y="233756"/>
                  </a:lnTo>
                  <a:lnTo>
                    <a:pt x="1137856" y="229323"/>
                  </a:lnTo>
                  <a:close/>
                </a:path>
                <a:path w="2247900" h="312420">
                  <a:moveTo>
                    <a:pt x="1194358" y="6769"/>
                  </a:moveTo>
                  <a:lnTo>
                    <a:pt x="1163281" y="6769"/>
                  </a:lnTo>
                  <a:lnTo>
                    <a:pt x="1163281" y="117119"/>
                  </a:lnTo>
                  <a:lnTo>
                    <a:pt x="1099312" y="117119"/>
                  </a:lnTo>
                  <a:lnTo>
                    <a:pt x="1099312" y="144526"/>
                  </a:lnTo>
                  <a:lnTo>
                    <a:pt x="1163281" y="144526"/>
                  </a:lnTo>
                  <a:lnTo>
                    <a:pt x="1163281" y="295821"/>
                  </a:lnTo>
                  <a:lnTo>
                    <a:pt x="1194358" y="295821"/>
                  </a:lnTo>
                  <a:lnTo>
                    <a:pt x="1194358" y="6769"/>
                  </a:lnTo>
                  <a:close/>
                </a:path>
                <a:path w="2247900" h="312420">
                  <a:moveTo>
                    <a:pt x="1258824" y="0"/>
                  </a:moveTo>
                  <a:lnTo>
                    <a:pt x="1226896" y="0"/>
                  </a:lnTo>
                  <a:lnTo>
                    <a:pt x="1226896" y="311429"/>
                  </a:lnTo>
                  <a:lnTo>
                    <a:pt x="1258824" y="311429"/>
                  </a:lnTo>
                  <a:lnTo>
                    <a:pt x="1258824" y="0"/>
                  </a:lnTo>
                  <a:close/>
                </a:path>
                <a:path w="2247900" h="312420">
                  <a:moveTo>
                    <a:pt x="1470266" y="132613"/>
                  </a:moveTo>
                  <a:lnTo>
                    <a:pt x="1464246" y="87401"/>
                  </a:lnTo>
                  <a:lnTo>
                    <a:pt x="1447520" y="52997"/>
                  </a:lnTo>
                  <a:lnTo>
                    <a:pt x="1447330" y="52844"/>
                  </a:lnTo>
                  <a:lnTo>
                    <a:pt x="1438338" y="45097"/>
                  </a:lnTo>
                  <a:lnTo>
                    <a:pt x="1438338" y="132613"/>
                  </a:lnTo>
                  <a:lnTo>
                    <a:pt x="1434820" y="165938"/>
                  </a:lnTo>
                  <a:lnTo>
                    <a:pt x="1424914" y="191084"/>
                  </a:lnTo>
                  <a:lnTo>
                    <a:pt x="1409636" y="206959"/>
                  </a:lnTo>
                  <a:lnTo>
                    <a:pt x="1389964" y="212496"/>
                  </a:lnTo>
                  <a:lnTo>
                    <a:pt x="1370241" y="206959"/>
                  </a:lnTo>
                  <a:lnTo>
                    <a:pt x="1354874" y="191084"/>
                  </a:lnTo>
                  <a:lnTo>
                    <a:pt x="1344891" y="165938"/>
                  </a:lnTo>
                  <a:lnTo>
                    <a:pt x="1341335" y="132613"/>
                  </a:lnTo>
                  <a:lnTo>
                    <a:pt x="1344891" y="99491"/>
                  </a:lnTo>
                  <a:lnTo>
                    <a:pt x="1370241" y="58521"/>
                  </a:lnTo>
                  <a:lnTo>
                    <a:pt x="1409636" y="58521"/>
                  </a:lnTo>
                  <a:lnTo>
                    <a:pt x="1434820" y="99491"/>
                  </a:lnTo>
                  <a:lnTo>
                    <a:pt x="1438338" y="132613"/>
                  </a:lnTo>
                  <a:lnTo>
                    <a:pt x="1438338" y="45097"/>
                  </a:lnTo>
                  <a:lnTo>
                    <a:pt x="1422082" y="31089"/>
                  </a:lnTo>
                  <a:lnTo>
                    <a:pt x="1389964" y="23355"/>
                  </a:lnTo>
                  <a:lnTo>
                    <a:pt x="1357604" y="31089"/>
                  </a:lnTo>
                  <a:lnTo>
                    <a:pt x="1332153" y="52997"/>
                  </a:lnTo>
                  <a:lnTo>
                    <a:pt x="1315504" y="87401"/>
                  </a:lnTo>
                  <a:lnTo>
                    <a:pt x="1309535" y="132613"/>
                  </a:lnTo>
                  <a:lnTo>
                    <a:pt x="1315504" y="178028"/>
                  </a:lnTo>
                  <a:lnTo>
                    <a:pt x="1332141" y="212496"/>
                  </a:lnTo>
                  <a:lnTo>
                    <a:pt x="1357604" y="234442"/>
                  </a:lnTo>
                  <a:lnTo>
                    <a:pt x="1389964" y="242112"/>
                  </a:lnTo>
                  <a:lnTo>
                    <a:pt x="1422082" y="234442"/>
                  </a:lnTo>
                  <a:lnTo>
                    <a:pt x="1447558" y="212496"/>
                  </a:lnTo>
                  <a:lnTo>
                    <a:pt x="1464246" y="178028"/>
                  </a:lnTo>
                  <a:lnTo>
                    <a:pt x="1470266" y="132613"/>
                  </a:lnTo>
                  <a:close/>
                </a:path>
                <a:path w="2247900" h="312420">
                  <a:moveTo>
                    <a:pt x="1556588" y="0"/>
                  </a:moveTo>
                  <a:lnTo>
                    <a:pt x="1523428" y="0"/>
                  </a:lnTo>
                  <a:lnTo>
                    <a:pt x="1523428" y="312039"/>
                  </a:lnTo>
                  <a:lnTo>
                    <a:pt x="1556588" y="312039"/>
                  </a:lnTo>
                  <a:lnTo>
                    <a:pt x="1556588" y="0"/>
                  </a:lnTo>
                  <a:close/>
                </a:path>
                <a:path w="2247900" h="312420">
                  <a:moveTo>
                    <a:pt x="1942122" y="254406"/>
                  </a:moveTo>
                  <a:lnTo>
                    <a:pt x="1934641" y="230327"/>
                  </a:lnTo>
                  <a:lnTo>
                    <a:pt x="1926234" y="223316"/>
                  </a:lnTo>
                  <a:lnTo>
                    <a:pt x="1913394" y="212585"/>
                  </a:lnTo>
                  <a:lnTo>
                    <a:pt x="1909216" y="211239"/>
                  </a:lnTo>
                  <a:lnTo>
                    <a:pt x="1909216" y="254406"/>
                  </a:lnTo>
                  <a:lnTo>
                    <a:pt x="1904060" y="267677"/>
                  </a:lnTo>
                  <a:lnTo>
                    <a:pt x="1889429" y="277342"/>
                  </a:lnTo>
                  <a:lnTo>
                    <a:pt x="1866023" y="283248"/>
                  </a:lnTo>
                  <a:lnTo>
                    <a:pt x="1834553" y="285254"/>
                  </a:lnTo>
                  <a:lnTo>
                    <a:pt x="1802841" y="283248"/>
                  </a:lnTo>
                  <a:lnTo>
                    <a:pt x="1779435" y="277342"/>
                  </a:lnTo>
                  <a:lnTo>
                    <a:pt x="1764982" y="267677"/>
                  </a:lnTo>
                  <a:lnTo>
                    <a:pt x="1760143" y="254406"/>
                  </a:lnTo>
                  <a:lnTo>
                    <a:pt x="1764982" y="241236"/>
                  </a:lnTo>
                  <a:lnTo>
                    <a:pt x="1779435" y="231533"/>
                  </a:lnTo>
                  <a:lnTo>
                    <a:pt x="1802841" y="225488"/>
                  </a:lnTo>
                  <a:lnTo>
                    <a:pt x="1834553" y="223316"/>
                  </a:lnTo>
                  <a:lnTo>
                    <a:pt x="1866023" y="225488"/>
                  </a:lnTo>
                  <a:lnTo>
                    <a:pt x="1889429" y="231533"/>
                  </a:lnTo>
                  <a:lnTo>
                    <a:pt x="1904060" y="241236"/>
                  </a:lnTo>
                  <a:lnTo>
                    <a:pt x="1909216" y="254406"/>
                  </a:lnTo>
                  <a:lnTo>
                    <a:pt x="1909216" y="211239"/>
                  </a:lnTo>
                  <a:lnTo>
                    <a:pt x="1879612" y="201625"/>
                  </a:lnTo>
                  <a:lnTo>
                    <a:pt x="1834553" y="197866"/>
                  </a:lnTo>
                  <a:lnTo>
                    <a:pt x="1789252" y="201625"/>
                  </a:lnTo>
                  <a:lnTo>
                    <a:pt x="1755305" y="212585"/>
                  </a:lnTo>
                  <a:lnTo>
                    <a:pt x="1734007" y="230327"/>
                  </a:lnTo>
                  <a:lnTo>
                    <a:pt x="1726615" y="254406"/>
                  </a:lnTo>
                  <a:lnTo>
                    <a:pt x="1734007" y="278523"/>
                  </a:lnTo>
                  <a:lnTo>
                    <a:pt x="1755305" y="296265"/>
                  </a:lnTo>
                  <a:lnTo>
                    <a:pt x="1789252" y="307200"/>
                  </a:lnTo>
                  <a:lnTo>
                    <a:pt x="1834553" y="310934"/>
                  </a:lnTo>
                  <a:lnTo>
                    <a:pt x="1879612" y="307200"/>
                  </a:lnTo>
                  <a:lnTo>
                    <a:pt x="1913394" y="296265"/>
                  </a:lnTo>
                  <a:lnTo>
                    <a:pt x="1926590" y="285254"/>
                  </a:lnTo>
                  <a:lnTo>
                    <a:pt x="1934641" y="278523"/>
                  </a:lnTo>
                  <a:lnTo>
                    <a:pt x="1942122" y="254406"/>
                  </a:lnTo>
                  <a:close/>
                </a:path>
                <a:path w="2247900" h="312420">
                  <a:moveTo>
                    <a:pt x="1943963" y="92544"/>
                  </a:moveTo>
                  <a:lnTo>
                    <a:pt x="1761134" y="92544"/>
                  </a:lnTo>
                  <a:lnTo>
                    <a:pt x="1761134" y="38100"/>
                  </a:lnTo>
                  <a:lnTo>
                    <a:pt x="1942122" y="38100"/>
                  </a:lnTo>
                  <a:lnTo>
                    <a:pt x="1942122" y="11188"/>
                  </a:lnTo>
                  <a:lnTo>
                    <a:pt x="1728470" y="11188"/>
                  </a:lnTo>
                  <a:lnTo>
                    <a:pt x="1728470" y="119214"/>
                  </a:lnTo>
                  <a:lnTo>
                    <a:pt x="1943963" y="119214"/>
                  </a:lnTo>
                  <a:lnTo>
                    <a:pt x="1943963" y="92544"/>
                  </a:lnTo>
                  <a:close/>
                </a:path>
                <a:path w="2247900" h="312420">
                  <a:moveTo>
                    <a:pt x="1977123" y="146253"/>
                  </a:moveTo>
                  <a:lnTo>
                    <a:pt x="1693100" y="146253"/>
                  </a:lnTo>
                  <a:lnTo>
                    <a:pt x="1693100" y="173532"/>
                  </a:lnTo>
                  <a:lnTo>
                    <a:pt x="1977123" y="173532"/>
                  </a:lnTo>
                  <a:lnTo>
                    <a:pt x="1977123" y="146253"/>
                  </a:lnTo>
                  <a:close/>
                </a:path>
                <a:path w="2247900" h="312420">
                  <a:moveTo>
                    <a:pt x="2060486" y="259689"/>
                  </a:moveTo>
                  <a:lnTo>
                    <a:pt x="2058517" y="250151"/>
                  </a:lnTo>
                  <a:lnTo>
                    <a:pt x="2053183" y="242328"/>
                  </a:lnTo>
                  <a:lnTo>
                    <a:pt x="2045360" y="237045"/>
                  </a:lnTo>
                  <a:lnTo>
                    <a:pt x="2035937" y="235102"/>
                  </a:lnTo>
                  <a:lnTo>
                    <a:pt x="2026297" y="237045"/>
                  </a:lnTo>
                  <a:lnTo>
                    <a:pt x="2018385" y="242328"/>
                  </a:lnTo>
                  <a:lnTo>
                    <a:pt x="2013089" y="250151"/>
                  </a:lnTo>
                  <a:lnTo>
                    <a:pt x="2011260" y="259689"/>
                  </a:lnTo>
                  <a:lnTo>
                    <a:pt x="2013089" y="269240"/>
                  </a:lnTo>
                  <a:lnTo>
                    <a:pt x="2018385" y="277050"/>
                  </a:lnTo>
                  <a:lnTo>
                    <a:pt x="2026297" y="282333"/>
                  </a:lnTo>
                  <a:lnTo>
                    <a:pt x="2035937" y="284264"/>
                  </a:lnTo>
                  <a:lnTo>
                    <a:pt x="2045360" y="282333"/>
                  </a:lnTo>
                  <a:lnTo>
                    <a:pt x="2053183" y="277050"/>
                  </a:lnTo>
                  <a:lnTo>
                    <a:pt x="2058517" y="269240"/>
                  </a:lnTo>
                  <a:lnTo>
                    <a:pt x="2060486" y="259689"/>
                  </a:lnTo>
                  <a:close/>
                </a:path>
                <a:path w="2247900" h="312420">
                  <a:moveTo>
                    <a:pt x="2154186" y="259689"/>
                  </a:moveTo>
                  <a:lnTo>
                    <a:pt x="2152218" y="250151"/>
                  </a:lnTo>
                  <a:lnTo>
                    <a:pt x="2146884" y="242328"/>
                  </a:lnTo>
                  <a:lnTo>
                    <a:pt x="2139061" y="237045"/>
                  </a:lnTo>
                  <a:lnTo>
                    <a:pt x="2129625" y="235102"/>
                  </a:lnTo>
                  <a:lnTo>
                    <a:pt x="2119985" y="237045"/>
                  </a:lnTo>
                  <a:lnTo>
                    <a:pt x="2112073" y="242328"/>
                  </a:lnTo>
                  <a:lnTo>
                    <a:pt x="2106777" y="250151"/>
                  </a:lnTo>
                  <a:lnTo>
                    <a:pt x="2104948" y="259689"/>
                  </a:lnTo>
                  <a:lnTo>
                    <a:pt x="2106777" y="269240"/>
                  </a:lnTo>
                  <a:lnTo>
                    <a:pt x="2112073" y="277050"/>
                  </a:lnTo>
                  <a:lnTo>
                    <a:pt x="2119985" y="282333"/>
                  </a:lnTo>
                  <a:lnTo>
                    <a:pt x="2129625" y="284264"/>
                  </a:lnTo>
                  <a:lnTo>
                    <a:pt x="2139061" y="282333"/>
                  </a:lnTo>
                  <a:lnTo>
                    <a:pt x="2146884" y="277050"/>
                  </a:lnTo>
                  <a:lnTo>
                    <a:pt x="2152218" y="269240"/>
                  </a:lnTo>
                  <a:lnTo>
                    <a:pt x="2154186" y="259689"/>
                  </a:lnTo>
                  <a:close/>
                </a:path>
                <a:path w="2247900" h="312420">
                  <a:moveTo>
                    <a:pt x="2247874" y="259689"/>
                  </a:moveTo>
                  <a:lnTo>
                    <a:pt x="2245906" y="250151"/>
                  </a:lnTo>
                  <a:lnTo>
                    <a:pt x="2240572" y="242328"/>
                  </a:lnTo>
                  <a:lnTo>
                    <a:pt x="2232749" y="237045"/>
                  </a:lnTo>
                  <a:lnTo>
                    <a:pt x="2223325" y="235102"/>
                  </a:lnTo>
                  <a:lnTo>
                    <a:pt x="2213673" y="237045"/>
                  </a:lnTo>
                  <a:lnTo>
                    <a:pt x="2205774" y="242328"/>
                  </a:lnTo>
                  <a:lnTo>
                    <a:pt x="2200465" y="250151"/>
                  </a:lnTo>
                  <a:lnTo>
                    <a:pt x="2198636" y="259689"/>
                  </a:lnTo>
                  <a:lnTo>
                    <a:pt x="2200465" y="269240"/>
                  </a:lnTo>
                  <a:lnTo>
                    <a:pt x="2205774" y="277050"/>
                  </a:lnTo>
                  <a:lnTo>
                    <a:pt x="2213673" y="282333"/>
                  </a:lnTo>
                  <a:lnTo>
                    <a:pt x="2223325" y="284264"/>
                  </a:lnTo>
                  <a:lnTo>
                    <a:pt x="2232749" y="282333"/>
                  </a:lnTo>
                  <a:lnTo>
                    <a:pt x="2240572" y="277050"/>
                  </a:lnTo>
                  <a:lnTo>
                    <a:pt x="2245906" y="269240"/>
                  </a:lnTo>
                  <a:lnTo>
                    <a:pt x="2247874" y="259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05843" y="2804982"/>
            <a:ext cx="6818630" cy="7028815"/>
            <a:chOff x="805843" y="2804982"/>
            <a:chExt cx="6818630" cy="7028815"/>
          </a:xfrm>
        </p:grpSpPr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5843" y="2804982"/>
              <a:ext cx="6818302" cy="702836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335227" y="3304399"/>
              <a:ext cx="5761355" cy="2658745"/>
            </a:xfrm>
            <a:custGeom>
              <a:avLst/>
              <a:gdLst/>
              <a:ahLst/>
              <a:cxnLst/>
              <a:rect l="l" t="t" r="r" b="b"/>
              <a:pathLst>
                <a:path w="5761355" h="2658745">
                  <a:moveTo>
                    <a:pt x="81775" y="2325890"/>
                  </a:moveTo>
                  <a:lnTo>
                    <a:pt x="47764" y="2325890"/>
                  </a:lnTo>
                  <a:lnTo>
                    <a:pt x="27089" y="2360168"/>
                  </a:lnTo>
                  <a:lnTo>
                    <a:pt x="12141" y="2397518"/>
                  </a:lnTo>
                  <a:lnTo>
                    <a:pt x="3060" y="2438235"/>
                  </a:lnTo>
                  <a:lnTo>
                    <a:pt x="0" y="2482596"/>
                  </a:lnTo>
                  <a:lnTo>
                    <a:pt x="3060" y="2526969"/>
                  </a:lnTo>
                  <a:lnTo>
                    <a:pt x="12141" y="2567736"/>
                  </a:lnTo>
                  <a:lnTo>
                    <a:pt x="27089" y="2605125"/>
                  </a:lnTo>
                  <a:lnTo>
                    <a:pt x="47764" y="2639415"/>
                  </a:lnTo>
                  <a:lnTo>
                    <a:pt x="81775" y="2639415"/>
                  </a:lnTo>
                  <a:lnTo>
                    <a:pt x="64795" y="2609431"/>
                  </a:lnTo>
                  <a:lnTo>
                    <a:pt x="51028" y="2570734"/>
                  </a:lnTo>
                  <a:lnTo>
                    <a:pt x="41795" y="2527160"/>
                  </a:lnTo>
                  <a:lnTo>
                    <a:pt x="38430" y="2482596"/>
                  </a:lnTo>
                  <a:lnTo>
                    <a:pt x="41795" y="2438044"/>
                  </a:lnTo>
                  <a:lnTo>
                    <a:pt x="51028" y="2394521"/>
                  </a:lnTo>
                  <a:lnTo>
                    <a:pt x="64795" y="2355862"/>
                  </a:lnTo>
                  <a:lnTo>
                    <a:pt x="81775" y="2325890"/>
                  </a:lnTo>
                  <a:close/>
                </a:path>
                <a:path w="5761355" h="2658745">
                  <a:moveTo>
                    <a:pt x="236004" y="2344699"/>
                  </a:moveTo>
                  <a:lnTo>
                    <a:pt x="113703" y="2344699"/>
                  </a:lnTo>
                  <a:lnTo>
                    <a:pt x="113703" y="2371623"/>
                  </a:lnTo>
                  <a:lnTo>
                    <a:pt x="203835" y="2371623"/>
                  </a:lnTo>
                  <a:lnTo>
                    <a:pt x="195313" y="2417165"/>
                  </a:lnTo>
                  <a:lnTo>
                    <a:pt x="176263" y="2458504"/>
                  </a:lnTo>
                  <a:lnTo>
                    <a:pt x="145161" y="2495334"/>
                  </a:lnTo>
                  <a:lnTo>
                    <a:pt x="100444" y="2527338"/>
                  </a:lnTo>
                  <a:lnTo>
                    <a:pt x="119595" y="2550553"/>
                  </a:lnTo>
                  <a:lnTo>
                    <a:pt x="165874" y="2517660"/>
                  </a:lnTo>
                  <a:lnTo>
                    <a:pt x="198958" y="2479903"/>
                  </a:lnTo>
                  <a:lnTo>
                    <a:pt x="220560" y="2438006"/>
                  </a:lnTo>
                  <a:lnTo>
                    <a:pt x="232359" y="2392705"/>
                  </a:lnTo>
                  <a:lnTo>
                    <a:pt x="236004" y="2344699"/>
                  </a:lnTo>
                  <a:close/>
                </a:path>
                <a:path w="5761355" h="2658745">
                  <a:moveTo>
                    <a:pt x="368134" y="2305012"/>
                  </a:moveTo>
                  <a:lnTo>
                    <a:pt x="336207" y="2305012"/>
                  </a:lnTo>
                  <a:lnTo>
                    <a:pt x="336207" y="2428024"/>
                  </a:lnTo>
                  <a:lnTo>
                    <a:pt x="297891" y="2428024"/>
                  </a:lnTo>
                  <a:lnTo>
                    <a:pt x="297891" y="2313355"/>
                  </a:lnTo>
                  <a:lnTo>
                    <a:pt x="267068" y="2313355"/>
                  </a:lnTo>
                  <a:lnTo>
                    <a:pt x="267068" y="2601442"/>
                  </a:lnTo>
                  <a:lnTo>
                    <a:pt x="297891" y="2601442"/>
                  </a:lnTo>
                  <a:lnTo>
                    <a:pt x="297891" y="2454935"/>
                  </a:lnTo>
                  <a:lnTo>
                    <a:pt x="336207" y="2454935"/>
                  </a:lnTo>
                  <a:lnTo>
                    <a:pt x="336207" y="2616428"/>
                  </a:lnTo>
                  <a:lnTo>
                    <a:pt x="368134" y="2616428"/>
                  </a:lnTo>
                  <a:lnTo>
                    <a:pt x="368134" y="2454935"/>
                  </a:lnTo>
                  <a:lnTo>
                    <a:pt x="368134" y="2428024"/>
                  </a:lnTo>
                  <a:lnTo>
                    <a:pt x="368134" y="2305012"/>
                  </a:lnTo>
                  <a:close/>
                </a:path>
                <a:path w="5761355" h="2658745">
                  <a:moveTo>
                    <a:pt x="564476" y="2327249"/>
                  </a:moveTo>
                  <a:lnTo>
                    <a:pt x="419100" y="2327249"/>
                  </a:lnTo>
                  <a:lnTo>
                    <a:pt x="419100" y="2354161"/>
                  </a:lnTo>
                  <a:lnTo>
                    <a:pt x="528878" y="2354161"/>
                  </a:lnTo>
                  <a:lnTo>
                    <a:pt x="517258" y="2389949"/>
                  </a:lnTo>
                  <a:lnTo>
                    <a:pt x="492099" y="2421115"/>
                  </a:lnTo>
                  <a:lnTo>
                    <a:pt x="454418" y="2446693"/>
                  </a:lnTo>
                  <a:lnTo>
                    <a:pt x="405218" y="2465755"/>
                  </a:lnTo>
                  <a:lnTo>
                    <a:pt x="418604" y="2492425"/>
                  </a:lnTo>
                  <a:lnTo>
                    <a:pt x="468820" y="2472829"/>
                  </a:lnTo>
                  <a:lnTo>
                    <a:pt x="509397" y="2446058"/>
                  </a:lnTo>
                  <a:lnTo>
                    <a:pt x="539457" y="2412555"/>
                  </a:lnTo>
                  <a:lnTo>
                    <a:pt x="558114" y="2372804"/>
                  </a:lnTo>
                  <a:lnTo>
                    <a:pt x="564476" y="2327249"/>
                  </a:lnTo>
                  <a:close/>
                </a:path>
                <a:path w="5761355" h="2658745">
                  <a:moveTo>
                    <a:pt x="653503" y="2554617"/>
                  </a:moveTo>
                  <a:lnTo>
                    <a:pt x="646252" y="2529065"/>
                  </a:lnTo>
                  <a:lnTo>
                    <a:pt x="636104" y="2519591"/>
                  </a:lnTo>
                  <a:lnTo>
                    <a:pt x="625589" y="2509761"/>
                  </a:lnTo>
                  <a:lnTo>
                    <a:pt x="621207" y="2508123"/>
                  </a:lnTo>
                  <a:lnTo>
                    <a:pt x="621207" y="2554617"/>
                  </a:lnTo>
                  <a:lnTo>
                    <a:pt x="616254" y="2569375"/>
                  </a:lnTo>
                  <a:lnTo>
                    <a:pt x="602246" y="2580398"/>
                  </a:lnTo>
                  <a:lnTo>
                    <a:pt x="602449" y="2580398"/>
                  </a:lnTo>
                  <a:lnTo>
                    <a:pt x="579869" y="2587498"/>
                  </a:lnTo>
                  <a:lnTo>
                    <a:pt x="550608" y="2589885"/>
                  </a:lnTo>
                  <a:lnTo>
                    <a:pt x="521220" y="2587498"/>
                  </a:lnTo>
                  <a:lnTo>
                    <a:pt x="498640" y="2580398"/>
                  </a:lnTo>
                  <a:lnTo>
                    <a:pt x="498843" y="2580398"/>
                  </a:lnTo>
                  <a:lnTo>
                    <a:pt x="484924" y="2569375"/>
                  </a:lnTo>
                  <a:lnTo>
                    <a:pt x="480123" y="2554617"/>
                  </a:lnTo>
                  <a:lnTo>
                    <a:pt x="484924" y="2539835"/>
                  </a:lnTo>
                  <a:lnTo>
                    <a:pt x="498970" y="2528760"/>
                  </a:lnTo>
                  <a:lnTo>
                    <a:pt x="521220" y="2521864"/>
                  </a:lnTo>
                  <a:lnTo>
                    <a:pt x="550608" y="2519591"/>
                  </a:lnTo>
                  <a:lnTo>
                    <a:pt x="579869" y="2521864"/>
                  </a:lnTo>
                  <a:lnTo>
                    <a:pt x="602119" y="2528760"/>
                  </a:lnTo>
                  <a:lnTo>
                    <a:pt x="616254" y="2539835"/>
                  </a:lnTo>
                  <a:lnTo>
                    <a:pt x="621207" y="2554617"/>
                  </a:lnTo>
                  <a:lnTo>
                    <a:pt x="621207" y="2508123"/>
                  </a:lnTo>
                  <a:lnTo>
                    <a:pt x="593153" y="2497556"/>
                  </a:lnTo>
                  <a:lnTo>
                    <a:pt x="550608" y="2493289"/>
                  </a:lnTo>
                  <a:lnTo>
                    <a:pt x="508139" y="2497556"/>
                  </a:lnTo>
                  <a:lnTo>
                    <a:pt x="475551" y="2509761"/>
                  </a:lnTo>
                  <a:lnTo>
                    <a:pt x="454698" y="2529065"/>
                  </a:lnTo>
                  <a:lnTo>
                    <a:pt x="447459" y="2554617"/>
                  </a:lnTo>
                  <a:lnTo>
                    <a:pt x="454698" y="2580398"/>
                  </a:lnTo>
                  <a:lnTo>
                    <a:pt x="475551" y="2599715"/>
                  </a:lnTo>
                  <a:lnTo>
                    <a:pt x="508139" y="2611856"/>
                  </a:lnTo>
                  <a:lnTo>
                    <a:pt x="550608" y="2616060"/>
                  </a:lnTo>
                  <a:lnTo>
                    <a:pt x="593153" y="2611856"/>
                  </a:lnTo>
                  <a:lnTo>
                    <a:pt x="625589" y="2599715"/>
                  </a:lnTo>
                  <a:lnTo>
                    <a:pt x="636104" y="2589885"/>
                  </a:lnTo>
                  <a:lnTo>
                    <a:pt x="646252" y="2580398"/>
                  </a:lnTo>
                  <a:lnTo>
                    <a:pt x="653503" y="2554617"/>
                  </a:lnTo>
                  <a:close/>
                </a:path>
                <a:path w="5761355" h="2658745">
                  <a:moveTo>
                    <a:pt x="695134" y="2383421"/>
                  </a:moveTo>
                  <a:lnTo>
                    <a:pt x="650062" y="2383421"/>
                  </a:lnTo>
                  <a:lnTo>
                    <a:pt x="650062" y="2305012"/>
                  </a:lnTo>
                  <a:lnTo>
                    <a:pt x="617042" y="2305012"/>
                  </a:lnTo>
                  <a:lnTo>
                    <a:pt x="617042" y="2489847"/>
                  </a:lnTo>
                  <a:lnTo>
                    <a:pt x="650062" y="2489847"/>
                  </a:lnTo>
                  <a:lnTo>
                    <a:pt x="650062" y="2410587"/>
                  </a:lnTo>
                  <a:lnTo>
                    <a:pt x="695134" y="2410587"/>
                  </a:lnTo>
                  <a:lnTo>
                    <a:pt x="695134" y="2383421"/>
                  </a:lnTo>
                  <a:close/>
                </a:path>
                <a:path w="5761355" h="2658745">
                  <a:moveTo>
                    <a:pt x="816584" y="2323439"/>
                  </a:moveTo>
                  <a:lnTo>
                    <a:pt x="783551" y="2323439"/>
                  </a:lnTo>
                  <a:lnTo>
                    <a:pt x="702500" y="2624798"/>
                  </a:lnTo>
                  <a:lnTo>
                    <a:pt x="735545" y="2624798"/>
                  </a:lnTo>
                  <a:lnTo>
                    <a:pt x="816584" y="2323439"/>
                  </a:lnTo>
                  <a:close/>
                </a:path>
                <a:path w="5761355" h="2658745">
                  <a:moveTo>
                    <a:pt x="1042479" y="944460"/>
                  </a:moveTo>
                  <a:lnTo>
                    <a:pt x="1034389" y="915987"/>
                  </a:lnTo>
                  <a:lnTo>
                    <a:pt x="1020038" y="902296"/>
                  </a:lnTo>
                  <a:lnTo>
                    <a:pt x="1011656" y="894308"/>
                  </a:lnTo>
                  <a:lnTo>
                    <a:pt x="1008468" y="893051"/>
                  </a:lnTo>
                  <a:lnTo>
                    <a:pt x="1008468" y="944460"/>
                  </a:lnTo>
                  <a:lnTo>
                    <a:pt x="1002944" y="961694"/>
                  </a:lnTo>
                  <a:lnTo>
                    <a:pt x="987336" y="974699"/>
                  </a:lnTo>
                  <a:lnTo>
                    <a:pt x="963041" y="982941"/>
                  </a:lnTo>
                  <a:lnTo>
                    <a:pt x="931481" y="985875"/>
                  </a:lnTo>
                  <a:lnTo>
                    <a:pt x="899972" y="982941"/>
                  </a:lnTo>
                  <a:lnTo>
                    <a:pt x="875703" y="974699"/>
                  </a:lnTo>
                  <a:lnTo>
                    <a:pt x="860132" y="961694"/>
                  </a:lnTo>
                  <a:lnTo>
                    <a:pt x="854735" y="944460"/>
                  </a:lnTo>
                  <a:lnTo>
                    <a:pt x="860132" y="926820"/>
                  </a:lnTo>
                  <a:lnTo>
                    <a:pt x="875703" y="913561"/>
                  </a:lnTo>
                  <a:lnTo>
                    <a:pt x="899972" y="905205"/>
                  </a:lnTo>
                  <a:lnTo>
                    <a:pt x="931481" y="902296"/>
                  </a:lnTo>
                  <a:lnTo>
                    <a:pt x="963041" y="905205"/>
                  </a:lnTo>
                  <a:lnTo>
                    <a:pt x="987336" y="913561"/>
                  </a:lnTo>
                  <a:lnTo>
                    <a:pt x="1002944" y="926820"/>
                  </a:lnTo>
                  <a:lnTo>
                    <a:pt x="1008468" y="944460"/>
                  </a:lnTo>
                  <a:lnTo>
                    <a:pt x="1008468" y="893051"/>
                  </a:lnTo>
                  <a:lnTo>
                    <a:pt x="976591" y="880478"/>
                  </a:lnTo>
                  <a:lnTo>
                    <a:pt x="931481" y="875512"/>
                  </a:lnTo>
                  <a:lnTo>
                    <a:pt x="886421" y="880478"/>
                  </a:lnTo>
                  <a:lnTo>
                    <a:pt x="851484" y="894308"/>
                  </a:lnTo>
                  <a:lnTo>
                    <a:pt x="828878" y="915987"/>
                  </a:lnTo>
                  <a:lnTo>
                    <a:pt x="820851" y="944460"/>
                  </a:lnTo>
                  <a:lnTo>
                    <a:pt x="828878" y="972578"/>
                  </a:lnTo>
                  <a:lnTo>
                    <a:pt x="851484" y="993927"/>
                  </a:lnTo>
                  <a:lnTo>
                    <a:pt x="886421" y="1007427"/>
                  </a:lnTo>
                  <a:lnTo>
                    <a:pt x="931481" y="1012050"/>
                  </a:lnTo>
                  <a:lnTo>
                    <a:pt x="976591" y="1007427"/>
                  </a:lnTo>
                  <a:lnTo>
                    <a:pt x="1011656" y="993927"/>
                  </a:lnTo>
                  <a:lnTo>
                    <a:pt x="1020229" y="985875"/>
                  </a:lnTo>
                  <a:lnTo>
                    <a:pt x="1034389" y="972578"/>
                  </a:lnTo>
                  <a:lnTo>
                    <a:pt x="1042479" y="944460"/>
                  </a:lnTo>
                  <a:close/>
                </a:path>
                <a:path w="5761355" h="2658745">
                  <a:moveTo>
                    <a:pt x="1045298" y="1981441"/>
                  </a:moveTo>
                  <a:lnTo>
                    <a:pt x="1013790" y="1965655"/>
                  </a:lnTo>
                  <a:lnTo>
                    <a:pt x="990206" y="1943341"/>
                  </a:lnTo>
                  <a:lnTo>
                    <a:pt x="988225" y="1939772"/>
                  </a:lnTo>
                  <a:lnTo>
                    <a:pt x="975410" y="1916696"/>
                  </a:lnTo>
                  <a:lnTo>
                    <a:pt x="970280" y="1887918"/>
                  </a:lnTo>
                  <a:lnTo>
                    <a:pt x="970280" y="1875624"/>
                  </a:lnTo>
                  <a:lnTo>
                    <a:pt x="1037323" y="1875624"/>
                  </a:lnTo>
                  <a:lnTo>
                    <a:pt x="1037323" y="1848700"/>
                  </a:lnTo>
                  <a:lnTo>
                    <a:pt x="869353" y="1848700"/>
                  </a:lnTo>
                  <a:lnTo>
                    <a:pt x="869353" y="1875624"/>
                  </a:lnTo>
                  <a:lnTo>
                    <a:pt x="936879" y="1875624"/>
                  </a:lnTo>
                  <a:lnTo>
                    <a:pt x="936879" y="1887918"/>
                  </a:lnTo>
                  <a:lnTo>
                    <a:pt x="931468" y="1919376"/>
                  </a:lnTo>
                  <a:lnTo>
                    <a:pt x="915974" y="1947976"/>
                  </a:lnTo>
                  <a:lnTo>
                    <a:pt x="891501" y="1971560"/>
                  </a:lnTo>
                  <a:lnTo>
                    <a:pt x="859155" y="1987956"/>
                  </a:lnTo>
                  <a:lnTo>
                    <a:pt x="876223" y="2014867"/>
                  </a:lnTo>
                  <a:lnTo>
                    <a:pt x="902119" y="2002358"/>
                  </a:lnTo>
                  <a:lnTo>
                    <a:pt x="923963" y="1985213"/>
                  </a:lnTo>
                  <a:lnTo>
                    <a:pt x="941425" y="1964105"/>
                  </a:lnTo>
                  <a:lnTo>
                    <a:pt x="954201" y="1939772"/>
                  </a:lnTo>
                  <a:lnTo>
                    <a:pt x="966558" y="1961642"/>
                  </a:lnTo>
                  <a:lnTo>
                    <a:pt x="983234" y="1980717"/>
                  </a:lnTo>
                  <a:lnTo>
                    <a:pt x="1003960" y="1996313"/>
                  </a:lnTo>
                  <a:lnTo>
                    <a:pt x="1028484" y="2007743"/>
                  </a:lnTo>
                  <a:lnTo>
                    <a:pt x="1045298" y="1981441"/>
                  </a:lnTo>
                  <a:close/>
                </a:path>
                <a:path w="5761355" h="2658745">
                  <a:moveTo>
                    <a:pt x="1074534" y="1039825"/>
                  </a:moveTo>
                  <a:lnTo>
                    <a:pt x="789774" y="1039825"/>
                  </a:lnTo>
                  <a:lnTo>
                    <a:pt x="789774" y="1066863"/>
                  </a:lnTo>
                  <a:lnTo>
                    <a:pt x="860755" y="1066863"/>
                  </a:lnTo>
                  <a:lnTo>
                    <a:pt x="860755" y="1175258"/>
                  </a:lnTo>
                  <a:lnTo>
                    <a:pt x="894651" y="1175258"/>
                  </a:lnTo>
                  <a:lnTo>
                    <a:pt x="894651" y="1066863"/>
                  </a:lnTo>
                  <a:lnTo>
                    <a:pt x="969060" y="1066863"/>
                  </a:lnTo>
                  <a:lnTo>
                    <a:pt x="969060" y="1175258"/>
                  </a:lnTo>
                  <a:lnTo>
                    <a:pt x="1002449" y="1175258"/>
                  </a:lnTo>
                  <a:lnTo>
                    <a:pt x="1002449" y="1066863"/>
                  </a:lnTo>
                  <a:lnTo>
                    <a:pt x="1074534" y="1066863"/>
                  </a:lnTo>
                  <a:lnTo>
                    <a:pt x="1074534" y="1039825"/>
                  </a:lnTo>
                  <a:close/>
                </a:path>
                <a:path w="5761355" h="2658745">
                  <a:moveTo>
                    <a:pt x="1078141" y="2561869"/>
                  </a:moveTo>
                  <a:lnTo>
                    <a:pt x="1070698" y="2538666"/>
                  </a:lnTo>
                  <a:lnTo>
                    <a:pt x="1063917" y="2533231"/>
                  </a:lnTo>
                  <a:lnTo>
                    <a:pt x="1049540" y="2521674"/>
                  </a:lnTo>
                  <a:lnTo>
                    <a:pt x="1045222" y="2520340"/>
                  </a:lnTo>
                  <a:lnTo>
                    <a:pt x="1045222" y="2561869"/>
                  </a:lnTo>
                  <a:lnTo>
                    <a:pt x="1040142" y="2574277"/>
                  </a:lnTo>
                  <a:lnTo>
                    <a:pt x="1025626" y="2583345"/>
                  </a:lnTo>
                  <a:lnTo>
                    <a:pt x="1002245" y="2588869"/>
                  </a:lnTo>
                  <a:lnTo>
                    <a:pt x="970572" y="2590622"/>
                  </a:lnTo>
                  <a:lnTo>
                    <a:pt x="938707" y="2588869"/>
                  </a:lnTo>
                  <a:lnTo>
                    <a:pt x="915314" y="2583345"/>
                  </a:lnTo>
                  <a:lnTo>
                    <a:pt x="900938" y="2574277"/>
                  </a:lnTo>
                  <a:lnTo>
                    <a:pt x="896150" y="2561869"/>
                  </a:lnTo>
                  <a:lnTo>
                    <a:pt x="900938" y="2549563"/>
                  </a:lnTo>
                  <a:lnTo>
                    <a:pt x="915314" y="2540584"/>
                  </a:lnTo>
                  <a:lnTo>
                    <a:pt x="938707" y="2535097"/>
                  </a:lnTo>
                  <a:lnTo>
                    <a:pt x="970572" y="2533231"/>
                  </a:lnTo>
                  <a:lnTo>
                    <a:pt x="1002245" y="2535097"/>
                  </a:lnTo>
                  <a:lnTo>
                    <a:pt x="1025626" y="2540584"/>
                  </a:lnTo>
                  <a:lnTo>
                    <a:pt x="1040142" y="2549563"/>
                  </a:lnTo>
                  <a:lnTo>
                    <a:pt x="1045222" y="2561869"/>
                  </a:lnTo>
                  <a:lnTo>
                    <a:pt x="1045222" y="2520340"/>
                  </a:lnTo>
                  <a:lnTo>
                    <a:pt x="1015784" y="2511234"/>
                  </a:lnTo>
                  <a:lnTo>
                    <a:pt x="970572" y="2507665"/>
                  </a:lnTo>
                  <a:lnTo>
                    <a:pt x="925207" y="2511234"/>
                  </a:lnTo>
                  <a:lnTo>
                    <a:pt x="891273" y="2521674"/>
                  </a:lnTo>
                  <a:lnTo>
                    <a:pt x="870000" y="2538666"/>
                  </a:lnTo>
                  <a:lnTo>
                    <a:pt x="862634" y="2561869"/>
                  </a:lnTo>
                  <a:lnTo>
                    <a:pt x="870000" y="2584983"/>
                  </a:lnTo>
                  <a:lnTo>
                    <a:pt x="891273" y="2601938"/>
                  </a:lnTo>
                  <a:lnTo>
                    <a:pt x="925207" y="2612377"/>
                  </a:lnTo>
                  <a:lnTo>
                    <a:pt x="970572" y="2615933"/>
                  </a:lnTo>
                  <a:lnTo>
                    <a:pt x="1015784" y="2612377"/>
                  </a:lnTo>
                  <a:lnTo>
                    <a:pt x="1049540" y="2601938"/>
                  </a:lnTo>
                  <a:lnTo>
                    <a:pt x="1063663" y="2590622"/>
                  </a:lnTo>
                  <a:lnTo>
                    <a:pt x="1070698" y="2584983"/>
                  </a:lnTo>
                  <a:lnTo>
                    <a:pt x="1078141" y="2561869"/>
                  </a:lnTo>
                  <a:close/>
                </a:path>
                <a:path w="5761355" h="2658745">
                  <a:moveTo>
                    <a:pt x="1098143" y="2406269"/>
                  </a:moveTo>
                  <a:lnTo>
                    <a:pt x="1058392" y="2398547"/>
                  </a:lnTo>
                  <a:lnTo>
                    <a:pt x="1008392" y="2370886"/>
                  </a:lnTo>
                  <a:lnTo>
                    <a:pt x="993165" y="2345563"/>
                  </a:lnTo>
                  <a:lnTo>
                    <a:pt x="1087221" y="2345563"/>
                  </a:lnTo>
                  <a:lnTo>
                    <a:pt x="1087221" y="2319134"/>
                  </a:lnTo>
                  <a:lnTo>
                    <a:pt x="855027" y="2319134"/>
                  </a:lnTo>
                  <a:lnTo>
                    <a:pt x="855027" y="2345563"/>
                  </a:lnTo>
                  <a:lnTo>
                    <a:pt x="948588" y="2345563"/>
                  </a:lnTo>
                  <a:lnTo>
                    <a:pt x="938288" y="2366835"/>
                  </a:lnTo>
                  <a:lnTo>
                    <a:pt x="933310" y="2370886"/>
                  </a:lnTo>
                  <a:lnTo>
                    <a:pt x="915695" y="2384945"/>
                  </a:lnTo>
                  <a:lnTo>
                    <a:pt x="883297" y="2398547"/>
                  </a:lnTo>
                  <a:lnTo>
                    <a:pt x="843724" y="2406269"/>
                  </a:lnTo>
                  <a:lnTo>
                    <a:pt x="855510" y="2432215"/>
                  </a:lnTo>
                  <a:lnTo>
                    <a:pt x="893864" y="2424671"/>
                  </a:lnTo>
                  <a:lnTo>
                    <a:pt x="926960" y="2411590"/>
                  </a:lnTo>
                  <a:lnTo>
                    <a:pt x="953122" y="2393492"/>
                  </a:lnTo>
                  <a:lnTo>
                    <a:pt x="970699" y="2370886"/>
                  </a:lnTo>
                  <a:lnTo>
                    <a:pt x="988364" y="2393492"/>
                  </a:lnTo>
                  <a:lnTo>
                    <a:pt x="1014653" y="2411590"/>
                  </a:lnTo>
                  <a:lnTo>
                    <a:pt x="1047838" y="2424671"/>
                  </a:lnTo>
                  <a:lnTo>
                    <a:pt x="1086243" y="2432215"/>
                  </a:lnTo>
                  <a:lnTo>
                    <a:pt x="1098143" y="2406269"/>
                  </a:lnTo>
                  <a:close/>
                </a:path>
                <a:path w="5761355" h="2658745">
                  <a:moveTo>
                    <a:pt x="1112761" y="2458021"/>
                  </a:moveTo>
                  <a:lnTo>
                    <a:pt x="986891" y="2458021"/>
                  </a:lnTo>
                  <a:lnTo>
                    <a:pt x="986891" y="2415857"/>
                  </a:lnTo>
                  <a:lnTo>
                    <a:pt x="954481" y="2415857"/>
                  </a:lnTo>
                  <a:lnTo>
                    <a:pt x="954481" y="2458021"/>
                  </a:lnTo>
                  <a:lnTo>
                    <a:pt x="829119" y="2458021"/>
                  </a:lnTo>
                  <a:lnTo>
                    <a:pt x="829119" y="2484932"/>
                  </a:lnTo>
                  <a:lnTo>
                    <a:pt x="1112761" y="2484932"/>
                  </a:lnTo>
                  <a:lnTo>
                    <a:pt x="1112761" y="2458021"/>
                  </a:lnTo>
                  <a:close/>
                </a:path>
                <a:path w="5761355" h="2658745">
                  <a:moveTo>
                    <a:pt x="1118374" y="1824875"/>
                  </a:moveTo>
                  <a:lnTo>
                    <a:pt x="1085456" y="1824875"/>
                  </a:lnTo>
                  <a:lnTo>
                    <a:pt x="1085456" y="1909178"/>
                  </a:lnTo>
                  <a:lnTo>
                    <a:pt x="1025791" y="1909178"/>
                  </a:lnTo>
                  <a:lnTo>
                    <a:pt x="1025791" y="1936089"/>
                  </a:lnTo>
                  <a:lnTo>
                    <a:pt x="1085456" y="1936089"/>
                  </a:lnTo>
                  <a:lnTo>
                    <a:pt x="1085456" y="2052967"/>
                  </a:lnTo>
                  <a:lnTo>
                    <a:pt x="1118374" y="2052967"/>
                  </a:lnTo>
                  <a:lnTo>
                    <a:pt x="1118374" y="1824875"/>
                  </a:lnTo>
                  <a:close/>
                </a:path>
                <a:path w="5761355" h="2658745">
                  <a:moveTo>
                    <a:pt x="1126604" y="2102612"/>
                  </a:moveTo>
                  <a:lnTo>
                    <a:pt x="949286" y="2102612"/>
                  </a:lnTo>
                  <a:lnTo>
                    <a:pt x="949286" y="2032685"/>
                  </a:lnTo>
                  <a:lnTo>
                    <a:pt x="916368" y="2032685"/>
                  </a:lnTo>
                  <a:lnTo>
                    <a:pt x="916368" y="2129663"/>
                  </a:lnTo>
                  <a:lnTo>
                    <a:pt x="1126604" y="2129663"/>
                  </a:lnTo>
                  <a:lnTo>
                    <a:pt x="1126604" y="2102612"/>
                  </a:lnTo>
                  <a:close/>
                </a:path>
                <a:path w="5761355" h="2658745">
                  <a:moveTo>
                    <a:pt x="1265974" y="956259"/>
                  </a:moveTo>
                  <a:lnTo>
                    <a:pt x="1259751" y="926236"/>
                  </a:lnTo>
                  <a:lnTo>
                    <a:pt x="1248054" y="910285"/>
                  </a:lnTo>
                  <a:lnTo>
                    <a:pt x="1242517" y="902728"/>
                  </a:lnTo>
                  <a:lnTo>
                    <a:pt x="1233678" y="897572"/>
                  </a:lnTo>
                  <a:lnTo>
                    <a:pt x="1233678" y="956259"/>
                  </a:lnTo>
                  <a:lnTo>
                    <a:pt x="1229918" y="975398"/>
                  </a:lnTo>
                  <a:lnTo>
                    <a:pt x="1219466" y="990066"/>
                  </a:lnTo>
                  <a:lnTo>
                    <a:pt x="1203528" y="999413"/>
                  </a:lnTo>
                  <a:lnTo>
                    <a:pt x="1183335" y="1002588"/>
                  </a:lnTo>
                  <a:lnTo>
                    <a:pt x="1162900" y="999413"/>
                  </a:lnTo>
                  <a:lnTo>
                    <a:pt x="1146848" y="990066"/>
                  </a:lnTo>
                  <a:lnTo>
                    <a:pt x="1136383" y="975398"/>
                  </a:lnTo>
                  <a:lnTo>
                    <a:pt x="1132738" y="956259"/>
                  </a:lnTo>
                  <a:lnTo>
                    <a:pt x="1136383" y="937348"/>
                  </a:lnTo>
                  <a:lnTo>
                    <a:pt x="1146848" y="922858"/>
                  </a:lnTo>
                  <a:lnTo>
                    <a:pt x="1162900" y="913561"/>
                  </a:lnTo>
                  <a:lnTo>
                    <a:pt x="1183335" y="910285"/>
                  </a:lnTo>
                  <a:lnTo>
                    <a:pt x="1203528" y="913561"/>
                  </a:lnTo>
                  <a:lnTo>
                    <a:pt x="1219466" y="922858"/>
                  </a:lnTo>
                  <a:lnTo>
                    <a:pt x="1229918" y="937348"/>
                  </a:lnTo>
                  <a:lnTo>
                    <a:pt x="1233678" y="956259"/>
                  </a:lnTo>
                  <a:lnTo>
                    <a:pt x="1233678" y="897572"/>
                  </a:lnTo>
                  <a:lnTo>
                    <a:pt x="1216342" y="887437"/>
                  </a:lnTo>
                  <a:lnTo>
                    <a:pt x="1183335" y="882027"/>
                  </a:lnTo>
                  <a:lnTo>
                    <a:pt x="1150226" y="887437"/>
                  </a:lnTo>
                  <a:lnTo>
                    <a:pt x="1123975" y="902728"/>
                  </a:lnTo>
                  <a:lnTo>
                    <a:pt x="1106678" y="926236"/>
                  </a:lnTo>
                  <a:lnTo>
                    <a:pt x="1100442" y="956259"/>
                  </a:lnTo>
                  <a:lnTo>
                    <a:pt x="1106678" y="986447"/>
                  </a:lnTo>
                  <a:lnTo>
                    <a:pt x="1123975" y="1009992"/>
                  </a:lnTo>
                  <a:lnTo>
                    <a:pt x="1150226" y="1025283"/>
                  </a:lnTo>
                  <a:lnTo>
                    <a:pt x="1183335" y="1030732"/>
                  </a:lnTo>
                  <a:lnTo>
                    <a:pt x="1216342" y="1025283"/>
                  </a:lnTo>
                  <a:lnTo>
                    <a:pt x="1242517" y="1009992"/>
                  </a:lnTo>
                  <a:lnTo>
                    <a:pt x="1247940" y="1002588"/>
                  </a:lnTo>
                  <a:lnTo>
                    <a:pt x="1259751" y="986447"/>
                  </a:lnTo>
                  <a:lnTo>
                    <a:pt x="1265974" y="956259"/>
                  </a:lnTo>
                  <a:close/>
                </a:path>
                <a:path w="5761355" h="2658745">
                  <a:moveTo>
                    <a:pt x="1291920" y="2327249"/>
                  </a:moveTo>
                  <a:lnTo>
                    <a:pt x="1146530" y="2327249"/>
                  </a:lnTo>
                  <a:lnTo>
                    <a:pt x="1146530" y="2354161"/>
                  </a:lnTo>
                  <a:lnTo>
                    <a:pt x="1256309" y="2354161"/>
                  </a:lnTo>
                  <a:lnTo>
                    <a:pt x="1244688" y="2389949"/>
                  </a:lnTo>
                  <a:lnTo>
                    <a:pt x="1219530" y="2421115"/>
                  </a:lnTo>
                  <a:lnTo>
                    <a:pt x="1181849" y="2446693"/>
                  </a:lnTo>
                  <a:lnTo>
                    <a:pt x="1132662" y="2465755"/>
                  </a:lnTo>
                  <a:lnTo>
                    <a:pt x="1146035" y="2492425"/>
                  </a:lnTo>
                  <a:lnTo>
                    <a:pt x="1196263" y="2472829"/>
                  </a:lnTo>
                  <a:lnTo>
                    <a:pt x="1236840" y="2446058"/>
                  </a:lnTo>
                  <a:lnTo>
                    <a:pt x="1266901" y="2412555"/>
                  </a:lnTo>
                  <a:lnTo>
                    <a:pt x="1285544" y="2372804"/>
                  </a:lnTo>
                  <a:lnTo>
                    <a:pt x="1291920" y="2327249"/>
                  </a:lnTo>
                  <a:close/>
                </a:path>
                <a:path w="5761355" h="2658745">
                  <a:moveTo>
                    <a:pt x="1321600" y="2042274"/>
                  </a:moveTo>
                  <a:lnTo>
                    <a:pt x="1293215" y="2020354"/>
                  </a:lnTo>
                  <a:lnTo>
                    <a:pt x="1272692" y="1990966"/>
                  </a:lnTo>
                  <a:lnTo>
                    <a:pt x="1270749" y="1985619"/>
                  </a:lnTo>
                  <a:lnTo>
                    <a:pt x="1260221" y="1956689"/>
                  </a:lnTo>
                  <a:lnTo>
                    <a:pt x="1256030" y="1920113"/>
                  </a:lnTo>
                  <a:lnTo>
                    <a:pt x="1256030" y="1907578"/>
                  </a:lnTo>
                  <a:lnTo>
                    <a:pt x="1311275" y="1907578"/>
                  </a:lnTo>
                  <a:lnTo>
                    <a:pt x="1311275" y="1880666"/>
                  </a:lnTo>
                  <a:lnTo>
                    <a:pt x="1256030" y="1880666"/>
                  </a:lnTo>
                  <a:lnTo>
                    <a:pt x="1256030" y="1835810"/>
                  </a:lnTo>
                  <a:lnTo>
                    <a:pt x="1224953" y="1835810"/>
                  </a:lnTo>
                  <a:lnTo>
                    <a:pt x="1224953" y="1880666"/>
                  </a:lnTo>
                  <a:lnTo>
                    <a:pt x="1168844" y="1880666"/>
                  </a:lnTo>
                  <a:lnTo>
                    <a:pt x="1168844" y="1907578"/>
                  </a:lnTo>
                  <a:lnTo>
                    <a:pt x="1224953" y="1907578"/>
                  </a:lnTo>
                  <a:lnTo>
                    <a:pt x="1224953" y="1920113"/>
                  </a:lnTo>
                  <a:lnTo>
                    <a:pt x="1220660" y="1957959"/>
                  </a:lnTo>
                  <a:lnTo>
                    <a:pt x="1208227" y="1993976"/>
                  </a:lnTo>
                  <a:lnTo>
                    <a:pt x="1187729" y="2025294"/>
                  </a:lnTo>
                  <a:lnTo>
                    <a:pt x="1159256" y="2049043"/>
                  </a:lnTo>
                  <a:lnTo>
                    <a:pt x="1178661" y="2073859"/>
                  </a:lnTo>
                  <a:lnTo>
                    <a:pt x="1199489" y="2057806"/>
                  </a:lnTo>
                  <a:lnTo>
                    <a:pt x="1216825" y="2037156"/>
                  </a:lnTo>
                  <a:lnTo>
                    <a:pt x="1230604" y="2012797"/>
                  </a:lnTo>
                  <a:lnTo>
                    <a:pt x="1240790" y="1985619"/>
                  </a:lnTo>
                  <a:lnTo>
                    <a:pt x="1251051" y="2010918"/>
                  </a:lnTo>
                  <a:lnTo>
                    <a:pt x="1264881" y="2033371"/>
                  </a:lnTo>
                  <a:lnTo>
                    <a:pt x="1282217" y="2052231"/>
                  </a:lnTo>
                  <a:lnTo>
                    <a:pt x="1303045" y="2066734"/>
                  </a:lnTo>
                  <a:lnTo>
                    <a:pt x="1321600" y="2042274"/>
                  </a:lnTo>
                  <a:close/>
                </a:path>
                <a:path w="5761355" h="2658745">
                  <a:moveTo>
                    <a:pt x="1352296" y="1064399"/>
                  </a:moveTo>
                  <a:lnTo>
                    <a:pt x="1141336" y="1064399"/>
                  </a:lnTo>
                  <a:lnTo>
                    <a:pt x="1141336" y="1091323"/>
                  </a:lnTo>
                  <a:lnTo>
                    <a:pt x="1319263" y="1091323"/>
                  </a:lnTo>
                  <a:lnTo>
                    <a:pt x="1319263" y="1175258"/>
                  </a:lnTo>
                  <a:lnTo>
                    <a:pt x="1352296" y="1175258"/>
                  </a:lnTo>
                  <a:lnTo>
                    <a:pt x="1352296" y="1064399"/>
                  </a:lnTo>
                  <a:close/>
                </a:path>
                <a:path w="5761355" h="2658745">
                  <a:moveTo>
                    <a:pt x="1352296" y="863828"/>
                  </a:moveTo>
                  <a:lnTo>
                    <a:pt x="1319263" y="863828"/>
                  </a:lnTo>
                  <a:lnTo>
                    <a:pt x="1319263" y="1048308"/>
                  </a:lnTo>
                  <a:lnTo>
                    <a:pt x="1352296" y="1048308"/>
                  </a:lnTo>
                  <a:lnTo>
                    <a:pt x="1352296" y="863828"/>
                  </a:lnTo>
                  <a:close/>
                </a:path>
                <a:path w="5761355" h="2658745">
                  <a:moveTo>
                    <a:pt x="1366659" y="1831263"/>
                  </a:moveTo>
                  <a:lnTo>
                    <a:pt x="1335595" y="1831263"/>
                  </a:lnTo>
                  <a:lnTo>
                    <a:pt x="1335595" y="1945932"/>
                  </a:lnTo>
                  <a:lnTo>
                    <a:pt x="1290777" y="1945932"/>
                  </a:lnTo>
                  <a:lnTo>
                    <a:pt x="1290777" y="1973338"/>
                  </a:lnTo>
                  <a:lnTo>
                    <a:pt x="1335595" y="1973338"/>
                  </a:lnTo>
                  <a:lnTo>
                    <a:pt x="1335595" y="2120315"/>
                  </a:lnTo>
                  <a:lnTo>
                    <a:pt x="1366659" y="2120315"/>
                  </a:lnTo>
                  <a:lnTo>
                    <a:pt x="1366659" y="1831263"/>
                  </a:lnTo>
                  <a:close/>
                </a:path>
                <a:path w="5761355" h="2658745">
                  <a:moveTo>
                    <a:pt x="1380947" y="2554617"/>
                  </a:moveTo>
                  <a:lnTo>
                    <a:pt x="1373682" y="2529065"/>
                  </a:lnTo>
                  <a:lnTo>
                    <a:pt x="1363535" y="2519591"/>
                  </a:lnTo>
                  <a:lnTo>
                    <a:pt x="1353019" y="2509761"/>
                  </a:lnTo>
                  <a:lnTo>
                    <a:pt x="1348651" y="2508123"/>
                  </a:lnTo>
                  <a:lnTo>
                    <a:pt x="1348651" y="2554617"/>
                  </a:lnTo>
                  <a:lnTo>
                    <a:pt x="1343698" y="2569375"/>
                  </a:lnTo>
                  <a:lnTo>
                    <a:pt x="1329690" y="2580398"/>
                  </a:lnTo>
                  <a:lnTo>
                    <a:pt x="1329880" y="2580398"/>
                  </a:lnTo>
                  <a:lnTo>
                    <a:pt x="1307312" y="2587498"/>
                  </a:lnTo>
                  <a:lnTo>
                    <a:pt x="1278051" y="2589885"/>
                  </a:lnTo>
                  <a:lnTo>
                    <a:pt x="1248651" y="2587498"/>
                  </a:lnTo>
                  <a:lnTo>
                    <a:pt x="1226083" y="2580398"/>
                  </a:lnTo>
                  <a:lnTo>
                    <a:pt x="1226273" y="2580398"/>
                  </a:lnTo>
                  <a:lnTo>
                    <a:pt x="1212354" y="2569375"/>
                  </a:lnTo>
                  <a:lnTo>
                    <a:pt x="1207566" y="2554617"/>
                  </a:lnTo>
                  <a:lnTo>
                    <a:pt x="1212354" y="2539835"/>
                  </a:lnTo>
                  <a:lnTo>
                    <a:pt x="1226413" y="2528760"/>
                  </a:lnTo>
                  <a:lnTo>
                    <a:pt x="1248651" y="2521864"/>
                  </a:lnTo>
                  <a:lnTo>
                    <a:pt x="1278051" y="2519591"/>
                  </a:lnTo>
                  <a:lnTo>
                    <a:pt x="1307312" y="2521864"/>
                  </a:lnTo>
                  <a:lnTo>
                    <a:pt x="1329550" y="2528760"/>
                  </a:lnTo>
                  <a:lnTo>
                    <a:pt x="1343698" y="2539835"/>
                  </a:lnTo>
                  <a:lnTo>
                    <a:pt x="1348651" y="2554617"/>
                  </a:lnTo>
                  <a:lnTo>
                    <a:pt x="1348651" y="2508123"/>
                  </a:lnTo>
                  <a:lnTo>
                    <a:pt x="1320596" y="2497556"/>
                  </a:lnTo>
                  <a:lnTo>
                    <a:pt x="1278051" y="2493289"/>
                  </a:lnTo>
                  <a:lnTo>
                    <a:pt x="1235583" y="2497556"/>
                  </a:lnTo>
                  <a:lnTo>
                    <a:pt x="1202982" y="2509761"/>
                  </a:lnTo>
                  <a:lnTo>
                    <a:pt x="1182141" y="2529065"/>
                  </a:lnTo>
                  <a:lnTo>
                    <a:pt x="1174902" y="2554617"/>
                  </a:lnTo>
                  <a:lnTo>
                    <a:pt x="1182141" y="2580398"/>
                  </a:lnTo>
                  <a:lnTo>
                    <a:pt x="1202982" y="2599715"/>
                  </a:lnTo>
                  <a:lnTo>
                    <a:pt x="1235583" y="2611856"/>
                  </a:lnTo>
                  <a:lnTo>
                    <a:pt x="1278051" y="2616060"/>
                  </a:lnTo>
                  <a:lnTo>
                    <a:pt x="1320596" y="2611856"/>
                  </a:lnTo>
                  <a:lnTo>
                    <a:pt x="1353019" y="2599715"/>
                  </a:lnTo>
                  <a:lnTo>
                    <a:pt x="1363548" y="2589885"/>
                  </a:lnTo>
                  <a:lnTo>
                    <a:pt x="1373682" y="2580398"/>
                  </a:lnTo>
                  <a:lnTo>
                    <a:pt x="1380947" y="2554617"/>
                  </a:lnTo>
                  <a:close/>
                </a:path>
                <a:path w="5761355" h="2658745">
                  <a:moveTo>
                    <a:pt x="1422565" y="2383421"/>
                  </a:moveTo>
                  <a:lnTo>
                    <a:pt x="1377505" y="2383421"/>
                  </a:lnTo>
                  <a:lnTo>
                    <a:pt x="1377505" y="2305012"/>
                  </a:lnTo>
                  <a:lnTo>
                    <a:pt x="1344472" y="2305012"/>
                  </a:lnTo>
                  <a:lnTo>
                    <a:pt x="1344472" y="2489847"/>
                  </a:lnTo>
                  <a:lnTo>
                    <a:pt x="1377505" y="2489847"/>
                  </a:lnTo>
                  <a:lnTo>
                    <a:pt x="1377505" y="2410587"/>
                  </a:lnTo>
                  <a:lnTo>
                    <a:pt x="1422565" y="2410587"/>
                  </a:lnTo>
                  <a:lnTo>
                    <a:pt x="1422565" y="2383421"/>
                  </a:lnTo>
                  <a:close/>
                </a:path>
                <a:path w="5761355" h="2658745">
                  <a:moveTo>
                    <a:pt x="1429766" y="1824621"/>
                  </a:moveTo>
                  <a:lnTo>
                    <a:pt x="1398460" y="1824621"/>
                  </a:lnTo>
                  <a:lnTo>
                    <a:pt x="1398460" y="2136051"/>
                  </a:lnTo>
                  <a:lnTo>
                    <a:pt x="1429766" y="2136051"/>
                  </a:lnTo>
                  <a:lnTo>
                    <a:pt x="1429766" y="1824621"/>
                  </a:lnTo>
                  <a:close/>
                </a:path>
                <a:path w="5761355" h="2658745">
                  <a:moveTo>
                    <a:pt x="1567065" y="1035037"/>
                  </a:moveTo>
                  <a:lnTo>
                    <a:pt x="1561198" y="1005763"/>
                  </a:lnTo>
                  <a:lnTo>
                    <a:pt x="1549971" y="989799"/>
                  </a:lnTo>
                  <a:lnTo>
                    <a:pt x="1545069" y="982827"/>
                  </a:lnTo>
                  <a:lnTo>
                    <a:pt x="1535633" y="977061"/>
                  </a:lnTo>
                  <a:lnTo>
                    <a:pt x="1535633" y="1035037"/>
                  </a:lnTo>
                  <a:lnTo>
                    <a:pt x="1532064" y="1053414"/>
                  </a:lnTo>
                  <a:lnTo>
                    <a:pt x="1522488" y="1067600"/>
                  </a:lnTo>
                  <a:lnTo>
                    <a:pt x="1508036" y="1076718"/>
                  </a:lnTo>
                  <a:lnTo>
                    <a:pt x="1489824" y="1079893"/>
                  </a:lnTo>
                  <a:lnTo>
                    <a:pt x="1471371" y="1076718"/>
                  </a:lnTo>
                  <a:lnTo>
                    <a:pt x="1456778" y="1067600"/>
                  </a:lnTo>
                  <a:lnTo>
                    <a:pt x="1447228" y="1053414"/>
                  </a:lnTo>
                  <a:lnTo>
                    <a:pt x="1443901" y="1035037"/>
                  </a:lnTo>
                  <a:lnTo>
                    <a:pt x="1447228" y="1016660"/>
                  </a:lnTo>
                  <a:lnTo>
                    <a:pt x="1456778" y="1002372"/>
                  </a:lnTo>
                  <a:lnTo>
                    <a:pt x="1471371" y="993101"/>
                  </a:lnTo>
                  <a:lnTo>
                    <a:pt x="1489824" y="989799"/>
                  </a:lnTo>
                  <a:lnTo>
                    <a:pt x="1508036" y="993101"/>
                  </a:lnTo>
                  <a:lnTo>
                    <a:pt x="1522488" y="1002372"/>
                  </a:lnTo>
                  <a:lnTo>
                    <a:pt x="1532064" y="1016660"/>
                  </a:lnTo>
                  <a:lnTo>
                    <a:pt x="1535633" y="1035037"/>
                  </a:lnTo>
                  <a:lnTo>
                    <a:pt x="1535633" y="977061"/>
                  </a:lnTo>
                  <a:lnTo>
                    <a:pt x="1520634" y="967867"/>
                  </a:lnTo>
                  <a:lnTo>
                    <a:pt x="1489824" y="962520"/>
                  </a:lnTo>
                  <a:lnTo>
                    <a:pt x="1458747" y="967867"/>
                  </a:lnTo>
                  <a:lnTo>
                    <a:pt x="1434185" y="982827"/>
                  </a:lnTo>
                  <a:lnTo>
                    <a:pt x="1418082" y="1005763"/>
                  </a:lnTo>
                  <a:lnTo>
                    <a:pt x="1412354" y="1035037"/>
                  </a:lnTo>
                  <a:lnTo>
                    <a:pt x="1418082" y="1064323"/>
                  </a:lnTo>
                  <a:lnTo>
                    <a:pt x="1434185" y="1087170"/>
                  </a:lnTo>
                  <a:lnTo>
                    <a:pt x="1458747" y="1102055"/>
                  </a:lnTo>
                  <a:lnTo>
                    <a:pt x="1489824" y="1107414"/>
                  </a:lnTo>
                  <a:lnTo>
                    <a:pt x="1520634" y="1102055"/>
                  </a:lnTo>
                  <a:lnTo>
                    <a:pt x="1545069" y="1087170"/>
                  </a:lnTo>
                  <a:lnTo>
                    <a:pt x="1550200" y="1079893"/>
                  </a:lnTo>
                  <a:lnTo>
                    <a:pt x="1561198" y="1064323"/>
                  </a:lnTo>
                  <a:lnTo>
                    <a:pt x="1567065" y="1035037"/>
                  </a:lnTo>
                  <a:close/>
                </a:path>
                <a:path w="5761355" h="2658745">
                  <a:moveTo>
                    <a:pt x="1580692" y="912622"/>
                  </a:moveTo>
                  <a:lnTo>
                    <a:pt x="1506042" y="912622"/>
                  </a:lnTo>
                  <a:lnTo>
                    <a:pt x="1506042" y="867892"/>
                  </a:lnTo>
                  <a:lnTo>
                    <a:pt x="1473123" y="867892"/>
                  </a:lnTo>
                  <a:lnTo>
                    <a:pt x="1473123" y="912622"/>
                  </a:lnTo>
                  <a:lnTo>
                    <a:pt x="1396390" y="912622"/>
                  </a:lnTo>
                  <a:lnTo>
                    <a:pt x="1396390" y="939533"/>
                  </a:lnTo>
                  <a:lnTo>
                    <a:pt x="1580692" y="939533"/>
                  </a:lnTo>
                  <a:lnTo>
                    <a:pt x="1580692" y="912622"/>
                  </a:lnTo>
                  <a:close/>
                </a:path>
                <a:path w="5761355" h="2658745">
                  <a:moveTo>
                    <a:pt x="1690344" y="990053"/>
                  </a:moveTo>
                  <a:lnTo>
                    <a:pt x="1640497" y="990053"/>
                  </a:lnTo>
                  <a:lnTo>
                    <a:pt x="1640497" y="863828"/>
                  </a:lnTo>
                  <a:lnTo>
                    <a:pt x="1607832" y="863828"/>
                  </a:lnTo>
                  <a:lnTo>
                    <a:pt x="1607832" y="1175258"/>
                  </a:lnTo>
                  <a:lnTo>
                    <a:pt x="1640497" y="1175258"/>
                  </a:lnTo>
                  <a:lnTo>
                    <a:pt x="1640497" y="1017460"/>
                  </a:lnTo>
                  <a:lnTo>
                    <a:pt x="1690344" y="1017460"/>
                  </a:lnTo>
                  <a:lnTo>
                    <a:pt x="1690344" y="990053"/>
                  </a:lnTo>
                  <a:close/>
                </a:path>
                <a:path w="5761355" h="2658745">
                  <a:moveTo>
                    <a:pt x="1748104" y="1861731"/>
                  </a:moveTo>
                  <a:lnTo>
                    <a:pt x="1670011" y="1861731"/>
                  </a:lnTo>
                  <a:lnTo>
                    <a:pt x="1670011" y="1825231"/>
                  </a:lnTo>
                  <a:lnTo>
                    <a:pt x="1636979" y="1825231"/>
                  </a:lnTo>
                  <a:lnTo>
                    <a:pt x="1636979" y="1861731"/>
                  </a:lnTo>
                  <a:lnTo>
                    <a:pt x="1558150" y="1861731"/>
                  </a:lnTo>
                  <a:lnTo>
                    <a:pt x="1558150" y="1888159"/>
                  </a:lnTo>
                  <a:lnTo>
                    <a:pt x="1748104" y="1888159"/>
                  </a:lnTo>
                  <a:lnTo>
                    <a:pt x="1748104" y="1861731"/>
                  </a:lnTo>
                  <a:close/>
                </a:path>
                <a:path w="5761355" h="2658745">
                  <a:moveTo>
                    <a:pt x="1757565" y="2066607"/>
                  </a:moveTo>
                  <a:lnTo>
                    <a:pt x="1755813" y="2048916"/>
                  </a:lnTo>
                  <a:lnTo>
                    <a:pt x="1755698" y="2047735"/>
                  </a:lnTo>
                  <a:lnTo>
                    <a:pt x="1755101" y="2041779"/>
                  </a:lnTo>
                  <a:lnTo>
                    <a:pt x="1734273" y="2044217"/>
                  </a:lnTo>
                  <a:lnTo>
                    <a:pt x="1713001" y="2046173"/>
                  </a:lnTo>
                  <a:lnTo>
                    <a:pt x="1691474" y="2047735"/>
                  </a:lnTo>
                  <a:lnTo>
                    <a:pt x="1669884" y="2048916"/>
                  </a:lnTo>
                  <a:lnTo>
                    <a:pt x="1669884" y="2018804"/>
                  </a:lnTo>
                  <a:lnTo>
                    <a:pt x="1694345" y="2012073"/>
                  </a:lnTo>
                  <a:lnTo>
                    <a:pt x="1713090" y="1999932"/>
                  </a:lnTo>
                  <a:lnTo>
                    <a:pt x="1717167" y="1994217"/>
                  </a:lnTo>
                  <a:lnTo>
                    <a:pt x="1725091" y="1983092"/>
                  </a:lnTo>
                  <a:lnTo>
                    <a:pt x="1729320" y="1962264"/>
                  </a:lnTo>
                  <a:lnTo>
                    <a:pt x="1723771" y="1938337"/>
                  </a:lnTo>
                  <a:lnTo>
                    <a:pt x="1716341" y="1929574"/>
                  </a:lnTo>
                  <a:lnTo>
                    <a:pt x="1708162" y="1919960"/>
                  </a:lnTo>
                  <a:lnTo>
                    <a:pt x="1697875" y="1914944"/>
                  </a:lnTo>
                  <a:lnTo>
                    <a:pt x="1697875" y="1962264"/>
                  </a:lnTo>
                  <a:lnTo>
                    <a:pt x="1694599" y="1975624"/>
                  </a:lnTo>
                  <a:lnTo>
                    <a:pt x="1685404" y="1985708"/>
                  </a:lnTo>
                  <a:lnTo>
                    <a:pt x="1671205" y="1992058"/>
                  </a:lnTo>
                  <a:lnTo>
                    <a:pt x="1652943" y="1994217"/>
                  </a:lnTo>
                  <a:lnTo>
                    <a:pt x="1634921" y="1992058"/>
                  </a:lnTo>
                  <a:lnTo>
                    <a:pt x="1620812" y="1985708"/>
                  </a:lnTo>
                  <a:lnTo>
                    <a:pt x="1611655" y="1975624"/>
                  </a:lnTo>
                  <a:lnTo>
                    <a:pt x="1608493" y="1962264"/>
                  </a:lnTo>
                  <a:lnTo>
                    <a:pt x="1611655" y="1948764"/>
                  </a:lnTo>
                  <a:lnTo>
                    <a:pt x="1620913" y="1938337"/>
                  </a:lnTo>
                  <a:lnTo>
                    <a:pt x="1621066" y="1938337"/>
                  </a:lnTo>
                  <a:lnTo>
                    <a:pt x="1634921" y="1931885"/>
                  </a:lnTo>
                  <a:lnTo>
                    <a:pt x="1652943" y="1929574"/>
                  </a:lnTo>
                  <a:lnTo>
                    <a:pt x="1671205" y="1931885"/>
                  </a:lnTo>
                  <a:lnTo>
                    <a:pt x="1685137" y="1938337"/>
                  </a:lnTo>
                  <a:lnTo>
                    <a:pt x="1685290" y="1938337"/>
                  </a:lnTo>
                  <a:lnTo>
                    <a:pt x="1694599" y="1948764"/>
                  </a:lnTo>
                  <a:lnTo>
                    <a:pt x="1697875" y="1962264"/>
                  </a:lnTo>
                  <a:lnTo>
                    <a:pt x="1697875" y="1914944"/>
                  </a:lnTo>
                  <a:lnTo>
                    <a:pt x="1684045" y="1908175"/>
                  </a:lnTo>
                  <a:lnTo>
                    <a:pt x="1652943" y="1904022"/>
                  </a:lnTo>
                  <a:lnTo>
                    <a:pt x="1622044" y="1908175"/>
                  </a:lnTo>
                  <a:lnTo>
                    <a:pt x="1598142" y="1919960"/>
                  </a:lnTo>
                  <a:lnTo>
                    <a:pt x="1582762" y="1938337"/>
                  </a:lnTo>
                  <a:lnTo>
                    <a:pt x="1577428" y="1962264"/>
                  </a:lnTo>
                  <a:lnTo>
                    <a:pt x="1581531" y="1983257"/>
                  </a:lnTo>
                  <a:lnTo>
                    <a:pt x="1593519" y="2000186"/>
                  </a:lnTo>
                  <a:lnTo>
                    <a:pt x="1612353" y="2012315"/>
                  </a:lnTo>
                  <a:lnTo>
                    <a:pt x="1636509" y="2018804"/>
                  </a:lnTo>
                  <a:lnTo>
                    <a:pt x="1636979" y="2018804"/>
                  </a:lnTo>
                  <a:lnTo>
                    <a:pt x="1636979" y="2050148"/>
                  </a:lnTo>
                  <a:lnTo>
                    <a:pt x="1571510" y="2051253"/>
                  </a:lnTo>
                  <a:lnTo>
                    <a:pt x="1551609" y="2051253"/>
                  </a:lnTo>
                  <a:lnTo>
                    <a:pt x="1556296" y="2078901"/>
                  </a:lnTo>
                  <a:lnTo>
                    <a:pt x="1602079" y="2078583"/>
                  </a:lnTo>
                  <a:lnTo>
                    <a:pt x="1652422" y="2077034"/>
                  </a:lnTo>
                  <a:lnTo>
                    <a:pt x="1705013" y="2073351"/>
                  </a:lnTo>
                  <a:lnTo>
                    <a:pt x="1757565" y="2066607"/>
                  </a:lnTo>
                  <a:close/>
                </a:path>
                <a:path w="5761355" h="2658745">
                  <a:moveTo>
                    <a:pt x="1768995" y="2563952"/>
                  </a:moveTo>
                  <a:lnTo>
                    <a:pt x="1761617" y="2541625"/>
                  </a:lnTo>
                  <a:lnTo>
                    <a:pt x="1755203" y="2536672"/>
                  </a:lnTo>
                  <a:lnTo>
                    <a:pt x="1740535" y="2525331"/>
                  </a:lnTo>
                  <a:lnTo>
                    <a:pt x="1736090" y="2524023"/>
                  </a:lnTo>
                  <a:lnTo>
                    <a:pt x="1736090" y="2563952"/>
                  </a:lnTo>
                  <a:lnTo>
                    <a:pt x="1730997" y="2575712"/>
                  </a:lnTo>
                  <a:lnTo>
                    <a:pt x="1716481" y="2584183"/>
                  </a:lnTo>
                  <a:lnTo>
                    <a:pt x="1693100" y="2589276"/>
                  </a:lnTo>
                  <a:lnTo>
                    <a:pt x="1661426" y="2590876"/>
                  </a:lnTo>
                  <a:lnTo>
                    <a:pt x="1629562" y="2589276"/>
                  </a:lnTo>
                  <a:lnTo>
                    <a:pt x="1606169" y="2584183"/>
                  </a:lnTo>
                  <a:lnTo>
                    <a:pt x="1591805" y="2575712"/>
                  </a:lnTo>
                  <a:lnTo>
                    <a:pt x="1587017" y="2563952"/>
                  </a:lnTo>
                  <a:lnTo>
                    <a:pt x="1591805" y="2552166"/>
                  </a:lnTo>
                  <a:lnTo>
                    <a:pt x="1606169" y="2543632"/>
                  </a:lnTo>
                  <a:lnTo>
                    <a:pt x="1629562" y="2538425"/>
                  </a:lnTo>
                  <a:lnTo>
                    <a:pt x="1661426" y="2536672"/>
                  </a:lnTo>
                  <a:lnTo>
                    <a:pt x="1693100" y="2538425"/>
                  </a:lnTo>
                  <a:lnTo>
                    <a:pt x="1716481" y="2543632"/>
                  </a:lnTo>
                  <a:lnTo>
                    <a:pt x="1730997" y="2552166"/>
                  </a:lnTo>
                  <a:lnTo>
                    <a:pt x="1736090" y="2563952"/>
                  </a:lnTo>
                  <a:lnTo>
                    <a:pt x="1736090" y="2524023"/>
                  </a:lnTo>
                  <a:lnTo>
                    <a:pt x="1706791" y="2515349"/>
                  </a:lnTo>
                  <a:lnTo>
                    <a:pt x="1661426" y="2511971"/>
                  </a:lnTo>
                  <a:lnTo>
                    <a:pt x="1615909" y="2515349"/>
                  </a:lnTo>
                  <a:lnTo>
                    <a:pt x="1581988" y="2525331"/>
                  </a:lnTo>
                  <a:lnTo>
                    <a:pt x="1560804" y="2541625"/>
                  </a:lnTo>
                  <a:lnTo>
                    <a:pt x="1553489" y="2563952"/>
                  </a:lnTo>
                  <a:lnTo>
                    <a:pt x="1560804" y="2586278"/>
                  </a:lnTo>
                  <a:lnTo>
                    <a:pt x="1581988" y="2602573"/>
                  </a:lnTo>
                  <a:lnTo>
                    <a:pt x="1615909" y="2612555"/>
                  </a:lnTo>
                  <a:lnTo>
                    <a:pt x="1661426" y="2615933"/>
                  </a:lnTo>
                  <a:lnTo>
                    <a:pt x="1706791" y="2612555"/>
                  </a:lnTo>
                  <a:lnTo>
                    <a:pt x="1740535" y="2602573"/>
                  </a:lnTo>
                  <a:lnTo>
                    <a:pt x="1755673" y="2590876"/>
                  </a:lnTo>
                  <a:lnTo>
                    <a:pt x="1761617" y="2586278"/>
                  </a:lnTo>
                  <a:lnTo>
                    <a:pt x="1768995" y="2563952"/>
                  </a:lnTo>
                  <a:close/>
                </a:path>
                <a:path w="5761355" h="2658745">
                  <a:moveTo>
                    <a:pt x="1788147" y="2418575"/>
                  </a:moveTo>
                  <a:lnTo>
                    <a:pt x="1744929" y="2411577"/>
                  </a:lnTo>
                  <a:lnTo>
                    <a:pt x="1745373" y="2411577"/>
                  </a:lnTo>
                  <a:lnTo>
                    <a:pt x="1712277" y="2399157"/>
                  </a:lnTo>
                  <a:lnTo>
                    <a:pt x="1702765" y="2391892"/>
                  </a:lnTo>
                  <a:lnTo>
                    <a:pt x="1689735" y="2381948"/>
                  </a:lnTo>
                  <a:lnTo>
                    <a:pt x="1679968" y="2361044"/>
                  </a:lnTo>
                  <a:lnTo>
                    <a:pt x="1775129" y="2361044"/>
                  </a:lnTo>
                  <a:lnTo>
                    <a:pt x="1775129" y="2334628"/>
                  </a:lnTo>
                  <a:lnTo>
                    <a:pt x="1677758" y="2334628"/>
                  </a:lnTo>
                  <a:lnTo>
                    <a:pt x="1677758" y="2304885"/>
                  </a:lnTo>
                  <a:lnTo>
                    <a:pt x="1645335" y="2304885"/>
                  </a:lnTo>
                  <a:lnTo>
                    <a:pt x="1645335" y="2334628"/>
                  </a:lnTo>
                  <a:lnTo>
                    <a:pt x="1548460" y="2334628"/>
                  </a:lnTo>
                  <a:lnTo>
                    <a:pt x="1548460" y="2361044"/>
                  </a:lnTo>
                  <a:lnTo>
                    <a:pt x="1643126" y="2361044"/>
                  </a:lnTo>
                  <a:lnTo>
                    <a:pt x="1633232" y="2381948"/>
                  </a:lnTo>
                  <a:lnTo>
                    <a:pt x="1610677" y="2399157"/>
                  </a:lnTo>
                  <a:lnTo>
                    <a:pt x="1577644" y="2411577"/>
                  </a:lnTo>
                  <a:lnTo>
                    <a:pt x="1578089" y="2411577"/>
                  </a:lnTo>
                  <a:lnTo>
                    <a:pt x="1534960" y="2418575"/>
                  </a:lnTo>
                  <a:lnTo>
                    <a:pt x="1545145" y="2444000"/>
                  </a:lnTo>
                  <a:lnTo>
                    <a:pt x="1583207" y="2437866"/>
                  </a:lnTo>
                  <a:lnTo>
                    <a:pt x="1616189" y="2426982"/>
                  </a:lnTo>
                  <a:lnTo>
                    <a:pt x="1642757" y="2411577"/>
                  </a:lnTo>
                  <a:lnTo>
                    <a:pt x="1661553" y="2391892"/>
                  </a:lnTo>
                  <a:lnTo>
                    <a:pt x="1680273" y="2411577"/>
                  </a:lnTo>
                  <a:lnTo>
                    <a:pt x="1706841" y="2426982"/>
                  </a:lnTo>
                  <a:lnTo>
                    <a:pt x="1739925" y="2437866"/>
                  </a:lnTo>
                  <a:lnTo>
                    <a:pt x="1778203" y="2444000"/>
                  </a:lnTo>
                  <a:lnTo>
                    <a:pt x="1788147" y="2418575"/>
                  </a:lnTo>
                  <a:close/>
                </a:path>
                <a:path w="5761355" h="2658745">
                  <a:moveTo>
                    <a:pt x="1803615" y="2464524"/>
                  </a:moveTo>
                  <a:lnTo>
                    <a:pt x="1677758" y="2464524"/>
                  </a:lnTo>
                  <a:lnTo>
                    <a:pt x="1677758" y="2428646"/>
                  </a:lnTo>
                  <a:lnTo>
                    <a:pt x="1645335" y="2428646"/>
                  </a:lnTo>
                  <a:lnTo>
                    <a:pt x="1645335" y="2464524"/>
                  </a:lnTo>
                  <a:lnTo>
                    <a:pt x="1519974" y="2464524"/>
                  </a:lnTo>
                  <a:lnTo>
                    <a:pt x="1519974" y="2491448"/>
                  </a:lnTo>
                  <a:lnTo>
                    <a:pt x="1803615" y="2491448"/>
                  </a:lnTo>
                  <a:lnTo>
                    <a:pt x="1803615" y="2464524"/>
                  </a:lnTo>
                  <a:close/>
                </a:path>
                <a:path w="5761355" h="2658745">
                  <a:moveTo>
                    <a:pt x="1807298" y="1824621"/>
                  </a:moveTo>
                  <a:lnTo>
                    <a:pt x="1774380" y="1824621"/>
                  </a:lnTo>
                  <a:lnTo>
                    <a:pt x="1774380" y="2136051"/>
                  </a:lnTo>
                  <a:lnTo>
                    <a:pt x="1807298" y="2136051"/>
                  </a:lnTo>
                  <a:lnTo>
                    <a:pt x="1807298" y="1824621"/>
                  </a:lnTo>
                  <a:close/>
                </a:path>
                <a:path w="5761355" h="2658745">
                  <a:moveTo>
                    <a:pt x="1953742" y="893826"/>
                  </a:moveTo>
                  <a:lnTo>
                    <a:pt x="1731860" y="893826"/>
                  </a:lnTo>
                  <a:lnTo>
                    <a:pt x="1731860" y="920610"/>
                  </a:lnTo>
                  <a:lnTo>
                    <a:pt x="1920836" y="920610"/>
                  </a:lnTo>
                  <a:lnTo>
                    <a:pt x="1920836" y="924306"/>
                  </a:lnTo>
                  <a:lnTo>
                    <a:pt x="1920506" y="953808"/>
                  </a:lnTo>
                  <a:lnTo>
                    <a:pt x="1920481" y="954328"/>
                  </a:lnTo>
                  <a:lnTo>
                    <a:pt x="1919122" y="986688"/>
                  </a:lnTo>
                  <a:lnTo>
                    <a:pt x="1919046" y="987564"/>
                  </a:lnTo>
                  <a:lnTo>
                    <a:pt x="1915566" y="1023835"/>
                  </a:lnTo>
                  <a:lnTo>
                    <a:pt x="1908683" y="1066126"/>
                  </a:lnTo>
                  <a:lnTo>
                    <a:pt x="1941830" y="1069809"/>
                  </a:lnTo>
                  <a:lnTo>
                    <a:pt x="1948649" y="1025537"/>
                  </a:lnTo>
                  <a:lnTo>
                    <a:pt x="1952155" y="987564"/>
                  </a:lnTo>
                  <a:lnTo>
                    <a:pt x="1952193" y="986688"/>
                  </a:lnTo>
                  <a:lnTo>
                    <a:pt x="1953488" y="954328"/>
                  </a:lnTo>
                  <a:lnTo>
                    <a:pt x="1953488" y="953808"/>
                  </a:lnTo>
                  <a:lnTo>
                    <a:pt x="1953742" y="924306"/>
                  </a:lnTo>
                  <a:lnTo>
                    <a:pt x="1953742" y="893826"/>
                  </a:lnTo>
                  <a:close/>
                </a:path>
                <a:path w="5761355" h="2658745">
                  <a:moveTo>
                    <a:pt x="1985670" y="1105941"/>
                  </a:moveTo>
                  <a:lnTo>
                    <a:pt x="1842490" y="1105941"/>
                  </a:lnTo>
                  <a:lnTo>
                    <a:pt x="1842490" y="996073"/>
                  </a:lnTo>
                  <a:lnTo>
                    <a:pt x="1809826" y="996073"/>
                  </a:lnTo>
                  <a:lnTo>
                    <a:pt x="1809826" y="1105941"/>
                  </a:lnTo>
                  <a:lnTo>
                    <a:pt x="1702015" y="1105941"/>
                  </a:lnTo>
                  <a:lnTo>
                    <a:pt x="1702015" y="1133233"/>
                  </a:lnTo>
                  <a:lnTo>
                    <a:pt x="1985670" y="1133233"/>
                  </a:lnTo>
                  <a:lnTo>
                    <a:pt x="1985670" y="1105941"/>
                  </a:lnTo>
                  <a:close/>
                </a:path>
                <a:path w="5761355" h="2658745">
                  <a:moveTo>
                    <a:pt x="2021954" y="2342121"/>
                  </a:moveTo>
                  <a:lnTo>
                    <a:pt x="1943849" y="2342121"/>
                  </a:lnTo>
                  <a:lnTo>
                    <a:pt x="1943849" y="2305621"/>
                  </a:lnTo>
                  <a:lnTo>
                    <a:pt x="1910816" y="2305621"/>
                  </a:lnTo>
                  <a:lnTo>
                    <a:pt x="1910816" y="2342121"/>
                  </a:lnTo>
                  <a:lnTo>
                    <a:pt x="1831987" y="2342121"/>
                  </a:lnTo>
                  <a:lnTo>
                    <a:pt x="1831987" y="2368550"/>
                  </a:lnTo>
                  <a:lnTo>
                    <a:pt x="2021954" y="2368550"/>
                  </a:lnTo>
                  <a:lnTo>
                    <a:pt x="2021954" y="2342121"/>
                  </a:lnTo>
                  <a:close/>
                </a:path>
                <a:path w="5761355" h="2658745">
                  <a:moveTo>
                    <a:pt x="2031403" y="2546997"/>
                  </a:moveTo>
                  <a:lnTo>
                    <a:pt x="2029650" y="2529294"/>
                  </a:lnTo>
                  <a:lnTo>
                    <a:pt x="2029536" y="2528112"/>
                  </a:lnTo>
                  <a:lnTo>
                    <a:pt x="2028952" y="2522169"/>
                  </a:lnTo>
                  <a:lnTo>
                    <a:pt x="2008124" y="2524595"/>
                  </a:lnTo>
                  <a:lnTo>
                    <a:pt x="1986851" y="2526563"/>
                  </a:lnTo>
                  <a:lnTo>
                    <a:pt x="1965312" y="2528112"/>
                  </a:lnTo>
                  <a:lnTo>
                    <a:pt x="1943735" y="2529294"/>
                  </a:lnTo>
                  <a:lnTo>
                    <a:pt x="1943735" y="2499182"/>
                  </a:lnTo>
                  <a:lnTo>
                    <a:pt x="1968195" y="2492464"/>
                  </a:lnTo>
                  <a:lnTo>
                    <a:pt x="1986940" y="2480322"/>
                  </a:lnTo>
                  <a:lnTo>
                    <a:pt x="1991004" y="2474607"/>
                  </a:lnTo>
                  <a:lnTo>
                    <a:pt x="1998941" y="2463482"/>
                  </a:lnTo>
                  <a:lnTo>
                    <a:pt x="2003171" y="2442654"/>
                  </a:lnTo>
                  <a:lnTo>
                    <a:pt x="1997621" y="2418715"/>
                  </a:lnTo>
                  <a:lnTo>
                    <a:pt x="1990178" y="2409964"/>
                  </a:lnTo>
                  <a:lnTo>
                    <a:pt x="1982012" y="2400350"/>
                  </a:lnTo>
                  <a:lnTo>
                    <a:pt x="1971725" y="2395334"/>
                  </a:lnTo>
                  <a:lnTo>
                    <a:pt x="1971725" y="2442654"/>
                  </a:lnTo>
                  <a:lnTo>
                    <a:pt x="1968449" y="2456015"/>
                  </a:lnTo>
                  <a:lnTo>
                    <a:pt x="1959241" y="2466098"/>
                  </a:lnTo>
                  <a:lnTo>
                    <a:pt x="1945043" y="2472448"/>
                  </a:lnTo>
                  <a:lnTo>
                    <a:pt x="1926780" y="2474607"/>
                  </a:lnTo>
                  <a:lnTo>
                    <a:pt x="1908771" y="2472448"/>
                  </a:lnTo>
                  <a:lnTo>
                    <a:pt x="1894662" y="2466098"/>
                  </a:lnTo>
                  <a:lnTo>
                    <a:pt x="1885492" y="2456015"/>
                  </a:lnTo>
                  <a:lnTo>
                    <a:pt x="1882330" y="2442654"/>
                  </a:lnTo>
                  <a:lnTo>
                    <a:pt x="1885492" y="2429141"/>
                  </a:lnTo>
                  <a:lnTo>
                    <a:pt x="1894763" y="2418715"/>
                  </a:lnTo>
                  <a:lnTo>
                    <a:pt x="1894916" y="2418715"/>
                  </a:lnTo>
                  <a:lnTo>
                    <a:pt x="1908771" y="2412263"/>
                  </a:lnTo>
                  <a:lnTo>
                    <a:pt x="1926780" y="2409964"/>
                  </a:lnTo>
                  <a:lnTo>
                    <a:pt x="1945043" y="2412263"/>
                  </a:lnTo>
                  <a:lnTo>
                    <a:pt x="1958987" y="2418715"/>
                  </a:lnTo>
                  <a:lnTo>
                    <a:pt x="1959140" y="2418715"/>
                  </a:lnTo>
                  <a:lnTo>
                    <a:pt x="1968449" y="2429141"/>
                  </a:lnTo>
                  <a:lnTo>
                    <a:pt x="1971725" y="2442654"/>
                  </a:lnTo>
                  <a:lnTo>
                    <a:pt x="1971725" y="2395334"/>
                  </a:lnTo>
                  <a:lnTo>
                    <a:pt x="1957882" y="2388565"/>
                  </a:lnTo>
                  <a:lnTo>
                    <a:pt x="1926780" y="2384399"/>
                  </a:lnTo>
                  <a:lnTo>
                    <a:pt x="1895881" y="2388565"/>
                  </a:lnTo>
                  <a:lnTo>
                    <a:pt x="1871992" y="2400350"/>
                  </a:lnTo>
                  <a:lnTo>
                    <a:pt x="1856613" y="2418715"/>
                  </a:lnTo>
                  <a:lnTo>
                    <a:pt x="1851266" y="2442654"/>
                  </a:lnTo>
                  <a:lnTo>
                    <a:pt x="1855381" y="2463635"/>
                  </a:lnTo>
                  <a:lnTo>
                    <a:pt x="1867369" y="2480576"/>
                  </a:lnTo>
                  <a:lnTo>
                    <a:pt x="1886204" y="2492705"/>
                  </a:lnTo>
                  <a:lnTo>
                    <a:pt x="1910359" y="2499182"/>
                  </a:lnTo>
                  <a:lnTo>
                    <a:pt x="1910816" y="2499182"/>
                  </a:lnTo>
                  <a:lnTo>
                    <a:pt x="1910816" y="2530525"/>
                  </a:lnTo>
                  <a:lnTo>
                    <a:pt x="1845360" y="2531630"/>
                  </a:lnTo>
                  <a:lnTo>
                    <a:pt x="1825459" y="2531630"/>
                  </a:lnTo>
                  <a:lnTo>
                    <a:pt x="1830146" y="2559278"/>
                  </a:lnTo>
                  <a:lnTo>
                    <a:pt x="1875929" y="2558973"/>
                  </a:lnTo>
                  <a:lnTo>
                    <a:pt x="1926259" y="2557424"/>
                  </a:lnTo>
                  <a:lnTo>
                    <a:pt x="1978863" y="2553741"/>
                  </a:lnTo>
                  <a:lnTo>
                    <a:pt x="2031403" y="2546997"/>
                  </a:lnTo>
                  <a:close/>
                </a:path>
                <a:path w="5761355" h="2658745">
                  <a:moveTo>
                    <a:pt x="2031517" y="1891601"/>
                  </a:moveTo>
                  <a:lnTo>
                    <a:pt x="2025726" y="1869198"/>
                  </a:lnTo>
                  <a:lnTo>
                    <a:pt x="2018538" y="1861362"/>
                  </a:lnTo>
                  <a:lnTo>
                    <a:pt x="2009838" y="1851888"/>
                  </a:lnTo>
                  <a:lnTo>
                    <a:pt x="2000084" y="1847430"/>
                  </a:lnTo>
                  <a:lnTo>
                    <a:pt x="2000084" y="1891601"/>
                  </a:lnTo>
                  <a:lnTo>
                    <a:pt x="1996541" y="1904136"/>
                  </a:lnTo>
                  <a:lnTo>
                    <a:pt x="1987029" y="1913610"/>
                  </a:lnTo>
                  <a:lnTo>
                    <a:pt x="1972589" y="1919617"/>
                  </a:lnTo>
                  <a:lnTo>
                    <a:pt x="1954276" y="1921713"/>
                  </a:lnTo>
                  <a:lnTo>
                    <a:pt x="1935365" y="1919617"/>
                  </a:lnTo>
                  <a:lnTo>
                    <a:pt x="1920722" y="1913610"/>
                  </a:lnTo>
                  <a:lnTo>
                    <a:pt x="1911273" y="1904136"/>
                  </a:lnTo>
                  <a:lnTo>
                    <a:pt x="1907984" y="1891601"/>
                  </a:lnTo>
                  <a:lnTo>
                    <a:pt x="1911273" y="1879079"/>
                  </a:lnTo>
                  <a:lnTo>
                    <a:pt x="1920722" y="1869528"/>
                  </a:lnTo>
                  <a:lnTo>
                    <a:pt x="1935365" y="1863445"/>
                  </a:lnTo>
                  <a:lnTo>
                    <a:pt x="1954276" y="1861362"/>
                  </a:lnTo>
                  <a:lnTo>
                    <a:pt x="1972589" y="1863445"/>
                  </a:lnTo>
                  <a:lnTo>
                    <a:pt x="1987029" y="1869528"/>
                  </a:lnTo>
                  <a:lnTo>
                    <a:pt x="1996541" y="1879079"/>
                  </a:lnTo>
                  <a:lnTo>
                    <a:pt x="2000084" y="1891601"/>
                  </a:lnTo>
                  <a:lnTo>
                    <a:pt x="2000084" y="1847430"/>
                  </a:lnTo>
                  <a:lnTo>
                    <a:pt x="1985479" y="1840738"/>
                  </a:lnTo>
                  <a:lnTo>
                    <a:pt x="1954276" y="1836788"/>
                  </a:lnTo>
                  <a:lnTo>
                    <a:pt x="1922665" y="1840738"/>
                  </a:lnTo>
                  <a:lnTo>
                    <a:pt x="1898154" y="1851888"/>
                  </a:lnTo>
                  <a:lnTo>
                    <a:pt x="1882305" y="1869198"/>
                  </a:lnTo>
                  <a:lnTo>
                    <a:pt x="1882228" y="1869528"/>
                  </a:lnTo>
                  <a:lnTo>
                    <a:pt x="1876679" y="1891601"/>
                  </a:lnTo>
                  <a:lnTo>
                    <a:pt x="1882305" y="1914144"/>
                  </a:lnTo>
                  <a:lnTo>
                    <a:pt x="1898154" y="1931250"/>
                  </a:lnTo>
                  <a:lnTo>
                    <a:pt x="1922665" y="1942122"/>
                  </a:lnTo>
                  <a:lnTo>
                    <a:pt x="1954276" y="1945932"/>
                  </a:lnTo>
                  <a:lnTo>
                    <a:pt x="1985479" y="1942122"/>
                  </a:lnTo>
                  <a:lnTo>
                    <a:pt x="2009838" y="1931250"/>
                  </a:lnTo>
                  <a:lnTo>
                    <a:pt x="2018703" y="1921713"/>
                  </a:lnTo>
                  <a:lnTo>
                    <a:pt x="2025726" y="1914144"/>
                  </a:lnTo>
                  <a:lnTo>
                    <a:pt x="2031517" y="1891601"/>
                  </a:lnTo>
                  <a:close/>
                </a:path>
                <a:path w="5761355" h="2658745">
                  <a:moveTo>
                    <a:pt x="2056079" y="1981555"/>
                  </a:moveTo>
                  <a:lnTo>
                    <a:pt x="2053856" y="1957717"/>
                  </a:lnTo>
                  <a:lnTo>
                    <a:pt x="2002497" y="1962658"/>
                  </a:lnTo>
                  <a:lnTo>
                    <a:pt x="1949843" y="1965388"/>
                  </a:lnTo>
                  <a:lnTo>
                    <a:pt x="1898815" y="1966620"/>
                  </a:lnTo>
                  <a:lnTo>
                    <a:pt x="1852358" y="1967064"/>
                  </a:lnTo>
                  <a:lnTo>
                    <a:pt x="1856536" y="1993607"/>
                  </a:lnTo>
                  <a:lnTo>
                    <a:pt x="1878076" y="1993607"/>
                  </a:lnTo>
                  <a:lnTo>
                    <a:pt x="1896935" y="1993455"/>
                  </a:lnTo>
                  <a:lnTo>
                    <a:pt x="1918627" y="1993061"/>
                  </a:lnTo>
                  <a:lnTo>
                    <a:pt x="1941017" y="1992376"/>
                  </a:lnTo>
                  <a:lnTo>
                    <a:pt x="1941017" y="2051380"/>
                  </a:lnTo>
                  <a:lnTo>
                    <a:pt x="1973922" y="2051380"/>
                  </a:lnTo>
                  <a:lnTo>
                    <a:pt x="1973922" y="1992376"/>
                  </a:lnTo>
                  <a:lnTo>
                    <a:pt x="1973922" y="1990534"/>
                  </a:lnTo>
                  <a:lnTo>
                    <a:pt x="1994598" y="1989023"/>
                  </a:lnTo>
                  <a:lnTo>
                    <a:pt x="2015274" y="1987067"/>
                  </a:lnTo>
                  <a:lnTo>
                    <a:pt x="2035810" y="1984590"/>
                  </a:lnTo>
                  <a:lnTo>
                    <a:pt x="2056079" y="1981555"/>
                  </a:lnTo>
                  <a:close/>
                </a:path>
                <a:path w="5761355" h="2658745">
                  <a:moveTo>
                    <a:pt x="2081136" y="2305012"/>
                  </a:moveTo>
                  <a:lnTo>
                    <a:pt x="2048230" y="2305012"/>
                  </a:lnTo>
                  <a:lnTo>
                    <a:pt x="2048230" y="2616428"/>
                  </a:lnTo>
                  <a:lnTo>
                    <a:pt x="2081136" y="2616428"/>
                  </a:lnTo>
                  <a:lnTo>
                    <a:pt x="2081136" y="2305012"/>
                  </a:lnTo>
                  <a:close/>
                </a:path>
                <a:path w="5761355" h="2658745">
                  <a:moveTo>
                    <a:pt x="2112797" y="1824875"/>
                  </a:moveTo>
                  <a:lnTo>
                    <a:pt x="2079650" y="1824875"/>
                  </a:lnTo>
                  <a:lnTo>
                    <a:pt x="2079650" y="2007870"/>
                  </a:lnTo>
                  <a:lnTo>
                    <a:pt x="2017026" y="2007870"/>
                  </a:lnTo>
                  <a:lnTo>
                    <a:pt x="2017026" y="2031212"/>
                  </a:lnTo>
                  <a:lnTo>
                    <a:pt x="2079650" y="2031212"/>
                  </a:lnTo>
                  <a:lnTo>
                    <a:pt x="2079650" y="2061083"/>
                  </a:lnTo>
                  <a:lnTo>
                    <a:pt x="2112797" y="2061083"/>
                  </a:lnTo>
                  <a:lnTo>
                    <a:pt x="2112797" y="1824875"/>
                  </a:lnTo>
                  <a:close/>
                </a:path>
                <a:path w="5761355" h="2658745">
                  <a:moveTo>
                    <a:pt x="2120176" y="2102612"/>
                  </a:moveTo>
                  <a:lnTo>
                    <a:pt x="1928368" y="2102612"/>
                  </a:lnTo>
                  <a:lnTo>
                    <a:pt x="1928368" y="2037981"/>
                  </a:lnTo>
                  <a:lnTo>
                    <a:pt x="1895462" y="2037981"/>
                  </a:lnTo>
                  <a:lnTo>
                    <a:pt x="1895462" y="2129663"/>
                  </a:lnTo>
                  <a:lnTo>
                    <a:pt x="2120176" y="2129663"/>
                  </a:lnTo>
                  <a:lnTo>
                    <a:pt x="2120176" y="2102612"/>
                  </a:lnTo>
                  <a:close/>
                </a:path>
                <a:path w="5761355" h="2658745">
                  <a:moveTo>
                    <a:pt x="2183676" y="2562593"/>
                  </a:moveTo>
                  <a:lnTo>
                    <a:pt x="2144865" y="2562593"/>
                  </a:lnTo>
                  <a:lnTo>
                    <a:pt x="2126323" y="2658719"/>
                  </a:lnTo>
                  <a:lnTo>
                    <a:pt x="2155799" y="2658719"/>
                  </a:lnTo>
                  <a:lnTo>
                    <a:pt x="2183676" y="2562593"/>
                  </a:lnTo>
                  <a:close/>
                </a:path>
                <a:path w="5761355" h="2658745">
                  <a:moveTo>
                    <a:pt x="2345575" y="1146746"/>
                  </a:moveTo>
                  <a:lnTo>
                    <a:pt x="2155621" y="1146746"/>
                  </a:lnTo>
                  <a:lnTo>
                    <a:pt x="2155621" y="1119339"/>
                  </a:lnTo>
                  <a:lnTo>
                    <a:pt x="2336622" y="1119339"/>
                  </a:lnTo>
                  <a:lnTo>
                    <a:pt x="2336622" y="1045972"/>
                  </a:lnTo>
                  <a:lnTo>
                    <a:pt x="2122716" y="1045972"/>
                  </a:lnTo>
                  <a:lnTo>
                    <a:pt x="2122716" y="1070673"/>
                  </a:lnTo>
                  <a:lnTo>
                    <a:pt x="2304199" y="1070673"/>
                  </a:lnTo>
                  <a:lnTo>
                    <a:pt x="2304199" y="1095502"/>
                  </a:lnTo>
                  <a:lnTo>
                    <a:pt x="2123325" y="1095502"/>
                  </a:lnTo>
                  <a:lnTo>
                    <a:pt x="2123325" y="1172311"/>
                  </a:lnTo>
                  <a:lnTo>
                    <a:pt x="2345575" y="1172311"/>
                  </a:lnTo>
                  <a:lnTo>
                    <a:pt x="2345575" y="1146746"/>
                  </a:lnTo>
                  <a:close/>
                </a:path>
                <a:path w="5761355" h="2658745">
                  <a:moveTo>
                    <a:pt x="2358479" y="955763"/>
                  </a:moveTo>
                  <a:lnTo>
                    <a:pt x="2318042" y="949388"/>
                  </a:lnTo>
                  <a:lnTo>
                    <a:pt x="2270925" y="927620"/>
                  </a:lnTo>
                  <a:lnTo>
                    <a:pt x="2250287" y="901560"/>
                  </a:lnTo>
                  <a:lnTo>
                    <a:pt x="2347061" y="901560"/>
                  </a:lnTo>
                  <a:lnTo>
                    <a:pt x="2347061" y="875258"/>
                  </a:lnTo>
                  <a:lnTo>
                    <a:pt x="2114854" y="875258"/>
                  </a:lnTo>
                  <a:lnTo>
                    <a:pt x="2114854" y="901560"/>
                  </a:lnTo>
                  <a:lnTo>
                    <a:pt x="2210879" y="901560"/>
                  </a:lnTo>
                  <a:lnTo>
                    <a:pt x="2199563" y="921004"/>
                  </a:lnTo>
                  <a:lnTo>
                    <a:pt x="2176246" y="937374"/>
                  </a:lnTo>
                  <a:lnTo>
                    <a:pt x="2143366" y="949388"/>
                  </a:lnTo>
                  <a:lnTo>
                    <a:pt x="2103310" y="955763"/>
                  </a:lnTo>
                  <a:lnTo>
                    <a:pt x="2114004" y="981329"/>
                  </a:lnTo>
                  <a:lnTo>
                    <a:pt x="2152053" y="975004"/>
                  </a:lnTo>
                  <a:lnTo>
                    <a:pt x="2185212" y="963688"/>
                  </a:lnTo>
                  <a:lnTo>
                    <a:pt x="2211933" y="947762"/>
                  </a:lnTo>
                  <a:lnTo>
                    <a:pt x="2230653" y="927620"/>
                  </a:lnTo>
                  <a:lnTo>
                    <a:pt x="2249335" y="947762"/>
                  </a:lnTo>
                  <a:lnTo>
                    <a:pt x="2276132" y="963688"/>
                  </a:lnTo>
                  <a:lnTo>
                    <a:pt x="2309444" y="975004"/>
                  </a:lnTo>
                  <a:lnTo>
                    <a:pt x="2347671" y="981329"/>
                  </a:lnTo>
                  <a:lnTo>
                    <a:pt x="2358479" y="955763"/>
                  </a:lnTo>
                  <a:close/>
                </a:path>
                <a:path w="5761355" h="2658745">
                  <a:moveTo>
                    <a:pt x="2372588" y="994600"/>
                  </a:moveTo>
                  <a:lnTo>
                    <a:pt x="2088946" y="994600"/>
                  </a:lnTo>
                  <a:lnTo>
                    <a:pt x="2088946" y="1021143"/>
                  </a:lnTo>
                  <a:lnTo>
                    <a:pt x="2372588" y="1021143"/>
                  </a:lnTo>
                  <a:lnTo>
                    <a:pt x="2372588" y="994600"/>
                  </a:lnTo>
                  <a:close/>
                </a:path>
                <a:path w="5761355" h="2658745">
                  <a:moveTo>
                    <a:pt x="2387295" y="2052104"/>
                  </a:moveTo>
                  <a:lnTo>
                    <a:pt x="2385428" y="2033308"/>
                  </a:lnTo>
                  <a:lnTo>
                    <a:pt x="2385364" y="2032723"/>
                  </a:lnTo>
                  <a:lnTo>
                    <a:pt x="2384590" y="2024824"/>
                  </a:lnTo>
                  <a:lnTo>
                    <a:pt x="2360333" y="2028786"/>
                  </a:lnTo>
                  <a:lnTo>
                    <a:pt x="2336431" y="2031326"/>
                  </a:lnTo>
                  <a:lnTo>
                    <a:pt x="2311590" y="2032723"/>
                  </a:lnTo>
                  <a:lnTo>
                    <a:pt x="2284501" y="2033308"/>
                  </a:lnTo>
                  <a:lnTo>
                    <a:pt x="2284501" y="1888896"/>
                  </a:lnTo>
                  <a:lnTo>
                    <a:pt x="2367889" y="1888896"/>
                  </a:lnTo>
                  <a:lnTo>
                    <a:pt x="2367889" y="1862112"/>
                  </a:lnTo>
                  <a:lnTo>
                    <a:pt x="2251481" y="1862112"/>
                  </a:lnTo>
                  <a:lnTo>
                    <a:pt x="2251481" y="2061197"/>
                  </a:lnTo>
                  <a:lnTo>
                    <a:pt x="2272106" y="2061197"/>
                  </a:lnTo>
                  <a:lnTo>
                    <a:pt x="2303983" y="2060765"/>
                  </a:lnTo>
                  <a:lnTo>
                    <a:pt x="2332647" y="2059470"/>
                  </a:lnTo>
                  <a:lnTo>
                    <a:pt x="2359825" y="2056765"/>
                  </a:lnTo>
                  <a:lnTo>
                    <a:pt x="2387295" y="2052104"/>
                  </a:lnTo>
                  <a:close/>
                </a:path>
                <a:path w="5761355" h="2658745">
                  <a:moveTo>
                    <a:pt x="2504414" y="2313000"/>
                  </a:moveTo>
                  <a:lnTo>
                    <a:pt x="2473210" y="2313000"/>
                  </a:lnTo>
                  <a:lnTo>
                    <a:pt x="2473210" y="2430234"/>
                  </a:lnTo>
                  <a:lnTo>
                    <a:pt x="2423731" y="2430234"/>
                  </a:lnTo>
                  <a:lnTo>
                    <a:pt x="2429878" y="2409596"/>
                  </a:lnTo>
                  <a:lnTo>
                    <a:pt x="2434171" y="2388273"/>
                  </a:lnTo>
                  <a:lnTo>
                    <a:pt x="2436723" y="2366302"/>
                  </a:lnTo>
                  <a:lnTo>
                    <a:pt x="2437612" y="2343721"/>
                  </a:lnTo>
                  <a:lnTo>
                    <a:pt x="2316162" y="2343721"/>
                  </a:lnTo>
                  <a:lnTo>
                    <a:pt x="2316162" y="2370886"/>
                  </a:lnTo>
                  <a:lnTo>
                    <a:pt x="2404707" y="2370886"/>
                  </a:lnTo>
                  <a:lnTo>
                    <a:pt x="2395524" y="2416645"/>
                  </a:lnTo>
                  <a:lnTo>
                    <a:pt x="2375763" y="2457932"/>
                  </a:lnTo>
                  <a:lnTo>
                    <a:pt x="2344661" y="2494610"/>
                  </a:lnTo>
                  <a:lnTo>
                    <a:pt x="2301430" y="2526461"/>
                  </a:lnTo>
                  <a:lnTo>
                    <a:pt x="2320467" y="2549944"/>
                  </a:lnTo>
                  <a:lnTo>
                    <a:pt x="2350643" y="2529649"/>
                  </a:lnTo>
                  <a:lnTo>
                    <a:pt x="2375827" y="2507221"/>
                  </a:lnTo>
                  <a:lnTo>
                    <a:pt x="2396286" y="2482837"/>
                  </a:lnTo>
                  <a:lnTo>
                    <a:pt x="2412314" y="2456662"/>
                  </a:lnTo>
                  <a:lnTo>
                    <a:pt x="2473210" y="2456662"/>
                  </a:lnTo>
                  <a:lnTo>
                    <a:pt x="2473210" y="2601315"/>
                  </a:lnTo>
                  <a:lnTo>
                    <a:pt x="2504414" y="2601315"/>
                  </a:lnTo>
                  <a:lnTo>
                    <a:pt x="2504414" y="2456662"/>
                  </a:lnTo>
                  <a:lnTo>
                    <a:pt x="2504414" y="2430234"/>
                  </a:lnTo>
                  <a:lnTo>
                    <a:pt x="2504414" y="2313000"/>
                  </a:lnTo>
                  <a:close/>
                </a:path>
                <a:path w="5761355" h="2658745">
                  <a:moveTo>
                    <a:pt x="2507869" y="1824621"/>
                  </a:moveTo>
                  <a:lnTo>
                    <a:pt x="2476563" y="1824621"/>
                  </a:lnTo>
                  <a:lnTo>
                    <a:pt x="2476563" y="1948141"/>
                  </a:lnTo>
                  <a:lnTo>
                    <a:pt x="2436279" y="1948141"/>
                  </a:lnTo>
                  <a:lnTo>
                    <a:pt x="2436279" y="1831009"/>
                  </a:lnTo>
                  <a:lnTo>
                    <a:pt x="2405824" y="1831009"/>
                  </a:lnTo>
                  <a:lnTo>
                    <a:pt x="2405824" y="2120074"/>
                  </a:lnTo>
                  <a:lnTo>
                    <a:pt x="2436279" y="2120074"/>
                  </a:lnTo>
                  <a:lnTo>
                    <a:pt x="2436279" y="1975053"/>
                  </a:lnTo>
                  <a:lnTo>
                    <a:pt x="2476563" y="1975053"/>
                  </a:lnTo>
                  <a:lnTo>
                    <a:pt x="2476563" y="2136051"/>
                  </a:lnTo>
                  <a:lnTo>
                    <a:pt x="2507869" y="2136051"/>
                  </a:lnTo>
                  <a:lnTo>
                    <a:pt x="2507869" y="1975053"/>
                  </a:lnTo>
                  <a:lnTo>
                    <a:pt x="2507869" y="1948141"/>
                  </a:lnTo>
                  <a:lnTo>
                    <a:pt x="2507869" y="1824621"/>
                  </a:lnTo>
                  <a:close/>
                </a:path>
                <a:path w="5761355" h="2658745">
                  <a:moveTo>
                    <a:pt x="2550287" y="897382"/>
                  </a:moveTo>
                  <a:lnTo>
                    <a:pt x="2405875" y="897382"/>
                  </a:lnTo>
                  <a:lnTo>
                    <a:pt x="2405875" y="923683"/>
                  </a:lnTo>
                  <a:lnTo>
                    <a:pt x="2517127" y="923683"/>
                  </a:lnTo>
                  <a:lnTo>
                    <a:pt x="2509710" y="964653"/>
                  </a:lnTo>
                  <a:lnTo>
                    <a:pt x="2494216" y="1002004"/>
                  </a:lnTo>
                  <a:lnTo>
                    <a:pt x="2469908" y="1035634"/>
                  </a:lnTo>
                  <a:lnTo>
                    <a:pt x="2436076" y="1065517"/>
                  </a:lnTo>
                  <a:lnTo>
                    <a:pt x="2392007" y="1091565"/>
                  </a:lnTo>
                  <a:lnTo>
                    <a:pt x="2409431" y="1117625"/>
                  </a:lnTo>
                  <a:lnTo>
                    <a:pt x="2456523" y="1089380"/>
                  </a:lnTo>
                  <a:lnTo>
                    <a:pt x="2492832" y="1057275"/>
                  </a:lnTo>
                  <a:lnTo>
                    <a:pt x="2519362" y="1021651"/>
                  </a:lnTo>
                  <a:lnTo>
                    <a:pt x="2537117" y="982891"/>
                  </a:lnTo>
                  <a:lnTo>
                    <a:pt x="2547099" y="941336"/>
                  </a:lnTo>
                  <a:lnTo>
                    <a:pt x="2550287" y="897382"/>
                  </a:lnTo>
                  <a:close/>
                </a:path>
                <a:path w="5761355" h="2658745">
                  <a:moveTo>
                    <a:pt x="2570099" y="2305012"/>
                  </a:moveTo>
                  <a:lnTo>
                    <a:pt x="2538780" y="2305012"/>
                  </a:lnTo>
                  <a:lnTo>
                    <a:pt x="2538780" y="2616428"/>
                  </a:lnTo>
                  <a:lnTo>
                    <a:pt x="2570099" y="2616428"/>
                  </a:lnTo>
                  <a:lnTo>
                    <a:pt x="2570099" y="2305012"/>
                  </a:lnTo>
                  <a:close/>
                </a:path>
                <a:path w="5761355" h="2658745">
                  <a:moveTo>
                    <a:pt x="2651950" y="863828"/>
                  </a:moveTo>
                  <a:lnTo>
                    <a:pt x="2619286" y="863828"/>
                  </a:lnTo>
                  <a:lnTo>
                    <a:pt x="2619286" y="987107"/>
                  </a:lnTo>
                  <a:lnTo>
                    <a:pt x="2549296" y="987107"/>
                  </a:lnTo>
                  <a:lnTo>
                    <a:pt x="2549296" y="1014514"/>
                  </a:lnTo>
                  <a:lnTo>
                    <a:pt x="2619286" y="1014514"/>
                  </a:lnTo>
                  <a:lnTo>
                    <a:pt x="2619286" y="1175258"/>
                  </a:lnTo>
                  <a:lnTo>
                    <a:pt x="2651950" y="1175258"/>
                  </a:lnTo>
                  <a:lnTo>
                    <a:pt x="2651950" y="863828"/>
                  </a:lnTo>
                  <a:close/>
                </a:path>
                <a:path w="5761355" h="2658745">
                  <a:moveTo>
                    <a:pt x="2718231" y="57759"/>
                  </a:moveTo>
                  <a:lnTo>
                    <a:pt x="2598902" y="57759"/>
                  </a:lnTo>
                  <a:lnTo>
                    <a:pt x="2598902" y="3302"/>
                  </a:lnTo>
                  <a:lnTo>
                    <a:pt x="2515006" y="3302"/>
                  </a:lnTo>
                  <a:lnTo>
                    <a:pt x="2515006" y="57759"/>
                  </a:lnTo>
                  <a:lnTo>
                    <a:pt x="2394635" y="57759"/>
                  </a:lnTo>
                  <a:lnTo>
                    <a:pt x="2394635" y="123151"/>
                  </a:lnTo>
                  <a:lnTo>
                    <a:pt x="2718231" y="123151"/>
                  </a:lnTo>
                  <a:lnTo>
                    <a:pt x="2718231" y="57759"/>
                  </a:lnTo>
                  <a:close/>
                </a:path>
                <a:path w="5761355" h="2658745">
                  <a:moveTo>
                    <a:pt x="2727185" y="1968538"/>
                  </a:moveTo>
                  <a:lnTo>
                    <a:pt x="2672194" y="1931111"/>
                  </a:lnTo>
                  <a:lnTo>
                    <a:pt x="2652026" y="1874520"/>
                  </a:lnTo>
                  <a:lnTo>
                    <a:pt x="2652026" y="1840839"/>
                  </a:lnTo>
                  <a:lnTo>
                    <a:pt x="2619362" y="1840839"/>
                  </a:lnTo>
                  <a:lnTo>
                    <a:pt x="2619362" y="1871687"/>
                  </a:lnTo>
                  <a:lnTo>
                    <a:pt x="2614066" y="1905254"/>
                  </a:lnTo>
                  <a:lnTo>
                    <a:pt x="2599029" y="1935226"/>
                  </a:lnTo>
                  <a:lnTo>
                    <a:pt x="2574937" y="1959762"/>
                  </a:lnTo>
                  <a:lnTo>
                    <a:pt x="2542502" y="1977009"/>
                  </a:lnTo>
                  <a:lnTo>
                    <a:pt x="2560307" y="2003196"/>
                  </a:lnTo>
                  <a:lnTo>
                    <a:pt x="2585580" y="1990623"/>
                  </a:lnTo>
                  <a:lnTo>
                    <a:pt x="2606865" y="1973402"/>
                  </a:lnTo>
                  <a:lnTo>
                    <a:pt x="2623883" y="1952155"/>
                  </a:lnTo>
                  <a:lnTo>
                    <a:pt x="2636316" y="1927491"/>
                  </a:lnTo>
                  <a:lnTo>
                    <a:pt x="2648712" y="1949221"/>
                  </a:lnTo>
                  <a:lnTo>
                    <a:pt x="2665272" y="1967992"/>
                  </a:lnTo>
                  <a:lnTo>
                    <a:pt x="2685681" y="1983244"/>
                  </a:lnTo>
                  <a:lnTo>
                    <a:pt x="2709621" y="1994471"/>
                  </a:lnTo>
                  <a:lnTo>
                    <a:pt x="2727185" y="1968538"/>
                  </a:lnTo>
                  <a:close/>
                </a:path>
                <a:path w="5761355" h="2658745">
                  <a:moveTo>
                    <a:pt x="2729357" y="428269"/>
                  </a:moveTo>
                  <a:lnTo>
                    <a:pt x="2724797" y="377520"/>
                  </a:lnTo>
                  <a:lnTo>
                    <a:pt x="2723794" y="366382"/>
                  </a:lnTo>
                  <a:lnTo>
                    <a:pt x="2693022" y="370179"/>
                  </a:lnTo>
                  <a:lnTo>
                    <a:pt x="2661729" y="373265"/>
                  </a:lnTo>
                  <a:lnTo>
                    <a:pt x="2630093" y="375691"/>
                  </a:lnTo>
                  <a:lnTo>
                    <a:pt x="2598280" y="377520"/>
                  </a:lnTo>
                  <a:lnTo>
                    <a:pt x="2598280" y="339140"/>
                  </a:lnTo>
                  <a:lnTo>
                    <a:pt x="2636990" y="325882"/>
                  </a:lnTo>
                  <a:lnTo>
                    <a:pt x="2666708" y="304546"/>
                  </a:lnTo>
                  <a:lnTo>
                    <a:pt x="2683306" y="279946"/>
                  </a:lnTo>
                  <a:lnTo>
                    <a:pt x="2685745" y="276313"/>
                  </a:lnTo>
                  <a:lnTo>
                    <a:pt x="2692476" y="242392"/>
                  </a:lnTo>
                  <a:lnTo>
                    <a:pt x="2683205" y="204647"/>
                  </a:lnTo>
                  <a:lnTo>
                    <a:pt x="2682392" y="201358"/>
                  </a:lnTo>
                  <a:lnTo>
                    <a:pt x="2654236" y="169392"/>
                  </a:lnTo>
                  <a:lnTo>
                    <a:pt x="2612085" y="149098"/>
                  </a:lnTo>
                  <a:lnTo>
                    <a:pt x="2612085" y="242392"/>
                  </a:lnTo>
                  <a:lnTo>
                    <a:pt x="2608046" y="258851"/>
                  </a:lnTo>
                  <a:lnTo>
                    <a:pt x="2596654" y="270535"/>
                  </a:lnTo>
                  <a:lnTo>
                    <a:pt x="2578951" y="277533"/>
                  </a:lnTo>
                  <a:lnTo>
                    <a:pt x="2556027" y="279946"/>
                  </a:lnTo>
                  <a:lnTo>
                    <a:pt x="2534018" y="277533"/>
                  </a:lnTo>
                  <a:lnTo>
                    <a:pt x="2516759" y="270535"/>
                  </a:lnTo>
                  <a:lnTo>
                    <a:pt x="2505532" y="258851"/>
                  </a:lnTo>
                  <a:lnTo>
                    <a:pt x="2501608" y="242392"/>
                  </a:lnTo>
                  <a:lnTo>
                    <a:pt x="2505532" y="226085"/>
                  </a:lnTo>
                  <a:lnTo>
                    <a:pt x="2516759" y="214312"/>
                  </a:lnTo>
                  <a:lnTo>
                    <a:pt x="2534018" y="207149"/>
                  </a:lnTo>
                  <a:lnTo>
                    <a:pt x="2556027" y="204647"/>
                  </a:lnTo>
                  <a:lnTo>
                    <a:pt x="2578951" y="207149"/>
                  </a:lnTo>
                  <a:lnTo>
                    <a:pt x="2596654" y="214312"/>
                  </a:lnTo>
                  <a:lnTo>
                    <a:pt x="2608046" y="226085"/>
                  </a:lnTo>
                  <a:lnTo>
                    <a:pt x="2612085" y="242392"/>
                  </a:lnTo>
                  <a:lnTo>
                    <a:pt x="2612085" y="149098"/>
                  </a:lnTo>
                  <a:lnTo>
                    <a:pt x="2611082" y="148602"/>
                  </a:lnTo>
                  <a:lnTo>
                    <a:pt x="2556027" y="141109"/>
                  </a:lnTo>
                  <a:lnTo>
                    <a:pt x="2501608" y="148602"/>
                  </a:lnTo>
                  <a:lnTo>
                    <a:pt x="2459101" y="169392"/>
                  </a:lnTo>
                  <a:lnTo>
                    <a:pt x="2431504" y="201358"/>
                  </a:lnTo>
                  <a:lnTo>
                    <a:pt x="2421852" y="242392"/>
                  </a:lnTo>
                  <a:lnTo>
                    <a:pt x="2428240" y="276313"/>
                  </a:lnTo>
                  <a:lnTo>
                    <a:pt x="2428989" y="277533"/>
                  </a:lnTo>
                  <a:lnTo>
                    <a:pt x="2447023" y="304723"/>
                  </a:lnTo>
                  <a:lnTo>
                    <a:pt x="2476487" y="326085"/>
                  </a:lnTo>
                  <a:lnTo>
                    <a:pt x="2515006" y="339356"/>
                  </a:lnTo>
                  <a:lnTo>
                    <a:pt x="2515006" y="380403"/>
                  </a:lnTo>
                  <a:lnTo>
                    <a:pt x="2384133" y="381647"/>
                  </a:lnTo>
                  <a:lnTo>
                    <a:pt x="2394826" y="449605"/>
                  </a:lnTo>
                  <a:lnTo>
                    <a:pt x="2436939" y="449605"/>
                  </a:lnTo>
                  <a:lnTo>
                    <a:pt x="2482050" y="449033"/>
                  </a:lnTo>
                  <a:lnTo>
                    <a:pt x="2529509" y="447713"/>
                  </a:lnTo>
                  <a:lnTo>
                    <a:pt x="2578646" y="445287"/>
                  </a:lnTo>
                  <a:lnTo>
                    <a:pt x="2628773" y="441452"/>
                  </a:lnTo>
                  <a:lnTo>
                    <a:pt x="2679242" y="435889"/>
                  </a:lnTo>
                  <a:lnTo>
                    <a:pt x="2729357" y="428269"/>
                  </a:lnTo>
                  <a:close/>
                </a:path>
                <a:path w="5761355" h="2658745">
                  <a:moveTo>
                    <a:pt x="2778353" y="2394597"/>
                  </a:moveTo>
                  <a:lnTo>
                    <a:pt x="2772143" y="2364625"/>
                  </a:lnTo>
                  <a:lnTo>
                    <a:pt x="2760497" y="2348877"/>
                  </a:lnTo>
                  <a:lnTo>
                    <a:pt x="2754909" y="2341321"/>
                  </a:lnTo>
                  <a:lnTo>
                    <a:pt x="2746070" y="2336228"/>
                  </a:lnTo>
                  <a:lnTo>
                    <a:pt x="2746070" y="2394597"/>
                  </a:lnTo>
                  <a:lnTo>
                    <a:pt x="2742311" y="2413025"/>
                  </a:lnTo>
                  <a:lnTo>
                    <a:pt x="2731846" y="2427313"/>
                  </a:lnTo>
                  <a:lnTo>
                    <a:pt x="2715907" y="2436545"/>
                  </a:lnTo>
                  <a:lnTo>
                    <a:pt x="2695714" y="2439835"/>
                  </a:lnTo>
                  <a:lnTo>
                    <a:pt x="2675293" y="2436545"/>
                  </a:lnTo>
                  <a:lnTo>
                    <a:pt x="2659227" y="2427313"/>
                  </a:lnTo>
                  <a:lnTo>
                    <a:pt x="2648762" y="2413025"/>
                  </a:lnTo>
                  <a:lnTo>
                    <a:pt x="2645130" y="2394597"/>
                  </a:lnTo>
                  <a:lnTo>
                    <a:pt x="2648762" y="2375814"/>
                  </a:lnTo>
                  <a:lnTo>
                    <a:pt x="2659227" y="2361323"/>
                  </a:lnTo>
                  <a:lnTo>
                    <a:pt x="2675293" y="2352052"/>
                  </a:lnTo>
                  <a:lnTo>
                    <a:pt x="2695714" y="2348877"/>
                  </a:lnTo>
                  <a:lnTo>
                    <a:pt x="2715907" y="2352052"/>
                  </a:lnTo>
                  <a:lnTo>
                    <a:pt x="2731846" y="2361323"/>
                  </a:lnTo>
                  <a:lnTo>
                    <a:pt x="2742311" y="2375814"/>
                  </a:lnTo>
                  <a:lnTo>
                    <a:pt x="2746070" y="2394597"/>
                  </a:lnTo>
                  <a:lnTo>
                    <a:pt x="2746070" y="2336228"/>
                  </a:lnTo>
                  <a:lnTo>
                    <a:pt x="2728734" y="2326233"/>
                  </a:lnTo>
                  <a:lnTo>
                    <a:pt x="2695714" y="2320861"/>
                  </a:lnTo>
                  <a:lnTo>
                    <a:pt x="2662618" y="2326233"/>
                  </a:lnTo>
                  <a:lnTo>
                    <a:pt x="2636367" y="2341321"/>
                  </a:lnTo>
                  <a:lnTo>
                    <a:pt x="2619070" y="2364625"/>
                  </a:lnTo>
                  <a:lnTo>
                    <a:pt x="2612834" y="2394597"/>
                  </a:lnTo>
                  <a:lnTo>
                    <a:pt x="2619070" y="2424074"/>
                  </a:lnTo>
                  <a:lnTo>
                    <a:pt x="2636367" y="2447201"/>
                  </a:lnTo>
                  <a:lnTo>
                    <a:pt x="2662618" y="2462314"/>
                  </a:lnTo>
                  <a:lnTo>
                    <a:pt x="2695714" y="2467724"/>
                  </a:lnTo>
                  <a:lnTo>
                    <a:pt x="2728734" y="2462314"/>
                  </a:lnTo>
                  <a:lnTo>
                    <a:pt x="2754909" y="2447201"/>
                  </a:lnTo>
                  <a:lnTo>
                    <a:pt x="2760395" y="2439835"/>
                  </a:lnTo>
                  <a:lnTo>
                    <a:pt x="2772143" y="2424074"/>
                  </a:lnTo>
                  <a:lnTo>
                    <a:pt x="2778353" y="2394597"/>
                  </a:lnTo>
                  <a:close/>
                </a:path>
                <a:path w="5761355" h="2658745">
                  <a:moveTo>
                    <a:pt x="2792260" y="2077554"/>
                  </a:moveTo>
                  <a:lnTo>
                    <a:pt x="2785122" y="2053247"/>
                  </a:lnTo>
                  <a:lnTo>
                    <a:pt x="2777007" y="2046084"/>
                  </a:lnTo>
                  <a:lnTo>
                    <a:pt x="2764599" y="2035136"/>
                  </a:lnTo>
                  <a:lnTo>
                    <a:pt x="2759964" y="2033524"/>
                  </a:lnTo>
                  <a:lnTo>
                    <a:pt x="2759964" y="2077554"/>
                  </a:lnTo>
                  <a:lnTo>
                    <a:pt x="2755163" y="2091232"/>
                  </a:lnTo>
                  <a:lnTo>
                    <a:pt x="2741218" y="2101240"/>
                  </a:lnTo>
                  <a:lnTo>
                    <a:pt x="2718879" y="2107412"/>
                  </a:lnTo>
                  <a:lnTo>
                    <a:pt x="2688869" y="2109622"/>
                  </a:lnTo>
                  <a:lnTo>
                    <a:pt x="2658732" y="2107412"/>
                  </a:lnTo>
                  <a:lnTo>
                    <a:pt x="2636253" y="2101240"/>
                  </a:lnTo>
                  <a:lnTo>
                    <a:pt x="2622245" y="2091232"/>
                  </a:lnTo>
                  <a:lnTo>
                    <a:pt x="2617533" y="2077554"/>
                  </a:lnTo>
                  <a:lnTo>
                    <a:pt x="2622245" y="2064283"/>
                  </a:lnTo>
                  <a:lnTo>
                    <a:pt x="2636253" y="2054390"/>
                  </a:lnTo>
                  <a:lnTo>
                    <a:pt x="2658732" y="2048217"/>
                  </a:lnTo>
                  <a:lnTo>
                    <a:pt x="2688869" y="2046084"/>
                  </a:lnTo>
                  <a:lnTo>
                    <a:pt x="2718879" y="2048217"/>
                  </a:lnTo>
                  <a:lnTo>
                    <a:pt x="2741218" y="2054390"/>
                  </a:lnTo>
                  <a:lnTo>
                    <a:pt x="2755163" y="2064283"/>
                  </a:lnTo>
                  <a:lnTo>
                    <a:pt x="2759964" y="2077554"/>
                  </a:lnTo>
                  <a:lnTo>
                    <a:pt x="2759964" y="2033524"/>
                  </a:lnTo>
                  <a:lnTo>
                    <a:pt x="2732062" y="2023808"/>
                  </a:lnTo>
                  <a:lnTo>
                    <a:pt x="2688869" y="2019909"/>
                  </a:lnTo>
                  <a:lnTo>
                    <a:pt x="2645308" y="2023808"/>
                  </a:lnTo>
                  <a:lnTo>
                    <a:pt x="2612466" y="2035136"/>
                  </a:lnTo>
                  <a:lnTo>
                    <a:pt x="2591714" y="2053247"/>
                  </a:lnTo>
                  <a:lnTo>
                    <a:pt x="2584500" y="2077554"/>
                  </a:lnTo>
                  <a:lnTo>
                    <a:pt x="2591714" y="2102218"/>
                  </a:lnTo>
                  <a:lnTo>
                    <a:pt x="2612466" y="2120430"/>
                  </a:lnTo>
                  <a:lnTo>
                    <a:pt x="2645308" y="2131695"/>
                  </a:lnTo>
                  <a:lnTo>
                    <a:pt x="2688869" y="2135555"/>
                  </a:lnTo>
                  <a:lnTo>
                    <a:pt x="2732062" y="2131695"/>
                  </a:lnTo>
                  <a:lnTo>
                    <a:pt x="2764599" y="2120430"/>
                  </a:lnTo>
                  <a:lnTo>
                    <a:pt x="2776778" y="2109622"/>
                  </a:lnTo>
                  <a:lnTo>
                    <a:pt x="2785122" y="2102218"/>
                  </a:lnTo>
                  <a:lnTo>
                    <a:pt x="2792260" y="2077554"/>
                  </a:lnTo>
                  <a:close/>
                </a:path>
                <a:path w="5761355" h="2658745">
                  <a:moveTo>
                    <a:pt x="2834500" y="1903031"/>
                  </a:moveTo>
                  <a:lnTo>
                    <a:pt x="2789440" y="1903031"/>
                  </a:lnTo>
                  <a:lnTo>
                    <a:pt x="2789440" y="1824621"/>
                  </a:lnTo>
                  <a:lnTo>
                    <a:pt x="2756408" y="1824621"/>
                  </a:lnTo>
                  <a:lnTo>
                    <a:pt x="2756408" y="2012530"/>
                  </a:lnTo>
                  <a:lnTo>
                    <a:pt x="2789440" y="2012530"/>
                  </a:lnTo>
                  <a:lnTo>
                    <a:pt x="2789440" y="1930552"/>
                  </a:lnTo>
                  <a:lnTo>
                    <a:pt x="2834500" y="1930552"/>
                  </a:lnTo>
                  <a:lnTo>
                    <a:pt x="2834500" y="1903031"/>
                  </a:lnTo>
                  <a:close/>
                </a:path>
                <a:path w="5761355" h="2658745">
                  <a:moveTo>
                    <a:pt x="2834690" y="0"/>
                  </a:moveTo>
                  <a:lnTo>
                    <a:pt x="2751213" y="0"/>
                  </a:lnTo>
                  <a:lnTo>
                    <a:pt x="2751213" y="535533"/>
                  </a:lnTo>
                  <a:lnTo>
                    <a:pt x="2834690" y="535533"/>
                  </a:lnTo>
                  <a:lnTo>
                    <a:pt x="2834690" y="0"/>
                  </a:lnTo>
                  <a:close/>
                </a:path>
                <a:path w="5761355" h="2658745">
                  <a:moveTo>
                    <a:pt x="2864688" y="2498445"/>
                  </a:moveTo>
                  <a:lnTo>
                    <a:pt x="2832265" y="2498445"/>
                  </a:lnTo>
                  <a:lnTo>
                    <a:pt x="2832265" y="2524874"/>
                  </a:lnTo>
                  <a:lnTo>
                    <a:pt x="2832265" y="2585707"/>
                  </a:lnTo>
                  <a:lnTo>
                    <a:pt x="2692654" y="2585707"/>
                  </a:lnTo>
                  <a:lnTo>
                    <a:pt x="2692654" y="2524874"/>
                  </a:lnTo>
                  <a:lnTo>
                    <a:pt x="2832265" y="2524874"/>
                  </a:lnTo>
                  <a:lnTo>
                    <a:pt x="2832265" y="2498445"/>
                  </a:lnTo>
                  <a:lnTo>
                    <a:pt x="2660116" y="2498445"/>
                  </a:lnTo>
                  <a:lnTo>
                    <a:pt x="2660116" y="2612491"/>
                  </a:lnTo>
                  <a:lnTo>
                    <a:pt x="2864688" y="2612491"/>
                  </a:lnTo>
                  <a:lnTo>
                    <a:pt x="2864688" y="2585707"/>
                  </a:lnTo>
                  <a:lnTo>
                    <a:pt x="2864688" y="2524874"/>
                  </a:lnTo>
                  <a:lnTo>
                    <a:pt x="2864688" y="2498445"/>
                  </a:lnTo>
                  <a:close/>
                </a:path>
                <a:path w="5761355" h="2658745">
                  <a:moveTo>
                    <a:pt x="2864688" y="2305253"/>
                  </a:moveTo>
                  <a:lnTo>
                    <a:pt x="2831655" y="2305253"/>
                  </a:lnTo>
                  <a:lnTo>
                    <a:pt x="2831655" y="2482469"/>
                  </a:lnTo>
                  <a:lnTo>
                    <a:pt x="2864688" y="2482469"/>
                  </a:lnTo>
                  <a:lnTo>
                    <a:pt x="2864688" y="2305253"/>
                  </a:lnTo>
                  <a:close/>
                </a:path>
                <a:path w="5761355" h="2658745">
                  <a:moveTo>
                    <a:pt x="2948990" y="934504"/>
                  </a:moveTo>
                  <a:lnTo>
                    <a:pt x="2941116" y="908189"/>
                  </a:lnTo>
                  <a:lnTo>
                    <a:pt x="2929407" y="897750"/>
                  </a:lnTo>
                  <a:lnTo>
                    <a:pt x="2918764" y="888276"/>
                  </a:lnTo>
                  <a:lnTo>
                    <a:pt x="2913989" y="886548"/>
                  </a:lnTo>
                  <a:lnTo>
                    <a:pt x="2913989" y="934504"/>
                  </a:lnTo>
                  <a:lnTo>
                    <a:pt x="2908592" y="949617"/>
                  </a:lnTo>
                  <a:lnTo>
                    <a:pt x="2893301" y="960958"/>
                  </a:lnTo>
                  <a:lnTo>
                    <a:pt x="2869450" y="968095"/>
                  </a:lnTo>
                  <a:lnTo>
                    <a:pt x="2838361" y="970635"/>
                  </a:lnTo>
                  <a:lnTo>
                    <a:pt x="2807373" y="968095"/>
                  </a:lnTo>
                  <a:lnTo>
                    <a:pt x="2783535" y="960958"/>
                  </a:lnTo>
                  <a:lnTo>
                    <a:pt x="2768244" y="949617"/>
                  </a:lnTo>
                  <a:lnTo>
                    <a:pt x="2762961" y="934504"/>
                  </a:lnTo>
                  <a:lnTo>
                    <a:pt x="2768244" y="918997"/>
                  </a:lnTo>
                  <a:lnTo>
                    <a:pt x="2783535" y="907415"/>
                  </a:lnTo>
                  <a:lnTo>
                    <a:pt x="2807373" y="900188"/>
                  </a:lnTo>
                  <a:lnTo>
                    <a:pt x="2838361" y="897750"/>
                  </a:lnTo>
                  <a:lnTo>
                    <a:pt x="2869450" y="900188"/>
                  </a:lnTo>
                  <a:lnTo>
                    <a:pt x="2893301" y="907415"/>
                  </a:lnTo>
                  <a:lnTo>
                    <a:pt x="2908592" y="918997"/>
                  </a:lnTo>
                  <a:lnTo>
                    <a:pt x="2913989" y="934504"/>
                  </a:lnTo>
                  <a:lnTo>
                    <a:pt x="2913989" y="886548"/>
                  </a:lnTo>
                  <a:lnTo>
                    <a:pt x="2883878" y="875614"/>
                  </a:lnTo>
                  <a:lnTo>
                    <a:pt x="2838361" y="871080"/>
                  </a:lnTo>
                  <a:lnTo>
                    <a:pt x="2792857" y="875614"/>
                  </a:lnTo>
                  <a:lnTo>
                    <a:pt x="2757894" y="888276"/>
                  </a:lnTo>
                  <a:lnTo>
                    <a:pt x="2735516" y="908189"/>
                  </a:lnTo>
                  <a:lnTo>
                    <a:pt x="2727718" y="934504"/>
                  </a:lnTo>
                  <a:lnTo>
                    <a:pt x="2735516" y="960640"/>
                  </a:lnTo>
                  <a:lnTo>
                    <a:pt x="2757894" y="980414"/>
                  </a:lnTo>
                  <a:lnTo>
                    <a:pt x="2792857" y="992936"/>
                  </a:lnTo>
                  <a:lnTo>
                    <a:pt x="2838361" y="997305"/>
                  </a:lnTo>
                  <a:lnTo>
                    <a:pt x="2883878" y="992936"/>
                  </a:lnTo>
                  <a:lnTo>
                    <a:pt x="2918764" y="980414"/>
                  </a:lnTo>
                  <a:lnTo>
                    <a:pt x="2929826" y="970635"/>
                  </a:lnTo>
                  <a:lnTo>
                    <a:pt x="2941116" y="960640"/>
                  </a:lnTo>
                  <a:lnTo>
                    <a:pt x="2948990" y="934504"/>
                  </a:lnTo>
                  <a:close/>
                </a:path>
                <a:path w="5761355" h="2658745">
                  <a:moveTo>
                    <a:pt x="2949486" y="1141463"/>
                  </a:moveTo>
                  <a:lnTo>
                    <a:pt x="2765171" y="1141463"/>
                  </a:lnTo>
                  <a:lnTo>
                    <a:pt x="2765171" y="1077188"/>
                  </a:lnTo>
                  <a:lnTo>
                    <a:pt x="2732138" y="1077188"/>
                  </a:lnTo>
                  <a:lnTo>
                    <a:pt x="2732138" y="1168869"/>
                  </a:lnTo>
                  <a:lnTo>
                    <a:pt x="2949486" y="1168869"/>
                  </a:lnTo>
                  <a:lnTo>
                    <a:pt x="2949486" y="1141463"/>
                  </a:lnTo>
                  <a:close/>
                </a:path>
                <a:path w="5761355" h="2658745">
                  <a:moveTo>
                    <a:pt x="2981045" y="1019911"/>
                  </a:moveTo>
                  <a:lnTo>
                    <a:pt x="2696286" y="1019911"/>
                  </a:lnTo>
                  <a:lnTo>
                    <a:pt x="2696286" y="1046708"/>
                  </a:lnTo>
                  <a:lnTo>
                    <a:pt x="2824480" y="1046708"/>
                  </a:lnTo>
                  <a:lnTo>
                    <a:pt x="2824480" y="1107173"/>
                  </a:lnTo>
                  <a:lnTo>
                    <a:pt x="2857754" y="1107173"/>
                  </a:lnTo>
                  <a:lnTo>
                    <a:pt x="2857754" y="1046708"/>
                  </a:lnTo>
                  <a:lnTo>
                    <a:pt x="2981045" y="1046708"/>
                  </a:lnTo>
                  <a:lnTo>
                    <a:pt x="2981045" y="1019911"/>
                  </a:lnTo>
                  <a:close/>
                </a:path>
                <a:path w="5761355" h="2658745">
                  <a:moveTo>
                    <a:pt x="3076575" y="1954530"/>
                  </a:moveTo>
                  <a:lnTo>
                    <a:pt x="3071520" y="1932393"/>
                  </a:lnTo>
                  <a:lnTo>
                    <a:pt x="3065488" y="1925027"/>
                  </a:lnTo>
                  <a:lnTo>
                    <a:pt x="3057652" y="1915464"/>
                  </a:lnTo>
                  <a:lnTo>
                    <a:pt x="3046742" y="1909914"/>
                  </a:lnTo>
                  <a:lnTo>
                    <a:pt x="3046742" y="1954530"/>
                  </a:lnTo>
                  <a:lnTo>
                    <a:pt x="3043961" y="1966506"/>
                  </a:lnTo>
                  <a:lnTo>
                    <a:pt x="3036290" y="1975726"/>
                  </a:lnTo>
                  <a:lnTo>
                    <a:pt x="3024441" y="1981619"/>
                  </a:lnTo>
                  <a:lnTo>
                    <a:pt x="3009163" y="1983651"/>
                  </a:lnTo>
                  <a:lnTo>
                    <a:pt x="2994012" y="1981619"/>
                  </a:lnTo>
                  <a:lnTo>
                    <a:pt x="2982214" y="1975726"/>
                  </a:lnTo>
                  <a:lnTo>
                    <a:pt x="2974556" y="1966506"/>
                  </a:lnTo>
                  <a:lnTo>
                    <a:pt x="2971838" y="1954530"/>
                  </a:lnTo>
                  <a:lnTo>
                    <a:pt x="2974556" y="1942350"/>
                  </a:lnTo>
                  <a:lnTo>
                    <a:pt x="2982214" y="1933054"/>
                  </a:lnTo>
                  <a:lnTo>
                    <a:pt x="2994012" y="1927110"/>
                  </a:lnTo>
                  <a:lnTo>
                    <a:pt x="3009163" y="1925027"/>
                  </a:lnTo>
                  <a:lnTo>
                    <a:pt x="3024441" y="1927110"/>
                  </a:lnTo>
                  <a:lnTo>
                    <a:pt x="3036290" y="1933054"/>
                  </a:lnTo>
                  <a:lnTo>
                    <a:pt x="3043961" y="1942350"/>
                  </a:lnTo>
                  <a:lnTo>
                    <a:pt x="3046742" y="1954530"/>
                  </a:lnTo>
                  <a:lnTo>
                    <a:pt x="3046742" y="1909914"/>
                  </a:lnTo>
                  <a:lnTo>
                    <a:pt x="3036392" y="1904631"/>
                  </a:lnTo>
                  <a:lnTo>
                    <a:pt x="3009163" y="1900821"/>
                  </a:lnTo>
                  <a:lnTo>
                    <a:pt x="2982252" y="1904631"/>
                  </a:lnTo>
                  <a:lnTo>
                    <a:pt x="2961132" y="1915464"/>
                  </a:lnTo>
                  <a:lnTo>
                    <a:pt x="2947365" y="1932393"/>
                  </a:lnTo>
                  <a:lnTo>
                    <a:pt x="2942488" y="1954530"/>
                  </a:lnTo>
                  <a:lnTo>
                    <a:pt x="2947365" y="1976424"/>
                  </a:lnTo>
                  <a:lnTo>
                    <a:pt x="2961132" y="1993214"/>
                  </a:lnTo>
                  <a:lnTo>
                    <a:pt x="2982252" y="2003958"/>
                  </a:lnTo>
                  <a:lnTo>
                    <a:pt x="3009163" y="2007743"/>
                  </a:lnTo>
                  <a:lnTo>
                    <a:pt x="3036392" y="2003958"/>
                  </a:lnTo>
                  <a:lnTo>
                    <a:pt x="3057652" y="1993214"/>
                  </a:lnTo>
                  <a:lnTo>
                    <a:pt x="3065551" y="1983651"/>
                  </a:lnTo>
                  <a:lnTo>
                    <a:pt x="3071520" y="1976424"/>
                  </a:lnTo>
                  <a:lnTo>
                    <a:pt x="3076575" y="1954530"/>
                  </a:lnTo>
                  <a:close/>
                </a:path>
                <a:path w="5761355" h="2658745">
                  <a:moveTo>
                    <a:pt x="3087624" y="1860257"/>
                  </a:moveTo>
                  <a:lnTo>
                    <a:pt x="3025622" y="1860257"/>
                  </a:lnTo>
                  <a:lnTo>
                    <a:pt x="3025622" y="1827085"/>
                  </a:lnTo>
                  <a:lnTo>
                    <a:pt x="2992958" y="1827085"/>
                  </a:lnTo>
                  <a:lnTo>
                    <a:pt x="2992958" y="1860257"/>
                  </a:lnTo>
                  <a:lnTo>
                    <a:pt x="2930334" y="1860257"/>
                  </a:lnTo>
                  <a:lnTo>
                    <a:pt x="2930334" y="1886318"/>
                  </a:lnTo>
                  <a:lnTo>
                    <a:pt x="3087624" y="1886318"/>
                  </a:lnTo>
                  <a:lnTo>
                    <a:pt x="3087624" y="1860257"/>
                  </a:lnTo>
                  <a:close/>
                </a:path>
                <a:path w="5761355" h="2658745">
                  <a:moveTo>
                    <a:pt x="3138195" y="2434907"/>
                  </a:moveTo>
                  <a:lnTo>
                    <a:pt x="3133128" y="2412784"/>
                  </a:lnTo>
                  <a:lnTo>
                    <a:pt x="3127095" y="2405418"/>
                  </a:lnTo>
                  <a:lnTo>
                    <a:pt x="3119272" y="2395842"/>
                  </a:lnTo>
                  <a:lnTo>
                    <a:pt x="3108363" y="2390292"/>
                  </a:lnTo>
                  <a:lnTo>
                    <a:pt x="3108363" y="2434907"/>
                  </a:lnTo>
                  <a:lnTo>
                    <a:pt x="3105581" y="2446896"/>
                  </a:lnTo>
                  <a:lnTo>
                    <a:pt x="3097911" y="2456116"/>
                  </a:lnTo>
                  <a:lnTo>
                    <a:pt x="3086062" y="2462009"/>
                  </a:lnTo>
                  <a:lnTo>
                    <a:pt x="3070783" y="2464028"/>
                  </a:lnTo>
                  <a:lnTo>
                    <a:pt x="3055620" y="2462009"/>
                  </a:lnTo>
                  <a:lnTo>
                    <a:pt x="3043834" y="2456116"/>
                  </a:lnTo>
                  <a:lnTo>
                    <a:pt x="3036176" y="2446896"/>
                  </a:lnTo>
                  <a:lnTo>
                    <a:pt x="3033458" y="2434907"/>
                  </a:lnTo>
                  <a:lnTo>
                    <a:pt x="3036176" y="2422728"/>
                  </a:lnTo>
                  <a:lnTo>
                    <a:pt x="3043834" y="2413431"/>
                  </a:lnTo>
                  <a:lnTo>
                    <a:pt x="3055620" y="2407501"/>
                  </a:lnTo>
                  <a:lnTo>
                    <a:pt x="3070783" y="2405418"/>
                  </a:lnTo>
                  <a:lnTo>
                    <a:pt x="3086062" y="2407501"/>
                  </a:lnTo>
                  <a:lnTo>
                    <a:pt x="3097911" y="2413431"/>
                  </a:lnTo>
                  <a:lnTo>
                    <a:pt x="3105581" y="2422728"/>
                  </a:lnTo>
                  <a:lnTo>
                    <a:pt x="3108363" y="2434907"/>
                  </a:lnTo>
                  <a:lnTo>
                    <a:pt x="3108363" y="2390292"/>
                  </a:lnTo>
                  <a:lnTo>
                    <a:pt x="3098012" y="2385022"/>
                  </a:lnTo>
                  <a:lnTo>
                    <a:pt x="3070783" y="2381212"/>
                  </a:lnTo>
                  <a:lnTo>
                    <a:pt x="3043872" y="2385022"/>
                  </a:lnTo>
                  <a:lnTo>
                    <a:pt x="3022752" y="2395842"/>
                  </a:lnTo>
                  <a:lnTo>
                    <a:pt x="3008985" y="2412784"/>
                  </a:lnTo>
                  <a:lnTo>
                    <a:pt x="3004108" y="2434907"/>
                  </a:lnTo>
                  <a:lnTo>
                    <a:pt x="3008985" y="2456815"/>
                  </a:lnTo>
                  <a:lnTo>
                    <a:pt x="3022752" y="2473591"/>
                  </a:lnTo>
                  <a:lnTo>
                    <a:pt x="3043872" y="2484336"/>
                  </a:lnTo>
                  <a:lnTo>
                    <a:pt x="3070783" y="2488120"/>
                  </a:lnTo>
                  <a:lnTo>
                    <a:pt x="3098012" y="2484336"/>
                  </a:lnTo>
                  <a:lnTo>
                    <a:pt x="3119272" y="2473591"/>
                  </a:lnTo>
                  <a:lnTo>
                    <a:pt x="3127171" y="2464028"/>
                  </a:lnTo>
                  <a:lnTo>
                    <a:pt x="3133128" y="2456815"/>
                  </a:lnTo>
                  <a:lnTo>
                    <a:pt x="3138195" y="2434907"/>
                  </a:lnTo>
                  <a:close/>
                </a:path>
                <a:path w="5761355" h="2658745">
                  <a:moveTo>
                    <a:pt x="3149244" y="2340648"/>
                  </a:moveTo>
                  <a:lnTo>
                    <a:pt x="3087230" y="2340648"/>
                  </a:lnTo>
                  <a:lnTo>
                    <a:pt x="3087230" y="2307463"/>
                  </a:lnTo>
                  <a:lnTo>
                    <a:pt x="3054578" y="2307463"/>
                  </a:lnTo>
                  <a:lnTo>
                    <a:pt x="3054578" y="2340648"/>
                  </a:lnTo>
                  <a:lnTo>
                    <a:pt x="2991942" y="2340648"/>
                  </a:lnTo>
                  <a:lnTo>
                    <a:pt x="2991942" y="2366695"/>
                  </a:lnTo>
                  <a:lnTo>
                    <a:pt x="3149244" y="2366695"/>
                  </a:lnTo>
                  <a:lnTo>
                    <a:pt x="3149244" y="2340648"/>
                  </a:lnTo>
                  <a:close/>
                </a:path>
                <a:path w="5761355" h="2658745">
                  <a:moveTo>
                    <a:pt x="3197161" y="1824621"/>
                  </a:moveTo>
                  <a:lnTo>
                    <a:pt x="3165970" y="1824621"/>
                  </a:lnTo>
                  <a:lnTo>
                    <a:pt x="3165970" y="1906968"/>
                  </a:lnTo>
                  <a:lnTo>
                    <a:pt x="3129864" y="1906968"/>
                  </a:lnTo>
                  <a:lnTo>
                    <a:pt x="3129864" y="1830641"/>
                  </a:lnTo>
                  <a:lnTo>
                    <a:pt x="3099041" y="1830641"/>
                  </a:lnTo>
                  <a:lnTo>
                    <a:pt x="3099041" y="2010321"/>
                  </a:lnTo>
                  <a:lnTo>
                    <a:pt x="3129864" y="2010321"/>
                  </a:lnTo>
                  <a:lnTo>
                    <a:pt x="3129864" y="1934121"/>
                  </a:lnTo>
                  <a:lnTo>
                    <a:pt x="3165970" y="1934121"/>
                  </a:lnTo>
                  <a:lnTo>
                    <a:pt x="3165970" y="2021128"/>
                  </a:lnTo>
                  <a:lnTo>
                    <a:pt x="3197161" y="2021128"/>
                  </a:lnTo>
                  <a:lnTo>
                    <a:pt x="3197161" y="1934121"/>
                  </a:lnTo>
                  <a:lnTo>
                    <a:pt x="3197161" y="1906968"/>
                  </a:lnTo>
                  <a:lnTo>
                    <a:pt x="3197161" y="1824621"/>
                  </a:lnTo>
                  <a:close/>
                </a:path>
                <a:path w="5761355" h="2658745">
                  <a:moveTo>
                    <a:pt x="3197872" y="114693"/>
                  </a:moveTo>
                  <a:lnTo>
                    <a:pt x="3188614" y="78803"/>
                  </a:lnTo>
                  <a:lnTo>
                    <a:pt x="3187738" y="75412"/>
                  </a:lnTo>
                  <a:lnTo>
                    <a:pt x="3159836" y="44716"/>
                  </a:lnTo>
                  <a:lnTo>
                    <a:pt x="3118104" y="25095"/>
                  </a:lnTo>
                  <a:lnTo>
                    <a:pt x="3118104" y="114693"/>
                  </a:lnTo>
                  <a:lnTo>
                    <a:pt x="3113951" y="129946"/>
                  </a:lnTo>
                  <a:lnTo>
                    <a:pt x="3102648" y="140741"/>
                  </a:lnTo>
                  <a:lnTo>
                    <a:pt x="3085465" y="147129"/>
                  </a:lnTo>
                  <a:lnTo>
                    <a:pt x="3063684" y="149148"/>
                  </a:lnTo>
                  <a:lnTo>
                    <a:pt x="3041027" y="147129"/>
                  </a:lnTo>
                  <a:lnTo>
                    <a:pt x="3023552" y="140741"/>
                  </a:lnTo>
                  <a:lnTo>
                    <a:pt x="3012325" y="129946"/>
                  </a:lnTo>
                  <a:lnTo>
                    <a:pt x="3008452" y="114693"/>
                  </a:lnTo>
                  <a:lnTo>
                    <a:pt x="3012325" y="99021"/>
                  </a:lnTo>
                  <a:lnTo>
                    <a:pt x="3023552" y="87858"/>
                  </a:lnTo>
                  <a:lnTo>
                    <a:pt x="3041027" y="81140"/>
                  </a:lnTo>
                  <a:lnTo>
                    <a:pt x="3063684" y="78803"/>
                  </a:lnTo>
                  <a:lnTo>
                    <a:pt x="3085465" y="81140"/>
                  </a:lnTo>
                  <a:lnTo>
                    <a:pt x="3102648" y="87858"/>
                  </a:lnTo>
                  <a:lnTo>
                    <a:pt x="3113951" y="99021"/>
                  </a:lnTo>
                  <a:lnTo>
                    <a:pt x="3118104" y="114693"/>
                  </a:lnTo>
                  <a:lnTo>
                    <a:pt x="3118104" y="25095"/>
                  </a:lnTo>
                  <a:lnTo>
                    <a:pt x="3117405" y="24765"/>
                  </a:lnTo>
                  <a:lnTo>
                    <a:pt x="3063684" y="17741"/>
                  </a:lnTo>
                  <a:lnTo>
                    <a:pt x="3009150" y="24765"/>
                  </a:lnTo>
                  <a:lnTo>
                    <a:pt x="2966529" y="44716"/>
                  </a:lnTo>
                  <a:lnTo>
                    <a:pt x="2938792" y="75412"/>
                  </a:lnTo>
                  <a:lnTo>
                    <a:pt x="2928886" y="114693"/>
                  </a:lnTo>
                  <a:lnTo>
                    <a:pt x="2938818" y="153720"/>
                  </a:lnTo>
                  <a:lnTo>
                    <a:pt x="2966605" y="183654"/>
                  </a:lnTo>
                  <a:lnTo>
                    <a:pt x="3009239" y="202831"/>
                  </a:lnTo>
                  <a:lnTo>
                    <a:pt x="3063684" y="209600"/>
                  </a:lnTo>
                  <a:lnTo>
                    <a:pt x="3117405" y="202831"/>
                  </a:lnTo>
                  <a:lnTo>
                    <a:pt x="3159836" y="183654"/>
                  </a:lnTo>
                  <a:lnTo>
                    <a:pt x="3187738" y="153720"/>
                  </a:lnTo>
                  <a:lnTo>
                    <a:pt x="3188932" y="149148"/>
                  </a:lnTo>
                  <a:lnTo>
                    <a:pt x="3197872" y="114693"/>
                  </a:lnTo>
                  <a:close/>
                </a:path>
                <a:path w="5761355" h="2658745">
                  <a:moveTo>
                    <a:pt x="3198876" y="2080869"/>
                  </a:moveTo>
                  <a:lnTo>
                    <a:pt x="3191649" y="2057361"/>
                  </a:lnTo>
                  <a:lnTo>
                    <a:pt x="3183991" y="2050999"/>
                  </a:lnTo>
                  <a:lnTo>
                    <a:pt x="3170796" y="2040051"/>
                  </a:lnTo>
                  <a:lnTo>
                    <a:pt x="3165970" y="2038502"/>
                  </a:lnTo>
                  <a:lnTo>
                    <a:pt x="3165970" y="2080869"/>
                  </a:lnTo>
                  <a:lnTo>
                    <a:pt x="3161068" y="2093404"/>
                  </a:lnTo>
                  <a:lnTo>
                    <a:pt x="3146933" y="2102637"/>
                  </a:lnTo>
                  <a:lnTo>
                    <a:pt x="3124149" y="2108301"/>
                  </a:lnTo>
                  <a:lnTo>
                    <a:pt x="3093275" y="2110117"/>
                  </a:lnTo>
                  <a:lnTo>
                    <a:pt x="3062274" y="2108301"/>
                  </a:lnTo>
                  <a:lnTo>
                    <a:pt x="3039364" y="2102637"/>
                  </a:lnTo>
                  <a:lnTo>
                    <a:pt x="3025203" y="2093404"/>
                  </a:lnTo>
                  <a:lnTo>
                    <a:pt x="3020466" y="2080869"/>
                  </a:lnTo>
                  <a:lnTo>
                    <a:pt x="3025203" y="2067877"/>
                  </a:lnTo>
                  <a:lnTo>
                    <a:pt x="3039364" y="2058466"/>
                  </a:lnTo>
                  <a:lnTo>
                    <a:pt x="3062274" y="2052802"/>
                  </a:lnTo>
                  <a:lnTo>
                    <a:pt x="3093275" y="2050999"/>
                  </a:lnTo>
                  <a:lnTo>
                    <a:pt x="3124149" y="2052802"/>
                  </a:lnTo>
                  <a:lnTo>
                    <a:pt x="3146933" y="2058466"/>
                  </a:lnTo>
                  <a:lnTo>
                    <a:pt x="3161068" y="2067877"/>
                  </a:lnTo>
                  <a:lnTo>
                    <a:pt x="3165970" y="2080869"/>
                  </a:lnTo>
                  <a:lnTo>
                    <a:pt x="3165970" y="2038502"/>
                  </a:lnTo>
                  <a:lnTo>
                    <a:pt x="3137585" y="2029345"/>
                  </a:lnTo>
                  <a:lnTo>
                    <a:pt x="3093275" y="2025688"/>
                  </a:lnTo>
                  <a:lnTo>
                    <a:pt x="3048876" y="2029345"/>
                  </a:lnTo>
                  <a:lnTo>
                    <a:pt x="3015615" y="2040051"/>
                  </a:lnTo>
                  <a:lnTo>
                    <a:pt x="2994787" y="2057361"/>
                  </a:lnTo>
                  <a:lnTo>
                    <a:pt x="2987675" y="2080869"/>
                  </a:lnTo>
                  <a:lnTo>
                    <a:pt x="2994787" y="2104085"/>
                  </a:lnTo>
                  <a:lnTo>
                    <a:pt x="3015615" y="2121255"/>
                  </a:lnTo>
                  <a:lnTo>
                    <a:pt x="3048876" y="2131898"/>
                  </a:lnTo>
                  <a:lnTo>
                    <a:pt x="3093275" y="2135555"/>
                  </a:lnTo>
                  <a:lnTo>
                    <a:pt x="3137585" y="2131898"/>
                  </a:lnTo>
                  <a:lnTo>
                    <a:pt x="3170796" y="2121255"/>
                  </a:lnTo>
                  <a:lnTo>
                    <a:pt x="3184321" y="2110117"/>
                  </a:lnTo>
                  <a:lnTo>
                    <a:pt x="3191649" y="2104085"/>
                  </a:lnTo>
                  <a:lnTo>
                    <a:pt x="3198876" y="2080869"/>
                  </a:lnTo>
                  <a:close/>
                </a:path>
                <a:path w="5761355" h="2658745">
                  <a:moveTo>
                    <a:pt x="3258782" y="2305012"/>
                  </a:moveTo>
                  <a:lnTo>
                    <a:pt x="3227590" y="2305012"/>
                  </a:lnTo>
                  <a:lnTo>
                    <a:pt x="3227590" y="2387346"/>
                  </a:lnTo>
                  <a:lnTo>
                    <a:pt x="3191484" y="2387346"/>
                  </a:lnTo>
                  <a:lnTo>
                    <a:pt x="3191484" y="2311019"/>
                  </a:lnTo>
                  <a:lnTo>
                    <a:pt x="3160661" y="2311019"/>
                  </a:lnTo>
                  <a:lnTo>
                    <a:pt x="3160661" y="2490711"/>
                  </a:lnTo>
                  <a:lnTo>
                    <a:pt x="3191484" y="2490711"/>
                  </a:lnTo>
                  <a:lnTo>
                    <a:pt x="3191484" y="2414511"/>
                  </a:lnTo>
                  <a:lnTo>
                    <a:pt x="3227590" y="2414511"/>
                  </a:lnTo>
                  <a:lnTo>
                    <a:pt x="3227590" y="2501519"/>
                  </a:lnTo>
                  <a:lnTo>
                    <a:pt x="3258782" y="2501519"/>
                  </a:lnTo>
                  <a:lnTo>
                    <a:pt x="3258782" y="2414511"/>
                  </a:lnTo>
                  <a:lnTo>
                    <a:pt x="3258782" y="2387346"/>
                  </a:lnTo>
                  <a:lnTo>
                    <a:pt x="3258782" y="2305012"/>
                  </a:lnTo>
                  <a:close/>
                </a:path>
                <a:path w="5761355" h="2658745">
                  <a:moveTo>
                    <a:pt x="3260496" y="2561259"/>
                  </a:moveTo>
                  <a:lnTo>
                    <a:pt x="3253270" y="2537752"/>
                  </a:lnTo>
                  <a:lnTo>
                    <a:pt x="3245599" y="2531389"/>
                  </a:lnTo>
                  <a:lnTo>
                    <a:pt x="3232416" y="2520429"/>
                  </a:lnTo>
                  <a:lnTo>
                    <a:pt x="3227590" y="2518880"/>
                  </a:lnTo>
                  <a:lnTo>
                    <a:pt x="3227590" y="2561259"/>
                  </a:lnTo>
                  <a:lnTo>
                    <a:pt x="3222688" y="2573794"/>
                  </a:lnTo>
                  <a:lnTo>
                    <a:pt x="3208553" y="2583027"/>
                  </a:lnTo>
                  <a:lnTo>
                    <a:pt x="3185769" y="2588679"/>
                  </a:lnTo>
                  <a:lnTo>
                    <a:pt x="3154896" y="2590508"/>
                  </a:lnTo>
                  <a:lnTo>
                    <a:pt x="3123895" y="2588679"/>
                  </a:lnTo>
                  <a:lnTo>
                    <a:pt x="3100984" y="2583027"/>
                  </a:lnTo>
                  <a:lnTo>
                    <a:pt x="3086824" y="2573794"/>
                  </a:lnTo>
                  <a:lnTo>
                    <a:pt x="3082086" y="2561259"/>
                  </a:lnTo>
                  <a:lnTo>
                    <a:pt x="3086824" y="2548255"/>
                  </a:lnTo>
                  <a:lnTo>
                    <a:pt x="3100984" y="2538857"/>
                  </a:lnTo>
                  <a:lnTo>
                    <a:pt x="3123895" y="2533180"/>
                  </a:lnTo>
                  <a:lnTo>
                    <a:pt x="3154896" y="2531389"/>
                  </a:lnTo>
                  <a:lnTo>
                    <a:pt x="3185769" y="2533180"/>
                  </a:lnTo>
                  <a:lnTo>
                    <a:pt x="3208553" y="2538857"/>
                  </a:lnTo>
                  <a:lnTo>
                    <a:pt x="3222688" y="2548255"/>
                  </a:lnTo>
                  <a:lnTo>
                    <a:pt x="3227590" y="2561259"/>
                  </a:lnTo>
                  <a:lnTo>
                    <a:pt x="3227590" y="2518880"/>
                  </a:lnTo>
                  <a:lnTo>
                    <a:pt x="3199206" y="2509723"/>
                  </a:lnTo>
                  <a:lnTo>
                    <a:pt x="3154896" y="2506065"/>
                  </a:lnTo>
                  <a:lnTo>
                    <a:pt x="3110484" y="2509723"/>
                  </a:lnTo>
                  <a:lnTo>
                    <a:pt x="3077222" y="2520429"/>
                  </a:lnTo>
                  <a:lnTo>
                    <a:pt x="3056394" y="2537752"/>
                  </a:lnTo>
                  <a:lnTo>
                    <a:pt x="3049295" y="2561259"/>
                  </a:lnTo>
                  <a:lnTo>
                    <a:pt x="3056394" y="2584475"/>
                  </a:lnTo>
                  <a:lnTo>
                    <a:pt x="3077222" y="2601633"/>
                  </a:lnTo>
                  <a:lnTo>
                    <a:pt x="3110484" y="2612288"/>
                  </a:lnTo>
                  <a:lnTo>
                    <a:pt x="3154896" y="2615933"/>
                  </a:lnTo>
                  <a:lnTo>
                    <a:pt x="3199206" y="2612288"/>
                  </a:lnTo>
                  <a:lnTo>
                    <a:pt x="3232416" y="2601633"/>
                  </a:lnTo>
                  <a:lnTo>
                    <a:pt x="3245942" y="2590508"/>
                  </a:lnTo>
                  <a:lnTo>
                    <a:pt x="3253270" y="2584475"/>
                  </a:lnTo>
                  <a:lnTo>
                    <a:pt x="3260496" y="2561259"/>
                  </a:lnTo>
                  <a:close/>
                </a:path>
                <a:path w="5761355" h="2658745">
                  <a:moveTo>
                    <a:pt x="3280816" y="1089113"/>
                  </a:moveTo>
                  <a:lnTo>
                    <a:pt x="3278682" y="1071410"/>
                  </a:lnTo>
                  <a:lnTo>
                    <a:pt x="3278632" y="1070940"/>
                  </a:lnTo>
                  <a:lnTo>
                    <a:pt x="3277501" y="1061580"/>
                  </a:lnTo>
                  <a:lnTo>
                    <a:pt x="3245307" y="1066469"/>
                  </a:lnTo>
                  <a:lnTo>
                    <a:pt x="3212808" y="1069441"/>
                  </a:lnTo>
                  <a:lnTo>
                    <a:pt x="3177476" y="1070940"/>
                  </a:lnTo>
                  <a:lnTo>
                    <a:pt x="3136785" y="1071410"/>
                  </a:lnTo>
                  <a:lnTo>
                    <a:pt x="3136785" y="920127"/>
                  </a:lnTo>
                  <a:lnTo>
                    <a:pt x="3252698" y="920127"/>
                  </a:lnTo>
                  <a:lnTo>
                    <a:pt x="3252698" y="892835"/>
                  </a:lnTo>
                  <a:lnTo>
                    <a:pt x="3103626" y="892835"/>
                  </a:lnTo>
                  <a:lnTo>
                    <a:pt x="3103626" y="1099553"/>
                  </a:lnTo>
                  <a:lnTo>
                    <a:pt x="3129419" y="1099553"/>
                  </a:lnTo>
                  <a:lnTo>
                    <a:pt x="3173692" y="1099058"/>
                  </a:lnTo>
                  <a:lnTo>
                    <a:pt x="3211842" y="1097470"/>
                  </a:lnTo>
                  <a:lnTo>
                    <a:pt x="3246628" y="1094295"/>
                  </a:lnTo>
                  <a:lnTo>
                    <a:pt x="3280816" y="1089113"/>
                  </a:lnTo>
                  <a:close/>
                </a:path>
                <a:path w="5761355" h="2658745">
                  <a:moveTo>
                    <a:pt x="3341598" y="863828"/>
                  </a:moveTo>
                  <a:lnTo>
                    <a:pt x="3308439" y="863828"/>
                  </a:lnTo>
                  <a:lnTo>
                    <a:pt x="3308439" y="1175880"/>
                  </a:lnTo>
                  <a:lnTo>
                    <a:pt x="3341598" y="1175880"/>
                  </a:lnTo>
                  <a:lnTo>
                    <a:pt x="3341598" y="863828"/>
                  </a:lnTo>
                  <a:close/>
                </a:path>
                <a:path w="5761355" h="2658745">
                  <a:moveTo>
                    <a:pt x="3348952" y="825"/>
                  </a:moveTo>
                  <a:lnTo>
                    <a:pt x="3264852" y="825"/>
                  </a:lnTo>
                  <a:lnTo>
                    <a:pt x="3264852" y="309435"/>
                  </a:lnTo>
                  <a:lnTo>
                    <a:pt x="3165297" y="309435"/>
                  </a:lnTo>
                  <a:lnTo>
                    <a:pt x="3165297" y="365963"/>
                  </a:lnTo>
                  <a:lnTo>
                    <a:pt x="3264852" y="365963"/>
                  </a:lnTo>
                  <a:lnTo>
                    <a:pt x="3264852" y="404545"/>
                  </a:lnTo>
                  <a:lnTo>
                    <a:pt x="3348952" y="404545"/>
                  </a:lnTo>
                  <a:lnTo>
                    <a:pt x="3348952" y="825"/>
                  </a:lnTo>
                  <a:close/>
                </a:path>
                <a:path w="5761355" h="2658745">
                  <a:moveTo>
                    <a:pt x="3360483" y="459828"/>
                  </a:moveTo>
                  <a:lnTo>
                    <a:pt x="3039783" y="459828"/>
                  </a:lnTo>
                  <a:lnTo>
                    <a:pt x="3039783" y="393407"/>
                  </a:lnTo>
                  <a:lnTo>
                    <a:pt x="3113570" y="393407"/>
                  </a:lnTo>
                  <a:lnTo>
                    <a:pt x="3113570" y="298297"/>
                  </a:lnTo>
                  <a:lnTo>
                    <a:pt x="3113570" y="293141"/>
                  </a:lnTo>
                  <a:lnTo>
                    <a:pt x="3144545" y="290360"/>
                  </a:lnTo>
                  <a:lnTo>
                    <a:pt x="3175508" y="286931"/>
                  </a:lnTo>
                  <a:lnTo>
                    <a:pt x="3206318" y="282841"/>
                  </a:lnTo>
                  <a:lnTo>
                    <a:pt x="3236823" y="278079"/>
                  </a:lnTo>
                  <a:lnTo>
                    <a:pt x="3232289" y="218262"/>
                  </a:lnTo>
                  <a:lnTo>
                    <a:pt x="3183039" y="223532"/>
                  </a:lnTo>
                  <a:lnTo>
                    <a:pt x="3132378" y="227482"/>
                  </a:lnTo>
                  <a:lnTo>
                    <a:pt x="3081223" y="230314"/>
                  </a:lnTo>
                  <a:lnTo>
                    <a:pt x="3030512" y="232244"/>
                  </a:lnTo>
                  <a:lnTo>
                    <a:pt x="2890342" y="234759"/>
                  </a:lnTo>
                  <a:lnTo>
                    <a:pt x="2900019" y="300482"/>
                  </a:lnTo>
                  <a:lnTo>
                    <a:pt x="2930347" y="300482"/>
                  </a:lnTo>
                  <a:lnTo>
                    <a:pt x="2962071" y="300126"/>
                  </a:lnTo>
                  <a:lnTo>
                    <a:pt x="2995053" y="299440"/>
                  </a:lnTo>
                  <a:lnTo>
                    <a:pt x="3029064" y="298297"/>
                  </a:lnTo>
                  <a:lnTo>
                    <a:pt x="3029064" y="365963"/>
                  </a:lnTo>
                  <a:lnTo>
                    <a:pt x="2955683" y="365963"/>
                  </a:lnTo>
                  <a:lnTo>
                    <a:pt x="2955683" y="527075"/>
                  </a:lnTo>
                  <a:lnTo>
                    <a:pt x="3360483" y="527075"/>
                  </a:lnTo>
                  <a:lnTo>
                    <a:pt x="3360483" y="459828"/>
                  </a:lnTo>
                  <a:close/>
                </a:path>
                <a:path w="5761355" h="2658745">
                  <a:moveTo>
                    <a:pt x="3421875" y="2037981"/>
                  </a:moveTo>
                  <a:lnTo>
                    <a:pt x="3390163" y="2015223"/>
                  </a:lnTo>
                  <a:lnTo>
                    <a:pt x="3365423" y="1983105"/>
                  </a:lnTo>
                  <a:lnTo>
                    <a:pt x="3349383" y="1944890"/>
                  </a:lnTo>
                  <a:lnTo>
                    <a:pt x="3343783" y="1903895"/>
                  </a:lnTo>
                  <a:lnTo>
                    <a:pt x="3343783" y="1850555"/>
                  </a:lnTo>
                  <a:lnTo>
                    <a:pt x="3310991" y="1850555"/>
                  </a:lnTo>
                  <a:lnTo>
                    <a:pt x="3310991" y="1903895"/>
                  </a:lnTo>
                  <a:lnTo>
                    <a:pt x="3305060" y="1946605"/>
                  </a:lnTo>
                  <a:lnTo>
                    <a:pt x="3288665" y="1986584"/>
                  </a:lnTo>
                  <a:lnTo>
                    <a:pt x="3263354" y="2020189"/>
                  </a:lnTo>
                  <a:lnTo>
                    <a:pt x="3230689" y="2043747"/>
                  </a:lnTo>
                  <a:lnTo>
                    <a:pt x="3251200" y="2070303"/>
                  </a:lnTo>
                  <a:lnTo>
                    <a:pt x="3276117" y="2053132"/>
                  </a:lnTo>
                  <a:lnTo>
                    <a:pt x="3297504" y="2030018"/>
                  </a:lnTo>
                  <a:lnTo>
                    <a:pt x="3314852" y="2002066"/>
                  </a:lnTo>
                  <a:lnTo>
                    <a:pt x="3327692" y="1970379"/>
                  </a:lnTo>
                  <a:lnTo>
                    <a:pt x="3340214" y="2000123"/>
                  </a:lnTo>
                  <a:lnTo>
                    <a:pt x="3357016" y="2026373"/>
                  </a:lnTo>
                  <a:lnTo>
                    <a:pt x="3377628" y="2048141"/>
                  </a:lnTo>
                  <a:lnTo>
                    <a:pt x="3401618" y="2064397"/>
                  </a:lnTo>
                  <a:lnTo>
                    <a:pt x="3421875" y="2037981"/>
                  </a:lnTo>
                  <a:close/>
                </a:path>
                <a:path w="5761355" h="2658745">
                  <a:moveTo>
                    <a:pt x="3483495" y="2518359"/>
                  </a:moveTo>
                  <a:lnTo>
                    <a:pt x="3451783" y="2495613"/>
                  </a:lnTo>
                  <a:lnTo>
                    <a:pt x="3427044" y="2463482"/>
                  </a:lnTo>
                  <a:lnTo>
                    <a:pt x="3411004" y="2425268"/>
                  </a:lnTo>
                  <a:lnTo>
                    <a:pt x="3405403" y="2384272"/>
                  </a:lnTo>
                  <a:lnTo>
                    <a:pt x="3405403" y="2330945"/>
                  </a:lnTo>
                  <a:lnTo>
                    <a:pt x="3372612" y="2330945"/>
                  </a:lnTo>
                  <a:lnTo>
                    <a:pt x="3372612" y="2384272"/>
                  </a:lnTo>
                  <a:lnTo>
                    <a:pt x="3366681" y="2426995"/>
                  </a:lnTo>
                  <a:lnTo>
                    <a:pt x="3350272" y="2466975"/>
                  </a:lnTo>
                  <a:lnTo>
                    <a:pt x="3324961" y="2500566"/>
                  </a:lnTo>
                  <a:lnTo>
                    <a:pt x="3292310" y="2524137"/>
                  </a:lnTo>
                  <a:lnTo>
                    <a:pt x="3312820" y="2550680"/>
                  </a:lnTo>
                  <a:lnTo>
                    <a:pt x="3337725" y="2533510"/>
                  </a:lnTo>
                  <a:lnTo>
                    <a:pt x="3359112" y="2510396"/>
                  </a:lnTo>
                  <a:lnTo>
                    <a:pt x="3376472" y="2482443"/>
                  </a:lnTo>
                  <a:lnTo>
                    <a:pt x="3389312" y="2450769"/>
                  </a:lnTo>
                  <a:lnTo>
                    <a:pt x="3401822" y="2480500"/>
                  </a:lnTo>
                  <a:lnTo>
                    <a:pt x="3418624" y="2506764"/>
                  </a:lnTo>
                  <a:lnTo>
                    <a:pt x="3439249" y="2528519"/>
                  </a:lnTo>
                  <a:lnTo>
                    <a:pt x="3463239" y="2544775"/>
                  </a:lnTo>
                  <a:lnTo>
                    <a:pt x="3483495" y="2518359"/>
                  </a:lnTo>
                  <a:close/>
                </a:path>
                <a:path w="5761355" h="2658745">
                  <a:moveTo>
                    <a:pt x="3528212" y="1948865"/>
                  </a:moveTo>
                  <a:lnTo>
                    <a:pt x="3478365" y="1948865"/>
                  </a:lnTo>
                  <a:lnTo>
                    <a:pt x="3478365" y="1824621"/>
                  </a:lnTo>
                  <a:lnTo>
                    <a:pt x="3445332" y="1824621"/>
                  </a:lnTo>
                  <a:lnTo>
                    <a:pt x="3445332" y="2136051"/>
                  </a:lnTo>
                  <a:lnTo>
                    <a:pt x="3478365" y="2136051"/>
                  </a:lnTo>
                  <a:lnTo>
                    <a:pt x="3478365" y="1977009"/>
                  </a:lnTo>
                  <a:lnTo>
                    <a:pt x="3528212" y="1977009"/>
                  </a:lnTo>
                  <a:lnTo>
                    <a:pt x="3528212" y="1948865"/>
                  </a:lnTo>
                  <a:close/>
                </a:path>
                <a:path w="5761355" h="2658745">
                  <a:moveTo>
                    <a:pt x="3589832" y="2429256"/>
                  </a:moveTo>
                  <a:lnTo>
                    <a:pt x="3539972" y="2429256"/>
                  </a:lnTo>
                  <a:lnTo>
                    <a:pt x="3539972" y="2305012"/>
                  </a:lnTo>
                  <a:lnTo>
                    <a:pt x="3506940" y="2305012"/>
                  </a:lnTo>
                  <a:lnTo>
                    <a:pt x="3506940" y="2616428"/>
                  </a:lnTo>
                  <a:lnTo>
                    <a:pt x="3539972" y="2616428"/>
                  </a:lnTo>
                  <a:lnTo>
                    <a:pt x="3539972" y="2457399"/>
                  </a:lnTo>
                  <a:lnTo>
                    <a:pt x="3589832" y="2457399"/>
                  </a:lnTo>
                  <a:lnTo>
                    <a:pt x="3589832" y="2429256"/>
                  </a:lnTo>
                  <a:close/>
                </a:path>
                <a:path w="5761355" h="2658745">
                  <a:moveTo>
                    <a:pt x="3659390" y="1017460"/>
                  </a:moveTo>
                  <a:lnTo>
                    <a:pt x="3616464" y="1002982"/>
                  </a:lnTo>
                  <a:lnTo>
                    <a:pt x="3580219" y="977747"/>
                  </a:lnTo>
                  <a:lnTo>
                    <a:pt x="3580117" y="977607"/>
                  </a:lnTo>
                  <a:lnTo>
                    <a:pt x="3564979" y="957846"/>
                  </a:lnTo>
                  <a:lnTo>
                    <a:pt x="3555149" y="944968"/>
                  </a:lnTo>
                  <a:lnTo>
                    <a:pt x="3545802" y="908075"/>
                  </a:lnTo>
                  <a:lnTo>
                    <a:pt x="3545802" y="884605"/>
                  </a:lnTo>
                  <a:lnTo>
                    <a:pt x="3511054" y="884605"/>
                  </a:lnTo>
                  <a:lnTo>
                    <a:pt x="3511054" y="908075"/>
                  </a:lnTo>
                  <a:lnTo>
                    <a:pt x="3501606" y="944968"/>
                  </a:lnTo>
                  <a:lnTo>
                    <a:pt x="3476612" y="977607"/>
                  </a:lnTo>
                  <a:lnTo>
                    <a:pt x="3440569" y="1002817"/>
                  </a:lnTo>
                  <a:lnTo>
                    <a:pt x="3397974" y="1017460"/>
                  </a:lnTo>
                  <a:lnTo>
                    <a:pt x="3412706" y="1044981"/>
                  </a:lnTo>
                  <a:lnTo>
                    <a:pt x="3448964" y="1032878"/>
                  </a:lnTo>
                  <a:lnTo>
                    <a:pt x="3481667" y="1013637"/>
                  </a:lnTo>
                  <a:lnTo>
                    <a:pt x="3508870" y="988288"/>
                  </a:lnTo>
                  <a:lnTo>
                    <a:pt x="3528618" y="957846"/>
                  </a:lnTo>
                  <a:lnTo>
                    <a:pt x="3548176" y="988288"/>
                  </a:lnTo>
                  <a:lnTo>
                    <a:pt x="3575418" y="1013764"/>
                  </a:lnTo>
                  <a:lnTo>
                    <a:pt x="3607981" y="1032878"/>
                  </a:lnTo>
                  <a:lnTo>
                    <a:pt x="3644404" y="1044981"/>
                  </a:lnTo>
                  <a:lnTo>
                    <a:pt x="3659390" y="1017460"/>
                  </a:lnTo>
                  <a:close/>
                </a:path>
                <a:path w="5761355" h="2658745">
                  <a:moveTo>
                    <a:pt x="3672535" y="1106932"/>
                  </a:moveTo>
                  <a:lnTo>
                    <a:pt x="3387775" y="1106932"/>
                  </a:lnTo>
                  <a:lnTo>
                    <a:pt x="3387775" y="1134338"/>
                  </a:lnTo>
                  <a:lnTo>
                    <a:pt x="3672535" y="1134338"/>
                  </a:lnTo>
                  <a:lnTo>
                    <a:pt x="3672535" y="1106932"/>
                  </a:lnTo>
                  <a:close/>
                </a:path>
                <a:path w="5761355" h="2658745">
                  <a:moveTo>
                    <a:pt x="3807739" y="1972106"/>
                  </a:moveTo>
                  <a:lnTo>
                    <a:pt x="3775875" y="1958378"/>
                  </a:lnTo>
                  <a:lnTo>
                    <a:pt x="3752100" y="1938883"/>
                  </a:lnTo>
                  <a:lnTo>
                    <a:pt x="3750894" y="1936953"/>
                  </a:lnTo>
                  <a:lnTo>
                    <a:pt x="3737241" y="1915210"/>
                  </a:lnTo>
                  <a:lnTo>
                    <a:pt x="3732111" y="1888896"/>
                  </a:lnTo>
                  <a:lnTo>
                    <a:pt x="3732111" y="1885950"/>
                  </a:lnTo>
                  <a:lnTo>
                    <a:pt x="3799636" y="1885950"/>
                  </a:lnTo>
                  <a:lnTo>
                    <a:pt x="3799636" y="1859648"/>
                  </a:lnTo>
                  <a:lnTo>
                    <a:pt x="3732593" y="1859648"/>
                  </a:lnTo>
                  <a:lnTo>
                    <a:pt x="3732593" y="1823275"/>
                  </a:lnTo>
                  <a:lnTo>
                    <a:pt x="3699306" y="1823275"/>
                  </a:lnTo>
                  <a:lnTo>
                    <a:pt x="3699306" y="1859648"/>
                  </a:lnTo>
                  <a:lnTo>
                    <a:pt x="3631654" y="1859648"/>
                  </a:lnTo>
                  <a:lnTo>
                    <a:pt x="3631654" y="1885950"/>
                  </a:lnTo>
                  <a:lnTo>
                    <a:pt x="3699306" y="1885950"/>
                  </a:lnTo>
                  <a:lnTo>
                    <a:pt x="3699306" y="1888896"/>
                  </a:lnTo>
                  <a:lnTo>
                    <a:pt x="3693960" y="1917471"/>
                  </a:lnTo>
                  <a:lnTo>
                    <a:pt x="3678618" y="1942922"/>
                  </a:lnTo>
                  <a:lnTo>
                    <a:pt x="3654348" y="1963610"/>
                  </a:lnTo>
                  <a:lnTo>
                    <a:pt x="3622205" y="1977885"/>
                  </a:lnTo>
                  <a:lnTo>
                    <a:pt x="3638156" y="2003564"/>
                  </a:lnTo>
                  <a:lnTo>
                    <a:pt x="3664051" y="1992757"/>
                  </a:lnTo>
                  <a:lnTo>
                    <a:pt x="3685895" y="1977682"/>
                  </a:lnTo>
                  <a:lnTo>
                    <a:pt x="3703370" y="1958886"/>
                  </a:lnTo>
                  <a:lnTo>
                    <a:pt x="3716147" y="1936953"/>
                  </a:lnTo>
                  <a:lnTo>
                    <a:pt x="3728859" y="1956892"/>
                  </a:lnTo>
                  <a:lnTo>
                    <a:pt x="3746004" y="1974011"/>
                  </a:lnTo>
                  <a:lnTo>
                    <a:pt x="3767251" y="1987791"/>
                  </a:lnTo>
                  <a:lnTo>
                    <a:pt x="3792270" y="1997786"/>
                  </a:lnTo>
                  <a:lnTo>
                    <a:pt x="3807739" y="1972106"/>
                  </a:lnTo>
                  <a:close/>
                </a:path>
                <a:path w="5761355" h="2658745">
                  <a:moveTo>
                    <a:pt x="3864203" y="2392629"/>
                  </a:moveTo>
                  <a:lnTo>
                    <a:pt x="3748532" y="2392629"/>
                  </a:lnTo>
                  <a:lnTo>
                    <a:pt x="3748532" y="2347404"/>
                  </a:lnTo>
                  <a:lnTo>
                    <a:pt x="3863467" y="2347404"/>
                  </a:lnTo>
                  <a:lnTo>
                    <a:pt x="3863467" y="2320366"/>
                  </a:lnTo>
                  <a:lnTo>
                    <a:pt x="3715613" y="2320366"/>
                  </a:lnTo>
                  <a:lnTo>
                    <a:pt x="3715613" y="2419299"/>
                  </a:lnTo>
                  <a:lnTo>
                    <a:pt x="3864203" y="2419299"/>
                  </a:lnTo>
                  <a:lnTo>
                    <a:pt x="3864203" y="2392629"/>
                  </a:lnTo>
                  <a:close/>
                </a:path>
                <a:path w="5761355" h="2658745">
                  <a:moveTo>
                    <a:pt x="3867543" y="2022360"/>
                  </a:moveTo>
                  <a:lnTo>
                    <a:pt x="3834879" y="2022360"/>
                  </a:lnTo>
                  <a:lnTo>
                    <a:pt x="3834879" y="2048421"/>
                  </a:lnTo>
                  <a:lnTo>
                    <a:pt x="3834879" y="2105317"/>
                  </a:lnTo>
                  <a:lnTo>
                    <a:pt x="3701034" y="2105317"/>
                  </a:lnTo>
                  <a:lnTo>
                    <a:pt x="3701034" y="2048421"/>
                  </a:lnTo>
                  <a:lnTo>
                    <a:pt x="3834879" y="2048421"/>
                  </a:lnTo>
                  <a:lnTo>
                    <a:pt x="3834879" y="2022360"/>
                  </a:lnTo>
                  <a:lnTo>
                    <a:pt x="3668623" y="2022360"/>
                  </a:lnTo>
                  <a:lnTo>
                    <a:pt x="3668623" y="2132114"/>
                  </a:lnTo>
                  <a:lnTo>
                    <a:pt x="3867543" y="2132114"/>
                  </a:lnTo>
                  <a:lnTo>
                    <a:pt x="3867543" y="2105317"/>
                  </a:lnTo>
                  <a:lnTo>
                    <a:pt x="3867543" y="2048421"/>
                  </a:lnTo>
                  <a:lnTo>
                    <a:pt x="3867543" y="2022360"/>
                  </a:lnTo>
                  <a:close/>
                </a:path>
                <a:path w="5761355" h="2658745">
                  <a:moveTo>
                    <a:pt x="3890353" y="2464282"/>
                  </a:moveTo>
                  <a:lnTo>
                    <a:pt x="3888397" y="2440317"/>
                  </a:lnTo>
                  <a:lnTo>
                    <a:pt x="3837063" y="2444051"/>
                  </a:lnTo>
                  <a:lnTo>
                    <a:pt x="3784612" y="2446159"/>
                  </a:lnTo>
                  <a:lnTo>
                    <a:pt x="3733342" y="2447061"/>
                  </a:lnTo>
                  <a:lnTo>
                    <a:pt x="3685540" y="2447201"/>
                  </a:lnTo>
                  <a:lnTo>
                    <a:pt x="3690201" y="2474201"/>
                  </a:lnTo>
                  <a:lnTo>
                    <a:pt x="3708120" y="2474201"/>
                  </a:lnTo>
                  <a:lnTo>
                    <a:pt x="3746119" y="2473769"/>
                  </a:lnTo>
                  <a:lnTo>
                    <a:pt x="3765969" y="2473248"/>
                  </a:lnTo>
                  <a:lnTo>
                    <a:pt x="3765969" y="2524747"/>
                  </a:lnTo>
                  <a:lnTo>
                    <a:pt x="3798506" y="2524747"/>
                  </a:lnTo>
                  <a:lnTo>
                    <a:pt x="3798506" y="2473248"/>
                  </a:lnTo>
                  <a:lnTo>
                    <a:pt x="3798506" y="2472017"/>
                  </a:lnTo>
                  <a:lnTo>
                    <a:pt x="3821455" y="2470734"/>
                  </a:lnTo>
                  <a:lnTo>
                    <a:pt x="3844518" y="2469032"/>
                  </a:lnTo>
                  <a:lnTo>
                    <a:pt x="3867543" y="2466898"/>
                  </a:lnTo>
                  <a:lnTo>
                    <a:pt x="3890353" y="2464282"/>
                  </a:lnTo>
                  <a:close/>
                </a:path>
                <a:path w="5761355" h="2658745">
                  <a:moveTo>
                    <a:pt x="3912603" y="1901685"/>
                  </a:moveTo>
                  <a:lnTo>
                    <a:pt x="3867543" y="1901685"/>
                  </a:lnTo>
                  <a:lnTo>
                    <a:pt x="3867543" y="1824621"/>
                  </a:lnTo>
                  <a:lnTo>
                    <a:pt x="3834511" y="1824621"/>
                  </a:lnTo>
                  <a:lnTo>
                    <a:pt x="3834511" y="2008479"/>
                  </a:lnTo>
                  <a:lnTo>
                    <a:pt x="3867543" y="2008479"/>
                  </a:lnTo>
                  <a:lnTo>
                    <a:pt x="3867543" y="1929206"/>
                  </a:lnTo>
                  <a:lnTo>
                    <a:pt x="3912603" y="1929206"/>
                  </a:lnTo>
                  <a:lnTo>
                    <a:pt x="3912603" y="1901685"/>
                  </a:lnTo>
                  <a:close/>
                </a:path>
                <a:path w="5761355" h="2658745">
                  <a:moveTo>
                    <a:pt x="3941686" y="2305012"/>
                  </a:moveTo>
                  <a:lnTo>
                    <a:pt x="3908780" y="2305012"/>
                  </a:lnTo>
                  <a:lnTo>
                    <a:pt x="3908780" y="2529179"/>
                  </a:lnTo>
                  <a:lnTo>
                    <a:pt x="3941686" y="2529179"/>
                  </a:lnTo>
                  <a:lnTo>
                    <a:pt x="3941686" y="2305012"/>
                  </a:lnTo>
                  <a:close/>
                </a:path>
                <a:path w="5761355" h="2658745">
                  <a:moveTo>
                    <a:pt x="3942689" y="892835"/>
                  </a:moveTo>
                  <a:lnTo>
                    <a:pt x="3725214" y="892835"/>
                  </a:lnTo>
                  <a:lnTo>
                    <a:pt x="3725214" y="919746"/>
                  </a:lnTo>
                  <a:lnTo>
                    <a:pt x="3910507" y="919746"/>
                  </a:lnTo>
                  <a:lnTo>
                    <a:pt x="3910419" y="932700"/>
                  </a:lnTo>
                  <a:lnTo>
                    <a:pt x="3910292" y="943927"/>
                  </a:lnTo>
                  <a:lnTo>
                    <a:pt x="3910025" y="955662"/>
                  </a:lnTo>
                  <a:lnTo>
                    <a:pt x="3909530" y="967930"/>
                  </a:lnTo>
                  <a:lnTo>
                    <a:pt x="3715880" y="975423"/>
                  </a:lnTo>
                  <a:lnTo>
                    <a:pt x="3720909" y="1003935"/>
                  </a:lnTo>
                  <a:lnTo>
                    <a:pt x="3907929" y="993127"/>
                  </a:lnTo>
                  <a:lnTo>
                    <a:pt x="3906253" y="1009332"/>
                  </a:lnTo>
                  <a:lnTo>
                    <a:pt x="3903954" y="1026515"/>
                  </a:lnTo>
                  <a:lnTo>
                    <a:pt x="3900932" y="1044765"/>
                  </a:lnTo>
                  <a:lnTo>
                    <a:pt x="3897122" y="1064158"/>
                  </a:lnTo>
                  <a:lnTo>
                    <a:pt x="3929418" y="1067600"/>
                  </a:lnTo>
                  <a:lnTo>
                    <a:pt x="3937101" y="1022896"/>
                  </a:lnTo>
                  <a:lnTo>
                    <a:pt x="3940975" y="984732"/>
                  </a:lnTo>
                  <a:lnTo>
                    <a:pt x="3942461" y="943927"/>
                  </a:lnTo>
                  <a:lnTo>
                    <a:pt x="3942575" y="932700"/>
                  </a:lnTo>
                  <a:lnTo>
                    <a:pt x="3942689" y="892835"/>
                  </a:lnTo>
                  <a:close/>
                </a:path>
                <a:path w="5761355" h="2658745">
                  <a:moveTo>
                    <a:pt x="3964889" y="2589517"/>
                  </a:moveTo>
                  <a:lnTo>
                    <a:pt x="3923309" y="2580030"/>
                  </a:lnTo>
                  <a:lnTo>
                    <a:pt x="3884358" y="2557564"/>
                  </a:lnTo>
                  <a:lnTo>
                    <a:pt x="3861739" y="2516759"/>
                  </a:lnTo>
                  <a:lnTo>
                    <a:pt x="3861739" y="2503728"/>
                  </a:lnTo>
                  <a:lnTo>
                    <a:pt x="3828592" y="2503728"/>
                  </a:lnTo>
                  <a:lnTo>
                    <a:pt x="3828592" y="2516759"/>
                  </a:lnTo>
                  <a:lnTo>
                    <a:pt x="3820744" y="2542349"/>
                  </a:lnTo>
                  <a:lnTo>
                    <a:pt x="3799243" y="2563876"/>
                  </a:lnTo>
                  <a:lnTo>
                    <a:pt x="3766604" y="2580030"/>
                  </a:lnTo>
                  <a:lnTo>
                    <a:pt x="3725329" y="2589517"/>
                  </a:lnTo>
                  <a:lnTo>
                    <a:pt x="3737356" y="2615082"/>
                  </a:lnTo>
                  <a:lnTo>
                    <a:pt x="3802189" y="2595130"/>
                  </a:lnTo>
                  <a:lnTo>
                    <a:pt x="3844925" y="2557564"/>
                  </a:lnTo>
                  <a:lnTo>
                    <a:pt x="3862781" y="2578303"/>
                  </a:lnTo>
                  <a:lnTo>
                    <a:pt x="3887393" y="2594953"/>
                  </a:lnTo>
                  <a:lnTo>
                    <a:pt x="3917607" y="2607233"/>
                  </a:lnTo>
                  <a:lnTo>
                    <a:pt x="3952252" y="2614828"/>
                  </a:lnTo>
                  <a:lnTo>
                    <a:pt x="3964889" y="2589517"/>
                  </a:lnTo>
                  <a:close/>
                </a:path>
                <a:path w="5761355" h="2658745">
                  <a:moveTo>
                    <a:pt x="3975341" y="1107414"/>
                  </a:moveTo>
                  <a:lnTo>
                    <a:pt x="3832161" y="1107414"/>
                  </a:lnTo>
                  <a:lnTo>
                    <a:pt x="3832161" y="1028636"/>
                  </a:lnTo>
                  <a:lnTo>
                    <a:pt x="3799509" y="1028636"/>
                  </a:lnTo>
                  <a:lnTo>
                    <a:pt x="3799509" y="1107414"/>
                  </a:lnTo>
                  <a:lnTo>
                    <a:pt x="3691686" y="1107414"/>
                  </a:lnTo>
                  <a:lnTo>
                    <a:pt x="3691686" y="1134948"/>
                  </a:lnTo>
                  <a:lnTo>
                    <a:pt x="3975341" y="1134948"/>
                  </a:lnTo>
                  <a:lnTo>
                    <a:pt x="3975341" y="1107414"/>
                  </a:lnTo>
                  <a:close/>
                </a:path>
                <a:path w="5761355" h="2658745">
                  <a:moveTo>
                    <a:pt x="4186440" y="1824621"/>
                  </a:moveTo>
                  <a:lnTo>
                    <a:pt x="4153776" y="1824621"/>
                  </a:lnTo>
                  <a:lnTo>
                    <a:pt x="4153776" y="1892338"/>
                  </a:lnTo>
                  <a:lnTo>
                    <a:pt x="4153776" y="1919503"/>
                  </a:lnTo>
                  <a:lnTo>
                    <a:pt x="4153776" y="1990293"/>
                  </a:lnTo>
                  <a:lnTo>
                    <a:pt x="4086974" y="1990293"/>
                  </a:lnTo>
                  <a:lnTo>
                    <a:pt x="4088219" y="1982482"/>
                  </a:lnTo>
                  <a:lnTo>
                    <a:pt x="4089133" y="1974354"/>
                  </a:lnTo>
                  <a:lnTo>
                    <a:pt x="4089717" y="1965934"/>
                  </a:lnTo>
                  <a:lnTo>
                    <a:pt x="4089920" y="1957235"/>
                  </a:lnTo>
                  <a:lnTo>
                    <a:pt x="4089666" y="1947189"/>
                  </a:lnTo>
                  <a:lnTo>
                    <a:pt x="4088917" y="1937537"/>
                  </a:lnTo>
                  <a:lnTo>
                    <a:pt x="4087698" y="1928304"/>
                  </a:lnTo>
                  <a:lnTo>
                    <a:pt x="4085996" y="1919503"/>
                  </a:lnTo>
                  <a:lnTo>
                    <a:pt x="4153776" y="1919503"/>
                  </a:lnTo>
                  <a:lnTo>
                    <a:pt x="4153776" y="1892338"/>
                  </a:lnTo>
                  <a:lnTo>
                    <a:pt x="4076662" y="1892338"/>
                  </a:lnTo>
                  <a:lnTo>
                    <a:pt x="4067149" y="1877466"/>
                  </a:lnTo>
                  <a:lnTo>
                    <a:pt x="4064635" y="1873554"/>
                  </a:lnTo>
                  <a:lnTo>
                    <a:pt x="4058742" y="1868157"/>
                  </a:lnTo>
                  <a:lnTo>
                    <a:pt x="4058742" y="1957235"/>
                  </a:lnTo>
                  <a:lnTo>
                    <a:pt x="4055262" y="1990559"/>
                  </a:lnTo>
                  <a:lnTo>
                    <a:pt x="4045534" y="2015693"/>
                  </a:lnTo>
                  <a:lnTo>
                    <a:pt x="4030548" y="2031580"/>
                  </a:lnTo>
                  <a:lnTo>
                    <a:pt x="4011333" y="2037118"/>
                  </a:lnTo>
                  <a:lnTo>
                    <a:pt x="3991991" y="2031580"/>
                  </a:lnTo>
                  <a:lnTo>
                    <a:pt x="3976979" y="2015693"/>
                  </a:lnTo>
                  <a:lnTo>
                    <a:pt x="3967264" y="1990559"/>
                  </a:lnTo>
                  <a:lnTo>
                    <a:pt x="3967238" y="1990293"/>
                  </a:lnTo>
                  <a:lnTo>
                    <a:pt x="3963809" y="1957235"/>
                  </a:lnTo>
                  <a:lnTo>
                    <a:pt x="3967264" y="1924113"/>
                  </a:lnTo>
                  <a:lnTo>
                    <a:pt x="3976979" y="1899056"/>
                  </a:lnTo>
                  <a:lnTo>
                    <a:pt x="3991991" y="1883143"/>
                  </a:lnTo>
                  <a:lnTo>
                    <a:pt x="4011333" y="1877466"/>
                  </a:lnTo>
                  <a:lnTo>
                    <a:pt x="4030548" y="1883143"/>
                  </a:lnTo>
                  <a:lnTo>
                    <a:pt x="4045534" y="1899056"/>
                  </a:lnTo>
                  <a:lnTo>
                    <a:pt x="4055262" y="1924113"/>
                  </a:lnTo>
                  <a:lnTo>
                    <a:pt x="4058742" y="1957235"/>
                  </a:lnTo>
                  <a:lnTo>
                    <a:pt x="4058742" y="1868157"/>
                  </a:lnTo>
                  <a:lnTo>
                    <a:pt x="4049471" y="1859648"/>
                  </a:lnTo>
                  <a:lnTo>
                    <a:pt x="4031577" y="1850999"/>
                  </a:lnTo>
                  <a:lnTo>
                    <a:pt x="4011333" y="1847977"/>
                  </a:lnTo>
                  <a:lnTo>
                    <a:pt x="3979329" y="1855711"/>
                  </a:lnTo>
                  <a:lnTo>
                    <a:pt x="3954310" y="1877618"/>
                  </a:lnTo>
                  <a:lnTo>
                    <a:pt x="3938066" y="1912023"/>
                  </a:lnTo>
                  <a:lnTo>
                    <a:pt x="3932377" y="1957235"/>
                  </a:lnTo>
                  <a:lnTo>
                    <a:pt x="3938066" y="2002650"/>
                  </a:lnTo>
                  <a:lnTo>
                    <a:pt x="3954297" y="2037118"/>
                  </a:lnTo>
                  <a:lnTo>
                    <a:pt x="3955478" y="2038159"/>
                  </a:lnTo>
                  <a:lnTo>
                    <a:pt x="3979329" y="2059063"/>
                  </a:lnTo>
                  <a:lnTo>
                    <a:pt x="4011333" y="2066734"/>
                  </a:lnTo>
                  <a:lnTo>
                    <a:pt x="4032732" y="2063407"/>
                  </a:lnTo>
                  <a:lnTo>
                    <a:pt x="4051465" y="2053717"/>
                  </a:lnTo>
                  <a:lnTo>
                    <a:pt x="4067060" y="2038159"/>
                  </a:lnTo>
                  <a:lnTo>
                    <a:pt x="4067657" y="2037118"/>
                  </a:lnTo>
                  <a:lnTo>
                    <a:pt x="4078998" y="2017204"/>
                  </a:lnTo>
                  <a:lnTo>
                    <a:pt x="4153776" y="2017204"/>
                  </a:lnTo>
                  <a:lnTo>
                    <a:pt x="4153776" y="2136660"/>
                  </a:lnTo>
                  <a:lnTo>
                    <a:pt x="4186440" y="2136660"/>
                  </a:lnTo>
                  <a:lnTo>
                    <a:pt x="4186440" y="2017204"/>
                  </a:lnTo>
                  <a:lnTo>
                    <a:pt x="4186440" y="1990293"/>
                  </a:lnTo>
                  <a:lnTo>
                    <a:pt x="4186440" y="1919503"/>
                  </a:lnTo>
                  <a:lnTo>
                    <a:pt x="4186440" y="1892338"/>
                  </a:lnTo>
                  <a:lnTo>
                    <a:pt x="4186440" y="1824621"/>
                  </a:lnTo>
                  <a:close/>
                </a:path>
                <a:path w="5761355" h="2658745">
                  <a:moveTo>
                    <a:pt x="4245229" y="2588958"/>
                  </a:moveTo>
                  <a:lnTo>
                    <a:pt x="4055275" y="2588958"/>
                  </a:lnTo>
                  <a:lnTo>
                    <a:pt x="4055275" y="2563545"/>
                  </a:lnTo>
                  <a:lnTo>
                    <a:pt x="4236263" y="2563545"/>
                  </a:lnTo>
                  <a:lnTo>
                    <a:pt x="4236263" y="2539403"/>
                  </a:lnTo>
                  <a:lnTo>
                    <a:pt x="4236263" y="2516530"/>
                  </a:lnTo>
                  <a:lnTo>
                    <a:pt x="4236263" y="2492400"/>
                  </a:lnTo>
                  <a:lnTo>
                    <a:pt x="4022356" y="2492400"/>
                  </a:lnTo>
                  <a:lnTo>
                    <a:pt x="4022356" y="2516530"/>
                  </a:lnTo>
                  <a:lnTo>
                    <a:pt x="4203852" y="2516530"/>
                  </a:lnTo>
                  <a:lnTo>
                    <a:pt x="4203852" y="2539403"/>
                  </a:lnTo>
                  <a:lnTo>
                    <a:pt x="4022979" y="2539403"/>
                  </a:lnTo>
                  <a:lnTo>
                    <a:pt x="4022979" y="2563545"/>
                  </a:lnTo>
                  <a:lnTo>
                    <a:pt x="4022979" y="2588958"/>
                  </a:lnTo>
                  <a:lnTo>
                    <a:pt x="4022979" y="2613101"/>
                  </a:lnTo>
                  <a:lnTo>
                    <a:pt x="4245229" y="2613101"/>
                  </a:lnTo>
                  <a:lnTo>
                    <a:pt x="4245229" y="2588958"/>
                  </a:lnTo>
                  <a:close/>
                </a:path>
                <a:path w="5761355" h="2658745">
                  <a:moveTo>
                    <a:pt x="4245597" y="2313127"/>
                  </a:moveTo>
                  <a:lnTo>
                    <a:pt x="4167251" y="2313127"/>
                  </a:lnTo>
                  <a:lnTo>
                    <a:pt x="4167251" y="2338184"/>
                  </a:lnTo>
                  <a:lnTo>
                    <a:pt x="4167251" y="2390787"/>
                  </a:lnTo>
                  <a:lnTo>
                    <a:pt x="4092727" y="2390787"/>
                  </a:lnTo>
                  <a:lnTo>
                    <a:pt x="4092727" y="2338184"/>
                  </a:lnTo>
                  <a:lnTo>
                    <a:pt x="4167251" y="2338184"/>
                  </a:lnTo>
                  <a:lnTo>
                    <a:pt x="4167251" y="2313127"/>
                  </a:lnTo>
                  <a:lnTo>
                    <a:pt x="4014508" y="2313127"/>
                  </a:lnTo>
                  <a:lnTo>
                    <a:pt x="4014508" y="2338184"/>
                  </a:lnTo>
                  <a:lnTo>
                    <a:pt x="4059936" y="2338184"/>
                  </a:lnTo>
                  <a:lnTo>
                    <a:pt x="4059936" y="2390787"/>
                  </a:lnTo>
                  <a:lnTo>
                    <a:pt x="4015854" y="2390787"/>
                  </a:lnTo>
                  <a:lnTo>
                    <a:pt x="4015854" y="2416352"/>
                  </a:lnTo>
                  <a:lnTo>
                    <a:pt x="4244251" y="2416352"/>
                  </a:lnTo>
                  <a:lnTo>
                    <a:pt x="4244251" y="2390787"/>
                  </a:lnTo>
                  <a:lnTo>
                    <a:pt x="4200283" y="2390787"/>
                  </a:lnTo>
                  <a:lnTo>
                    <a:pt x="4200283" y="2338184"/>
                  </a:lnTo>
                  <a:lnTo>
                    <a:pt x="4245597" y="2338184"/>
                  </a:lnTo>
                  <a:lnTo>
                    <a:pt x="4245597" y="2313127"/>
                  </a:lnTo>
                  <a:close/>
                </a:path>
                <a:path w="5761355" h="2658745">
                  <a:moveTo>
                    <a:pt x="4247578" y="1012202"/>
                  </a:moveTo>
                  <a:lnTo>
                    <a:pt x="4063504" y="1012202"/>
                  </a:lnTo>
                  <a:lnTo>
                    <a:pt x="4063504" y="919441"/>
                  </a:lnTo>
                  <a:lnTo>
                    <a:pt x="4244873" y="919441"/>
                  </a:lnTo>
                  <a:lnTo>
                    <a:pt x="4244873" y="891489"/>
                  </a:lnTo>
                  <a:lnTo>
                    <a:pt x="4030967" y="891489"/>
                  </a:lnTo>
                  <a:lnTo>
                    <a:pt x="4030967" y="919441"/>
                  </a:lnTo>
                  <a:lnTo>
                    <a:pt x="4030967" y="1012202"/>
                  </a:lnTo>
                  <a:lnTo>
                    <a:pt x="4030967" y="1038885"/>
                  </a:lnTo>
                  <a:lnTo>
                    <a:pt x="4247578" y="1038885"/>
                  </a:lnTo>
                  <a:lnTo>
                    <a:pt x="4247578" y="1012202"/>
                  </a:lnTo>
                  <a:close/>
                </a:path>
                <a:path w="5761355" h="2658745">
                  <a:moveTo>
                    <a:pt x="4272254" y="2438844"/>
                  </a:moveTo>
                  <a:lnTo>
                    <a:pt x="3988600" y="2438844"/>
                  </a:lnTo>
                  <a:lnTo>
                    <a:pt x="3988600" y="2465146"/>
                  </a:lnTo>
                  <a:lnTo>
                    <a:pt x="4113479" y="2465146"/>
                  </a:lnTo>
                  <a:lnTo>
                    <a:pt x="4113479" y="2492184"/>
                  </a:lnTo>
                  <a:lnTo>
                    <a:pt x="4146512" y="2492184"/>
                  </a:lnTo>
                  <a:lnTo>
                    <a:pt x="4146512" y="2465146"/>
                  </a:lnTo>
                  <a:lnTo>
                    <a:pt x="4272254" y="2465146"/>
                  </a:lnTo>
                  <a:lnTo>
                    <a:pt x="4272254" y="2438844"/>
                  </a:lnTo>
                  <a:close/>
                </a:path>
                <a:path w="5761355" h="2658745">
                  <a:moveTo>
                    <a:pt x="4280370" y="1106805"/>
                  </a:moveTo>
                  <a:lnTo>
                    <a:pt x="3995610" y="1106805"/>
                  </a:lnTo>
                  <a:lnTo>
                    <a:pt x="3995610" y="1134211"/>
                  </a:lnTo>
                  <a:lnTo>
                    <a:pt x="4280370" y="1134211"/>
                  </a:lnTo>
                  <a:lnTo>
                    <a:pt x="4280370" y="1106805"/>
                  </a:lnTo>
                  <a:close/>
                </a:path>
                <a:path w="5761355" h="2658745">
                  <a:moveTo>
                    <a:pt x="4463935" y="2437612"/>
                  </a:moveTo>
                  <a:lnTo>
                    <a:pt x="4457903" y="2392413"/>
                  </a:lnTo>
                  <a:lnTo>
                    <a:pt x="4441177" y="2358009"/>
                  </a:lnTo>
                  <a:lnTo>
                    <a:pt x="4440999" y="2357856"/>
                  </a:lnTo>
                  <a:lnTo>
                    <a:pt x="4432008" y="2350109"/>
                  </a:lnTo>
                  <a:lnTo>
                    <a:pt x="4432008" y="2437612"/>
                  </a:lnTo>
                  <a:lnTo>
                    <a:pt x="4428477" y="2470937"/>
                  </a:lnTo>
                  <a:lnTo>
                    <a:pt x="4418584" y="2496083"/>
                  </a:lnTo>
                  <a:lnTo>
                    <a:pt x="4403306" y="2511958"/>
                  </a:lnTo>
                  <a:lnTo>
                    <a:pt x="4383621" y="2517495"/>
                  </a:lnTo>
                  <a:lnTo>
                    <a:pt x="4363898" y="2511958"/>
                  </a:lnTo>
                  <a:lnTo>
                    <a:pt x="4348531" y="2496083"/>
                  </a:lnTo>
                  <a:lnTo>
                    <a:pt x="4338561" y="2470937"/>
                  </a:lnTo>
                  <a:lnTo>
                    <a:pt x="4335005" y="2437612"/>
                  </a:lnTo>
                  <a:lnTo>
                    <a:pt x="4338561" y="2404503"/>
                  </a:lnTo>
                  <a:lnTo>
                    <a:pt x="4363898" y="2363520"/>
                  </a:lnTo>
                  <a:lnTo>
                    <a:pt x="4403306" y="2363520"/>
                  </a:lnTo>
                  <a:lnTo>
                    <a:pt x="4428477" y="2404503"/>
                  </a:lnTo>
                  <a:lnTo>
                    <a:pt x="4432008" y="2437612"/>
                  </a:lnTo>
                  <a:lnTo>
                    <a:pt x="4432008" y="2350109"/>
                  </a:lnTo>
                  <a:lnTo>
                    <a:pt x="4415752" y="2336101"/>
                  </a:lnTo>
                  <a:lnTo>
                    <a:pt x="4383621" y="2328354"/>
                  </a:lnTo>
                  <a:lnTo>
                    <a:pt x="4351261" y="2336101"/>
                  </a:lnTo>
                  <a:lnTo>
                    <a:pt x="4325823" y="2358009"/>
                  </a:lnTo>
                  <a:lnTo>
                    <a:pt x="4309161" y="2392413"/>
                  </a:lnTo>
                  <a:lnTo>
                    <a:pt x="4303192" y="2437612"/>
                  </a:lnTo>
                  <a:lnTo>
                    <a:pt x="4309161" y="2483040"/>
                  </a:lnTo>
                  <a:lnTo>
                    <a:pt x="4325798" y="2517495"/>
                  </a:lnTo>
                  <a:lnTo>
                    <a:pt x="4351261" y="2539441"/>
                  </a:lnTo>
                  <a:lnTo>
                    <a:pt x="4383621" y="2547112"/>
                  </a:lnTo>
                  <a:lnTo>
                    <a:pt x="4415752" y="2539441"/>
                  </a:lnTo>
                  <a:lnTo>
                    <a:pt x="4441228" y="2517495"/>
                  </a:lnTo>
                  <a:lnTo>
                    <a:pt x="4457903" y="2483040"/>
                  </a:lnTo>
                  <a:lnTo>
                    <a:pt x="4463935" y="2437612"/>
                  </a:lnTo>
                  <a:close/>
                </a:path>
                <a:path w="5761355" h="2658745">
                  <a:moveTo>
                    <a:pt x="4475061" y="1857565"/>
                  </a:moveTo>
                  <a:lnTo>
                    <a:pt x="4329785" y="1857565"/>
                  </a:lnTo>
                  <a:lnTo>
                    <a:pt x="4329785" y="1884845"/>
                  </a:lnTo>
                  <a:lnTo>
                    <a:pt x="4441533" y="1884845"/>
                  </a:lnTo>
                  <a:lnTo>
                    <a:pt x="4433087" y="1926463"/>
                  </a:lnTo>
                  <a:lnTo>
                    <a:pt x="4416171" y="1964093"/>
                  </a:lnTo>
                  <a:lnTo>
                    <a:pt x="4390733" y="1997722"/>
                  </a:lnTo>
                  <a:lnTo>
                    <a:pt x="4356760" y="2027275"/>
                  </a:lnTo>
                  <a:lnTo>
                    <a:pt x="4314202" y="2052713"/>
                  </a:lnTo>
                  <a:lnTo>
                    <a:pt x="4332605" y="2078291"/>
                  </a:lnTo>
                  <a:lnTo>
                    <a:pt x="4378744" y="2050643"/>
                  </a:lnTo>
                  <a:lnTo>
                    <a:pt x="4415053" y="2018576"/>
                  </a:lnTo>
                  <a:lnTo>
                    <a:pt x="4442193" y="1982673"/>
                  </a:lnTo>
                  <a:lnTo>
                    <a:pt x="4460799" y="1943493"/>
                  </a:lnTo>
                  <a:lnTo>
                    <a:pt x="4471543" y="1901596"/>
                  </a:lnTo>
                  <a:lnTo>
                    <a:pt x="4475061" y="1857565"/>
                  </a:lnTo>
                  <a:close/>
                </a:path>
                <a:path w="5761355" h="2658745">
                  <a:moveTo>
                    <a:pt x="4550257" y="2305012"/>
                  </a:moveTo>
                  <a:lnTo>
                    <a:pt x="4517098" y="2305012"/>
                  </a:lnTo>
                  <a:lnTo>
                    <a:pt x="4517098" y="2617038"/>
                  </a:lnTo>
                  <a:lnTo>
                    <a:pt x="4550257" y="2617038"/>
                  </a:lnTo>
                  <a:lnTo>
                    <a:pt x="4550257" y="2305012"/>
                  </a:lnTo>
                  <a:close/>
                </a:path>
                <a:path w="5761355" h="2658745">
                  <a:moveTo>
                    <a:pt x="4567974" y="886206"/>
                  </a:moveTo>
                  <a:lnTo>
                    <a:pt x="4494796" y="886206"/>
                  </a:lnTo>
                  <a:lnTo>
                    <a:pt x="4494796" y="861009"/>
                  </a:lnTo>
                  <a:lnTo>
                    <a:pt x="4461878" y="861009"/>
                  </a:lnTo>
                  <a:lnTo>
                    <a:pt x="4461878" y="886206"/>
                  </a:lnTo>
                  <a:lnTo>
                    <a:pt x="4388459" y="886206"/>
                  </a:lnTo>
                  <a:lnTo>
                    <a:pt x="4388459" y="909180"/>
                  </a:lnTo>
                  <a:lnTo>
                    <a:pt x="4567974" y="909180"/>
                  </a:lnTo>
                  <a:lnTo>
                    <a:pt x="4567974" y="886206"/>
                  </a:lnTo>
                  <a:close/>
                </a:path>
                <a:path w="5761355" h="2658745">
                  <a:moveTo>
                    <a:pt x="4579391" y="1029868"/>
                  </a:moveTo>
                  <a:lnTo>
                    <a:pt x="4577677" y="1015733"/>
                  </a:lnTo>
                  <a:lnTo>
                    <a:pt x="4576813" y="1008608"/>
                  </a:lnTo>
                  <a:lnTo>
                    <a:pt x="4556874" y="1011034"/>
                  </a:lnTo>
                  <a:lnTo>
                    <a:pt x="4536440" y="1013002"/>
                  </a:lnTo>
                  <a:lnTo>
                    <a:pt x="4515688" y="1014552"/>
                  </a:lnTo>
                  <a:lnTo>
                    <a:pt x="4494796" y="1015733"/>
                  </a:lnTo>
                  <a:lnTo>
                    <a:pt x="4494796" y="999388"/>
                  </a:lnTo>
                  <a:lnTo>
                    <a:pt x="4518584" y="994791"/>
                  </a:lnTo>
                  <a:lnTo>
                    <a:pt x="4536579" y="986307"/>
                  </a:lnTo>
                  <a:lnTo>
                    <a:pt x="4543907" y="978496"/>
                  </a:lnTo>
                  <a:lnTo>
                    <a:pt x="4548022" y="974128"/>
                  </a:lnTo>
                  <a:lnTo>
                    <a:pt x="4552137" y="958469"/>
                  </a:lnTo>
                  <a:lnTo>
                    <a:pt x="4546752" y="941438"/>
                  </a:lnTo>
                  <a:lnTo>
                    <a:pt x="4544517" y="939533"/>
                  </a:lnTo>
                  <a:lnTo>
                    <a:pt x="4531804" y="928776"/>
                  </a:lnTo>
                  <a:lnTo>
                    <a:pt x="4520577" y="924979"/>
                  </a:lnTo>
                  <a:lnTo>
                    <a:pt x="4520577" y="958469"/>
                  </a:lnTo>
                  <a:lnTo>
                    <a:pt x="4517631" y="966889"/>
                  </a:lnTo>
                  <a:lnTo>
                    <a:pt x="4509173" y="973188"/>
                  </a:lnTo>
                  <a:lnTo>
                    <a:pt x="4495762" y="977138"/>
                  </a:lnTo>
                  <a:lnTo>
                    <a:pt x="4477969" y="978496"/>
                  </a:lnTo>
                  <a:lnTo>
                    <a:pt x="4460176" y="977138"/>
                  </a:lnTo>
                  <a:lnTo>
                    <a:pt x="4446778" y="973188"/>
                  </a:lnTo>
                  <a:lnTo>
                    <a:pt x="4438358" y="966889"/>
                  </a:lnTo>
                  <a:lnTo>
                    <a:pt x="4435475" y="958469"/>
                  </a:lnTo>
                  <a:lnTo>
                    <a:pt x="4438358" y="950442"/>
                  </a:lnTo>
                  <a:lnTo>
                    <a:pt x="4446778" y="944537"/>
                  </a:lnTo>
                  <a:lnTo>
                    <a:pt x="4460176" y="940854"/>
                  </a:lnTo>
                  <a:lnTo>
                    <a:pt x="4477969" y="939533"/>
                  </a:lnTo>
                  <a:lnTo>
                    <a:pt x="4495762" y="940854"/>
                  </a:lnTo>
                  <a:lnTo>
                    <a:pt x="4509173" y="944537"/>
                  </a:lnTo>
                  <a:lnTo>
                    <a:pt x="4517631" y="950442"/>
                  </a:lnTo>
                  <a:lnTo>
                    <a:pt x="4520577" y="958469"/>
                  </a:lnTo>
                  <a:lnTo>
                    <a:pt x="4520577" y="924979"/>
                  </a:lnTo>
                  <a:lnTo>
                    <a:pt x="4508474" y="920877"/>
                  </a:lnTo>
                  <a:lnTo>
                    <a:pt x="4477969" y="918159"/>
                  </a:lnTo>
                  <a:lnTo>
                    <a:pt x="4447425" y="920877"/>
                  </a:lnTo>
                  <a:lnTo>
                    <a:pt x="4424057" y="928776"/>
                  </a:lnTo>
                  <a:lnTo>
                    <a:pt x="4409173" y="941438"/>
                  </a:lnTo>
                  <a:lnTo>
                    <a:pt x="4404042" y="958469"/>
                  </a:lnTo>
                  <a:lnTo>
                    <a:pt x="4407928" y="974128"/>
                  </a:lnTo>
                  <a:lnTo>
                    <a:pt x="4410697" y="977138"/>
                  </a:lnTo>
                  <a:lnTo>
                    <a:pt x="4419473" y="986447"/>
                  </a:lnTo>
                  <a:lnTo>
                    <a:pt x="4437469" y="994791"/>
                  </a:lnTo>
                  <a:lnTo>
                    <a:pt x="4437075" y="994791"/>
                  </a:lnTo>
                  <a:lnTo>
                    <a:pt x="4461878" y="999388"/>
                  </a:lnTo>
                  <a:lnTo>
                    <a:pt x="4461878" y="1016838"/>
                  </a:lnTo>
                  <a:lnTo>
                    <a:pt x="4440237" y="1017346"/>
                  </a:lnTo>
                  <a:lnTo>
                    <a:pt x="4419282" y="1017600"/>
                  </a:lnTo>
                  <a:lnTo>
                    <a:pt x="4380458" y="1017600"/>
                  </a:lnTo>
                  <a:lnTo>
                    <a:pt x="4384154" y="1041425"/>
                  </a:lnTo>
                  <a:lnTo>
                    <a:pt x="4428261" y="1041196"/>
                  </a:lnTo>
                  <a:lnTo>
                    <a:pt x="4477169" y="1039837"/>
                  </a:lnTo>
                  <a:lnTo>
                    <a:pt x="4528375" y="1036396"/>
                  </a:lnTo>
                  <a:lnTo>
                    <a:pt x="4579391" y="1029868"/>
                  </a:lnTo>
                  <a:close/>
                </a:path>
                <a:path w="5761355" h="2658745">
                  <a:moveTo>
                    <a:pt x="4604715" y="1948751"/>
                  </a:moveTo>
                  <a:lnTo>
                    <a:pt x="4556468" y="1948751"/>
                  </a:lnTo>
                  <a:lnTo>
                    <a:pt x="4556468" y="1824621"/>
                  </a:lnTo>
                  <a:lnTo>
                    <a:pt x="4523435" y="1824621"/>
                  </a:lnTo>
                  <a:lnTo>
                    <a:pt x="4523435" y="2135682"/>
                  </a:lnTo>
                  <a:lnTo>
                    <a:pt x="4556468" y="2135682"/>
                  </a:lnTo>
                  <a:lnTo>
                    <a:pt x="4556468" y="1976399"/>
                  </a:lnTo>
                  <a:lnTo>
                    <a:pt x="4604715" y="1976399"/>
                  </a:lnTo>
                  <a:lnTo>
                    <a:pt x="4604715" y="1948751"/>
                  </a:lnTo>
                  <a:close/>
                </a:path>
                <a:path w="5761355" h="2658745">
                  <a:moveTo>
                    <a:pt x="4638827" y="1149324"/>
                  </a:moveTo>
                  <a:lnTo>
                    <a:pt x="4455376" y="1149324"/>
                  </a:lnTo>
                  <a:lnTo>
                    <a:pt x="4455376" y="1125486"/>
                  </a:lnTo>
                  <a:lnTo>
                    <a:pt x="4627410" y="1125486"/>
                  </a:lnTo>
                  <a:lnTo>
                    <a:pt x="4627410" y="1060589"/>
                  </a:lnTo>
                  <a:lnTo>
                    <a:pt x="4421975" y="1060589"/>
                  </a:lnTo>
                  <a:lnTo>
                    <a:pt x="4421975" y="1083335"/>
                  </a:lnTo>
                  <a:lnTo>
                    <a:pt x="4594745" y="1083335"/>
                  </a:lnTo>
                  <a:lnTo>
                    <a:pt x="4594745" y="1104468"/>
                  </a:lnTo>
                  <a:lnTo>
                    <a:pt x="4422597" y="1104468"/>
                  </a:lnTo>
                  <a:lnTo>
                    <a:pt x="4422597" y="1172311"/>
                  </a:lnTo>
                  <a:lnTo>
                    <a:pt x="4638827" y="1172311"/>
                  </a:lnTo>
                  <a:lnTo>
                    <a:pt x="4638827" y="1149324"/>
                  </a:lnTo>
                  <a:close/>
                </a:path>
                <a:path w="5761355" h="2658745">
                  <a:moveTo>
                    <a:pt x="4652302" y="2562593"/>
                  </a:moveTo>
                  <a:lnTo>
                    <a:pt x="4613491" y="2562593"/>
                  </a:lnTo>
                  <a:lnTo>
                    <a:pt x="4594961" y="2658719"/>
                  </a:lnTo>
                  <a:lnTo>
                    <a:pt x="4624425" y="2658719"/>
                  </a:lnTo>
                  <a:lnTo>
                    <a:pt x="4652302" y="2562593"/>
                  </a:lnTo>
                  <a:close/>
                </a:path>
                <a:path w="5761355" h="2658745">
                  <a:moveTo>
                    <a:pt x="4671733" y="941501"/>
                  </a:moveTo>
                  <a:lnTo>
                    <a:pt x="4627410" y="941501"/>
                  </a:lnTo>
                  <a:lnTo>
                    <a:pt x="4627410" y="863828"/>
                  </a:lnTo>
                  <a:lnTo>
                    <a:pt x="4594504" y="863828"/>
                  </a:lnTo>
                  <a:lnTo>
                    <a:pt x="4594504" y="1047445"/>
                  </a:lnTo>
                  <a:lnTo>
                    <a:pt x="4627410" y="1047445"/>
                  </a:lnTo>
                  <a:lnTo>
                    <a:pt x="4627410" y="969403"/>
                  </a:lnTo>
                  <a:lnTo>
                    <a:pt x="4671733" y="969403"/>
                  </a:lnTo>
                  <a:lnTo>
                    <a:pt x="4671733" y="941501"/>
                  </a:lnTo>
                  <a:close/>
                </a:path>
                <a:path w="5761355" h="2658745">
                  <a:moveTo>
                    <a:pt x="4867008" y="2077796"/>
                  </a:moveTo>
                  <a:lnTo>
                    <a:pt x="4859528" y="2053551"/>
                  </a:lnTo>
                  <a:lnTo>
                    <a:pt x="4851514" y="2046820"/>
                  </a:lnTo>
                  <a:lnTo>
                    <a:pt x="4838281" y="2035695"/>
                  </a:lnTo>
                  <a:lnTo>
                    <a:pt x="4834102" y="2034336"/>
                  </a:lnTo>
                  <a:lnTo>
                    <a:pt x="4834102" y="2077796"/>
                  </a:lnTo>
                  <a:lnTo>
                    <a:pt x="4828946" y="2091105"/>
                  </a:lnTo>
                  <a:lnTo>
                    <a:pt x="4814316" y="2100973"/>
                  </a:lnTo>
                  <a:lnTo>
                    <a:pt x="4790910" y="2107095"/>
                  </a:lnTo>
                  <a:lnTo>
                    <a:pt x="4759439" y="2109139"/>
                  </a:lnTo>
                  <a:lnTo>
                    <a:pt x="4727727" y="2107095"/>
                  </a:lnTo>
                  <a:lnTo>
                    <a:pt x="4704321" y="2100973"/>
                  </a:lnTo>
                  <a:lnTo>
                    <a:pt x="4689868" y="2091105"/>
                  </a:lnTo>
                  <a:lnTo>
                    <a:pt x="4685030" y="2077796"/>
                  </a:lnTo>
                  <a:lnTo>
                    <a:pt x="4689868" y="2064473"/>
                  </a:lnTo>
                  <a:lnTo>
                    <a:pt x="4704321" y="2054796"/>
                  </a:lnTo>
                  <a:lnTo>
                    <a:pt x="4727727" y="2048878"/>
                  </a:lnTo>
                  <a:lnTo>
                    <a:pt x="4759439" y="2046820"/>
                  </a:lnTo>
                  <a:lnTo>
                    <a:pt x="4790910" y="2048878"/>
                  </a:lnTo>
                  <a:lnTo>
                    <a:pt x="4814316" y="2054796"/>
                  </a:lnTo>
                  <a:lnTo>
                    <a:pt x="4828946" y="2064473"/>
                  </a:lnTo>
                  <a:lnTo>
                    <a:pt x="4834102" y="2077796"/>
                  </a:lnTo>
                  <a:lnTo>
                    <a:pt x="4834102" y="2034336"/>
                  </a:lnTo>
                  <a:lnTo>
                    <a:pt x="4804499" y="2024672"/>
                  </a:lnTo>
                  <a:lnTo>
                    <a:pt x="4759439" y="2020900"/>
                  </a:lnTo>
                  <a:lnTo>
                    <a:pt x="4714138" y="2024672"/>
                  </a:lnTo>
                  <a:lnTo>
                    <a:pt x="4680191" y="2035695"/>
                  </a:lnTo>
                  <a:lnTo>
                    <a:pt x="4658893" y="2053551"/>
                  </a:lnTo>
                  <a:lnTo>
                    <a:pt x="4651502" y="2077796"/>
                  </a:lnTo>
                  <a:lnTo>
                    <a:pt x="4658893" y="2102078"/>
                  </a:lnTo>
                  <a:lnTo>
                    <a:pt x="4680191" y="2119934"/>
                  </a:lnTo>
                  <a:lnTo>
                    <a:pt x="4714138" y="2130933"/>
                  </a:lnTo>
                  <a:lnTo>
                    <a:pt x="4759439" y="2134692"/>
                  </a:lnTo>
                  <a:lnTo>
                    <a:pt x="4804499" y="2130933"/>
                  </a:lnTo>
                  <a:lnTo>
                    <a:pt x="4838281" y="2119934"/>
                  </a:lnTo>
                  <a:lnTo>
                    <a:pt x="4851120" y="2109139"/>
                  </a:lnTo>
                  <a:lnTo>
                    <a:pt x="4859528" y="2102078"/>
                  </a:lnTo>
                  <a:lnTo>
                    <a:pt x="4867008" y="2077796"/>
                  </a:lnTo>
                  <a:close/>
                </a:path>
                <a:path w="5761355" h="2658745">
                  <a:moveTo>
                    <a:pt x="4869472" y="1908683"/>
                  </a:moveTo>
                  <a:lnTo>
                    <a:pt x="4688471" y="1908683"/>
                  </a:lnTo>
                  <a:lnTo>
                    <a:pt x="4688471" y="1830400"/>
                  </a:lnTo>
                  <a:lnTo>
                    <a:pt x="4655807" y="1830400"/>
                  </a:lnTo>
                  <a:lnTo>
                    <a:pt x="4655807" y="1935480"/>
                  </a:lnTo>
                  <a:lnTo>
                    <a:pt x="4869472" y="1935480"/>
                  </a:lnTo>
                  <a:lnTo>
                    <a:pt x="4869472" y="1908683"/>
                  </a:lnTo>
                  <a:close/>
                </a:path>
                <a:path w="5761355" h="2658745">
                  <a:moveTo>
                    <a:pt x="4902009" y="1968665"/>
                  </a:moveTo>
                  <a:lnTo>
                    <a:pt x="4617986" y="1968665"/>
                  </a:lnTo>
                  <a:lnTo>
                    <a:pt x="4617986" y="1995703"/>
                  </a:lnTo>
                  <a:lnTo>
                    <a:pt x="4902009" y="1995703"/>
                  </a:lnTo>
                  <a:lnTo>
                    <a:pt x="4902009" y="1968665"/>
                  </a:lnTo>
                  <a:close/>
                </a:path>
                <a:path w="5761355" h="2658745">
                  <a:moveTo>
                    <a:pt x="4935613" y="1118730"/>
                  </a:moveTo>
                  <a:lnTo>
                    <a:pt x="4928133" y="1094651"/>
                  </a:lnTo>
                  <a:lnTo>
                    <a:pt x="4919726" y="1087628"/>
                  </a:lnTo>
                  <a:lnTo>
                    <a:pt x="4906886" y="1076909"/>
                  </a:lnTo>
                  <a:lnTo>
                    <a:pt x="4902708" y="1075563"/>
                  </a:lnTo>
                  <a:lnTo>
                    <a:pt x="4902708" y="1118730"/>
                  </a:lnTo>
                  <a:lnTo>
                    <a:pt x="4897552" y="1131938"/>
                  </a:lnTo>
                  <a:lnTo>
                    <a:pt x="4882921" y="1141590"/>
                  </a:lnTo>
                  <a:lnTo>
                    <a:pt x="4859528" y="1147445"/>
                  </a:lnTo>
                  <a:lnTo>
                    <a:pt x="4828057" y="1149324"/>
                  </a:lnTo>
                  <a:lnTo>
                    <a:pt x="4796345" y="1147445"/>
                  </a:lnTo>
                  <a:lnTo>
                    <a:pt x="4772939" y="1141590"/>
                  </a:lnTo>
                  <a:lnTo>
                    <a:pt x="4758487" y="1131938"/>
                  </a:lnTo>
                  <a:lnTo>
                    <a:pt x="4753648" y="1118730"/>
                  </a:lnTo>
                  <a:lnTo>
                    <a:pt x="4758487" y="1105522"/>
                  </a:lnTo>
                  <a:lnTo>
                    <a:pt x="4772939" y="1095756"/>
                  </a:lnTo>
                  <a:lnTo>
                    <a:pt x="4796345" y="1089710"/>
                  </a:lnTo>
                  <a:lnTo>
                    <a:pt x="4828057" y="1087628"/>
                  </a:lnTo>
                  <a:lnTo>
                    <a:pt x="4859528" y="1089710"/>
                  </a:lnTo>
                  <a:lnTo>
                    <a:pt x="4882921" y="1095756"/>
                  </a:lnTo>
                  <a:lnTo>
                    <a:pt x="4897552" y="1105522"/>
                  </a:lnTo>
                  <a:lnTo>
                    <a:pt x="4902708" y="1118730"/>
                  </a:lnTo>
                  <a:lnTo>
                    <a:pt x="4902708" y="1075563"/>
                  </a:lnTo>
                  <a:lnTo>
                    <a:pt x="4873104" y="1065949"/>
                  </a:lnTo>
                  <a:lnTo>
                    <a:pt x="4828057" y="1062189"/>
                  </a:lnTo>
                  <a:lnTo>
                    <a:pt x="4782744" y="1065949"/>
                  </a:lnTo>
                  <a:lnTo>
                    <a:pt x="4748809" y="1076909"/>
                  </a:lnTo>
                  <a:lnTo>
                    <a:pt x="4727499" y="1094651"/>
                  </a:lnTo>
                  <a:lnTo>
                    <a:pt x="4720120" y="1118730"/>
                  </a:lnTo>
                  <a:lnTo>
                    <a:pt x="4727499" y="1142720"/>
                  </a:lnTo>
                  <a:lnTo>
                    <a:pt x="4748809" y="1160411"/>
                  </a:lnTo>
                  <a:lnTo>
                    <a:pt x="4782744" y="1171384"/>
                  </a:lnTo>
                  <a:lnTo>
                    <a:pt x="4828057" y="1175258"/>
                  </a:lnTo>
                  <a:lnTo>
                    <a:pt x="4873104" y="1171384"/>
                  </a:lnTo>
                  <a:lnTo>
                    <a:pt x="4906886" y="1160411"/>
                  </a:lnTo>
                  <a:lnTo>
                    <a:pt x="4920196" y="1149324"/>
                  </a:lnTo>
                  <a:lnTo>
                    <a:pt x="4928133" y="1142720"/>
                  </a:lnTo>
                  <a:lnTo>
                    <a:pt x="4935613" y="1118730"/>
                  </a:lnTo>
                  <a:close/>
                </a:path>
                <a:path w="5761355" h="2658745">
                  <a:moveTo>
                    <a:pt x="4970615" y="1015365"/>
                  </a:moveTo>
                  <a:lnTo>
                    <a:pt x="4844631" y="1015365"/>
                  </a:lnTo>
                  <a:lnTo>
                    <a:pt x="4844631" y="982306"/>
                  </a:lnTo>
                  <a:lnTo>
                    <a:pt x="4937455" y="982306"/>
                  </a:lnTo>
                  <a:lnTo>
                    <a:pt x="4937455" y="955890"/>
                  </a:lnTo>
                  <a:lnTo>
                    <a:pt x="4754626" y="955890"/>
                  </a:lnTo>
                  <a:lnTo>
                    <a:pt x="4754626" y="904265"/>
                  </a:lnTo>
                  <a:lnTo>
                    <a:pt x="4935613" y="904265"/>
                  </a:lnTo>
                  <a:lnTo>
                    <a:pt x="4935613" y="878217"/>
                  </a:lnTo>
                  <a:lnTo>
                    <a:pt x="4721961" y="878217"/>
                  </a:lnTo>
                  <a:lnTo>
                    <a:pt x="4721961" y="982306"/>
                  </a:lnTo>
                  <a:lnTo>
                    <a:pt x="4812462" y="982306"/>
                  </a:lnTo>
                  <a:lnTo>
                    <a:pt x="4812462" y="1015365"/>
                  </a:lnTo>
                  <a:lnTo>
                    <a:pt x="4686592" y="1015365"/>
                  </a:lnTo>
                  <a:lnTo>
                    <a:pt x="4686592" y="1041793"/>
                  </a:lnTo>
                  <a:lnTo>
                    <a:pt x="4970615" y="1041793"/>
                  </a:lnTo>
                  <a:lnTo>
                    <a:pt x="4970615" y="1015365"/>
                  </a:lnTo>
                  <a:close/>
                </a:path>
                <a:path w="5761355" h="2658745">
                  <a:moveTo>
                    <a:pt x="5040808" y="2335238"/>
                  </a:moveTo>
                  <a:lnTo>
                    <a:pt x="4994262" y="2335238"/>
                  </a:lnTo>
                  <a:lnTo>
                    <a:pt x="4914570" y="2530284"/>
                  </a:lnTo>
                  <a:lnTo>
                    <a:pt x="4911623" y="2530284"/>
                  </a:lnTo>
                  <a:lnTo>
                    <a:pt x="4831804" y="2335238"/>
                  </a:lnTo>
                  <a:lnTo>
                    <a:pt x="4785271" y="2335238"/>
                  </a:lnTo>
                  <a:lnTo>
                    <a:pt x="4785271" y="2586939"/>
                  </a:lnTo>
                  <a:lnTo>
                    <a:pt x="4821860" y="2586939"/>
                  </a:lnTo>
                  <a:lnTo>
                    <a:pt x="4821860" y="2404922"/>
                  </a:lnTo>
                  <a:lnTo>
                    <a:pt x="4823942" y="2404922"/>
                  </a:lnTo>
                  <a:lnTo>
                    <a:pt x="4897869" y="2586571"/>
                  </a:lnTo>
                  <a:lnTo>
                    <a:pt x="4928070" y="2586571"/>
                  </a:lnTo>
                  <a:lnTo>
                    <a:pt x="5001996" y="2405291"/>
                  </a:lnTo>
                  <a:lnTo>
                    <a:pt x="5004333" y="2405291"/>
                  </a:lnTo>
                  <a:lnTo>
                    <a:pt x="5004333" y="2586939"/>
                  </a:lnTo>
                  <a:lnTo>
                    <a:pt x="5040808" y="2586939"/>
                  </a:lnTo>
                  <a:lnTo>
                    <a:pt x="5040808" y="2335238"/>
                  </a:lnTo>
                  <a:close/>
                </a:path>
                <a:path w="5761355" h="2658745">
                  <a:moveTo>
                    <a:pt x="5270792" y="2334844"/>
                  </a:moveTo>
                  <a:lnTo>
                    <a:pt x="5075923" y="2334844"/>
                  </a:lnTo>
                  <a:lnTo>
                    <a:pt x="5075923" y="2367877"/>
                  </a:lnTo>
                  <a:lnTo>
                    <a:pt x="5154384" y="2367877"/>
                  </a:lnTo>
                  <a:lnTo>
                    <a:pt x="5154384" y="2586418"/>
                  </a:lnTo>
                  <a:lnTo>
                    <a:pt x="5192573" y="2586418"/>
                  </a:lnTo>
                  <a:lnTo>
                    <a:pt x="5192573" y="2367877"/>
                  </a:lnTo>
                  <a:lnTo>
                    <a:pt x="5270792" y="2367877"/>
                  </a:lnTo>
                  <a:lnTo>
                    <a:pt x="5270792" y="2334844"/>
                  </a:lnTo>
                  <a:close/>
                </a:path>
                <a:path w="5761355" h="2658745">
                  <a:moveTo>
                    <a:pt x="5624233" y="2559405"/>
                  </a:moveTo>
                  <a:lnTo>
                    <a:pt x="5616753" y="2535326"/>
                  </a:lnTo>
                  <a:lnTo>
                    <a:pt x="5608358" y="2528316"/>
                  </a:lnTo>
                  <a:lnTo>
                    <a:pt x="5595505" y="2517584"/>
                  </a:lnTo>
                  <a:lnTo>
                    <a:pt x="5591327" y="2516238"/>
                  </a:lnTo>
                  <a:lnTo>
                    <a:pt x="5591327" y="2559405"/>
                  </a:lnTo>
                  <a:lnTo>
                    <a:pt x="5586171" y="2572677"/>
                  </a:lnTo>
                  <a:lnTo>
                    <a:pt x="5571541" y="2582341"/>
                  </a:lnTo>
                  <a:lnTo>
                    <a:pt x="5548134" y="2588247"/>
                  </a:lnTo>
                  <a:lnTo>
                    <a:pt x="5516677" y="2590254"/>
                  </a:lnTo>
                  <a:lnTo>
                    <a:pt x="5484965" y="2588247"/>
                  </a:lnTo>
                  <a:lnTo>
                    <a:pt x="5461559" y="2582341"/>
                  </a:lnTo>
                  <a:lnTo>
                    <a:pt x="5447106" y="2572677"/>
                  </a:lnTo>
                  <a:lnTo>
                    <a:pt x="5442267" y="2559405"/>
                  </a:lnTo>
                  <a:lnTo>
                    <a:pt x="5447106" y="2546235"/>
                  </a:lnTo>
                  <a:lnTo>
                    <a:pt x="5461559" y="2536533"/>
                  </a:lnTo>
                  <a:lnTo>
                    <a:pt x="5484965" y="2530500"/>
                  </a:lnTo>
                  <a:lnTo>
                    <a:pt x="5516677" y="2528316"/>
                  </a:lnTo>
                  <a:lnTo>
                    <a:pt x="5548134" y="2530500"/>
                  </a:lnTo>
                  <a:lnTo>
                    <a:pt x="5571541" y="2536533"/>
                  </a:lnTo>
                  <a:lnTo>
                    <a:pt x="5586171" y="2546235"/>
                  </a:lnTo>
                  <a:lnTo>
                    <a:pt x="5591327" y="2559405"/>
                  </a:lnTo>
                  <a:lnTo>
                    <a:pt x="5591327" y="2516238"/>
                  </a:lnTo>
                  <a:lnTo>
                    <a:pt x="5561723" y="2506624"/>
                  </a:lnTo>
                  <a:lnTo>
                    <a:pt x="5516677" y="2502878"/>
                  </a:lnTo>
                  <a:lnTo>
                    <a:pt x="5471363" y="2506624"/>
                  </a:lnTo>
                  <a:lnTo>
                    <a:pt x="5437416" y="2517584"/>
                  </a:lnTo>
                  <a:lnTo>
                    <a:pt x="5416118" y="2535326"/>
                  </a:lnTo>
                  <a:lnTo>
                    <a:pt x="5408739" y="2559405"/>
                  </a:lnTo>
                  <a:lnTo>
                    <a:pt x="5416118" y="2583535"/>
                  </a:lnTo>
                  <a:lnTo>
                    <a:pt x="5437416" y="2601264"/>
                  </a:lnTo>
                  <a:lnTo>
                    <a:pt x="5471363" y="2612199"/>
                  </a:lnTo>
                  <a:lnTo>
                    <a:pt x="5516677" y="2615933"/>
                  </a:lnTo>
                  <a:lnTo>
                    <a:pt x="5561723" y="2612199"/>
                  </a:lnTo>
                  <a:lnTo>
                    <a:pt x="5595505" y="2601264"/>
                  </a:lnTo>
                  <a:lnTo>
                    <a:pt x="5608701" y="2590254"/>
                  </a:lnTo>
                  <a:lnTo>
                    <a:pt x="5616753" y="2583535"/>
                  </a:lnTo>
                  <a:lnTo>
                    <a:pt x="5624233" y="2559405"/>
                  </a:lnTo>
                  <a:close/>
                </a:path>
                <a:path w="5761355" h="2658745">
                  <a:moveTo>
                    <a:pt x="5626074" y="2397544"/>
                  </a:moveTo>
                  <a:lnTo>
                    <a:pt x="5443245" y="2397544"/>
                  </a:lnTo>
                  <a:lnTo>
                    <a:pt x="5443245" y="2343099"/>
                  </a:lnTo>
                  <a:lnTo>
                    <a:pt x="5624233" y="2343099"/>
                  </a:lnTo>
                  <a:lnTo>
                    <a:pt x="5624233" y="2316188"/>
                  </a:lnTo>
                  <a:lnTo>
                    <a:pt x="5410581" y="2316188"/>
                  </a:lnTo>
                  <a:lnTo>
                    <a:pt x="5410581" y="2424226"/>
                  </a:lnTo>
                  <a:lnTo>
                    <a:pt x="5626074" y="2424226"/>
                  </a:lnTo>
                  <a:lnTo>
                    <a:pt x="5626074" y="2397544"/>
                  </a:lnTo>
                  <a:close/>
                </a:path>
                <a:path w="5761355" h="2658745">
                  <a:moveTo>
                    <a:pt x="5659234" y="2451265"/>
                  </a:moveTo>
                  <a:lnTo>
                    <a:pt x="5375211" y="2451265"/>
                  </a:lnTo>
                  <a:lnTo>
                    <a:pt x="5375211" y="2478544"/>
                  </a:lnTo>
                  <a:lnTo>
                    <a:pt x="5659234" y="2478544"/>
                  </a:lnTo>
                  <a:lnTo>
                    <a:pt x="5659234" y="2451265"/>
                  </a:lnTo>
                  <a:close/>
                </a:path>
                <a:path w="5761355" h="2658745">
                  <a:moveTo>
                    <a:pt x="5761279" y="2482596"/>
                  </a:moveTo>
                  <a:lnTo>
                    <a:pt x="5758218" y="2438235"/>
                  </a:lnTo>
                  <a:lnTo>
                    <a:pt x="5749137" y="2397518"/>
                  </a:lnTo>
                  <a:lnTo>
                    <a:pt x="5734189" y="2360168"/>
                  </a:lnTo>
                  <a:lnTo>
                    <a:pt x="5713514" y="2325890"/>
                  </a:lnTo>
                  <a:lnTo>
                    <a:pt x="5679503" y="2325890"/>
                  </a:lnTo>
                  <a:lnTo>
                    <a:pt x="5696470" y="2355862"/>
                  </a:lnTo>
                  <a:lnTo>
                    <a:pt x="5710237" y="2394521"/>
                  </a:lnTo>
                  <a:lnTo>
                    <a:pt x="5719470" y="2438044"/>
                  </a:lnTo>
                  <a:lnTo>
                    <a:pt x="5722836" y="2482596"/>
                  </a:lnTo>
                  <a:lnTo>
                    <a:pt x="5719470" y="2527160"/>
                  </a:lnTo>
                  <a:lnTo>
                    <a:pt x="5710237" y="2570734"/>
                  </a:lnTo>
                  <a:lnTo>
                    <a:pt x="5696470" y="2609431"/>
                  </a:lnTo>
                  <a:lnTo>
                    <a:pt x="5679503" y="2639415"/>
                  </a:lnTo>
                  <a:lnTo>
                    <a:pt x="5713514" y="2639415"/>
                  </a:lnTo>
                  <a:lnTo>
                    <a:pt x="5734189" y="2605125"/>
                  </a:lnTo>
                  <a:lnTo>
                    <a:pt x="5749137" y="2567736"/>
                  </a:lnTo>
                  <a:lnTo>
                    <a:pt x="5758218" y="2526969"/>
                  </a:lnTo>
                  <a:lnTo>
                    <a:pt x="5761279" y="2482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697"/>
            <a:ext cx="628554" cy="8344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315207"/>
            <a:ext cx="18288000" cy="7620"/>
          </a:xfrm>
          <a:custGeom>
            <a:avLst/>
            <a:gdLst/>
            <a:ahLst/>
            <a:cxnLst/>
            <a:rect l="l" t="t" r="r" b="b"/>
            <a:pathLst>
              <a:path w="18288000" h="7619">
                <a:moveTo>
                  <a:pt x="18288000" y="7149"/>
                </a:moveTo>
                <a:lnTo>
                  <a:pt x="0" y="714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149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4117" y="990545"/>
            <a:ext cx="681990" cy="803910"/>
          </a:xfrm>
          <a:custGeom>
            <a:avLst/>
            <a:gdLst/>
            <a:ahLst/>
            <a:cxnLst/>
            <a:rect l="l" t="t" r="r" b="b"/>
            <a:pathLst>
              <a:path w="681990" h="803910">
                <a:moveTo>
                  <a:pt x="681482" y="803745"/>
                </a:moveTo>
                <a:lnTo>
                  <a:pt x="543036" y="803745"/>
                </a:lnTo>
                <a:lnTo>
                  <a:pt x="543036" y="0"/>
                </a:lnTo>
                <a:lnTo>
                  <a:pt x="681482" y="0"/>
                </a:lnTo>
                <a:lnTo>
                  <a:pt x="681482" y="803745"/>
                </a:lnTo>
                <a:close/>
              </a:path>
              <a:path w="681990" h="803910">
                <a:moveTo>
                  <a:pt x="327848" y="83570"/>
                </a:moveTo>
                <a:lnTo>
                  <a:pt x="188482" y="83570"/>
                </a:lnTo>
                <a:lnTo>
                  <a:pt x="188482" y="5838"/>
                </a:lnTo>
                <a:lnTo>
                  <a:pt x="327848" y="5838"/>
                </a:lnTo>
                <a:lnTo>
                  <a:pt x="327848" y="83570"/>
                </a:lnTo>
                <a:close/>
              </a:path>
              <a:path w="681990" h="803910">
                <a:moveTo>
                  <a:pt x="499753" y="191720"/>
                </a:moveTo>
                <a:lnTo>
                  <a:pt x="15348" y="191720"/>
                </a:lnTo>
                <a:lnTo>
                  <a:pt x="15348" y="83570"/>
                </a:lnTo>
                <a:lnTo>
                  <a:pt x="499753" y="83570"/>
                </a:lnTo>
                <a:lnTo>
                  <a:pt x="499753" y="191720"/>
                </a:lnTo>
                <a:close/>
              </a:path>
              <a:path w="681990" h="803910">
                <a:moveTo>
                  <a:pt x="60297" y="681091"/>
                </a:moveTo>
                <a:lnTo>
                  <a:pt x="17180" y="681091"/>
                </a:lnTo>
                <a:lnTo>
                  <a:pt x="0" y="569014"/>
                </a:lnTo>
                <a:lnTo>
                  <a:pt x="188482" y="567477"/>
                </a:lnTo>
                <a:lnTo>
                  <a:pt x="188482" y="511559"/>
                </a:lnTo>
                <a:lnTo>
                  <a:pt x="142900" y="495887"/>
                </a:lnTo>
                <a:lnTo>
                  <a:pt x="105334" y="472679"/>
                </a:lnTo>
                <a:lnTo>
                  <a:pt x="77021" y="442805"/>
                </a:lnTo>
                <a:lnTo>
                  <a:pt x="59181" y="407015"/>
                </a:lnTo>
                <a:lnTo>
                  <a:pt x="53106" y="366540"/>
                </a:lnTo>
                <a:lnTo>
                  <a:pt x="59805" y="324099"/>
                </a:lnTo>
                <a:lnTo>
                  <a:pt x="79278" y="287146"/>
                </a:lnTo>
                <a:lnTo>
                  <a:pt x="110126" y="256663"/>
                </a:lnTo>
                <a:lnTo>
                  <a:pt x="150951" y="233629"/>
                </a:lnTo>
                <a:lnTo>
                  <a:pt x="200354" y="219028"/>
                </a:lnTo>
                <a:lnTo>
                  <a:pt x="256937" y="213841"/>
                </a:lnTo>
                <a:lnTo>
                  <a:pt x="314258" y="219028"/>
                </a:lnTo>
                <a:lnTo>
                  <a:pt x="364332" y="233629"/>
                </a:lnTo>
                <a:lnTo>
                  <a:pt x="405742" y="256663"/>
                </a:lnTo>
                <a:lnTo>
                  <a:pt x="437073" y="287146"/>
                </a:lnTo>
                <a:lnTo>
                  <a:pt x="454129" y="318918"/>
                </a:lnTo>
                <a:lnTo>
                  <a:pt x="256937" y="318918"/>
                </a:lnTo>
                <a:lnTo>
                  <a:pt x="228153" y="321909"/>
                </a:lnTo>
                <a:lnTo>
                  <a:pt x="205557" y="330631"/>
                </a:lnTo>
                <a:lnTo>
                  <a:pt x="190846" y="345403"/>
                </a:lnTo>
                <a:lnTo>
                  <a:pt x="185718" y="366540"/>
                </a:lnTo>
                <a:lnTo>
                  <a:pt x="190846" y="388109"/>
                </a:lnTo>
                <a:lnTo>
                  <a:pt x="205557" y="402910"/>
                </a:lnTo>
                <a:lnTo>
                  <a:pt x="228153" y="411431"/>
                </a:lnTo>
                <a:lnTo>
                  <a:pt x="256937" y="414163"/>
                </a:lnTo>
                <a:lnTo>
                  <a:pt x="453890" y="414163"/>
                </a:lnTo>
                <a:lnTo>
                  <a:pt x="439407" y="442653"/>
                </a:lnTo>
                <a:lnTo>
                  <a:pt x="410726" y="472524"/>
                </a:lnTo>
                <a:lnTo>
                  <a:pt x="372717" y="495700"/>
                </a:lnTo>
                <a:lnTo>
                  <a:pt x="326620" y="511251"/>
                </a:lnTo>
                <a:lnTo>
                  <a:pt x="326620" y="562561"/>
                </a:lnTo>
                <a:lnTo>
                  <a:pt x="506366" y="562561"/>
                </a:lnTo>
                <a:lnTo>
                  <a:pt x="513874" y="648589"/>
                </a:lnTo>
                <a:lnTo>
                  <a:pt x="461733" y="657116"/>
                </a:lnTo>
                <a:lnTo>
                  <a:pt x="409233" y="664010"/>
                </a:lnTo>
                <a:lnTo>
                  <a:pt x="356714" y="669444"/>
                </a:lnTo>
                <a:lnTo>
                  <a:pt x="304518" y="673591"/>
                </a:lnTo>
                <a:lnTo>
                  <a:pt x="252984" y="676625"/>
                </a:lnTo>
                <a:lnTo>
                  <a:pt x="202455" y="678719"/>
                </a:lnTo>
                <a:lnTo>
                  <a:pt x="153270" y="680045"/>
                </a:lnTo>
                <a:lnTo>
                  <a:pt x="60297" y="681091"/>
                </a:lnTo>
                <a:close/>
              </a:path>
              <a:path w="681990" h="803910">
                <a:moveTo>
                  <a:pt x="453890" y="414163"/>
                </a:moveTo>
                <a:lnTo>
                  <a:pt x="256937" y="414163"/>
                </a:lnTo>
                <a:lnTo>
                  <a:pt x="287049" y="411431"/>
                </a:lnTo>
                <a:lnTo>
                  <a:pt x="310197" y="402910"/>
                </a:lnTo>
                <a:lnTo>
                  <a:pt x="325056" y="388109"/>
                </a:lnTo>
                <a:lnTo>
                  <a:pt x="330303" y="366540"/>
                </a:lnTo>
                <a:lnTo>
                  <a:pt x="325056" y="345403"/>
                </a:lnTo>
                <a:lnTo>
                  <a:pt x="310197" y="330631"/>
                </a:lnTo>
                <a:lnTo>
                  <a:pt x="287049" y="321909"/>
                </a:lnTo>
                <a:lnTo>
                  <a:pt x="256937" y="318918"/>
                </a:lnTo>
                <a:lnTo>
                  <a:pt x="454129" y="318918"/>
                </a:lnTo>
                <a:lnTo>
                  <a:pt x="456910" y="324099"/>
                </a:lnTo>
                <a:lnTo>
                  <a:pt x="463837" y="366540"/>
                </a:lnTo>
                <a:lnTo>
                  <a:pt x="457523" y="407015"/>
                </a:lnTo>
                <a:lnTo>
                  <a:pt x="453890" y="414163"/>
                </a:lnTo>
                <a:close/>
              </a:path>
              <a:path w="681990" h="803910">
                <a:moveTo>
                  <a:pt x="506366" y="562561"/>
                </a:moveTo>
                <a:lnTo>
                  <a:pt x="326620" y="562561"/>
                </a:lnTo>
                <a:lnTo>
                  <a:pt x="371754" y="559892"/>
                </a:lnTo>
                <a:lnTo>
                  <a:pt x="416717" y="556416"/>
                </a:lnTo>
                <a:lnTo>
                  <a:pt x="461218" y="552019"/>
                </a:lnTo>
                <a:lnTo>
                  <a:pt x="504972" y="546584"/>
                </a:lnTo>
                <a:lnTo>
                  <a:pt x="506366" y="56256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6911" y="990545"/>
            <a:ext cx="140970" cy="806450"/>
          </a:xfrm>
          <a:custGeom>
            <a:avLst/>
            <a:gdLst/>
            <a:ahLst/>
            <a:cxnLst/>
            <a:rect l="l" t="t" r="r" b="b"/>
            <a:pathLst>
              <a:path w="140969" h="806450">
                <a:moveTo>
                  <a:pt x="140903" y="806205"/>
                </a:moveTo>
                <a:lnTo>
                  <a:pt x="0" y="806205"/>
                </a:lnTo>
                <a:lnTo>
                  <a:pt x="0" y="0"/>
                </a:lnTo>
                <a:lnTo>
                  <a:pt x="140903" y="0"/>
                </a:lnTo>
                <a:lnTo>
                  <a:pt x="140903" y="80620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5625" y="1052003"/>
            <a:ext cx="407034" cy="560705"/>
          </a:xfrm>
          <a:custGeom>
            <a:avLst/>
            <a:gdLst/>
            <a:ahLst/>
            <a:cxnLst/>
            <a:rect l="l" t="t" r="r" b="b"/>
            <a:pathLst>
              <a:path w="407035" h="560705">
                <a:moveTo>
                  <a:pt x="407035" y="304"/>
                </a:moveTo>
                <a:lnTo>
                  <a:pt x="270141" y="304"/>
                </a:lnTo>
                <a:lnTo>
                  <a:pt x="270141" y="184226"/>
                </a:lnTo>
                <a:lnTo>
                  <a:pt x="270141" y="292227"/>
                </a:lnTo>
                <a:lnTo>
                  <a:pt x="270141" y="448500"/>
                </a:lnTo>
                <a:lnTo>
                  <a:pt x="139357" y="448500"/>
                </a:lnTo>
                <a:lnTo>
                  <a:pt x="139357" y="292227"/>
                </a:lnTo>
                <a:lnTo>
                  <a:pt x="270141" y="292227"/>
                </a:lnTo>
                <a:lnTo>
                  <a:pt x="270141" y="184226"/>
                </a:lnTo>
                <a:lnTo>
                  <a:pt x="139357" y="184226"/>
                </a:lnTo>
                <a:lnTo>
                  <a:pt x="139357" y="0"/>
                </a:lnTo>
                <a:lnTo>
                  <a:pt x="0" y="0"/>
                </a:lnTo>
                <a:lnTo>
                  <a:pt x="0" y="184226"/>
                </a:lnTo>
                <a:lnTo>
                  <a:pt x="0" y="292227"/>
                </a:lnTo>
                <a:lnTo>
                  <a:pt x="0" y="448500"/>
                </a:lnTo>
                <a:lnTo>
                  <a:pt x="0" y="560311"/>
                </a:lnTo>
                <a:lnTo>
                  <a:pt x="407035" y="560311"/>
                </a:lnTo>
                <a:lnTo>
                  <a:pt x="407035" y="184226"/>
                </a:lnTo>
                <a:lnTo>
                  <a:pt x="407035" y="304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1317" y="991775"/>
            <a:ext cx="742950" cy="791210"/>
          </a:xfrm>
          <a:custGeom>
            <a:avLst/>
            <a:gdLst/>
            <a:ahLst/>
            <a:cxnLst/>
            <a:rect l="l" t="t" r="r" b="b"/>
            <a:pathLst>
              <a:path w="742950" h="791210">
                <a:moveTo>
                  <a:pt x="643108" y="580073"/>
                </a:moveTo>
                <a:lnTo>
                  <a:pt x="503129" y="580073"/>
                </a:lnTo>
                <a:lnTo>
                  <a:pt x="503129" y="0"/>
                </a:lnTo>
                <a:lnTo>
                  <a:pt x="643108" y="0"/>
                </a:lnTo>
                <a:lnTo>
                  <a:pt x="643108" y="221214"/>
                </a:lnTo>
                <a:lnTo>
                  <a:pt x="742883" y="221214"/>
                </a:lnTo>
                <a:lnTo>
                  <a:pt x="742883" y="335201"/>
                </a:lnTo>
                <a:lnTo>
                  <a:pt x="643108" y="335201"/>
                </a:lnTo>
                <a:lnTo>
                  <a:pt x="643108" y="580073"/>
                </a:lnTo>
                <a:close/>
              </a:path>
              <a:path w="742950" h="791210">
                <a:moveTo>
                  <a:pt x="225628" y="463935"/>
                </a:moveTo>
                <a:lnTo>
                  <a:pt x="173662" y="458654"/>
                </a:lnTo>
                <a:lnTo>
                  <a:pt x="126019" y="443505"/>
                </a:lnTo>
                <a:lnTo>
                  <a:pt x="84051" y="419531"/>
                </a:lnTo>
                <a:lnTo>
                  <a:pt x="49112" y="387775"/>
                </a:lnTo>
                <a:lnTo>
                  <a:pt x="22555" y="349279"/>
                </a:lnTo>
                <a:lnTo>
                  <a:pt x="5733" y="305086"/>
                </a:lnTo>
                <a:lnTo>
                  <a:pt x="0" y="256239"/>
                </a:lnTo>
                <a:lnTo>
                  <a:pt x="5733" y="206471"/>
                </a:lnTo>
                <a:lnTo>
                  <a:pt x="22555" y="161808"/>
                </a:lnTo>
                <a:lnTo>
                  <a:pt x="49112" y="123180"/>
                </a:lnTo>
                <a:lnTo>
                  <a:pt x="84051" y="91518"/>
                </a:lnTo>
                <a:lnTo>
                  <a:pt x="126019" y="67751"/>
                </a:lnTo>
                <a:lnTo>
                  <a:pt x="173662" y="52809"/>
                </a:lnTo>
                <a:lnTo>
                  <a:pt x="225628" y="47621"/>
                </a:lnTo>
                <a:lnTo>
                  <a:pt x="277398" y="52809"/>
                </a:lnTo>
                <a:lnTo>
                  <a:pt x="324760" y="67751"/>
                </a:lnTo>
                <a:lnTo>
                  <a:pt x="366425" y="91518"/>
                </a:lnTo>
                <a:lnTo>
                  <a:pt x="401103" y="123180"/>
                </a:lnTo>
                <a:lnTo>
                  <a:pt x="427506" y="161808"/>
                </a:lnTo>
                <a:lnTo>
                  <a:pt x="430096" y="168676"/>
                </a:lnTo>
                <a:lnTo>
                  <a:pt x="225628" y="168676"/>
                </a:lnTo>
                <a:lnTo>
                  <a:pt x="190993" y="173932"/>
                </a:lnTo>
                <a:lnTo>
                  <a:pt x="162431" y="190221"/>
                </a:lnTo>
                <a:lnTo>
                  <a:pt x="143135" y="217628"/>
                </a:lnTo>
                <a:lnTo>
                  <a:pt x="136302" y="256239"/>
                </a:lnTo>
                <a:lnTo>
                  <a:pt x="143135" y="293497"/>
                </a:lnTo>
                <a:lnTo>
                  <a:pt x="162431" y="320645"/>
                </a:lnTo>
                <a:lnTo>
                  <a:pt x="190993" y="337251"/>
                </a:lnTo>
                <a:lnTo>
                  <a:pt x="225628" y="342882"/>
                </a:lnTo>
                <a:lnTo>
                  <a:pt x="429944" y="342882"/>
                </a:lnTo>
                <a:lnTo>
                  <a:pt x="427506" y="349279"/>
                </a:lnTo>
                <a:lnTo>
                  <a:pt x="401103" y="387775"/>
                </a:lnTo>
                <a:lnTo>
                  <a:pt x="366425" y="419531"/>
                </a:lnTo>
                <a:lnTo>
                  <a:pt x="324760" y="443505"/>
                </a:lnTo>
                <a:lnTo>
                  <a:pt x="277398" y="458654"/>
                </a:lnTo>
                <a:lnTo>
                  <a:pt x="225628" y="463935"/>
                </a:lnTo>
                <a:close/>
              </a:path>
              <a:path w="742950" h="791210">
                <a:moveTo>
                  <a:pt x="429944" y="342882"/>
                </a:moveTo>
                <a:lnTo>
                  <a:pt x="225628" y="342882"/>
                </a:lnTo>
                <a:lnTo>
                  <a:pt x="260427" y="337251"/>
                </a:lnTo>
                <a:lnTo>
                  <a:pt x="288520" y="320645"/>
                </a:lnTo>
                <a:lnTo>
                  <a:pt x="307346" y="293497"/>
                </a:lnTo>
                <a:lnTo>
                  <a:pt x="314344" y="256239"/>
                </a:lnTo>
                <a:lnTo>
                  <a:pt x="307346" y="217628"/>
                </a:lnTo>
                <a:lnTo>
                  <a:pt x="288520" y="190221"/>
                </a:lnTo>
                <a:lnTo>
                  <a:pt x="260427" y="173932"/>
                </a:lnTo>
                <a:lnTo>
                  <a:pt x="225628" y="168676"/>
                </a:lnTo>
                <a:lnTo>
                  <a:pt x="430096" y="168676"/>
                </a:lnTo>
                <a:lnTo>
                  <a:pt x="444345" y="206471"/>
                </a:lnTo>
                <a:lnTo>
                  <a:pt x="450332" y="256239"/>
                </a:lnTo>
                <a:lnTo>
                  <a:pt x="444345" y="305086"/>
                </a:lnTo>
                <a:lnTo>
                  <a:pt x="429944" y="342882"/>
                </a:lnTo>
                <a:close/>
              </a:path>
              <a:path w="742950" h="791210">
                <a:moveTo>
                  <a:pt x="666445" y="791152"/>
                </a:moveTo>
                <a:lnTo>
                  <a:pt x="110823" y="791152"/>
                </a:lnTo>
                <a:lnTo>
                  <a:pt x="110823" y="518010"/>
                </a:lnTo>
                <a:lnTo>
                  <a:pt x="249878" y="518010"/>
                </a:lnTo>
                <a:lnTo>
                  <a:pt x="249878" y="679927"/>
                </a:lnTo>
                <a:lnTo>
                  <a:pt x="666445" y="679927"/>
                </a:lnTo>
                <a:lnTo>
                  <a:pt x="666445" y="791152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7921" y="990545"/>
            <a:ext cx="668655" cy="803910"/>
          </a:xfrm>
          <a:custGeom>
            <a:avLst/>
            <a:gdLst/>
            <a:ahLst/>
            <a:cxnLst/>
            <a:rect l="l" t="t" r="r" b="b"/>
            <a:pathLst>
              <a:path w="668654" h="803910">
                <a:moveTo>
                  <a:pt x="668588" y="300176"/>
                </a:moveTo>
                <a:lnTo>
                  <a:pt x="535666" y="300176"/>
                </a:lnTo>
                <a:lnTo>
                  <a:pt x="535666" y="0"/>
                </a:lnTo>
                <a:lnTo>
                  <a:pt x="668588" y="0"/>
                </a:lnTo>
                <a:lnTo>
                  <a:pt x="668588" y="300176"/>
                </a:lnTo>
                <a:close/>
              </a:path>
              <a:path w="668654" h="803910">
                <a:moveTo>
                  <a:pt x="486546" y="766575"/>
                </a:moveTo>
                <a:lnTo>
                  <a:pt x="356701" y="766575"/>
                </a:lnTo>
                <a:lnTo>
                  <a:pt x="356701" y="11368"/>
                </a:lnTo>
                <a:lnTo>
                  <a:pt x="486546" y="11368"/>
                </a:lnTo>
                <a:lnTo>
                  <a:pt x="486546" y="300176"/>
                </a:lnTo>
                <a:lnTo>
                  <a:pt x="668588" y="300176"/>
                </a:lnTo>
                <a:lnTo>
                  <a:pt x="668588" y="411090"/>
                </a:lnTo>
                <a:lnTo>
                  <a:pt x="486546" y="411090"/>
                </a:lnTo>
                <a:lnTo>
                  <a:pt x="486546" y="766575"/>
                </a:lnTo>
                <a:close/>
              </a:path>
              <a:path w="668654" h="803910">
                <a:moveTo>
                  <a:pt x="668588" y="803745"/>
                </a:moveTo>
                <a:lnTo>
                  <a:pt x="535666" y="803745"/>
                </a:lnTo>
                <a:lnTo>
                  <a:pt x="535666" y="411090"/>
                </a:lnTo>
                <a:lnTo>
                  <a:pt x="668588" y="411090"/>
                </a:lnTo>
                <a:lnTo>
                  <a:pt x="668588" y="803745"/>
                </a:lnTo>
                <a:close/>
              </a:path>
              <a:path w="668654" h="803910">
                <a:moveTo>
                  <a:pt x="57092" y="615714"/>
                </a:moveTo>
                <a:lnTo>
                  <a:pt x="0" y="615714"/>
                </a:lnTo>
                <a:lnTo>
                  <a:pt x="0" y="83570"/>
                </a:lnTo>
                <a:lnTo>
                  <a:pt x="139360" y="83570"/>
                </a:lnTo>
                <a:lnTo>
                  <a:pt x="139360" y="494353"/>
                </a:lnTo>
                <a:lnTo>
                  <a:pt x="322104" y="494353"/>
                </a:lnTo>
                <a:lnTo>
                  <a:pt x="333060" y="593285"/>
                </a:lnTo>
                <a:lnTo>
                  <a:pt x="271945" y="602372"/>
                </a:lnTo>
                <a:lnTo>
                  <a:pt x="213819" y="608834"/>
                </a:lnTo>
                <a:lnTo>
                  <a:pt x="158654" y="612996"/>
                </a:lnTo>
                <a:lnTo>
                  <a:pt x="106421" y="615181"/>
                </a:lnTo>
                <a:lnTo>
                  <a:pt x="57092" y="615714"/>
                </a:lnTo>
                <a:close/>
              </a:path>
              <a:path w="668654" h="803910">
                <a:moveTo>
                  <a:pt x="322104" y="494353"/>
                </a:moveTo>
                <a:lnTo>
                  <a:pt x="139360" y="494353"/>
                </a:lnTo>
                <a:lnTo>
                  <a:pt x="181936" y="491876"/>
                </a:lnTo>
                <a:lnTo>
                  <a:pt x="226269" y="487901"/>
                </a:lnTo>
                <a:lnTo>
                  <a:pt x="272272" y="482083"/>
                </a:lnTo>
                <a:lnTo>
                  <a:pt x="319859" y="474075"/>
                </a:lnTo>
                <a:lnTo>
                  <a:pt x="322104" y="494353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3418" y="1184363"/>
            <a:ext cx="347345" cy="422909"/>
          </a:xfrm>
          <a:custGeom>
            <a:avLst/>
            <a:gdLst/>
            <a:ahLst/>
            <a:cxnLst/>
            <a:rect l="l" t="t" r="r" b="b"/>
            <a:pathLst>
              <a:path w="347345" h="422909">
                <a:moveTo>
                  <a:pt x="142836" y="422488"/>
                </a:moveTo>
                <a:lnTo>
                  <a:pt x="0" y="422488"/>
                </a:lnTo>
                <a:lnTo>
                  <a:pt x="0" y="0"/>
                </a:lnTo>
                <a:lnTo>
                  <a:pt x="145515" y="0"/>
                </a:lnTo>
                <a:lnTo>
                  <a:pt x="196346" y="4771"/>
                </a:lnTo>
                <a:lnTo>
                  <a:pt x="240593" y="18774"/>
                </a:lnTo>
                <a:lnTo>
                  <a:pt x="277805" y="41538"/>
                </a:lnTo>
                <a:lnTo>
                  <a:pt x="301036" y="65807"/>
                </a:lnTo>
                <a:lnTo>
                  <a:pt x="75643" y="65807"/>
                </a:lnTo>
                <a:lnTo>
                  <a:pt x="75643" y="356681"/>
                </a:lnTo>
                <a:lnTo>
                  <a:pt x="300474" y="356681"/>
                </a:lnTo>
                <a:lnTo>
                  <a:pt x="277306" y="380754"/>
                </a:lnTo>
                <a:lnTo>
                  <a:pt x="239616" y="403622"/>
                </a:lnTo>
                <a:lnTo>
                  <a:pt x="194658" y="417692"/>
                </a:lnTo>
                <a:lnTo>
                  <a:pt x="142836" y="422488"/>
                </a:lnTo>
                <a:close/>
              </a:path>
              <a:path w="347345" h="422909">
                <a:moveTo>
                  <a:pt x="300474" y="356681"/>
                </a:moveTo>
                <a:lnTo>
                  <a:pt x="139126" y="356681"/>
                </a:lnTo>
                <a:lnTo>
                  <a:pt x="186827" y="350840"/>
                </a:lnTo>
                <a:lnTo>
                  <a:pt x="224031" y="333325"/>
                </a:lnTo>
                <a:lnTo>
                  <a:pt x="250679" y="304145"/>
                </a:lnTo>
                <a:lnTo>
                  <a:pt x="266712" y="263311"/>
                </a:lnTo>
                <a:lnTo>
                  <a:pt x="272069" y="210831"/>
                </a:lnTo>
                <a:lnTo>
                  <a:pt x="266730" y="158517"/>
                </a:lnTo>
                <a:lnTo>
                  <a:pt x="250824" y="117897"/>
                </a:lnTo>
                <a:lnTo>
                  <a:pt x="224521" y="88932"/>
                </a:lnTo>
                <a:lnTo>
                  <a:pt x="187988" y="71582"/>
                </a:lnTo>
                <a:lnTo>
                  <a:pt x="141393" y="65807"/>
                </a:lnTo>
                <a:lnTo>
                  <a:pt x="301036" y="65807"/>
                </a:lnTo>
                <a:lnTo>
                  <a:pt x="307533" y="72595"/>
                </a:lnTo>
                <a:lnTo>
                  <a:pt x="329326" y="111476"/>
                </a:lnTo>
                <a:lnTo>
                  <a:pt x="342731" y="157711"/>
                </a:lnTo>
                <a:lnTo>
                  <a:pt x="347300" y="210831"/>
                </a:lnTo>
                <a:lnTo>
                  <a:pt x="342794" y="263311"/>
                </a:lnTo>
                <a:lnTo>
                  <a:pt x="342724" y="264127"/>
                </a:lnTo>
                <a:lnTo>
                  <a:pt x="329263" y="310530"/>
                </a:lnTo>
                <a:lnTo>
                  <a:pt x="307322" y="349565"/>
                </a:lnTo>
                <a:lnTo>
                  <a:pt x="300474" y="35668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2561" y="1184363"/>
            <a:ext cx="342265" cy="429259"/>
          </a:xfrm>
          <a:custGeom>
            <a:avLst/>
            <a:gdLst/>
            <a:ahLst/>
            <a:cxnLst/>
            <a:rect l="l" t="t" r="r" b="b"/>
            <a:pathLst>
              <a:path w="342264" h="429259">
                <a:moveTo>
                  <a:pt x="171073" y="428883"/>
                </a:moveTo>
                <a:lnTo>
                  <a:pt x="122546" y="423863"/>
                </a:lnTo>
                <a:lnTo>
                  <a:pt x="80826" y="409423"/>
                </a:lnTo>
                <a:lnTo>
                  <a:pt x="46813" y="386490"/>
                </a:lnTo>
                <a:lnTo>
                  <a:pt x="21405" y="355993"/>
                </a:lnTo>
                <a:lnTo>
                  <a:pt x="5501" y="318860"/>
                </a:lnTo>
                <a:lnTo>
                  <a:pt x="0" y="276020"/>
                </a:lnTo>
                <a:lnTo>
                  <a:pt x="0" y="0"/>
                </a:lnTo>
                <a:lnTo>
                  <a:pt x="75642" y="0"/>
                </a:lnTo>
                <a:lnTo>
                  <a:pt x="75642" y="269831"/>
                </a:lnTo>
                <a:lnTo>
                  <a:pt x="82351" y="306445"/>
                </a:lnTo>
                <a:lnTo>
                  <a:pt x="101484" y="335303"/>
                </a:lnTo>
                <a:lnTo>
                  <a:pt x="131554" y="354221"/>
                </a:lnTo>
                <a:lnTo>
                  <a:pt x="171073" y="361012"/>
                </a:lnTo>
                <a:lnTo>
                  <a:pt x="210528" y="354221"/>
                </a:lnTo>
                <a:lnTo>
                  <a:pt x="240456" y="335303"/>
                </a:lnTo>
                <a:lnTo>
                  <a:pt x="259447" y="306445"/>
                </a:lnTo>
                <a:lnTo>
                  <a:pt x="266091" y="269831"/>
                </a:lnTo>
                <a:lnTo>
                  <a:pt x="266091" y="0"/>
                </a:lnTo>
                <a:lnTo>
                  <a:pt x="342147" y="0"/>
                </a:lnTo>
                <a:lnTo>
                  <a:pt x="342147" y="276020"/>
                </a:lnTo>
                <a:lnTo>
                  <a:pt x="336617" y="318860"/>
                </a:lnTo>
                <a:lnTo>
                  <a:pt x="320650" y="355993"/>
                </a:lnTo>
                <a:lnTo>
                  <a:pt x="295179" y="386490"/>
                </a:lnTo>
                <a:lnTo>
                  <a:pt x="261137" y="409423"/>
                </a:lnTo>
                <a:lnTo>
                  <a:pt x="219457" y="423863"/>
                </a:lnTo>
                <a:lnTo>
                  <a:pt x="171073" y="428883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37467" y="1183906"/>
            <a:ext cx="275590" cy="423545"/>
          </a:xfrm>
          <a:custGeom>
            <a:avLst/>
            <a:gdLst/>
            <a:ahLst/>
            <a:cxnLst/>
            <a:rect l="l" t="t" r="r" b="b"/>
            <a:pathLst>
              <a:path w="275589" h="423544">
                <a:moveTo>
                  <a:pt x="275577" y="359575"/>
                </a:moveTo>
                <a:lnTo>
                  <a:pt x="75641" y="359575"/>
                </a:lnTo>
                <a:lnTo>
                  <a:pt x="75641" y="242684"/>
                </a:lnTo>
                <a:lnTo>
                  <a:pt x="259715" y="242684"/>
                </a:lnTo>
                <a:lnTo>
                  <a:pt x="259715" y="179158"/>
                </a:lnTo>
                <a:lnTo>
                  <a:pt x="75641" y="179158"/>
                </a:lnTo>
                <a:lnTo>
                  <a:pt x="75641" y="64808"/>
                </a:lnTo>
                <a:lnTo>
                  <a:pt x="274129" y="64808"/>
                </a:lnTo>
                <a:lnTo>
                  <a:pt x="274129" y="0"/>
                </a:lnTo>
                <a:lnTo>
                  <a:pt x="0" y="0"/>
                </a:lnTo>
                <a:lnTo>
                  <a:pt x="0" y="64808"/>
                </a:lnTo>
                <a:lnTo>
                  <a:pt x="0" y="179158"/>
                </a:lnTo>
                <a:lnTo>
                  <a:pt x="0" y="242684"/>
                </a:lnTo>
                <a:lnTo>
                  <a:pt x="0" y="359575"/>
                </a:lnTo>
                <a:lnTo>
                  <a:pt x="0" y="423100"/>
                </a:lnTo>
                <a:lnTo>
                  <a:pt x="275577" y="423100"/>
                </a:lnTo>
                <a:lnTo>
                  <a:pt x="275577" y="35957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3351" y="1178587"/>
            <a:ext cx="323850" cy="434975"/>
          </a:xfrm>
          <a:custGeom>
            <a:avLst/>
            <a:gdLst/>
            <a:ahLst/>
            <a:cxnLst/>
            <a:rect l="l" t="t" r="r" b="b"/>
            <a:pathLst>
              <a:path w="323850" h="434975">
                <a:moveTo>
                  <a:pt x="163649" y="434659"/>
                </a:moveTo>
                <a:lnTo>
                  <a:pt x="109272" y="429098"/>
                </a:lnTo>
                <a:lnTo>
                  <a:pt x="64611" y="412743"/>
                </a:lnTo>
                <a:lnTo>
                  <a:pt x="30773" y="386090"/>
                </a:lnTo>
                <a:lnTo>
                  <a:pt x="8866" y="349634"/>
                </a:lnTo>
                <a:lnTo>
                  <a:pt x="0" y="303870"/>
                </a:lnTo>
                <a:lnTo>
                  <a:pt x="74609" y="303870"/>
                </a:lnTo>
                <a:lnTo>
                  <a:pt x="83091" y="332777"/>
                </a:lnTo>
                <a:lnTo>
                  <a:pt x="102124" y="353329"/>
                </a:lnTo>
                <a:lnTo>
                  <a:pt x="129505" y="365603"/>
                </a:lnTo>
                <a:lnTo>
                  <a:pt x="163029" y="369677"/>
                </a:lnTo>
                <a:lnTo>
                  <a:pt x="197365" y="365306"/>
                </a:lnTo>
                <a:lnTo>
                  <a:pt x="224089" y="352968"/>
                </a:lnTo>
                <a:lnTo>
                  <a:pt x="241462" y="333821"/>
                </a:lnTo>
                <a:lnTo>
                  <a:pt x="247745" y="309027"/>
                </a:lnTo>
                <a:lnTo>
                  <a:pt x="242150" y="287656"/>
                </a:lnTo>
                <a:lnTo>
                  <a:pt x="226643" y="271739"/>
                </a:lnTo>
                <a:lnTo>
                  <a:pt x="202673" y="259768"/>
                </a:lnTo>
                <a:lnTo>
                  <a:pt x="171688" y="250233"/>
                </a:lnTo>
                <a:lnTo>
                  <a:pt x="123663" y="237856"/>
                </a:lnTo>
                <a:lnTo>
                  <a:pt x="76780" y="221172"/>
                </a:lnTo>
                <a:lnTo>
                  <a:pt x="41374" y="197216"/>
                </a:lnTo>
                <a:lnTo>
                  <a:pt x="19030" y="165215"/>
                </a:lnTo>
                <a:lnTo>
                  <a:pt x="11334" y="124394"/>
                </a:lnTo>
                <a:lnTo>
                  <a:pt x="18741" y="82781"/>
                </a:lnTo>
                <a:lnTo>
                  <a:pt x="40040" y="48346"/>
                </a:lnTo>
                <a:lnTo>
                  <a:pt x="73094" y="22279"/>
                </a:lnTo>
                <a:lnTo>
                  <a:pt x="115765" y="5767"/>
                </a:lnTo>
                <a:lnTo>
                  <a:pt x="165915" y="0"/>
                </a:lnTo>
                <a:lnTo>
                  <a:pt x="216004" y="5827"/>
                </a:lnTo>
                <a:lnTo>
                  <a:pt x="257704" y="22358"/>
                </a:lnTo>
                <a:lnTo>
                  <a:pt x="289550" y="48168"/>
                </a:lnTo>
                <a:lnTo>
                  <a:pt x="310077" y="81831"/>
                </a:lnTo>
                <a:lnTo>
                  <a:pt x="317820" y="121919"/>
                </a:lnTo>
                <a:lnTo>
                  <a:pt x="244649" y="121919"/>
                </a:lnTo>
                <a:lnTo>
                  <a:pt x="237058" y="97641"/>
                </a:lnTo>
                <a:lnTo>
                  <a:pt x="220538" y="79629"/>
                </a:lnTo>
                <a:lnTo>
                  <a:pt x="196133" y="68425"/>
                </a:lnTo>
                <a:lnTo>
                  <a:pt x="164887" y="64570"/>
                </a:lnTo>
                <a:lnTo>
                  <a:pt x="132646" y="68712"/>
                </a:lnTo>
                <a:lnTo>
                  <a:pt x="108539" y="80222"/>
                </a:lnTo>
                <a:lnTo>
                  <a:pt x="93438" y="97728"/>
                </a:lnTo>
                <a:lnTo>
                  <a:pt x="88211" y="119856"/>
                </a:lnTo>
                <a:lnTo>
                  <a:pt x="94379" y="142700"/>
                </a:lnTo>
                <a:lnTo>
                  <a:pt x="110961" y="159181"/>
                </a:lnTo>
                <a:lnTo>
                  <a:pt x="134151" y="170594"/>
                </a:lnTo>
                <a:lnTo>
                  <a:pt x="160143" y="178237"/>
                </a:lnTo>
                <a:lnTo>
                  <a:pt x="199720" y="188139"/>
                </a:lnTo>
                <a:lnTo>
                  <a:pt x="245680" y="203063"/>
                </a:lnTo>
                <a:lnTo>
                  <a:pt x="285305" y="226922"/>
                </a:lnTo>
                <a:lnTo>
                  <a:pt x="313106" y="261766"/>
                </a:lnTo>
                <a:lnTo>
                  <a:pt x="323592" y="309646"/>
                </a:lnTo>
                <a:lnTo>
                  <a:pt x="316674" y="351165"/>
                </a:lnTo>
                <a:lnTo>
                  <a:pt x="296439" y="385733"/>
                </a:lnTo>
                <a:lnTo>
                  <a:pt x="263668" y="412043"/>
                </a:lnTo>
                <a:lnTo>
                  <a:pt x="219145" y="428787"/>
                </a:lnTo>
                <a:lnTo>
                  <a:pt x="163649" y="434659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3656" y="2822739"/>
            <a:ext cx="1539875" cy="824865"/>
          </a:xfrm>
          <a:custGeom>
            <a:avLst/>
            <a:gdLst/>
            <a:ahLst/>
            <a:cxnLst/>
            <a:rect l="l" t="t" r="r" b="b"/>
            <a:pathLst>
              <a:path w="1539875" h="824864">
                <a:moveTo>
                  <a:pt x="484847" y="50266"/>
                </a:moveTo>
                <a:lnTo>
                  <a:pt x="324472" y="50266"/>
                </a:lnTo>
                <a:lnTo>
                  <a:pt x="324472" y="0"/>
                </a:lnTo>
                <a:lnTo>
                  <a:pt x="183451" y="0"/>
                </a:lnTo>
                <a:lnTo>
                  <a:pt x="183451" y="50266"/>
                </a:lnTo>
                <a:lnTo>
                  <a:pt x="21844" y="50266"/>
                </a:lnTo>
                <a:lnTo>
                  <a:pt x="21844" y="142697"/>
                </a:lnTo>
                <a:lnTo>
                  <a:pt x="484847" y="142697"/>
                </a:lnTo>
                <a:lnTo>
                  <a:pt x="484847" y="50266"/>
                </a:lnTo>
                <a:close/>
              </a:path>
              <a:path w="1539875" h="824864">
                <a:moveTo>
                  <a:pt x="512305" y="454037"/>
                </a:moveTo>
                <a:lnTo>
                  <a:pt x="504355" y="383463"/>
                </a:lnTo>
                <a:lnTo>
                  <a:pt x="502627" y="368160"/>
                </a:lnTo>
                <a:lnTo>
                  <a:pt x="459219" y="373151"/>
                </a:lnTo>
                <a:lnTo>
                  <a:pt x="414845" y="377342"/>
                </a:lnTo>
                <a:lnTo>
                  <a:pt x="369824" y="380771"/>
                </a:lnTo>
                <a:lnTo>
                  <a:pt x="324472" y="383463"/>
                </a:lnTo>
                <a:lnTo>
                  <a:pt x="324472" y="361289"/>
                </a:lnTo>
                <a:lnTo>
                  <a:pt x="380403" y="347357"/>
                </a:lnTo>
                <a:lnTo>
                  <a:pt x="422529" y="325031"/>
                </a:lnTo>
                <a:lnTo>
                  <a:pt x="449084" y="294678"/>
                </a:lnTo>
                <a:lnTo>
                  <a:pt x="452856" y="279171"/>
                </a:lnTo>
                <a:lnTo>
                  <a:pt x="458330" y="256679"/>
                </a:lnTo>
                <a:lnTo>
                  <a:pt x="432765" y="200190"/>
                </a:lnTo>
                <a:lnTo>
                  <a:pt x="361581" y="164325"/>
                </a:lnTo>
                <a:lnTo>
                  <a:pt x="322605" y="157048"/>
                </a:lnTo>
                <a:lnTo>
                  <a:pt x="322605" y="256679"/>
                </a:lnTo>
                <a:lnTo>
                  <a:pt x="318046" y="267131"/>
                </a:lnTo>
                <a:lnTo>
                  <a:pt x="304901" y="274015"/>
                </a:lnTo>
                <a:lnTo>
                  <a:pt x="283210" y="277850"/>
                </a:lnTo>
                <a:lnTo>
                  <a:pt x="253034" y="279171"/>
                </a:lnTo>
                <a:lnTo>
                  <a:pt x="222275" y="277850"/>
                </a:lnTo>
                <a:lnTo>
                  <a:pt x="200266" y="274015"/>
                </a:lnTo>
                <a:lnTo>
                  <a:pt x="187083" y="267131"/>
                </a:lnTo>
                <a:lnTo>
                  <a:pt x="182829" y="256679"/>
                </a:lnTo>
                <a:lnTo>
                  <a:pt x="187083" y="247116"/>
                </a:lnTo>
                <a:lnTo>
                  <a:pt x="200266" y="241300"/>
                </a:lnTo>
                <a:lnTo>
                  <a:pt x="222275" y="238417"/>
                </a:lnTo>
                <a:lnTo>
                  <a:pt x="253034" y="237629"/>
                </a:lnTo>
                <a:lnTo>
                  <a:pt x="283210" y="238417"/>
                </a:lnTo>
                <a:lnTo>
                  <a:pt x="304901" y="241300"/>
                </a:lnTo>
                <a:lnTo>
                  <a:pt x="318046" y="247116"/>
                </a:lnTo>
                <a:lnTo>
                  <a:pt x="322605" y="256679"/>
                </a:lnTo>
                <a:lnTo>
                  <a:pt x="322605" y="157048"/>
                </a:lnTo>
                <a:lnTo>
                  <a:pt x="311467" y="154952"/>
                </a:lnTo>
                <a:lnTo>
                  <a:pt x="253034" y="151765"/>
                </a:lnTo>
                <a:lnTo>
                  <a:pt x="194335" y="154952"/>
                </a:lnTo>
                <a:lnTo>
                  <a:pt x="144043" y="164325"/>
                </a:lnTo>
                <a:lnTo>
                  <a:pt x="103149" y="179514"/>
                </a:lnTo>
                <a:lnTo>
                  <a:pt x="53670" y="226034"/>
                </a:lnTo>
                <a:lnTo>
                  <a:pt x="47104" y="256679"/>
                </a:lnTo>
                <a:lnTo>
                  <a:pt x="56527" y="294906"/>
                </a:lnTo>
                <a:lnTo>
                  <a:pt x="83578" y="325424"/>
                </a:lnTo>
                <a:lnTo>
                  <a:pt x="126479" y="347802"/>
                </a:lnTo>
                <a:lnTo>
                  <a:pt x="183451" y="361607"/>
                </a:lnTo>
                <a:lnTo>
                  <a:pt x="183451" y="388454"/>
                </a:lnTo>
                <a:lnTo>
                  <a:pt x="0" y="389686"/>
                </a:lnTo>
                <a:lnTo>
                  <a:pt x="14033" y="483958"/>
                </a:lnTo>
                <a:lnTo>
                  <a:pt x="57696" y="483958"/>
                </a:lnTo>
                <a:lnTo>
                  <a:pt x="151498" y="483031"/>
                </a:lnTo>
                <a:lnTo>
                  <a:pt x="200977" y="481825"/>
                </a:lnTo>
                <a:lnTo>
                  <a:pt x="251701" y="479920"/>
                </a:lnTo>
                <a:lnTo>
                  <a:pt x="303352" y="477139"/>
                </a:lnTo>
                <a:lnTo>
                  <a:pt x="355574" y="473316"/>
                </a:lnTo>
                <a:lnTo>
                  <a:pt x="408038" y="468312"/>
                </a:lnTo>
                <a:lnTo>
                  <a:pt x="460387" y="461937"/>
                </a:lnTo>
                <a:lnTo>
                  <a:pt x="512305" y="454037"/>
                </a:lnTo>
                <a:close/>
              </a:path>
              <a:path w="1539875" h="824864">
                <a:moveTo>
                  <a:pt x="698881" y="727278"/>
                </a:moveTo>
                <a:lnTo>
                  <a:pt x="250850" y="727278"/>
                </a:lnTo>
                <a:lnTo>
                  <a:pt x="250850" y="705104"/>
                </a:lnTo>
                <a:lnTo>
                  <a:pt x="674230" y="705104"/>
                </a:lnTo>
                <a:lnTo>
                  <a:pt x="674230" y="509930"/>
                </a:lnTo>
                <a:lnTo>
                  <a:pt x="108572" y="509930"/>
                </a:lnTo>
                <a:lnTo>
                  <a:pt x="108572" y="601738"/>
                </a:lnTo>
                <a:lnTo>
                  <a:pt x="532587" y="601738"/>
                </a:lnTo>
                <a:lnTo>
                  <a:pt x="532587" y="621728"/>
                </a:lnTo>
                <a:lnTo>
                  <a:pt x="108572" y="621728"/>
                </a:lnTo>
                <a:lnTo>
                  <a:pt x="108572" y="819086"/>
                </a:lnTo>
                <a:lnTo>
                  <a:pt x="698881" y="819086"/>
                </a:lnTo>
                <a:lnTo>
                  <a:pt x="698881" y="727278"/>
                </a:lnTo>
                <a:close/>
              </a:path>
              <a:path w="1539875" h="824864">
                <a:moveTo>
                  <a:pt x="767511" y="188607"/>
                </a:moveTo>
                <a:lnTo>
                  <a:pt x="674230" y="188607"/>
                </a:lnTo>
                <a:lnTo>
                  <a:pt x="674230" y="5613"/>
                </a:lnTo>
                <a:lnTo>
                  <a:pt x="532587" y="5613"/>
                </a:lnTo>
                <a:lnTo>
                  <a:pt x="532587" y="485571"/>
                </a:lnTo>
                <a:lnTo>
                  <a:pt x="674230" y="485571"/>
                </a:lnTo>
                <a:lnTo>
                  <a:pt x="674230" y="305396"/>
                </a:lnTo>
                <a:lnTo>
                  <a:pt x="767511" y="305396"/>
                </a:lnTo>
                <a:lnTo>
                  <a:pt x="767511" y="188607"/>
                </a:lnTo>
                <a:close/>
              </a:path>
              <a:path w="1539875" h="824864">
                <a:moveTo>
                  <a:pt x="1449870" y="672947"/>
                </a:moveTo>
                <a:lnTo>
                  <a:pt x="1444802" y="637933"/>
                </a:lnTo>
                <a:lnTo>
                  <a:pt x="1439291" y="626414"/>
                </a:lnTo>
                <a:lnTo>
                  <a:pt x="1430121" y="607225"/>
                </a:lnTo>
                <a:lnTo>
                  <a:pt x="1406258" y="580923"/>
                </a:lnTo>
                <a:lnTo>
                  <a:pt x="1373619" y="559155"/>
                </a:lnTo>
                <a:lnTo>
                  <a:pt x="1332623" y="542023"/>
                </a:lnTo>
                <a:lnTo>
                  <a:pt x="1308214" y="535863"/>
                </a:lnTo>
                <a:lnTo>
                  <a:pt x="1308214" y="672947"/>
                </a:lnTo>
                <a:lnTo>
                  <a:pt x="1299413" y="693928"/>
                </a:lnTo>
                <a:lnTo>
                  <a:pt x="1272959" y="707834"/>
                </a:lnTo>
                <a:lnTo>
                  <a:pt x="1228013" y="715543"/>
                </a:lnTo>
                <a:lnTo>
                  <a:pt x="1163764" y="717905"/>
                </a:lnTo>
                <a:lnTo>
                  <a:pt x="1098423" y="715543"/>
                </a:lnTo>
                <a:lnTo>
                  <a:pt x="1053579" y="707834"/>
                </a:lnTo>
                <a:lnTo>
                  <a:pt x="1027874" y="693928"/>
                </a:lnTo>
                <a:lnTo>
                  <a:pt x="1019924" y="672947"/>
                </a:lnTo>
                <a:lnTo>
                  <a:pt x="1027874" y="651713"/>
                </a:lnTo>
                <a:lnTo>
                  <a:pt x="1053579" y="637260"/>
                </a:lnTo>
                <a:lnTo>
                  <a:pt x="1098423" y="629031"/>
                </a:lnTo>
                <a:lnTo>
                  <a:pt x="1163764" y="626414"/>
                </a:lnTo>
                <a:lnTo>
                  <a:pt x="1228013" y="629031"/>
                </a:lnTo>
                <a:lnTo>
                  <a:pt x="1272959" y="637260"/>
                </a:lnTo>
                <a:lnTo>
                  <a:pt x="1299413" y="651713"/>
                </a:lnTo>
                <a:lnTo>
                  <a:pt x="1308214" y="672947"/>
                </a:lnTo>
                <a:lnTo>
                  <a:pt x="1308214" y="535863"/>
                </a:lnTo>
                <a:lnTo>
                  <a:pt x="1283703" y="529653"/>
                </a:lnTo>
                <a:lnTo>
                  <a:pt x="1227277" y="522147"/>
                </a:lnTo>
                <a:lnTo>
                  <a:pt x="1163764" y="519620"/>
                </a:lnTo>
                <a:lnTo>
                  <a:pt x="1099883" y="522147"/>
                </a:lnTo>
                <a:lnTo>
                  <a:pt x="1043076" y="529653"/>
                </a:lnTo>
                <a:lnTo>
                  <a:pt x="993800" y="542023"/>
                </a:lnTo>
                <a:lnTo>
                  <a:pt x="952500" y="559155"/>
                </a:lnTo>
                <a:lnTo>
                  <a:pt x="919594" y="580923"/>
                </a:lnTo>
                <a:lnTo>
                  <a:pt x="880795" y="637933"/>
                </a:lnTo>
                <a:lnTo>
                  <a:pt x="875779" y="672947"/>
                </a:lnTo>
                <a:lnTo>
                  <a:pt x="880795" y="707072"/>
                </a:lnTo>
                <a:lnTo>
                  <a:pt x="919594" y="763231"/>
                </a:lnTo>
                <a:lnTo>
                  <a:pt x="952500" y="784898"/>
                </a:lnTo>
                <a:lnTo>
                  <a:pt x="993800" y="802043"/>
                </a:lnTo>
                <a:lnTo>
                  <a:pt x="1043076" y="814514"/>
                </a:lnTo>
                <a:lnTo>
                  <a:pt x="1099883" y="822134"/>
                </a:lnTo>
                <a:lnTo>
                  <a:pt x="1163764" y="824712"/>
                </a:lnTo>
                <a:lnTo>
                  <a:pt x="1227277" y="822134"/>
                </a:lnTo>
                <a:lnTo>
                  <a:pt x="1283703" y="814514"/>
                </a:lnTo>
                <a:lnTo>
                  <a:pt x="1332623" y="802043"/>
                </a:lnTo>
                <a:lnTo>
                  <a:pt x="1373619" y="784898"/>
                </a:lnTo>
                <a:lnTo>
                  <a:pt x="1406258" y="763231"/>
                </a:lnTo>
                <a:lnTo>
                  <a:pt x="1439532" y="717905"/>
                </a:lnTo>
                <a:lnTo>
                  <a:pt x="1444802" y="707072"/>
                </a:lnTo>
                <a:lnTo>
                  <a:pt x="1449870" y="672947"/>
                </a:lnTo>
                <a:close/>
              </a:path>
              <a:path w="1539875" h="824864">
                <a:moveTo>
                  <a:pt x="1539709" y="380034"/>
                </a:moveTo>
                <a:lnTo>
                  <a:pt x="1237081" y="380034"/>
                </a:lnTo>
                <a:lnTo>
                  <a:pt x="1237081" y="326313"/>
                </a:lnTo>
                <a:lnTo>
                  <a:pt x="1456105" y="326313"/>
                </a:lnTo>
                <a:lnTo>
                  <a:pt x="1456105" y="216712"/>
                </a:lnTo>
                <a:lnTo>
                  <a:pt x="1022426" y="216712"/>
                </a:lnTo>
                <a:lnTo>
                  <a:pt x="1022426" y="149885"/>
                </a:lnTo>
                <a:lnTo>
                  <a:pt x="1452664" y="149885"/>
                </a:lnTo>
                <a:lnTo>
                  <a:pt x="1452664" y="40589"/>
                </a:lnTo>
                <a:lnTo>
                  <a:pt x="881392" y="40589"/>
                </a:lnTo>
                <a:lnTo>
                  <a:pt x="881392" y="326313"/>
                </a:lnTo>
                <a:lnTo>
                  <a:pt x="1097610" y="326313"/>
                </a:lnTo>
                <a:lnTo>
                  <a:pt x="1097610" y="380034"/>
                </a:lnTo>
                <a:lnTo>
                  <a:pt x="793724" y="380034"/>
                </a:lnTo>
                <a:lnTo>
                  <a:pt x="793724" y="490893"/>
                </a:lnTo>
                <a:lnTo>
                  <a:pt x="1539709" y="490893"/>
                </a:lnTo>
                <a:lnTo>
                  <a:pt x="1539709" y="380034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7947" y="2828348"/>
            <a:ext cx="692785" cy="817244"/>
          </a:xfrm>
          <a:custGeom>
            <a:avLst/>
            <a:gdLst/>
            <a:ahLst/>
            <a:cxnLst/>
            <a:rect l="l" t="t" r="r" b="b"/>
            <a:pathLst>
              <a:path w="692784" h="817245">
                <a:moveTo>
                  <a:pt x="692638" y="816901"/>
                </a:moveTo>
                <a:lnTo>
                  <a:pt x="551926" y="816901"/>
                </a:lnTo>
                <a:lnTo>
                  <a:pt x="551926" y="0"/>
                </a:lnTo>
                <a:lnTo>
                  <a:pt x="692638" y="0"/>
                </a:lnTo>
                <a:lnTo>
                  <a:pt x="692638" y="816901"/>
                </a:lnTo>
                <a:close/>
              </a:path>
              <a:path w="692784" h="817245">
                <a:moveTo>
                  <a:pt x="333213" y="84938"/>
                </a:moveTo>
                <a:lnTo>
                  <a:pt x="191566" y="84938"/>
                </a:lnTo>
                <a:lnTo>
                  <a:pt x="191566" y="5933"/>
                </a:lnTo>
                <a:lnTo>
                  <a:pt x="333213" y="5933"/>
                </a:lnTo>
                <a:lnTo>
                  <a:pt x="333213" y="84938"/>
                </a:lnTo>
                <a:close/>
              </a:path>
              <a:path w="692784" h="817245">
                <a:moveTo>
                  <a:pt x="507939" y="194858"/>
                </a:moveTo>
                <a:lnTo>
                  <a:pt x="15601" y="194858"/>
                </a:lnTo>
                <a:lnTo>
                  <a:pt x="15601" y="84938"/>
                </a:lnTo>
                <a:lnTo>
                  <a:pt x="507939" y="84938"/>
                </a:lnTo>
                <a:lnTo>
                  <a:pt x="507939" y="194858"/>
                </a:lnTo>
                <a:close/>
              </a:path>
              <a:path w="692784" h="817245">
                <a:moveTo>
                  <a:pt x="61283" y="692241"/>
                </a:moveTo>
                <a:lnTo>
                  <a:pt x="17458" y="692241"/>
                </a:lnTo>
                <a:lnTo>
                  <a:pt x="0" y="578329"/>
                </a:lnTo>
                <a:lnTo>
                  <a:pt x="191566" y="576767"/>
                </a:lnTo>
                <a:lnTo>
                  <a:pt x="191566" y="519934"/>
                </a:lnTo>
                <a:lnTo>
                  <a:pt x="145238" y="504005"/>
                </a:lnTo>
                <a:lnTo>
                  <a:pt x="107057" y="480417"/>
                </a:lnTo>
                <a:lnTo>
                  <a:pt x="78281" y="450055"/>
                </a:lnTo>
                <a:lnTo>
                  <a:pt x="60150" y="413679"/>
                </a:lnTo>
                <a:lnTo>
                  <a:pt x="53978" y="372541"/>
                </a:lnTo>
                <a:lnTo>
                  <a:pt x="60786" y="329406"/>
                </a:lnTo>
                <a:lnTo>
                  <a:pt x="80578" y="291848"/>
                </a:lnTo>
                <a:lnTo>
                  <a:pt x="111931" y="260865"/>
                </a:lnTo>
                <a:lnTo>
                  <a:pt x="153425" y="237454"/>
                </a:lnTo>
                <a:lnTo>
                  <a:pt x="203637" y="222614"/>
                </a:lnTo>
                <a:lnTo>
                  <a:pt x="261146" y="217341"/>
                </a:lnTo>
                <a:lnTo>
                  <a:pt x="319407" y="222614"/>
                </a:lnTo>
                <a:lnTo>
                  <a:pt x="370300" y="237454"/>
                </a:lnTo>
                <a:lnTo>
                  <a:pt x="412387" y="260865"/>
                </a:lnTo>
                <a:lnTo>
                  <a:pt x="444230" y="291848"/>
                </a:lnTo>
                <a:lnTo>
                  <a:pt x="461563" y="324138"/>
                </a:lnTo>
                <a:lnTo>
                  <a:pt x="261146" y="324138"/>
                </a:lnTo>
                <a:lnTo>
                  <a:pt x="231891" y="327179"/>
                </a:lnTo>
                <a:lnTo>
                  <a:pt x="208924" y="336044"/>
                </a:lnTo>
                <a:lnTo>
                  <a:pt x="193972" y="351058"/>
                </a:lnTo>
                <a:lnTo>
                  <a:pt x="188756" y="372541"/>
                </a:lnTo>
                <a:lnTo>
                  <a:pt x="193972" y="394464"/>
                </a:lnTo>
                <a:lnTo>
                  <a:pt x="208924" y="409507"/>
                </a:lnTo>
                <a:lnTo>
                  <a:pt x="231891" y="418167"/>
                </a:lnTo>
                <a:lnTo>
                  <a:pt x="261146" y="420944"/>
                </a:lnTo>
                <a:lnTo>
                  <a:pt x="461319" y="420944"/>
                </a:lnTo>
                <a:lnTo>
                  <a:pt x="446599" y="449900"/>
                </a:lnTo>
                <a:lnTo>
                  <a:pt x="417448" y="480260"/>
                </a:lnTo>
                <a:lnTo>
                  <a:pt x="378817" y="503815"/>
                </a:lnTo>
                <a:lnTo>
                  <a:pt x="331965" y="519621"/>
                </a:lnTo>
                <a:lnTo>
                  <a:pt x="331965" y="571771"/>
                </a:lnTo>
                <a:lnTo>
                  <a:pt x="514660" y="571771"/>
                </a:lnTo>
                <a:lnTo>
                  <a:pt x="522284" y="659207"/>
                </a:lnTo>
                <a:lnTo>
                  <a:pt x="469291" y="667874"/>
                </a:lnTo>
                <a:lnTo>
                  <a:pt x="415932" y="674881"/>
                </a:lnTo>
                <a:lnTo>
                  <a:pt x="362555" y="680404"/>
                </a:lnTo>
                <a:lnTo>
                  <a:pt x="309505" y="684619"/>
                </a:lnTo>
                <a:lnTo>
                  <a:pt x="257128" y="687702"/>
                </a:lnTo>
                <a:lnTo>
                  <a:pt x="205771" y="689830"/>
                </a:lnTo>
                <a:lnTo>
                  <a:pt x="155781" y="691178"/>
                </a:lnTo>
                <a:lnTo>
                  <a:pt x="61283" y="692241"/>
                </a:lnTo>
                <a:close/>
              </a:path>
              <a:path w="692784" h="817245">
                <a:moveTo>
                  <a:pt x="461319" y="420944"/>
                </a:moveTo>
                <a:lnTo>
                  <a:pt x="261146" y="420944"/>
                </a:lnTo>
                <a:lnTo>
                  <a:pt x="291751" y="418167"/>
                </a:lnTo>
                <a:lnTo>
                  <a:pt x="315276" y="409507"/>
                </a:lnTo>
                <a:lnTo>
                  <a:pt x="330376" y="394464"/>
                </a:lnTo>
                <a:lnTo>
                  <a:pt x="335708" y="372541"/>
                </a:lnTo>
                <a:lnTo>
                  <a:pt x="330376" y="351058"/>
                </a:lnTo>
                <a:lnTo>
                  <a:pt x="315276" y="336044"/>
                </a:lnTo>
                <a:lnTo>
                  <a:pt x="291751" y="327179"/>
                </a:lnTo>
                <a:lnTo>
                  <a:pt x="261146" y="324138"/>
                </a:lnTo>
                <a:lnTo>
                  <a:pt x="461563" y="324138"/>
                </a:lnTo>
                <a:lnTo>
                  <a:pt x="464390" y="329406"/>
                </a:lnTo>
                <a:lnTo>
                  <a:pt x="471430" y="372541"/>
                </a:lnTo>
                <a:lnTo>
                  <a:pt x="465012" y="413679"/>
                </a:lnTo>
                <a:lnTo>
                  <a:pt x="461319" y="420944"/>
                </a:lnTo>
                <a:close/>
              </a:path>
              <a:path w="692784" h="817245">
                <a:moveTo>
                  <a:pt x="514660" y="571771"/>
                </a:moveTo>
                <a:lnTo>
                  <a:pt x="331965" y="571771"/>
                </a:lnTo>
                <a:lnTo>
                  <a:pt x="377842" y="569058"/>
                </a:lnTo>
                <a:lnTo>
                  <a:pt x="423541" y="565526"/>
                </a:lnTo>
                <a:lnTo>
                  <a:pt x="468771" y="561056"/>
                </a:lnTo>
                <a:lnTo>
                  <a:pt x="513245" y="555532"/>
                </a:lnTo>
                <a:lnTo>
                  <a:pt x="514660" y="57177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3892" y="2829598"/>
            <a:ext cx="721995" cy="804545"/>
          </a:xfrm>
          <a:custGeom>
            <a:avLst/>
            <a:gdLst/>
            <a:ahLst/>
            <a:cxnLst/>
            <a:rect l="l" t="t" r="r" b="b"/>
            <a:pathLst>
              <a:path w="721995" h="804545">
                <a:moveTo>
                  <a:pt x="705116" y="614551"/>
                </a:moveTo>
                <a:lnTo>
                  <a:pt x="563470" y="614551"/>
                </a:lnTo>
                <a:lnTo>
                  <a:pt x="563470" y="562402"/>
                </a:lnTo>
                <a:lnTo>
                  <a:pt x="415270" y="562402"/>
                </a:lnTo>
                <a:lnTo>
                  <a:pt x="415270" y="468096"/>
                </a:lnTo>
                <a:lnTo>
                  <a:pt x="563470" y="468096"/>
                </a:lnTo>
                <a:lnTo>
                  <a:pt x="563470" y="0"/>
                </a:lnTo>
                <a:lnTo>
                  <a:pt x="705116" y="0"/>
                </a:lnTo>
                <a:lnTo>
                  <a:pt x="705116" y="614551"/>
                </a:lnTo>
                <a:close/>
              </a:path>
              <a:path w="721995" h="804545">
                <a:moveTo>
                  <a:pt x="263642" y="318829"/>
                </a:moveTo>
                <a:lnTo>
                  <a:pt x="206306" y="314144"/>
                </a:lnTo>
                <a:lnTo>
                  <a:pt x="156286" y="300602"/>
                </a:lnTo>
                <a:lnTo>
                  <a:pt x="114969" y="278976"/>
                </a:lnTo>
                <a:lnTo>
                  <a:pt x="83739" y="250037"/>
                </a:lnTo>
                <a:lnTo>
                  <a:pt x="63985" y="214558"/>
                </a:lnTo>
                <a:lnTo>
                  <a:pt x="57092" y="173311"/>
                </a:lnTo>
                <a:lnTo>
                  <a:pt x="63964" y="131872"/>
                </a:lnTo>
                <a:lnTo>
                  <a:pt x="83672" y="95682"/>
                </a:lnTo>
                <a:lnTo>
                  <a:pt x="114854" y="65772"/>
                </a:lnTo>
                <a:lnTo>
                  <a:pt x="156151" y="43174"/>
                </a:lnTo>
                <a:lnTo>
                  <a:pt x="206200" y="28921"/>
                </a:lnTo>
                <a:lnTo>
                  <a:pt x="263642" y="24044"/>
                </a:lnTo>
                <a:lnTo>
                  <a:pt x="319884" y="28921"/>
                </a:lnTo>
                <a:lnTo>
                  <a:pt x="369349" y="43174"/>
                </a:lnTo>
                <a:lnTo>
                  <a:pt x="410512" y="65772"/>
                </a:lnTo>
                <a:lnTo>
                  <a:pt x="441847" y="95682"/>
                </a:lnTo>
                <a:lnTo>
                  <a:pt x="459019" y="126782"/>
                </a:lnTo>
                <a:lnTo>
                  <a:pt x="263642" y="126782"/>
                </a:lnTo>
                <a:lnTo>
                  <a:pt x="233811" y="129617"/>
                </a:lnTo>
                <a:lnTo>
                  <a:pt x="210796" y="137985"/>
                </a:lnTo>
                <a:lnTo>
                  <a:pt x="196030" y="152384"/>
                </a:lnTo>
                <a:lnTo>
                  <a:pt x="190947" y="173311"/>
                </a:lnTo>
                <a:lnTo>
                  <a:pt x="196030" y="193457"/>
                </a:lnTo>
                <a:lnTo>
                  <a:pt x="210796" y="207309"/>
                </a:lnTo>
                <a:lnTo>
                  <a:pt x="233811" y="215248"/>
                </a:lnTo>
                <a:lnTo>
                  <a:pt x="263642" y="217653"/>
                </a:lnTo>
                <a:lnTo>
                  <a:pt x="460087" y="217653"/>
                </a:lnTo>
                <a:lnTo>
                  <a:pt x="441847" y="250037"/>
                </a:lnTo>
                <a:lnTo>
                  <a:pt x="410512" y="278976"/>
                </a:lnTo>
                <a:lnTo>
                  <a:pt x="369349" y="300602"/>
                </a:lnTo>
                <a:lnTo>
                  <a:pt x="319884" y="314144"/>
                </a:lnTo>
                <a:lnTo>
                  <a:pt x="263642" y="318829"/>
                </a:lnTo>
                <a:close/>
              </a:path>
              <a:path w="721995" h="804545">
                <a:moveTo>
                  <a:pt x="460087" y="217653"/>
                </a:moveTo>
                <a:lnTo>
                  <a:pt x="263642" y="217653"/>
                </a:lnTo>
                <a:lnTo>
                  <a:pt x="291907" y="215248"/>
                </a:lnTo>
                <a:lnTo>
                  <a:pt x="314264" y="207309"/>
                </a:lnTo>
                <a:lnTo>
                  <a:pt x="329014" y="193457"/>
                </a:lnTo>
                <a:lnTo>
                  <a:pt x="334460" y="173311"/>
                </a:lnTo>
                <a:lnTo>
                  <a:pt x="329014" y="152384"/>
                </a:lnTo>
                <a:lnTo>
                  <a:pt x="314264" y="137985"/>
                </a:lnTo>
                <a:lnTo>
                  <a:pt x="291907" y="129617"/>
                </a:lnTo>
                <a:lnTo>
                  <a:pt x="263642" y="126782"/>
                </a:lnTo>
                <a:lnTo>
                  <a:pt x="459019" y="126782"/>
                </a:lnTo>
                <a:lnTo>
                  <a:pt x="461830" y="131872"/>
                </a:lnTo>
                <a:lnTo>
                  <a:pt x="468934" y="173311"/>
                </a:lnTo>
                <a:lnTo>
                  <a:pt x="461830" y="214558"/>
                </a:lnTo>
                <a:lnTo>
                  <a:pt x="460087" y="217653"/>
                </a:lnTo>
                <a:close/>
              </a:path>
              <a:path w="721995" h="804545">
                <a:moveTo>
                  <a:pt x="15916" y="462163"/>
                </a:moveTo>
                <a:lnTo>
                  <a:pt x="0" y="351618"/>
                </a:lnTo>
                <a:lnTo>
                  <a:pt x="145321" y="349401"/>
                </a:lnTo>
                <a:lnTo>
                  <a:pt x="251162" y="346348"/>
                </a:lnTo>
                <a:lnTo>
                  <a:pt x="305333" y="343996"/>
                </a:lnTo>
                <a:lnTo>
                  <a:pt x="359698" y="340936"/>
                </a:lnTo>
                <a:lnTo>
                  <a:pt x="413779" y="337049"/>
                </a:lnTo>
                <a:lnTo>
                  <a:pt x="467096" y="332218"/>
                </a:lnTo>
                <a:lnTo>
                  <a:pt x="519169" y="326324"/>
                </a:lnTo>
                <a:lnTo>
                  <a:pt x="526656" y="426875"/>
                </a:lnTo>
                <a:lnTo>
                  <a:pt x="482347" y="434038"/>
                </a:lnTo>
                <a:lnTo>
                  <a:pt x="437540" y="440147"/>
                </a:lnTo>
                <a:lnTo>
                  <a:pt x="392440" y="445319"/>
                </a:lnTo>
                <a:lnTo>
                  <a:pt x="347252" y="449671"/>
                </a:lnTo>
                <a:lnTo>
                  <a:pt x="347252" y="458727"/>
                </a:lnTo>
                <a:lnTo>
                  <a:pt x="204987" y="458727"/>
                </a:lnTo>
                <a:lnTo>
                  <a:pt x="155259" y="460450"/>
                </a:lnTo>
                <a:lnTo>
                  <a:pt x="106937" y="461499"/>
                </a:lnTo>
                <a:lnTo>
                  <a:pt x="15916" y="462163"/>
                </a:lnTo>
                <a:close/>
              </a:path>
              <a:path w="721995" h="804545">
                <a:moveTo>
                  <a:pt x="721966" y="804097"/>
                </a:moveTo>
                <a:lnTo>
                  <a:pt x="95469" y="804097"/>
                </a:lnTo>
                <a:lnTo>
                  <a:pt x="95469" y="556469"/>
                </a:lnTo>
                <a:lnTo>
                  <a:pt x="204987" y="556469"/>
                </a:lnTo>
                <a:lnTo>
                  <a:pt x="204987" y="458727"/>
                </a:lnTo>
                <a:lnTo>
                  <a:pt x="347252" y="458727"/>
                </a:lnTo>
                <a:lnTo>
                  <a:pt x="347252" y="600812"/>
                </a:lnTo>
                <a:lnTo>
                  <a:pt x="237115" y="600812"/>
                </a:lnTo>
                <a:lnTo>
                  <a:pt x="237115" y="691058"/>
                </a:lnTo>
                <a:lnTo>
                  <a:pt x="721966" y="691058"/>
                </a:lnTo>
                <a:lnTo>
                  <a:pt x="721966" y="804097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64139" y="2843650"/>
            <a:ext cx="746125" cy="802640"/>
          </a:xfrm>
          <a:custGeom>
            <a:avLst/>
            <a:gdLst/>
            <a:ahLst/>
            <a:cxnLst/>
            <a:rect l="l" t="t" r="r" b="b"/>
            <a:pathLst>
              <a:path w="746125" h="802639">
                <a:moveTo>
                  <a:pt x="662378" y="305090"/>
                </a:moveTo>
                <a:lnTo>
                  <a:pt x="87677" y="305090"/>
                </a:lnTo>
                <a:lnTo>
                  <a:pt x="87677" y="0"/>
                </a:lnTo>
                <a:lnTo>
                  <a:pt x="658949" y="0"/>
                </a:lnTo>
                <a:lnTo>
                  <a:pt x="658949" y="112417"/>
                </a:lnTo>
                <a:lnTo>
                  <a:pt x="228695" y="112417"/>
                </a:lnTo>
                <a:lnTo>
                  <a:pt x="228695" y="193296"/>
                </a:lnTo>
                <a:lnTo>
                  <a:pt x="662378" y="193296"/>
                </a:lnTo>
                <a:lnTo>
                  <a:pt x="662378" y="305090"/>
                </a:lnTo>
                <a:close/>
              </a:path>
              <a:path w="746125" h="802639">
                <a:moveTo>
                  <a:pt x="745998" y="462787"/>
                </a:moveTo>
                <a:lnTo>
                  <a:pt x="0" y="462787"/>
                </a:lnTo>
                <a:lnTo>
                  <a:pt x="0" y="348808"/>
                </a:lnTo>
                <a:lnTo>
                  <a:pt x="745998" y="348808"/>
                </a:lnTo>
                <a:lnTo>
                  <a:pt x="745998" y="462787"/>
                </a:lnTo>
                <a:close/>
              </a:path>
              <a:path w="746125" h="802639">
                <a:moveTo>
                  <a:pt x="370036" y="802543"/>
                </a:moveTo>
                <a:lnTo>
                  <a:pt x="306154" y="800154"/>
                </a:lnTo>
                <a:lnTo>
                  <a:pt x="249354" y="792636"/>
                </a:lnTo>
                <a:lnTo>
                  <a:pt x="200079" y="780155"/>
                </a:lnTo>
                <a:lnTo>
                  <a:pt x="158771" y="762881"/>
                </a:lnTo>
                <a:lnTo>
                  <a:pt x="125872" y="740982"/>
                </a:lnTo>
                <a:lnTo>
                  <a:pt x="87073" y="683980"/>
                </a:lnTo>
                <a:lnTo>
                  <a:pt x="82057" y="649214"/>
                </a:lnTo>
                <a:lnTo>
                  <a:pt x="87027" y="615137"/>
                </a:lnTo>
                <a:lnTo>
                  <a:pt x="125872" y="558632"/>
                </a:lnTo>
                <a:lnTo>
                  <a:pt x="158771" y="537108"/>
                </a:lnTo>
                <a:lnTo>
                  <a:pt x="200079" y="520151"/>
                </a:lnTo>
                <a:lnTo>
                  <a:pt x="249354" y="507901"/>
                </a:lnTo>
                <a:lnTo>
                  <a:pt x="306154" y="500495"/>
                </a:lnTo>
                <a:lnTo>
                  <a:pt x="370036" y="498074"/>
                </a:lnTo>
                <a:lnTo>
                  <a:pt x="433554" y="500495"/>
                </a:lnTo>
                <a:lnTo>
                  <a:pt x="489984" y="507901"/>
                </a:lnTo>
                <a:lnTo>
                  <a:pt x="538903" y="520151"/>
                </a:lnTo>
                <a:lnTo>
                  <a:pt x="579892" y="537108"/>
                </a:lnTo>
                <a:lnTo>
                  <a:pt x="612531" y="558632"/>
                </a:lnTo>
                <a:lnTo>
                  <a:pt x="645942" y="604247"/>
                </a:lnTo>
                <a:lnTo>
                  <a:pt x="370036" y="604247"/>
                </a:lnTo>
                <a:lnTo>
                  <a:pt x="304695" y="607013"/>
                </a:lnTo>
                <a:lnTo>
                  <a:pt x="259859" y="615137"/>
                </a:lnTo>
                <a:lnTo>
                  <a:pt x="234153" y="629057"/>
                </a:lnTo>
                <a:lnTo>
                  <a:pt x="226199" y="649214"/>
                </a:lnTo>
                <a:lnTo>
                  <a:pt x="234153" y="671161"/>
                </a:lnTo>
                <a:lnTo>
                  <a:pt x="259859" y="685672"/>
                </a:lnTo>
                <a:lnTo>
                  <a:pt x="304695" y="693742"/>
                </a:lnTo>
                <a:lnTo>
                  <a:pt x="370036" y="696367"/>
                </a:lnTo>
                <a:lnTo>
                  <a:pt x="645142" y="696367"/>
                </a:lnTo>
                <a:lnTo>
                  <a:pt x="636399" y="714625"/>
                </a:lnTo>
                <a:lnTo>
                  <a:pt x="579892" y="762881"/>
                </a:lnTo>
                <a:lnTo>
                  <a:pt x="538903" y="780155"/>
                </a:lnTo>
                <a:lnTo>
                  <a:pt x="489984" y="792636"/>
                </a:lnTo>
                <a:lnTo>
                  <a:pt x="433554" y="800154"/>
                </a:lnTo>
                <a:lnTo>
                  <a:pt x="370036" y="802543"/>
                </a:lnTo>
                <a:close/>
              </a:path>
              <a:path w="746125" h="802639">
                <a:moveTo>
                  <a:pt x="645142" y="696367"/>
                </a:moveTo>
                <a:lnTo>
                  <a:pt x="370036" y="696367"/>
                </a:lnTo>
                <a:lnTo>
                  <a:pt x="434286" y="693742"/>
                </a:lnTo>
                <a:lnTo>
                  <a:pt x="479233" y="685672"/>
                </a:lnTo>
                <a:lnTo>
                  <a:pt x="505696" y="671161"/>
                </a:lnTo>
                <a:lnTo>
                  <a:pt x="514492" y="649214"/>
                </a:lnTo>
                <a:lnTo>
                  <a:pt x="505696" y="629057"/>
                </a:lnTo>
                <a:lnTo>
                  <a:pt x="479233" y="615137"/>
                </a:lnTo>
                <a:lnTo>
                  <a:pt x="434286" y="607013"/>
                </a:lnTo>
                <a:lnTo>
                  <a:pt x="370036" y="604247"/>
                </a:lnTo>
                <a:lnTo>
                  <a:pt x="645942" y="604247"/>
                </a:lnTo>
                <a:lnTo>
                  <a:pt x="651075" y="614824"/>
                </a:lnTo>
                <a:lnTo>
                  <a:pt x="656139" y="649214"/>
                </a:lnTo>
                <a:lnTo>
                  <a:pt x="651075" y="683980"/>
                </a:lnTo>
                <a:lnTo>
                  <a:pt x="645142" y="696367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4760" y="2841611"/>
            <a:ext cx="745490" cy="803275"/>
          </a:xfrm>
          <a:custGeom>
            <a:avLst/>
            <a:gdLst/>
            <a:ahLst/>
            <a:cxnLst/>
            <a:rect l="l" t="t" r="r" b="b"/>
            <a:pathLst>
              <a:path w="745490" h="803275">
                <a:moveTo>
                  <a:pt x="663321" y="565391"/>
                </a:moveTo>
                <a:lnTo>
                  <a:pt x="82994" y="565391"/>
                </a:lnTo>
                <a:lnTo>
                  <a:pt x="82994" y="674662"/>
                </a:lnTo>
                <a:lnTo>
                  <a:pt x="521042" y="674662"/>
                </a:lnTo>
                <a:lnTo>
                  <a:pt x="521042" y="802982"/>
                </a:lnTo>
                <a:lnTo>
                  <a:pt x="663321" y="802982"/>
                </a:lnTo>
                <a:lnTo>
                  <a:pt x="663321" y="674662"/>
                </a:lnTo>
                <a:lnTo>
                  <a:pt x="663321" y="565391"/>
                </a:lnTo>
                <a:close/>
              </a:path>
              <a:path w="745490" h="803275">
                <a:moveTo>
                  <a:pt x="745363" y="417677"/>
                </a:moveTo>
                <a:lnTo>
                  <a:pt x="443357" y="417677"/>
                </a:lnTo>
                <a:lnTo>
                  <a:pt x="443357" y="376085"/>
                </a:lnTo>
                <a:lnTo>
                  <a:pt x="672350" y="376085"/>
                </a:lnTo>
                <a:lnTo>
                  <a:pt x="672350" y="268084"/>
                </a:lnTo>
                <a:lnTo>
                  <a:pt x="230568" y="268084"/>
                </a:lnTo>
                <a:lnTo>
                  <a:pt x="230568" y="235051"/>
                </a:lnTo>
                <a:lnTo>
                  <a:pt x="658939" y="235051"/>
                </a:lnTo>
                <a:lnTo>
                  <a:pt x="658939" y="135940"/>
                </a:lnTo>
                <a:lnTo>
                  <a:pt x="658939" y="108000"/>
                </a:lnTo>
                <a:lnTo>
                  <a:pt x="658939" y="0"/>
                </a:lnTo>
                <a:lnTo>
                  <a:pt x="89535" y="0"/>
                </a:lnTo>
                <a:lnTo>
                  <a:pt x="89535" y="108000"/>
                </a:lnTo>
                <a:lnTo>
                  <a:pt x="517296" y="108000"/>
                </a:lnTo>
                <a:lnTo>
                  <a:pt x="517296" y="135940"/>
                </a:lnTo>
                <a:lnTo>
                  <a:pt x="90170" y="135940"/>
                </a:lnTo>
                <a:lnTo>
                  <a:pt x="90170" y="235051"/>
                </a:lnTo>
                <a:lnTo>
                  <a:pt x="90170" y="268084"/>
                </a:lnTo>
                <a:lnTo>
                  <a:pt x="90170" y="376085"/>
                </a:lnTo>
                <a:lnTo>
                  <a:pt x="302945" y="376085"/>
                </a:lnTo>
                <a:lnTo>
                  <a:pt x="302945" y="417677"/>
                </a:lnTo>
                <a:lnTo>
                  <a:pt x="0" y="417677"/>
                </a:lnTo>
                <a:lnTo>
                  <a:pt x="0" y="529475"/>
                </a:lnTo>
                <a:lnTo>
                  <a:pt x="745363" y="529475"/>
                </a:lnTo>
                <a:lnTo>
                  <a:pt x="745363" y="417677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40618" y="2828348"/>
            <a:ext cx="737235" cy="819150"/>
          </a:xfrm>
          <a:custGeom>
            <a:avLst/>
            <a:gdLst/>
            <a:ahLst/>
            <a:cxnLst/>
            <a:rect l="l" t="t" r="r" b="b"/>
            <a:pathLst>
              <a:path w="737234" h="819150">
                <a:moveTo>
                  <a:pt x="635536" y="475591"/>
                </a:moveTo>
                <a:lnTo>
                  <a:pt x="493271" y="475591"/>
                </a:lnTo>
                <a:lnTo>
                  <a:pt x="493271" y="0"/>
                </a:lnTo>
                <a:lnTo>
                  <a:pt x="635536" y="0"/>
                </a:lnTo>
                <a:lnTo>
                  <a:pt x="635536" y="180181"/>
                </a:lnTo>
                <a:lnTo>
                  <a:pt x="736939" y="180181"/>
                </a:lnTo>
                <a:lnTo>
                  <a:pt x="736939" y="297283"/>
                </a:lnTo>
                <a:lnTo>
                  <a:pt x="635536" y="297283"/>
                </a:lnTo>
                <a:lnTo>
                  <a:pt x="635536" y="475591"/>
                </a:lnTo>
                <a:close/>
              </a:path>
              <a:path w="737234" h="819150">
                <a:moveTo>
                  <a:pt x="404345" y="439992"/>
                </a:moveTo>
                <a:lnTo>
                  <a:pt x="0" y="439992"/>
                </a:lnTo>
                <a:lnTo>
                  <a:pt x="0" y="52150"/>
                </a:lnTo>
                <a:lnTo>
                  <a:pt x="140398" y="52150"/>
                </a:lnTo>
                <a:lnTo>
                  <a:pt x="140398" y="141460"/>
                </a:lnTo>
                <a:lnTo>
                  <a:pt x="404345" y="141460"/>
                </a:lnTo>
                <a:lnTo>
                  <a:pt x="404345" y="250130"/>
                </a:lnTo>
                <a:lnTo>
                  <a:pt x="140398" y="250130"/>
                </a:lnTo>
                <a:lnTo>
                  <a:pt x="140398" y="330072"/>
                </a:lnTo>
                <a:lnTo>
                  <a:pt x="404345" y="330072"/>
                </a:lnTo>
                <a:lnTo>
                  <a:pt x="404345" y="439992"/>
                </a:lnTo>
                <a:close/>
              </a:path>
              <a:path w="737234" h="819150">
                <a:moveTo>
                  <a:pt x="404345" y="141460"/>
                </a:moveTo>
                <a:lnTo>
                  <a:pt x="262699" y="141460"/>
                </a:lnTo>
                <a:lnTo>
                  <a:pt x="262699" y="52150"/>
                </a:lnTo>
                <a:lnTo>
                  <a:pt x="404345" y="52150"/>
                </a:lnTo>
                <a:lnTo>
                  <a:pt x="404345" y="141460"/>
                </a:lnTo>
                <a:close/>
              </a:path>
              <a:path w="737234" h="819150">
                <a:moveTo>
                  <a:pt x="404345" y="330072"/>
                </a:moveTo>
                <a:lnTo>
                  <a:pt x="262699" y="330072"/>
                </a:lnTo>
                <a:lnTo>
                  <a:pt x="262699" y="250130"/>
                </a:lnTo>
                <a:lnTo>
                  <a:pt x="404345" y="250130"/>
                </a:lnTo>
                <a:lnTo>
                  <a:pt x="404345" y="330072"/>
                </a:lnTo>
                <a:close/>
              </a:path>
              <a:path w="737234" h="819150">
                <a:moveTo>
                  <a:pt x="364102" y="819094"/>
                </a:moveTo>
                <a:lnTo>
                  <a:pt x="301506" y="816274"/>
                </a:lnTo>
                <a:lnTo>
                  <a:pt x="245575" y="807954"/>
                </a:lnTo>
                <a:lnTo>
                  <a:pt x="196833" y="794341"/>
                </a:lnTo>
                <a:lnTo>
                  <a:pt x="155802" y="775646"/>
                </a:lnTo>
                <a:lnTo>
                  <a:pt x="123005" y="752077"/>
                </a:lnTo>
                <a:lnTo>
                  <a:pt x="84205" y="691151"/>
                </a:lnTo>
                <a:lnTo>
                  <a:pt x="79248" y="654211"/>
                </a:lnTo>
                <a:lnTo>
                  <a:pt x="84205" y="617814"/>
                </a:lnTo>
                <a:lnTo>
                  <a:pt x="123005" y="557756"/>
                </a:lnTo>
                <a:lnTo>
                  <a:pt x="155802" y="534533"/>
                </a:lnTo>
                <a:lnTo>
                  <a:pt x="196833" y="516140"/>
                </a:lnTo>
                <a:lnTo>
                  <a:pt x="245575" y="502798"/>
                </a:lnTo>
                <a:lnTo>
                  <a:pt x="301506" y="494725"/>
                </a:lnTo>
                <a:lnTo>
                  <a:pt x="364102" y="492142"/>
                </a:lnTo>
                <a:lnTo>
                  <a:pt x="425370" y="494725"/>
                </a:lnTo>
                <a:lnTo>
                  <a:pt x="480132" y="502798"/>
                </a:lnTo>
                <a:lnTo>
                  <a:pt x="527882" y="516140"/>
                </a:lnTo>
                <a:lnTo>
                  <a:pt x="568110" y="534533"/>
                </a:lnTo>
                <a:lnTo>
                  <a:pt x="600309" y="557756"/>
                </a:lnTo>
                <a:lnTo>
                  <a:pt x="630876" y="600812"/>
                </a:lnTo>
                <a:lnTo>
                  <a:pt x="364102" y="600812"/>
                </a:lnTo>
                <a:lnTo>
                  <a:pt x="301008" y="603666"/>
                </a:lnTo>
                <a:lnTo>
                  <a:pt x="256226" y="612874"/>
                </a:lnTo>
                <a:lnTo>
                  <a:pt x="229580" y="629400"/>
                </a:lnTo>
                <a:lnTo>
                  <a:pt x="220894" y="654211"/>
                </a:lnTo>
                <a:lnTo>
                  <a:pt x="229580" y="679412"/>
                </a:lnTo>
                <a:lnTo>
                  <a:pt x="256226" y="696797"/>
                </a:lnTo>
                <a:lnTo>
                  <a:pt x="301008" y="706863"/>
                </a:lnTo>
                <a:lnTo>
                  <a:pt x="364102" y="710108"/>
                </a:lnTo>
                <a:lnTo>
                  <a:pt x="630112" y="710108"/>
                </a:lnTo>
                <a:lnTo>
                  <a:pt x="623971" y="723842"/>
                </a:lnTo>
                <a:lnTo>
                  <a:pt x="568110" y="775646"/>
                </a:lnTo>
                <a:lnTo>
                  <a:pt x="527882" y="794341"/>
                </a:lnTo>
                <a:lnTo>
                  <a:pt x="480132" y="807954"/>
                </a:lnTo>
                <a:lnTo>
                  <a:pt x="425370" y="816274"/>
                </a:lnTo>
                <a:lnTo>
                  <a:pt x="364102" y="819094"/>
                </a:lnTo>
                <a:close/>
              </a:path>
              <a:path w="737234" h="819150">
                <a:moveTo>
                  <a:pt x="630112" y="710108"/>
                </a:moveTo>
                <a:lnTo>
                  <a:pt x="364102" y="710108"/>
                </a:lnTo>
                <a:lnTo>
                  <a:pt x="425727" y="706863"/>
                </a:lnTo>
                <a:lnTo>
                  <a:pt x="469128" y="696797"/>
                </a:lnTo>
                <a:lnTo>
                  <a:pt x="494805" y="679412"/>
                </a:lnTo>
                <a:lnTo>
                  <a:pt x="503253" y="654211"/>
                </a:lnTo>
                <a:lnTo>
                  <a:pt x="494805" y="629400"/>
                </a:lnTo>
                <a:lnTo>
                  <a:pt x="469128" y="612874"/>
                </a:lnTo>
                <a:lnTo>
                  <a:pt x="425727" y="603666"/>
                </a:lnTo>
                <a:lnTo>
                  <a:pt x="364102" y="600812"/>
                </a:lnTo>
                <a:lnTo>
                  <a:pt x="630876" y="600812"/>
                </a:lnTo>
                <a:lnTo>
                  <a:pt x="638588" y="617814"/>
                </a:lnTo>
                <a:lnTo>
                  <a:pt x="643651" y="654211"/>
                </a:lnTo>
                <a:lnTo>
                  <a:pt x="638588" y="691151"/>
                </a:lnTo>
                <a:lnTo>
                  <a:pt x="630112" y="71010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57878" y="2828348"/>
            <a:ext cx="141605" cy="177800"/>
          </a:xfrm>
          <a:custGeom>
            <a:avLst/>
            <a:gdLst/>
            <a:ahLst/>
            <a:cxnLst/>
            <a:rect l="l" t="t" r="r" b="b"/>
            <a:pathLst>
              <a:path w="141604" h="177800">
                <a:moveTo>
                  <a:pt x="141027" y="177683"/>
                </a:moveTo>
                <a:lnTo>
                  <a:pt x="0" y="177683"/>
                </a:lnTo>
                <a:lnTo>
                  <a:pt x="0" y="0"/>
                </a:lnTo>
                <a:lnTo>
                  <a:pt x="141027" y="0"/>
                </a:lnTo>
                <a:lnTo>
                  <a:pt x="141027" y="177683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34965" y="2870199"/>
            <a:ext cx="664210" cy="765810"/>
          </a:xfrm>
          <a:custGeom>
            <a:avLst/>
            <a:gdLst/>
            <a:ahLst/>
            <a:cxnLst/>
            <a:rect l="l" t="t" r="r" b="b"/>
            <a:pathLst>
              <a:path w="664209" h="765810">
                <a:moveTo>
                  <a:pt x="663930" y="496150"/>
                </a:moveTo>
                <a:lnTo>
                  <a:pt x="247726" y="496150"/>
                </a:lnTo>
                <a:lnTo>
                  <a:pt x="247726" y="436435"/>
                </a:lnTo>
                <a:lnTo>
                  <a:pt x="107950" y="436435"/>
                </a:lnTo>
                <a:lnTo>
                  <a:pt x="107950" y="496150"/>
                </a:lnTo>
                <a:lnTo>
                  <a:pt x="107950" y="602881"/>
                </a:lnTo>
                <a:lnTo>
                  <a:pt x="107950" y="652424"/>
                </a:lnTo>
                <a:lnTo>
                  <a:pt x="107950" y="765505"/>
                </a:lnTo>
                <a:lnTo>
                  <a:pt x="663930" y="765505"/>
                </a:lnTo>
                <a:lnTo>
                  <a:pt x="663930" y="652653"/>
                </a:lnTo>
                <a:lnTo>
                  <a:pt x="663930" y="652424"/>
                </a:lnTo>
                <a:lnTo>
                  <a:pt x="663930" y="602996"/>
                </a:lnTo>
                <a:lnTo>
                  <a:pt x="522909" y="602996"/>
                </a:lnTo>
                <a:lnTo>
                  <a:pt x="522909" y="652424"/>
                </a:lnTo>
                <a:lnTo>
                  <a:pt x="247726" y="652424"/>
                </a:lnTo>
                <a:lnTo>
                  <a:pt x="247726" y="602881"/>
                </a:lnTo>
                <a:lnTo>
                  <a:pt x="663930" y="602881"/>
                </a:lnTo>
                <a:lnTo>
                  <a:pt x="663930" y="496150"/>
                </a:lnTo>
                <a:close/>
              </a:path>
              <a:path w="664209" h="765810">
                <a:moveTo>
                  <a:pt x="663930" y="435927"/>
                </a:moveTo>
                <a:lnTo>
                  <a:pt x="522909" y="435927"/>
                </a:lnTo>
                <a:lnTo>
                  <a:pt x="522909" y="495579"/>
                </a:lnTo>
                <a:lnTo>
                  <a:pt x="663930" y="495579"/>
                </a:lnTo>
                <a:lnTo>
                  <a:pt x="663930" y="435927"/>
                </a:lnTo>
                <a:close/>
              </a:path>
              <a:path w="664209" h="765810">
                <a:moveTo>
                  <a:pt x="663930" y="135305"/>
                </a:moveTo>
                <a:lnTo>
                  <a:pt x="399973" y="135305"/>
                </a:lnTo>
                <a:lnTo>
                  <a:pt x="399973" y="89928"/>
                </a:lnTo>
                <a:lnTo>
                  <a:pt x="399973" y="89573"/>
                </a:lnTo>
                <a:lnTo>
                  <a:pt x="399973" y="0"/>
                </a:lnTo>
                <a:lnTo>
                  <a:pt x="260210" y="0"/>
                </a:lnTo>
                <a:lnTo>
                  <a:pt x="260210" y="89573"/>
                </a:lnTo>
                <a:lnTo>
                  <a:pt x="260210" y="197573"/>
                </a:lnTo>
                <a:lnTo>
                  <a:pt x="260210" y="250926"/>
                </a:lnTo>
                <a:lnTo>
                  <a:pt x="260210" y="275069"/>
                </a:lnTo>
                <a:lnTo>
                  <a:pt x="142265" y="275069"/>
                </a:lnTo>
                <a:lnTo>
                  <a:pt x="142265" y="197573"/>
                </a:lnTo>
                <a:lnTo>
                  <a:pt x="260210" y="197573"/>
                </a:lnTo>
                <a:lnTo>
                  <a:pt x="260210" y="89573"/>
                </a:lnTo>
                <a:lnTo>
                  <a:pt x="142265" y="89573"/>
                </a:lnTo>
                <a:lnTo>
                  <a:pt x="142265" y="635"/>
                </a:lnTo>
                <a:lnTo>
                  <a:pt x="0" y="635"/>
                </a:lnTo>
                <a:lnTo>
                  <a:pt x="0" y="386880"/>
                </a:lnTo>
                <a:lnTo>
                  <a:pt x="399973" y="386880"/>
                </a:lnTo>
                <a:lnTo>
                  <a:pt x="399973" y="275069"/>
                </a:lnTo>
                <a:lnTo>
                  <a:pt x="399973" y="250926"/>
                </a:lnTo>
                <a:lnTo>
                  <a:pt x="522909" y="250926"/>
                </a:lnTo>
                <a:lnTo>
                  <a:pt x="522909" y="405955"/>
                </a:lnTo>
                <a:lnTo>
                  <a:pt x="663930" y="405955"/>
                </a:lnTo>
                <a:lnTo>
                  <a:pt x="663930" y="250926"/>
                </a:lnTo>
                <a:lnTo>
                  <a:pt x="663930" y="250444"/>
                </a:lnTo>
                <a:lnTo>
                  <a:pt x="663930" y="197573"/>
                </a:lnTo>
                <a:lnTo>
                  <a:pt x="663930" y="13530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3188" y="5028536"/>
            <a:ext cx="5333365" cy="676910"/>
          </a:xfrm>
          <a:custGeom>
            <a:avLst/>
            <a:gdLst/>
            <a:ahLst/>
            <a:cxnLst/>
            <a:rect l="l" t="t" r="r" b="b"/>
            <a:pathLst>
              <a:path w="5333365" h="676910">
                <a:moveTo>
                  <a:pt x="5332902" y="676866"/>
                </a:moveTo>
                <a:lnTo>
                  <a:pt x="0" y="676866"/>
                </a:lnTo>
                <a:lnTo>
                  <a:pt x="0" y="0"/>
                </a:lnTo>
                <a:lnTo>
                  <a:pt x="5332902" y="0"/>
                </a:lnTo>
                <a:lnTo>
                  <a:pt x="5332902" y="676866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33025" y="5838869"/>
            <a:ext cx="2061845" cy="676910"/>
          </a:xfrm>
          <a:custGeom>
            <a:avLst/>
            <a:gdLst/>
            <a:ahLst/>
            <a:cxnLst/>
            <a:rect l="l" t="t" r="r" b="b"/>
            <a:pathLst>
              <a:path w="2061845" h="676909">
                <a:moveTo>
                  <a:pt x="2061608" y="676866"/>
                </a:moveTo>
                <a:lnTo>
                  <a:pt x="0" y="676866"/>
                </a:lnTo>
                <a:lnTo>
                  <a:pt x="0" y="0"/>
                </a:lnTo>
                <a:lnTo>
                  <a:pt x="2061608" y="0"/>
                </a:lnTo>
                <a:lnTo>
                  <a:pt x="2061608" y="676866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8972" y="4342327"/>
            <a:ext cx="225425" cy="419734"/>
          </a:xfrm>
          <a:custGeom>
            <a:avLst/>
            <a:gdLst/>
            <a:ahLst/>
            <a:cxnLst/>
            <a:rect l="l" t="t" r="r" b="b"/>
            <a:pathLst>
              <a:path w="225425" h="419735">
                <a:moveTo>
                  <a:pt x="225148" y="419275"/>
                </a:moveTo>
                <a:lnTo>
                  <a:pt x="0" y="419275"/>
                </a:lnTo>
                <a:lnTo>
                  <a:pt x="0" y="375803"/>
                </a:lnTo>
                <a:lnTo>
                  <a:pt x="91291" y="375803"/>
                </a:lnTo>
                <a:lnTo>
                  <a:pt x="91291" y="62919"/>
                </a:lnTo>
                <a:lnTo>
                  <a:pt x="18482" y="62919"/>
                </a:lnTo>
                <a:lnTo>
                  <a:pt x="18482" y="29743"/>
                </a:lnTo>
                <a:lnTo>
                  <a:pt x="43991" y="24050"/>
                </a:lnTo>
                <a:lnTo>
                  <a:pt x="66298" y="17231"/>
                </a:lnTo>
                <a:lnTo>
                  <a:pt x="85979" y="9232"/>
                </a:lnTo>
                <a:lnTo>
                  <a:pt x="103612" y="0"/>
                </a:lnTo>
                <a:lnTo>
                  <a:pt x="142817" y="0"/>
                </a:lnTo>
                <a:lnTo>
                  <a:pt x="142817" y="375803"/>
                </a:lnTo>
                <a:lnTo>
                  <a:pt x="225148" y="375803"/>
                </a:lnTo>
                <a:lnTo>
                  <a:pt x="225148" y="4192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1410" y="4688959"/>
            <a:ext cx="73929" cy="8007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979507" y="4351215"/>
            <a:ext cx="320675" cy="423545"/>
            <a:chOff x="1979507" y="4351215"/>
            <a:chExt cx="320675" cy="423545"/>
          </a:xfrm>
        </p:grpSpPr>
        <p:sp>
          <p:nvSpPr>
            <p:cNvPr id="26" name="object 26"/>
            <p:cNvSpPr/>
            <p:nvPr/>
          </p:nvSpPr>
          <p:spPr>
            <a:xfrm>
              <a:off x="1985387" y="4357095"/>
              <a:ext cx="309245" cy="412115"/>
            </a:xfrm>
            <a:custGeom>
              <a:avLst/>
              <a:gdLst/>
              <a:ahLst/>
              <a:cxnLst/>
              <a:rect l="l" t="t" r="r" b="b"/>
              <a:pathLst>
                <a:path w="309244" h="412114">
                  <a:moveTo>
                    <a:pt x="154329" y="411618"/>
                  </a:moveTo>
                  <a:lnTo>
                    <a:pt x="102335" y="404625"/>
                  </a:lnTo>
                  <a:lnTo>
                    <a:pt x="59568" y="384870"/>
                  </a:lnTo>
                  <a:lnTo>
                    <a:pt x="27366" y="354193"/>
                  </a:lnTo>
                  <a:lnTo>
                    <a:pt x="7064" y="314434"/>
                  </a:lnTo>
                  <a:lnTo>
                    <a:pt x="0" y="267432"/>
                  </a:lnTo>
                  <a:lnTo>
                    <a:pt x="0" y="0"/>
                  </a:lnTo>
                  <a:lnTo>
                    <a:pt x="49122" y="0"/>
                  </a:lnTo>
                  <a:lnTo>
                    <a:pt x="49122" y="263483"/>
                  </a:lnTo>
                  <a:lnTo>
                    <a:pt x="56368" y="304115"/>
                  </a:lnTo>
                  <a:lnTo>
                    <a:pt x="77213" y="336118"/>
                  </a:lnTo>
                  <a:lnTo>
                    <a:pt x="110313" y="357085"/>
                  </a:lnTo>
                  <a:lnTo>
                    <a:pt x="154329" y="364609"/>
                  </a:lnTo>
                  <a:lnTo>
                    <a:pt x="198283" y="357085"/>
                  </a:lnTo>
                  <a:lnTo>
                    <a:pt x="231251" y="336118"/>
                  </a:lnTo>
                  <a:lnTo>
                    <a:pt x="251964" y="304115"/>
                  </a:lnTo>
                  <a:lnTo>
                    <a:pt x="259150" y="263483"/>
                  </a:lnTo>
                  <a:lnTo>
                    <a:pt x="259150" y="0"/>
                  </a:lnTo>
                  <a:lnTo>
                    <a:pt x="308661" y="0"/>
                  </a:lnTo>
                  <a:lnTo>
                    <a:pt x="308661" y="267432"/>
                  </a:lnTo>
                  <a:lnTo>
                    <a:pt x="301559" y="314434"/>
                  </a:lnTo>
                  <a:lnTo>
                    <a:pt x="281183" y="354193"/>
                  </a:lnTo>
                  <a:lnTo>
                    <a:pt x="248924" y="384870"/>
                  </a:lnTo>
                  <a:lnTo>
                    <a:pt x="206175" y="404625"/>
                  </a:lnTo>
                  <a:lnTo>
                    <a:pt x="154329" y="4116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85387" y="4357095"/>
              <a:ext cx="309245" cy="412115"/>
            </a:xfrm>
            <a:custGeom>
              <a:avLst/>
              <a:gdLst/>
              <a:ahLst/>
              <a:cxnLst/>
              <a:rect l="l" t="t" r="r" b="b"/>
              <a:pathLst>
                <a:path w="309244" h="412114">
                  <a:moveTo>
                    <a:pt x="259150" y="263483"/>
                  </a:moveTo>
                  <a:lnTo>
                    <a:pt x="251964" y="304115"/>
                  </a:lnTo>
                  <a:lnTo>
                    <a:pt x="231251" y="336118"/>
                  </a:lnTo>
                  <a:lnTo>
                    <a:pt x="198283" y="357085"/>
                  </a:lnTo>
                  <a:lnTo>
                    <a:pt x="154329" y="364609"/>
                  </a:lnTo>
                  <a:lnTo>
                    <a:pt x="110313" y="357085"/>
                  </a:lnTo>
                  <a:lnTo>
                    <a:pt x="77213" y="336118"/>
                  </a:lnTo>
                  <a:lnTo>
                    <a:pt x="56368" y="304115"/>
                  </a:lnTo>
                  <a:lnTo>
                    <a:pt x="49122" y="263483"/>
                  </a:lnTo>
                  <a:lnTo>
                    <a:pt x="49122" y="0"/>
                  </a:lnTo>
                  <a:lnTo>
                    <a:pt x="0" y="0"/>
                  </a:lnTo>
                  <a:lnTo>
                    <a:pt x="0" y="267432"/>
                  </a:lnTo>
                  <a:lnTo>
                    <a:pt x="7064" y="314434"/>
                  </a:lnTo>
                  <a:lnTo>
                    <a:pt x="27366" y="354193"/>
                  </a:lnTo>
                  <a:lnTo>
                    <a:pt x="59568" y="384870"/>
                  </a:lnTo>
                  <a:lnTo>
                    <a:pt x="102335" y="404625"/>
                  </a:lnTo>
                  <a:lnTo>
                    <a:pt x="154329" y="411618"/>
                  </a:lnTo>
                  <a:lnTo>
                    <a:pt x="206175" y="404625"/>
                  </a:lnTo>
                  <a:lnTo>
                    <a:pt x="248924" y="384870"/>
                  </a:lnTo>
                  <a:lnTo>
                    <a:pt x="281183" y="354193"/>
                  </a:lnTo>
                  <a:lnTo>
                    <a:pt x="301559" y="314434"/>
                  </a:lnTo>
                  <a:lnTo>
                    <a:pt x="308661" y="267432"/>
                  </a:lnTo>
                  <a:lnTo>
                    <a:pt x="308661" y="0"/>
                  </a:lnTo>
                  <a:lnTo>
                    <a:pt x="259150" y="0"/>
                  </a:lnTo>
                  <a:lnTo>
                    <a:pt x="259150" y="263483"/>
                  </a:lnTo>
                  <a:close/>
                </a:path>
              </a:pathLst>
            </a:custGeom>
            <a:ln w="1175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364373" y="4351213"/>
            <a:ext cx="326390" cy="416559"/>
            <a:chOff x="2364373" y="4351213"/>
            <a:chExt cx="326390" cy="416559"/>
          </a:xfrm>
        </p:grpSpPr>
        <p:sp>
          <p:nvSpPr>
            <p:cNvPr id="29" name="object 29"/>
            <p:cNvSpPr/>
            <p:nvPr/>
          </p:nvSpPr>
          <p:spPr>
            <a:xfrm>
              <a:off x="2370255" y="4357095"/>
              <a:ext cx="314960" cy="405130"/>
            </a:xfrm>
            <a:custGeom>
              <a:avLst/>
              <a:gdLst/>
              <a:ahLst/>
              <a:cxnLst/>
              <a:rect l="l" t="t" r="r" b="b"/>
              <a:pathLst>
                <a:path w="314960" h="405129">
                  <a:moveTo>
                    <a:pt x="314460" y="404507"/>
                  </a:moveTo>
                  <a:lnTo>
                    <a:pt x="267274" y="404507"/>
                  </a:lnTo>
                  <a:lnTo>
                    <a:pt x="52991" y="89670"/>
                  </a:lnTo>
                  <a:lnTo>
                    <a:pt x="49127" y="89670"/>
                  </a:lnTo>
                  <a:lnTo>
                    <a:pt x="49127" y="404507"/>
                  </a:lnTo>
                  <a:lnTo>
                    <a:pt x="0" y="404507"/>
                  </a:lnTo>
                  <a:lnTo>
                    <a:pt x="0" y="0"/>
                  </a:lnTo>
                  <a:lnTo>
                    <a:pt x="47577" y="0"/>
                  </a:lnTo>
                  <a:lnTo>
                    <a:pt x="262243" y="315626"/>
                  </a:lnTo>
                  <a:lnTo>
                    <a:pt x="266117" y="315626"/>
                  </a:lnTo>
                  <a:lnTo>
                    <a:pt x="266117" y="0"/>
                  </a:lnTo>
                  <a:lnTo>
                    <a:pt x="314460" y="0"/>
                  </a:lnTo>
                  <a:lnTo>
                    <a:pt x="314460" y="40450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70255" y="4357095"/>
              <a:ext cx="314960" cy="405130"/>
            </a:xfrm>
            <a:custGeom>
              <a:avLst/>
              <a:gdLst/>
              <a:ahLst/>
              <a:cxnLst/>
              <a:rect l="l" t="t" r="r" b="b"/>
              <a:pathLst>
                <a:path w="314960" h="405129">
                  <a:moveTo>
                    <a:pt x="266117" y="0"/>
                  </a:moveTo>
                  <a:lnTo>
                    <a:pt x="266117" y="315626"/>
                  </a:lnTo>
                  <a:lnTo>
                    <a:pt x="262243" y="315626"/>
                  </a:lnTo>
                  <a:lnTo>
                    <a:pt x="47577" y="0"/>
                  </a:lnTo>
                  <a:lnTo>
                    <a:pt x="0" y="0"/>
                  </a:lnTo>
                  <a:lnTo>
                    <a:pt x="0" y="404507"/>
                  </a:lnTo>
                  <a:lnTo>
                    <a:pt x="49127" y="404507"/>
                  </a:lnTo>
                  <a:lnTo>
                    <a:pt x="49127" y="89670"/>
                  </a:lnTo>
                  <a:lnTo>
                    <a:pt x="52991" y="89670"/>
                  </a:lnTo>
                  <a:lnTo>
                    <a:pt x="267274" y="404507"/>
                  </a:lnTo>
                  <a:lnTo>
                    <a:pt x="314460" y="404507"/>
                  </a:lnTo>
                  <a:lnTo>
                    <a:pt x="314460" y="0"/>
                  </a:lnTo>
                  <a:lnTo>
                    <a:pt x="266117" y="0"/>
                  </a:lnTo>
                  <a:close/>
                </a:path>
              </a:pathLst>
            </a:custGeom>
            <a:ln w="1176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755096" y="4351259"/>
            <a:ext cx="60960" cy="416559"/>
            <a:chOff x="2755096" y="4351259"/>
            <a:chExt cx="60960" cy="416559"/>
          </a:xfrm>
        </p:grpSpPr>
        <p:sp>
          <p:nvSpPr>
            <p:cNvPr id="32" name="object 32"/>
            <p:cNvSpPr/>
            <p:nvPr/>
          </p:nvSpPr>
          <p:spPr>
            <a:xfrm>
              <a:off x="2760932" y="4357095"/>
              <a:ext cx="49530" cy="405130"/>
            </a:xfrm>
            <a:custGeom>
              <a:avLst/>
              <a:gdLst/>
              <a:ahLst/>
              <a:cxnLst/>
              <a:rect l="l" t="t" r="r" b="b"/>
              <a:pathLst>
                <a:path w="49530" h="405129">
                  <a:moveTo>
                    <a:pt x="49118" y="404507"/>
                  </a:moveTo>
                  <a:lnTo>
                    <a:pt x="0" y="404507"/>
                  </a:lnTo>
                  <a:lnTo>
                    <a:pt x="0" y="0"/>
                  </a:lnTo>
                  <a:lnTo>
                    <a:pt x="49118" y="0"/>
                  </a:lnTo>
                  <a:lnTo>
                    <a:pt x="49118" y="40450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60932" y="4357095"/>
              <a:ext cx="49530" cy="405130"/>
            </a:xfrm>
            <a:custGeom>
              <a:avLst/>
              <a:gdLst/>
              <a:ahLst/>
              <a:cxnLst/>
              <a:rect l="l" t="t" r="r" b="b"/>
              <a:pathLst>
                <a:path w="49530" h="405129">
                  <a:moveTo>
                    <a:pt x="0" y="0"/>
                  </a:moveTo>
                  <a:lnTo>
                    <a:pt x="0" y="404507"/>
                  </a:lnTo>
                  <a:lnTo>
                    <a:pt x="49118" y="404507"/>
                  </a:lnTo>
                  <a:lnTo>
                    <a:pt x="49118" y="0"/>
                  </a:lnTo>
                  <a:lnTo>
                    <a:pt x="0" y="0"/>
                  </a:lnTo>
                  <a:close/>
                </a:path>
              </a:pathLst>
            </a:custGeom>
            <a:ln w="1167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880385" y="4351213"/>
            <a:ext cx="323850" cy="416559"/>
            <a:chOff x="2880385" y="4351213"/>
            <a:chExt cx="323850" cy="416559"/>
          </a:xfrm>
        </p:grpSpPr>
        <p:sp>
          <p:nvSpPr>
            <p:cNvPr id="35" name="object 35"/>
            <p:cNvSpPr/>
            <p:nvPr/>
          </p:nvSpPr>
          <p:spPr>
            <a:xfrm>
              <a:off x="2886266" y="4357095"/>
              <a:ext cx="311785" cy="405130"/>
            </a:xfrm>
            <a:custGeom>
              <a:avLst/>
              <a:gdLst/>
              <a:ahLst/>
              <a:cxnLst/>
              <a:rect l="l" t="t" r="r" b="b"/>
              <a:pathLst>
                <a:path w="311785" h="405129">
                  <a:moveTo>
                    <a:pt x="123000" y="404507"/>
                  </a:moveTo>
                  <a:lnTo>
                    <a:pt x="0" y="404507"/>
                  </a:lnTo>
                  <a:lnTo>
                    <a:pt x="0" y="0"/>
                  </a:lnTo>
                  <a:lnTo>
                    <a:pt x="128022" y="0"/>
                  </a:lnTo>
                  <a:lnTo>
                    <a:pt x="174616" y="4567"/>
                  </a:lnTo>
                  <a:lnTo>
                    <a:pt x="215025" y="17966"/>
                  </a:lnTo>
                  <a:lnTo>
                    <a:pt x="248891" y="39739"/>
                  </a:lnTo>
                  <a:lnTo>
                    <a:pt x="253339" y="44637"/>
                  </a:lnTo>
                  <a:lnTo>
                    <a:pt x="49118" y="44637"/>
                  </a:lnTo>
                  <a:lnTo>
                    <a:pt x="49118" y="359869"/>
                  </a:lnTo>
                  <a:lnTo>
                    <a:pt x="252110" y="359869"/>
                  </a:lnTo>
                  <a:lnTo>
                    <a:pt x="247954" y="364394"/>
                  </a:lnTo>
                  <a:lnTo>
                    <a:pt x="213195" y="386366"/>
                  </a:lnTo>
                  <a:lnTo>
                    <a:pt x="171453" y="399894"/>
                  </a:lnTo>
                  <a:lnTo>
                    <a:pt x="123000" y="404507"/>
                  </a:lnTo>
                  <a:close/>
                </a:path>
                <a:path w="311785" h="405129">
                  <a:moveTo>
                    <a:pt x="252110" y="359869"/>
                  </a:moveTo>
                  <a:lnTo>
                    <a:pt x="119901" y="359869"/>
                  </a:lnTo>
                  <a:lnTo>
                    <a:pt x="172147" y="352838"/>
                  </a:lnTo>
                  <a:lnTo>
                    <a:pt x="212490" y="332439"/>
                  </a:lnTo>
                  <a:lnTo>
                    <a:pt x="241098" y="299714"/>
                  </a:lnTo>
                  <a:lnTo>
                    <a:pt x="258140" y="255708"/>
                  </a:lnTo>
                  <a:lnTo>
                    <a:pt x="263783" y="201464"/>
                  </a:lnTo>
                  <a:lnTo>
                    <a:pt x="258180" y="147686"/>
                  </a:lnTo>
                  <a:lnTo>
                    <a:pt x="241420" y="104110"/>
                  </a:lnTo>
                  <a:lnTo>
                    <a:pt x="213576" y="71740"/>
                  </a:lnTo>
                  <a:lnTo>
                    <a:pt x="174723" y="51580"/>
                  </a:lnTo>
                  <a:lnTo>
                    <a:pt x="124932" y="44637"/>
                  </a:lnTo>
                  <a:lnTo>
                    <a:pt x="253339" y="44637"/>
                  </a:lnTo>
                  <a:lnTo>
                    <a:pt x="275855" y="69432"/>
                  </a:lnTo>
                  <a:lnTo>
                    <a:pt x="295559" y="106588"/>
                  </a:lnTo>
                  <a:lnTo>
                    <a:pt x="307645" y="150750"/>
                  </a:lnTo>
                  <a:lnTo>
                    <a:pt x="311753" y="201464"/>
                  </a:lnTo>
                  <a:lnTo>
                    <a:pt x="307630" y="252513"/>
                  </a:lnTo>
                  <a:lnTo>
                    <a:pt x="295442" y="296998"/>
                  </a:lnTo>
                  <a:lnTo>
                    <a:pt x="275460" y="334448"/>
                  </a:lnTo>
                  <a:lnTo>
                    <a:pt x="252110" y="35986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86266" y="4357095"/>
              <a:ext cx="311785" cy="405130"/>
            </a:xfrm>
            <a:custGeom>
              <a:avLst/>
              <a:gdLst/>
              <a:ahLst/>
              <a:cxnLst/>
              <a:rect l="l" t="t" r="r" b="b"/>
              <a:pathLst>
                <a:path w="311785" h="405129">
                  <a:moveTo>
                    <a:pt x="128022" y="0"/>
                  </a:moveTo>
                  <a:lnTo>
                    <a:pt x="0" y="0"/>
                  </a:lnTo>
                  <a:lnTo>
                    <a:pt x="0" y="404507"/>
                  </a:lnTo>
                  <a:lnTo>
                    <a:pt x="123000" y="404507"/>
                  </a:lnTo>
                  <a:lnTo>
                    <a:pt x="171453" y="399894"/>
                  </a:lnTo>
                  <a:lnTo>
                    <a:pt x="213195" y="386366"/>
                  </a:lnTo>
                  <a:lnTo>
                    <a:pt x="247954" y="364394"/>
                  </a:lnTo>
                  <a:lnTo>
                    <a:pt x="275460" y="334448"/>
                  </a:lnTo>
                  <a:lnTo>
                    <a:pt x="295442" y="296998"/>
                  </a:lnTo>
                  <a:lnTo>
                    <a:pt x="307630" y="252513"/>
                  </a:lnTo>
                  <a:lnTo>
                    <a:pt x="311753" y="201464"/>
                  </a:lnTo>
                  <a:lnTo>
                    <a:pt x="307645" y="150750"/>
                  </a:lnTo>
                  <a:lnTo>
                    <a:pt x="295559" y="106588"/>
                  </a:lnTo>
                  <a:lnTo>
                    <a:pt x="275855" y="69432"/>
                  </a:lnTo>
                  <a:lnTo>
                    <a:pt x="248891" y="39740"/>
                  </a:lnTo>
                  <a:lnTo>
                    <a:pt x="215025" y="17966"/>
                  </a:lnTo>
                  <a:lnTo>
                    <a:pt x="174616" y="4567"/>
                  </a:lnTo>
                  <a:lnTo>
                    <a:pt x="128022" y="0"/>
                  </a:lnTo>
                  <a:close/>
                </a:path>
                <a:path w="311785" h="405129">
                  <a:moveTo>
                    <a:pt x="49118" y="359869"/>
                  </a:moveTo>
                  <a:lnTo>
                    <a:pt x="49118" y="44637"/>
                  </a:lnTo>
                  <a:lnTo>
                    <a:pt x="124932" y="44637"/>
                  </a:lnTo>
                  <a:lnTo>
                    <a:pt x="174723" y="51580"/>
                  </a:lnTo>
                  <a:lnTo>
                    <a:pt x="213576" y="71740"/>
                  </a:lnTo>
                  <a:lnTo>
                    <a:pt x="241420" y="104110"/>
                  </a:lnTo>
                  <a:lnTo>
                    <a:pt x="258180" y="147686"/>
                  </a:lnTo>
                  <a:lnTo>
                    <a:pt x="263783" y="201464"/>
                  </a:lnTo>
                  <a:lnTo>
                    <a:pt x="258140" y="255708"/>
                  </a:lnTo>
                  <a:lnTo>
                    <a:pt x="241098" y="299714"/>
                  </a:lnTo>
                  <a:lnTo>
                    <a:pt x="212490" y="332439"/>
                  </a:lnTo>
                  <a:lnTo>
                    <a:pt x="172147" y="352838"/>
                  </a:lnTo>
                  <a:lnTo>
                    <a:pt x="119901" y="359869"/>
                  </a:lnTo>
                  <a:lnTo>
                    <a:pt x="49118" y="35986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252892" y="4351208"/>
            <a:ext cx="626745" cy="416559"/>
            <a:chOff x="3252892" y="4351208"/>
            <a:chExt cx="626745" cy="416559"/>
          </a:xfrm>
        </p:grpSpPr>
        <p:sp>
          <p:nvSpPr>
            <p:cNvPr id="38" name="object 38"/>
            <p:cNvSpPr/>
            <p:nvPr/>
          </p:nvSpPr>
          <p:spPr>
            <a:xfrm>
              <a:off x="3258756" y="4356823"/>
              <a:ext cx="243204" cy="404495"/>
            </a:xfrm>
            <a:custGeom>
              <a:avLst/>
              <a:gdLst/>
              <a:ahLst/>
              <a:cxnLst/>
              <a:rect l="l" t="t" r="r" b="b"/>
              <a:pathLst>
                <a:path w="243204" h="404495">
                  <a:moveTo>
                    <a:pt x="242900" y="360629"/>
                  </a:moveTo>
                  <a:lnTo>
                    <a:pt x="49110" y="360629"/>
                  </a:lnTo>
                  <a:lnTo>
                    <a:pt x="49110" y="224586"/>
                  </a:lnTo>
                  <a:lnTo>
                    <a:pt x="227418" y="224586"/>
                  </a:lnTo>
                  <a:lnTo>
                    <a:pt x="227418" y="179666"/>
                  </a:lnTo>
                  <a:lnTo>
                    <a:pt x="49110" y="179666"/>
                  </a:lnTo>
                  <a:lnTo>
                    <a:pt x="49110" y="44919"/>
                  </a:lnTo>
                  <a:lnTo>
                    <a:pt x="240195" y="44919"/>
                  </a:lnTo>
                  <a:lnTo>
                    <a:pt x="240195" y="0"/>
                  </a:lnTo>
                  <a:lnTo>
                    <a:pt x="0" y="0"/>
                  </a:lnTo>
                  <a:lnTo>
                    <a:pt x="0" y="44919"/>
                  </a:lnTo>
                  <a:lnTo>
                    <a:pt x="0" y="179666"/>
                  </a:lnTo>
                  <a:lnTo>
                    <a:pt x="0" y="224586"/>
                  </a:lnTo>
                  <a:lnTo>
                    <a:pt x="0" y="360629"/>
                  </a:lnTo>
                  <a:lnTo>
                    <a:pt x="0" y="404266"/>
                  </a:lnTo>
                  <a:lnTo>
                    <a:pt x="242900" y="404266"/>
                  </a:lnTo>
                  <a:lnTo>
                    <a:pt x="242900" y="3606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58760" y="4357095"/>
              <a:ext cx="243204" cy="405130"/>
            </a:xfrm>
            <a:custGeom>
              <a:avLst/>
              <a:gdLst/>
              <a:ahLst/>
              <a:cxnLst/>
              <a:rect l="l" t="t" r="r" b="b"/>
              <a:pathLst>
                <a:path w="243204" h="405129">
                  <a:moveTo>
                    <a:pt x="242902" y="404507"/>
                  </a:moveTo>
                  <a:lnTo>
                    <a:pt x="242902" y="359869"/>
                  </a:lnTo>
                  <a:lnTo>
                    <a:pt x="49118" y="359869"/>
                  </a:lnTo>
                  <a:lnTo>
                    <a:pt x="49118" y="223979"/>
                  </a:lnTo>
                  <a:lnTo>
                    <a:pt x="227425" y="223979"/>
                  </a:lnTo>
                  <a:lnTo>
                    <a:pt x="227425" y="179737"/>
                  </a:lnTo>
                  <a:lnTo>
                    <a:pt x="49118" y="179737"/>
                  </a:lnTo>
                  <a:lnTo>
                    <a:pt x="49118" y="44637"/>
                  </a:lnTo>
                  <a:lnTo>
                    <a:pt x="240195" y="44637"/>
                  </a:lnTo>
                  <a:lnTo>
                    <a:pt x="240195" y="0"/>
                  </a:lnTo>
                  <a:lnTo>
                    <a:pt x="0" y="0"/>
                  </a:lnTo>
                  <a:lnTo>
                    <a:pt x="0" y="404507"/>
                  </a:lnTo>
                  <a:lnTo>
                    <a:pt x="242902" y="404507"/>
                  </a:lnTo>
                  <a:close/>
                </a:path>
              </a:pathLst>
            </a:custGeom>
            <a:ln w="11733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31458" y="4357095"/>
              <a:ext cx="342265" cy="405130"/>
            </a:xfrm>
            <a:custGeom>
              <a:avLst/>
              <a:gdLst/>
              <a:ahLst/>
              <a:cxnLst/>
              <a:rect l="l" t="t" r="r" b="b"/>
              <a:pathLst>
                <a:path w="342264" h="405129">
                  <a:moveTo>
                    <a:pt x="196873" y="404507"/>
                  </a:moveTo>
                  <a:lnTo>
                    <a:pt x="145048" y="404507"/>
                  </a:lnTo>
                  <a:lnTo>
                    <a:pt x="0" y="0"/>
                  </a:lnTo>
                  <a:lnTo>
                    <a:pt x="52217" y="0"/>
                  </a:lnTo>
                  <a:lnTo>
                    <a:pt x="168637" y="339328"/>
                  </a:lnTo>
                  <a:lnTo>
                    <a:pt x="173285" y="339328"/>
                  </a:lnTo>
                  <a:lnTo>
                    <a:pt x="290097" y="0"/>
                  </a:lnTo>
                  <a:lnTo>
                    <a:pt x="341922" y="0"/>
                  </a:lnTo>
                  <a:lnTo>
                    <a:pt x="196873" y="40450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31458" y="4357095"/>
              <a:ext cx="342265" cy="405130"/>
            </a:xfrm>
            <a:custGeom>
              <a:avLst/>
              <a:gdLst/>
              <a:ahLst/>
              <a:cxnLst/>
              <a:rect l="l" t="t" r="r" b="b"/>
              <a:pathLst>
                <a:path w="342264" h="405129">
                  <a:moveTo>
                    <a:pt x="0" y="0"/>
                  </a:moveTo>
                  <a:lnTo>
                    <a:pt x="145048" y="404507"/>
                  </a:lnTo>
                  <a:lnTo>
                    <a:pt x="196873" y="404507"/>
                  </a:lnTo>
                  <a:lnTo>
                    <a:pt x="341922" y="0"/>
                  </a:lnTo>
                  <a:lnTo>
                    <a:pt x="290097" y="0"/>
                  </a:lnTo>
                  <a:lnTo>
                    <a:pt x="173285" y="339328"/>
                  </a:lnTo>
                  <a:lnTo>
                    <a:pt x="168637" y="339328"/>
                  </a:lnTo>
                  <a:lnTo>
                    <a:pt x="52217" y="0"/>
                  </a:lnTo>
                  <a:lnTo>
                    <a:pt x="0" y="0"/>
                  </a:lnTo>
                  <a:close/>
                </a:path>
              </a:pathLst>
            </a:custGeom>
            <a:ln w="1177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013956" y="4304567"/>
            <a:ext cx="890905" cy="507365"/>
            <a:chOff x="4013956" y="4304567"/>
            <a:chExt cx="890905" cy="507365"/>
          </a:xfrm>
        </p:grpSpPr>
        <p:sp>
          <p:nvSpPr>
            <p:cNvPr id="43" name="object 43"/>
            <p:cNvSpPr/>
            <p:nvPr/>
          </p:nvSpPr>
          <p:spPr>
            <a:xfrm>
              <a:off x="4019904" y="4323122"/>
              <a:ext cx="445770" cy="473075"/>
            </a:xfrm>
            <a:custGeom>
              <a:avLst/>
              <a:gdLst/>
              <a:ahLst/>
              <a:cxnLst/>
              <a:rect l="l" t="t" r="r" b="b"/>
              <a:pathLst>
                <a:path w="445770" h="473075">
                  <a:moveTo>
                    <a:pt x="222021" y="199094"/>
                  </a:moveTo>
                  <a:lnTo>
                    <a:pt x="164358" y="194660"/>
                  </a:lnTo>
                  <a:lnTo>
                    <a:pt x="116814" y="181826"/>
                  </a:lnTo>
                  <a:lnTo>
                    <a:pt x="80966" y="161294"/>
                  </a:lnTo>
                  <a:lnTo>
                    <a:pt x="50677" y="99941"/>
                  </a:lnTo>
                  <a:lnTo>
                    <a:pt x="58394" y="65922"/>
                  </a:lnTo>
                  <a:lnTo>
                    <a:pt x="80966" y="38254"/>
                  </a:lnTo>
                  <a:lnTo>
                    <a:pt x="116814" y="17602"/>
                  </a:lnTo>
                  <a:lnTo>
                    <a:pt x="164358" y="4630"/>
                  </a:lnTo>
                  <a:lnTo>
                    <a:pt x="222021" y="0"/>
                  </a:lnTo>
                  <a:lnTo>
                    <a:pt x="279793" y="4630"/>
                  </a:lnTo>
                  <a:lnTo>
                    <a:pt x="327280" y="17602"/>
                  </a:lnTo>
                  <a:lnTo>
                    <a:pt x="359023" y="35947"/>
                  </a:lnTo>
                  <a:lnTo>
                    <a:pt x="222021" y="35947"/>
                  </a:lnTo>
                  <a:lnTo>
                    <a:pt x="170506" y="40391"/>
                  </a:lnTo>
                  <a:lnTo>
                    <a:pt x="130740" y="53131"/>
                  </a:lnTo>
                  <a:lnTo>
                    <a:pt x="105187" y="73277"/>
                  </a:lnTo>
                  <a:lnTo>
                    <a:pt x="96313" y="99941"/>
                  </a:lnTo>
                  <a:lnTo>
                    <a:pt x="105187" y="126149"/>
                  </a:lnTo>
                  <a:lnTo>
                    <a:pt x="130740" y="146061"/>
                  </a:lnTo>
                  <a:lnTo>
                    <a:pt x="170506" y="158714"/>
                  </a:lnTo>
                  <a:lnTo>
                    <a:pt x="222021" y="163146"/>
                  </a:lnTo>
                  <a:lnTo>
                    <a:pt x="359792" y="163146"/>
                  </a:lnTo>
                  <a:lnTo>
                    <a:pt x="327280" y="181826"/>
                  </a:lnTo>
                  <a:lnTo>
                    <a:pt x="279793" y="194660"/>
                  </a:lnTo>
                  <a:lnTo>
                    <a:pt x="222021" y="199094"/>
                  </a:lnTo>
                  <a:close/>
                </a:path>
                <a:path w="445770" h="473075">
                  <a:moveTo>
                    <a:pt x="359792" y="163146"/>
                  </a:moveTo>
                  <a:lnTo>
                    <a:pt x="222021" y="163146"/>
                  </a:lnTo>
                  <a:lnTo>
                    <a:pt x="273703" y="158714"/>
                  </a:lnTo>
                  <a:lnTo>
                    <a:pt x="313493" y="146061"/>
                  </a:lnTo>
                  <a:lnTo>
                    <a:pt x="339070" y="126149"/>
                  </a:lnTo>
                  <a:lnTo>
                    <a:pt x="348111" y="99941"/>
                  </a:lnTo>
                  <a:lnTo>
                    <a:pt x="339070" y="73277"/>
                  </a:lnTo>
                  <a:lnTo>
                    <a:pt x="313493" y="53131"/>
                  </a:lnTo>
                  <a:lnTo>
                    <a:pt x="273703" y="40391"/>
                  </a:lnTo>
                  <a:lnTo>
                    <a:pt x="222021" y="35947"/>
                  </a:lnTo>
                  <a:lnTo>
                    <a:pt x="359023" y="35947"/>
                  </a:lnTo>
                  <a:lnTo>
                    <a:pt x="363016" y="38254"/>
                  </a:lnTo>
                  <a:lnTo>
                    <a:pt x="385533" y="65922"/>
                  </a:lnTo>
                  <a:lnTo>
                    <a:pt x="393365" y="99941"/>
                  </a:lnTo>
                  <a:lnTo>
                    <a:pt x="385533" y="133765"/>
                  </a:lnTo>
                  <a:lnTo>
                    <a:pt x="363016" y="161294"/>
                  </a:lnTo>
                  <a:lnTo>
                    <a:pt x="359792" y="163146"/>
                  </a:lnTo>
                  <a:close/>
                </a:path>
                <a:path w="445770" h="473075">
                  <a:moveTo>
                    <a:pt x="445199" y="276124"/>
                  </a:moveTo>
                  <a:lnTo>
                    <a:pt x="0" y="276124"/>
                  </a:lnTo>
                  <a:lnTo>
                    <a:pt x="0" y="239782"/>
                  </a:lnTo>
                  <a:lnTo>
                    <a:pt x="445199" y="239782"/>
                  </a:lnTo>
                  <a:lnTo>
                    <a:pt x="445199" y="276124"/>
                  </a:lnTo>
                  <a:close/>
                </a:path>
                <a:path w="445770" h="473075">
                  <a:moveTo>
                    <a:pt x="247933" y="377646"/>
                  </a:moveTo>
                  <a:lnTo>
                    <a:pt x="204612" y="377646"/>
                  </a:lnTo>
                  <a:lnTo>
                    <a:pt x="204612" y="276124"/>
                  </a:lnTo>
                  <a:lnTo>
                    <a:pt x="247933" y="276124"/>
                  </a:lnTo>
                  <a:lnTo>
                    <a:pt x="247933" y="377646"/>
                  </a:lnTo>
                  <a:close/>
                </a:path>
                <a:path w="445770" h="473075">
                  <a:moveTo>
                    <a:pt x="395689" y="472848"/>
                  </a:moveTo>
                  <a:lnTo>
                    <a:pt x="57631" y="472848"/>
                  </a:lnTo>
                  <a:lnTo>
                    <a:pt x="57631" y="327873"/>
                  </a:lnTo>
                  <a:lnTo>
                    <a:pt x="100569" y="327873"/>
                  </a:lnTo>
                  <a:lnTo>
                    <a:pt x="100569" y="435715"/>
                  </a:lnTo>
                  <a:lnTo>
                    <a:pt x="395689" y="435715"/>
                  </a:lnTo>
                  <a:lnTo>
                    <a:pt x="395689" y="47284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19904" y="4323122"/>
              <a:ext cx="445770" cy="473075"/>
            </a:xfrm>
            <a:custGeom>
              <a:avLst/>
              <a:gdLst/>
              <a:ahLst/>
              <a:cxnLst/>
              <a:rect l="l" t="t" r="r" b="b"/>
              <a:pathLst>
                <a:path w="445770" h="473075">
                  <a:moveTo>
                    <a:pt x="222021" y="199094"/>
                  </a:moveTo>
                  <a:lnTo>
                    <a:pt x="279793" y="194660"/>
                  </a:lnTo>
                  <a:lnTo>
                    <a:pt x="327280" y="181826"/>
                  </a:lnTo>
                  <a:lnTo>
                    <a:pt x="363016" y="161294"/>
                  </a:lnTo>
                  <a:lnTo>
                    <a:pt x="393365" y="99941"/>
                  </a:lnTo>
                  <a:lnTo>
                    <a:pt x="385533" y="65922"/>
                  </a:lnTo>
                  <a:lnTo>
                    <a:pt x="363016" y="38254"/>
                  </a:lnTo>
                  <a:lnTo>
                    <a:pt x="327280" y="17602"/>
                  </a:lnTo>
                  <a:lnTo>
                    <a:pt x="279793" y="4630"/>
                  </a:lnTo>
                  <a:lnTo>
                    <a:pt x="222021" y="0"/>
                  </a:lnTo>
                  <a:lnTo>
                    <a:pt x="164358" y="4630"/>
                  </a:lnTo>
                  <a:lnTo>
                    <a:pt x="116814" y="17602"/>
                  </a:lnTo>
                  <a:lnTo>
                    <a:pt x="80966" y="38254"/>
                  </a:lnTo>
                  <a:lnTo>
                    <a:pt x="58394" y="65922"/>
                  </a:lnTo>
                  <a:lnTo>
                    <a:pt x="50677" y="99941"/>
                  </a:lnTo>
                  <a:lnTo>
                    <a:pt x="58394" y="133765"/>
                  </a:lnTo>
                  <a:lnTo>
                    <a:pt x="80966" y="161294"/>
                  </a:lnTo>
                  <a:lnTo>
                    <a:pt x="116814" y="181826"/>
                  </a:lnTo>
                  <a:lnTo>
                    <a:pt x="164358" y="194660"/>
                  </a:lnTo>
                  <a:lnTo>
                    <a:pt x="222021" y="199094"/>
                  </a:lnTo>
                  <a:close/>
                </a:path>
                <a:path w="445770" h="473075">
                  <a:moveTo>
                    <a:pt x="222021" y="35947"/>
                  </a:moveTo>
                  <a:lnTo>
                    <a:pt x="273703" y="40391"/>
                  </a:lnTo>
                  <a:lnTo>
                    <a:pt x="313493" y="53131"/>
                  </a:lnTo>
                  <a:lnTo>
                    <a:pt x="339070" y="73277"/>
                  </a:lnTo>
                  <a:lnTo>
                    <a:pt x="348111" y="99941"/>
                  </a:lnTo>
                  <a:lnTo>
                    <a:pt x="339070" y="126149"/>
                  </a:lnTo>
                  <a:lnTo>
                    <a:pt x="313493" y="146061"/>
                  </a:lnTo>
                  <a:lnTo>
                    <a:pt x="273703" y="158714"/>
                  </a:lnTo>
                  <a:lnTo>
                    <a:pt x="222021" y="163146"/>
                  </a:lnTo>
                  <a:lnTo>
                    <a:pt x="170506" y="158714"/>
                  </a:lnTo>
                  <a:lnTo>
                    <a:pt x="130740" y="146061"/>
                  </a:lnTo>
                  <a:lnTo>
                    <a:pt x="105187" y="126149"/>
                  </a:lnTo>
                  <a:lnTo>
                    <a:pt x="96313" y="99941"/>
                  </a:lnTo>
                  <a:lnTo>
                    <a:pt x="105187" y="73277"/>
                  </a:lnTo>
                  <a:lnTo>
                    <a:pt x="130740" y="53131"/>
                  </a:lnTo>
                  <a:lnTo>
                    <a:pt x="170506" y="40391"/>
                  </a:lnTo>
                  <a:lnTo>
                    <a:pt x="222021" y="35947"/>
                  </a:lnTo>
                  <a:close/>
                </a:path>
                <a:path w="445770" h="473075">
                  <a:moveTo>
                    <a:pt x="0" y="276124"/>
                  </a:moveTo>
                  <a:lnTo>
                    <a:pt x="204612" y="276124"/>
                  </a:lnTo>
                  <a:lnTo>
                    <a:pt x="204612" y="377646"/>
                  </a:lnTo>
                  <a:lnTo>
                    <a:pt x="247933" y="377646"/>
                  </a:lnTo>
                  <a:lnTo>
                    <a:pt x="247933" y="276124"/>
                  </a:lnTo>
                  <a:lnTo>
                    <a:pt x="445199" y="276124"/>
                  </a:lnTo>
                  <a:lnTo>
                    <a:pt x="445199" y="239782"/>
                  </a:lnTo>
                  <a:lnTo>
                    <a:pt x="0" y="239782"/>
                  </a:lnTo>
                  <a:lnTo>
                    <a:pt x="0" y="276124"/>
                  </a:lnTo>
                  <a:close/>
                </a:path>
                <a:path w="445770" h="473075">
                  <a:moveTo>
                    <a:pt x="57631" y="327873"/>
                  </a:moveTo>
                  <a:lnTo>
                    <a:pt x="57631" y="472848"/>
                  </a:lnTo>
                  <a:lnTo>
                    <a:pt x="395689" y="472848"/>
                  </a:lnTo>
                  <a:lnTo>
                    <a:pt x="395689" y="435715"/>
                  </a:lnTo>
                  <a:lnTo>
                    <a:pt x="100569" y="435715"/>
                  </a:lnTo>
                  <a:lnTo>
                    <a:pt x="100569" y="327873"/>
                  </a:lnTo>
                  <a:lnTo>
                    <a:pt x="57631" y="32787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01471" y="4310482"/>
              <a:ext cx="396875" cy="495934"/>
            </a:xfrm>
            <a:custGeom>
              <a:avLst/>
              <a:gdLst/>
              <a:ahLst/>
              <a:cxnLst/>
              <a:rect l="l" t="t" r="r" b="b"/>
              <a:pathLst>
                <a:path w="396875" h="495935">
                  <a:moveTo>
                    <a:pt x="395306" y="71894"/>
                  </a:moveTo>
                  <a:lnTo>
                    <a:pt x="352368" y="71894"/>
                  </a:lnTo>
                  <a:lnTo>
                    <a:pt x="352368" y="0"/>
                  </a:lnTo>
                  <a:lnTo>
                    <a:pt x="395306" y="0"/>
                  </a:lnTo>
                  <a:lnTo>
                    <a:pt x="395306" y="71894"/>
                  </a:lnTo>
                  <a:close/>
                </a:path>
                <a:path w="396875" h="495935">
                  <a:moveTo>
                    <a:pt x="126099" y="265062"/>
                  </a:moveTo>
                  <a:lnTo>
                    <a:pt x="75665" y="256619"/>
                  </a:lnTo>
                  <a:lnTo>
                    <a:pt x="35637" y="232473"/>
                  </a:lnTo>
                  <a:lnTo>
                    <a:pt x="9315" y="195291"/>
                  </a:lnTo>
                  <a:lnTo>
                    <a:pt x="0" y="147739"/>
                  </a:lnTo>
                  <a:lnTo>
                    <a:pt x="9315" y="99960"/>
                  </a:lnTo>
                  <a:lnTo>
                    <a:pt x="35637" y="62660"/>
                  </a:lnTo>
                  <a:lnTo>
                    <a:pt x="75665" y="38471"/>
                  </a:lnTo>
                  <a:lnTo>
                    <a:pt x="126099" y="30021"/>
                  </a:lnTo>
                  <a:lnTo>
                    <a:pt x="155624" y="32759"/>
                  </a:lnTo>
                  <a:lnTo>
                    <a:pt x="182302" y="40959"/>
                  </a:lnTo>
                  <a:lnTo>
                    <a:pt x="205536" y="54158"/>
                  </a:lnTo>
                  <a:lnTo>
                    <a:pt x="220453" y="67944"/>
                  </a:lnTo>
                  <a:lnTo>
                    <a:pt x="126099" y="67944"/>
                  </a:lnTo>
                  <a:lnTo>
                    <a:pt x="91916" y="73635"/>
                  </a:lnTo>
                  <a:lnTo>
                    <a:pt x="64986" y="90066"/>
                  </a:lnTo>
                  <a:lnTo>
                    <a:pt x="47339" y="115384"/>
                  </a:lnTo>
                  <a:lnTo>
                    <a:pt x="41006" y="147739"/>
                  </a:lnTo>
                  <a:lnTo>
                    <a:pt x="47339" y="179761"/>
                  </a:lnTo>
                  <a:lnTo>
                    <a:pt x="64986" y="205117"/>
                  </a:lnTo>
                  <a:lnTo>
                    <a:pt x="91916" y="221733"/>
                  </a:lnTo>
                  <a:lnTo>
                    <a:pt x="126099" y="227535"/>
                  </a:lnTo>
                  <a:lnTo>
                    <a:pt x="220026" y="227535"/>
                  </a:lnTo>
                  <a:lnTo>
                    <a:pt x="205536" y="240926"/>
                  </a:lnTo>
                  <a:lnTo>
                    <a:pt x="182302" y="254125"/>
                  </a:lnTo>
                  <a:lnTo>
                    <a:pt x="155624" y="262325"/>
                  </a:lnTo>
                  <a:lnTo>
                    <a:pt x="126099" y="265062"/>
                  </a:lnTo>
                  <a:close/>
                </a:path>
                <a:path w="396875" h="495935">
                  <a:moveTo>
                    <a:pt x="220026" y="227535"/>
                  </a:moveTo>
                  <a:lnTo>
                    <a:pt x="126099" y="227535"/>
                  </a:lnTo>
                  <a:lnTo>
                    <a:pt x="159669" y="221733"/>
                  </a:lnTo>
                  <a:lnTo>
                    <a:pt x="186387" y="205117"/>
                  </a:lnTo>
                  <a:lnTo>
                    <a:pt x="204041" y="179761"/>
                  </a:lnTo>
                  <a:lnTo>
                    <a:pt x="210418" y="147739"/>
                  </a:lnTo>
                  <a:lnTo>
                    <a:pt x="204041" y="115384"/>
                  </a:lnTo>
                  <a:lnTo>
                    <a:pt x="186387" y="90066"/>
                  </a:lnTo>
                  <a:lnTo>
                    <a:pt x="159669" y="73635"/>
                  </a:lnTo>
                  <a:lnTo>
                    <a:pt x="126099" y="67944"/>
                  </a:lnTo>
                  <a:lnTo>
                    <a:pt x="220453" y="67944"/>
                  </a:lnTo>
                  <a:lnTo>
                    <a:pt x="224728" y="71894"/>
                  </a:lnTo>
                  <a:lnTo>
                    <a:pt x="395306" y="71894"/>
                  </a:lnTo>
                  <a:lnTo>
                    <a:pt x="395306" y="107841"/>
                  </a:lnTo>
                  <a:lnTo>
                    <a:pt x="245226" y="107841"/>
                  </a:lnTo>
                  <a:lnTo>
                    <a:pt x="248050" y="117242"/>
                  </a:lnTo>
                  <a:lnTo>
                    <a:pt x="250113" y="127050"/>
                  </a:lnTo>
                  <a:lnTo>
                    <a:pt x="251377" y="137228"/>
                  </a:lnTo>
                  <a:lnTo>
                    <a:pt x="251807" y="147739"/>
                  </a:lnTo>
                  <a:lnTo>
                    <a:pt x="251380" y="158072"/>
                  </a:lnTo>
                  <a:lnTo>
                    <a:pt x="250137" y="168034"/>
                  </a:lnTo>
                  <a:lnTo>
                    <a:pt x="248133" y="177626"/>
                  </a:lnTo>
                  <a:lnTo>
                    <a:pt x="245422" y="186847"/>
                  </a:lnTo>
                  <a:lnTo>
                    <a:pt x="395306" y="186847"/>
                  </a:lnTo>
                  <a:lnTo>
                    <a:pt x="395306" y="223190"/>
                  </a:lnTo>
                  <a:lnTo>
                    <a:pt x="224728" y="223190"/>
                  </a:lnTo>
                  <a:lnTo>
                    <a:pt x="220026" y="227535"/>
                  </a:lnTo>
                  <a:close/>
                </a:path>
                <a:path w="396875" h="495935">
                  <a:moveTo>
                    <a:pt x="395306" y="186847"/>
                  </a:moveTo>
                  <a:lnTo>
                    <a:pt x="352368" y="186847"/>
                  </a:lnTo>
                  <a:lnTo>
                    <a:pt x="352368" y="107841"/>
                  </a:lnTo>
                  <a:lnTo>
                    <a:pt x="395306" y="107841"/>
                  </a:lnTo>
                  <a:lnTo>
                    <a:pt x="395306" y="186847"/>
                  </a:lnTo>
                  <a:close/>
                </a:path>
                <a:path w="396875" h="495935">
                  <a:moveTo>
                    <a:pt x="395306" y="294294"/>
                  </a:moveTo>
                  <a:lnTo>
                    <a:pt x="352368" y="294294"/>
                  </a:lnTo>
                  <a:lnTo>
                    <a:pt x="352368" y="223190"/>
                  </a:lnTo>
                  <a:lnTo>
                    <a:pt x="395306" y="223190"/>
                  </a:lnTo>
                  <a:lnTo>
                    <a:pt x="395306" y="294294"/>
                  </a:lnTo>
                  <a:close/>
                </a:path>
                <a:path w="396875" h="495935">
                  <a:moveTo>
                    <a:pt x="234015" y="495364"/>
                  </a:moveTo>
                  <a:lnTo>
                    <a:pt x="178277" y="491268"/>
                  </a:lnTo>
                  <a:lnTo>
                    <a:pt x="132971" y="479285"/>
                  </a:lnTo>
                  <a:lnTo>
                    <a:pt x="99251" y="459868"/>
                  </a:lnTo>
                  <a:lnTo>
                    <a:pt x="71175" y="400557"/>
                  </a:lnTo>
                  <a:lnTo>
                    <a:pt x="78268" y="367640"/>
                  </a:lnTo>
                  <a:lnTo>
                    <a:pt x="99251" y="341246"/>
                  </a:lnTo>
                  <a:lnTo>
                    <a:pt x="132971" y="321830"/>
                  </a:lnTo>
                  <a:lnTo>
                    <a:pt x="178277" y="309846"/>
                  </a:lnTo>
                  <a:lnTo>
                    <a:pt x="234015" y="305751"/>
                  </a:lnTo>
                  <a:lnTo>
                    <a:pt x="289565" y="309846"/>
                  </a:lnTo>
                  <a:lnTo>
                    <a:pt x="334774" y="321830"/>
                  </a:lnTo>
                  <a:lnTo>
                    <a:pt x="366533" y="340118"/>
                  </a:lnTo>
                  <a:lnTo>
                    <a:pt x="234015" y="340118"/>
                  </a:lnTo>
                  <a:lnTo>
                    <a:pt x="183608" y="344229"/>
                  </a:lnTo>
                  <a:lnTo>
                    <a:pt x="145533" y="356116"/>
                  </a:lnTo>
                  <a:lnTo>
                    <a:pt x="121527" y="375115"/>
                  </a:lnTo>
                  <a:lnTo>
                    <a:pt x="113330" y="400557"/>
                  </a:lnTo>
                  <a:lnTo>
                    <a:pt x="121527" y="425542"/>
                  </a:lnTo>
                  <a:lnTo>
                    <a:pt x="145533" y="444306"/>
                  </a:lnTo>
                  <a:lnTo>
                    <a:pt x="183608" y="456108"/>
                  </a:lnTo>
                  <a:lnTo>
                    <a:pt x="234015" y="460206"/>
                  </a:lnTo>
                  <a:lnTo>
                    <a:pt x="367905" y="460206"/>
                  </a:lnTo>
                  <a:lnTo>
                    <a:pt x="334774" y="479285"/>
                  </a:lnTo>
                  <a:lnTo>
                    <a:pt x="289565" y="491268"/>
                  </a:lnTo>
                  <a:lnTo>
                    <a:pt x="234015" y="495364"/>
                  </a:lnTo>
                  <a:close/>
                </a:path>
                <a:path w="396875" h="495935">
                  <a:moveTo>
                    <a:pt x="367905" y="460206"/>
                  </a:moveTo>
                  <a:lnTo>
                    <a:pt x="234015" y="460206"/>
                  </a:lnTo>
                  <a:lnTo>
                    <a:pt x="284423" y="456108"/>
                  </a:lnTo>
                  <a:lnTo>
                    <a:pt x="322538" y="444306"/>
                  </a:lnTo>
                  <a:lnTo>
                    <a:pt x="346656" y="425542"/>
                  </a:lnTo>
                  <a:lnTo>
                    <a:pt x="355075" y="400557"/>
                  </a:lnTo>
                  <a:lnTo>
                    <a:pt x="346656" y="375115"/>
                  </a:lnTo>
                  <a:lnTo>
                    <a:pt x="322538" y="356116"/>
                  </a:lnTo>
                  <a:lnTo>
                    <a:pt x="284423" y="344229"/>
                  </a:lnTo>
                  <a:lnTo>
                    <a:pt x="234015" y="340118"/>
                  </a:lnTo>
                  <a:lnTo>
                    <a:pt x="366533" y="340118"/>
                  </a:lnTo>
                  <a:lnTo>
                    <a:pt x="368491" y="341246"/>
                  </a:lnTo>
                  <a:lnTo>
                    <a:pt x="389566" y="367640"/>
                  </a:lnTo>
                  <a:lnTo>
                    <a:pt x="396846" y="400557"/>
                  </a:lnTo>
                  <a:lnTo>
                    <a:pt x="389566" y="433474"/>
                  </a:lnTo>
                  <a:lnTo>
                    <a:pt x="368491" y="459868"/>
                  </a:lnTo>
                  <a:lnTo>
                    <a:pt x="367905" y="46020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01471" y="4310482"/>
              <a:ext cx="395605" cy="294640"/>
            </a:xfrm>
            <a:custGeom>
              <a:avLst/>
              <a:gdLst/>
              <a:ahLst/>
              <a:cxnLst/>
              <a:rect l="l" t="t" r="r" b="b"/>
              <a:pathLst>
                <a:path w="395604" h="294639">
                  <a:moveTo>
                    <a:pt x="126099" y="265062"/>
                  </a:moveTo>
                  <a:lnTo>
                    <a:pt x="155624" y="262325"/>
                  </a:lnTo>
                  <a:lnTo>
                    <a:pt x="182302" y="254125"/>
                  </a:lnTo>
                  <a:lnTo>
                    <a:pt x="205536" y="240926"/>
                  </a:lnTo>
                  <a:lnTo>
                    <a:pt x="224728" y="223190"/>
                  </a:lnTo>
                  <a:lnTo>
                    <a:pt x="352368" y="223190"/>
                  </a:lnTo>
                  <a:lnTo>
                    <a:pt x="352368" y="294294"/>
                  </a:lnTo>
                  <a:lnTo>
                    <a:pt x="395306" y="294294"/>
                  </a:lnTo>
                  <a:lnTo>
                    <a:pt x="395306" y="0"/>
                  </a:lnTo>
                  <a:lnTo>
                    <a:pt x="352368" y="0"/>
                  </a:lnTo>
                  <a:lnTo>
                    <a:pt x="352368" y="71894"/>
                  </a:lnTo>
                  <a:lnTo>
                    <a:pt x="224728" y="71894"/>
                  </a:lnTo>
                  <a:lnTo>
                    <a:pt x="205536" y="54158"/>
                  </a:lnTo>
                  <a:lnTo>
                    <a:pt x="182302" y="40959"/>
                  </a:lnTo>
                  <a:lnTo>
                    <a:pt x="155624" y="32759"/>
                  </a:lnTo>
                  <a:lnTo>
                    <a:pt x="126099" y="30021"/>
                  </a:lnTo>
                  <a:lnTo>
                    <a:pt x="75665" y="38471"/>
                  </a:lnTo>
                  <a:lnTo>
                    <a:pt x="35637" y="62660"/>
                  </a:lnTo>
                  <a:lnTo>
                    <a:pt x="9315" y="99960"/>
                  </a:lnTo>
                  <a:lnTo>
                    <a:pt x="0" y="147739"/>
                  </a:lnTo>
                  <a:lnTo>
                    <a:pt x="9315" y="195291"/>
                  </a:lnTo>
                  <a:lnTo>
                    <a:pt x="35637" y="232473"/>
                  </a:lnTo>
                  <a:lnTo>
                    <a:pt x="75665" y="256619"/>
                  </a:lnTo>
                  <a:lnTo>
                    <a:pt x="126099" y="265062"/>
                  </a:lnTo>
                  <a:close/>
                </a:path>
              </a:pathLst>
            </a:custGeom>
            <a:ln w="1182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6576" y="4372525"/>
              <a:ext cx="181214" cy="1713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0782" y="4412408"/>
              <a:ext cx="118972" cy="9083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572646" y="4616233"/>
              <a:ext cx="325755" cy="189865"/>
            </a:xfrm>
            <a:custGeom>
              <a:avLst/>
              <a:gdLst/>
              <a:ahLst/>
              <a:cxnLst/>
              <a:rect l="l" t="t" r="r" b="b"/>
              <a:pathLst>
                <a:path w="325754" h="189864">
                  <a:moveTo>
                    <a:pt x="162840" y="0"/>
                  </a:moveTo>
                  <a:lnTo>
                    <a:pt x="107101" y="4095"/>
                  </a:lnTo>
                  <a:lnTo>
                    <a:pt x="61796" y="16079"/>
                  </a:lnTo>
                  <a:lnTo>
                    <a:pt x="28076" y="35495"/>
                  </a:lnTo>
                  <a:lnTo>
                    <a:pt x="0" y="94806"/>
                  </a:lnTo>
                  <a:lnTo>
                    <a:pt x="7093" y="127723"/>
                  </a:lnTo>
                  <a:lnTo>
                    <a:pt x="28076" y="154117"/>
                  </a:lnTo>
                  <a:lnTo>
                    <a:pt x="61796" y="173533"/>
                  </a:lnTo>
                  <a:lnTo>
                    <a:pt x="107101" y="185517"/>
                  </a:lnTo>
                  <a:lnTo>
                    <a:pt x="162840" y="189613"/>
                  </a:lnTo>
                  <a:lnTo>
                    <a:pt x="218390" y="185517"/>
                  </a:lnTo>
                  <a:lnTo>
                    <a:pt x="263599" y="173533"/>
                  </a:lnTo>
                  <a:lnTo>
                    <a:pt x="297316" y="154117"/>
                  </a:lnTo>
                  <a:lnTo>
                    <a:pt x="318390" y="127723"/>
                  </a:lnTo>
                  <a:lnTo>
                    <a:pt x="325671" y="94806"/>
                  </a:lnTo>
                  <a:lnTo>
                    <a:pt x="318390" y="61889"/>
                  </a:lnTo>
                  <a:lnTo>
                    <a:pt x="297316" y="35495"/>
                  </a:lnTo>
                  <a:lnTo>
                    <a:pt x="263599" y="16079"/>
                  </a:lnTo>
                  <a:lnTo>
                    <a:pt x="218390" y="4095"/>
                  </a:lnTo>
                  <a:lnTo>
                    <a:pt x="162840" y="0"/>
                  </a:lnTo>
                  <a:close/>
                </a:path>
              </a:pathLst>
            </a:custGeom>
            <a:ln w="11853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8866" y="4644666"/>
              <a:ext cx="253614" cy="13195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967855" y="4305041"/>
            <a:ext cx="421640" cy="497205"/>
            <a:chOff x="4967855" y="4305041"/>
            <a:chExt cx="421640" cy="497205"/>
          </a:xfrm>
        </p:grpSpPr>
        <p:sp>
          <p:nvSpPr>
            <p:cNvPr id="52" name="object 52"/>
            <p:cNvSpPr/>
            <p:nvPr/>
          </p:nvSpPr>
          <p:spPr>
            <a:xfrm>
              <a:off x="4973759" y="4310876"/>
              <a:ext cx="410209" cy="485140"/>
            </a:xfrm>
            <a:custGeom>
              <a:avLst/>
              <a:gdLst/>
              <a:ahLst/>
              <a:cxnLst/>
              <a:rect l="l" t="t" r="r" b="b"/>
              <a:pathLst>
                <a:path w="410210" h="485139">
                  <a:moveTo>
                    <a:pt x="394522" y="364215"/>
                  </a:moveTo>
                  <a:lnTo>
                    <a:pt x="351593" y="364215"/>
                  </a:lnTo>
                  <a:lnTo>
                    <a:pt x="351593" y="0"/>
                  </a:lnTo>
                  <a:lnTo>
                    <a:pt x="394522" y="0"/>
                  </a:lnTo>
                  <a:lnTo>
                    <a:pt x="394522" y="364215"/>
                  </a:lnTo>
                  <a:close/>
                </a:path>
                <a:path w="410210" h="485139">
                  <a:moveTo>
                    <a:pt x="280035" y="77030"/>
                  </a:moveTo>
                  <a:lnTo>
                    <a:pt x="11220" y="77030"/>
                  </a:lnTo>
                  <a:lnTo>
                    <a:pt x="11220" y="41082"/>
                  </a:lnTo>
                  <a:lnTo>
                    <a:pt x="280035" y="41082"/>
                  </a:lnTo>
                  <a:lnTo>
                    <a:pt x="280035" y="77030"/>
                  </a:lnTo>
                  <a:close/>
                </a:path>
                <a:path w="410210" h="485139">
                  <a:moveTo>
                    <a:pt x="22430" y="302196"/>
                  </a:moveTo>
                  <a:lnTo>
                    <a:pt x="0" y="267038"/>
                  </a:lnTo>
                  <a:lnTo>
                    <a:pt x="41029" y="247052"/>
                  </a:lnTo>
                  <a:lnTo>
                    <a:pt x="75448" y="219407"/>
                  </a:lnTo>
                  <a:lnTo>
                    <a:pt x="101846" y="185637"/>
                  </a:lnTo>
                  <a:lnTo>
                    <a:pt x="118811" y="147279"/>
                  </a:lnTo>
                  <a:lnTo>
                    <a:pt x="124932" y="105867"/>
                  </a:lnTo>
                  <a:lnTo>
                    <a:pt x="124932" y="77030"/>
                  </a:lnTo>
                  <a:lnTo>
                    <a:pt x="168254" y="77030"/>
                  </a:lnTo>
                  <a:lnTo>
                    <a:pt x="168254" y="105867"/>
                  </a:lnTo>
                  <a:lnTo>
                    <a:pt x="177488" y="154505"/>
                  </a:lnTo>
                  <a:lnTo>
                    <a:pt x="192149" y="179144"/>
                  </a:lnTo>
                  <a:lnTo>
                    <a:pt x="147363" y="179144"/>
                  </a:lnTo>
                  <a:lnTo>
                    <a:pt x="126949" y="219231"/>
                  </a:lnTo>
                  <a:lnTo>
                    <a:pt x="98608" y="253780"/>
                  </a:lnTo>
                  <a:lnTo>
                    <a:pt x="63412" y="281775"/>
                  </a:lnTo>
                  <a:lnTo>
                    <a:pt x="22430" y="302196"/>
                  </a:lnTo>
                  <a:close/>
                </a:path>
                <a:path w="410210" h="485139">
                  <a:moveTo>
                    <a:pt x="270756" y="291924"/>
                  </a:moveTo>
                  <a:lnTo>
                    <a:pt x="230724" y="273414"/>
                  </a:lnTo>
                  <a:lnTo>
                    <a:pt x="196077" y="247830"/>
                  </a:lnTo>
                  <a:lnTo>
                    <a:pt x="167921" y="216098"/>
                  </a:lnTo>
                  <a:lnTo>
                    <a:pt x="147363" y="179144"/>
                  </a:lnTo>
                  <a:lnTo>
                    <a:pt x="192149" y="179144"/>
                  </a:lnTo>
                  <a:lnTo>
                    <a:pt x="203256" y="197809"/>
                  </a:lnTo>
                  <a:lnTo>
                    <a:pt x="242658" y="232967"/>
                  </a:lnTo>
                  <a:lnTo>
                    <a:pt x="292795" y="257162"/>
                  </a:lnTo>
                  <a:lnTo>
                    <a:pt x="270756" y="291924"/>
                  </a:lnTo>
                  <a:close/>
                </a:path>
                <a:path w="410210" h="485139">
                  <a:moveTo>
                    <a:pt x="409607" y="485094"/>
                  </a:moveTo>
                  <a:lnTo>
                    <a:pt x="80454" y="485094"/>
                  </a:lnTo>
                  <a:lnTo>
                    <a:pt x="80454" y="329452"/>
                  </a:lnTo>
                  <a:lnTo>
                    <a:pt x="123383" y="329452"/>
                  </a:lnTo>
                  <a:lnTo>
                    <a:pt x="123383" y="448751"/>
                  </a:lnTo>
                  <a:lnTo>
                    <a:pt x="409607" y="448751"/>
                  </a:lnTo>
                  <a:lnTo>
                    <a:pt x="409607" y="485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73759" y="4310876"/>
              <a:ext cx="410209" cy="485140"/>
            </a:xfrm>
            <a:custGeom>
              <a:avLst/>
              <a:gdLst/>
              <a:ahLst/>
              <a:cxnLst/>
              <a:rect l="l" t="t" r="r" b="b"/>
              <a:pathLst>
                <a:path w="410210" h="485139">
                  <a:moveTo>
                    <a:pt x="351593" y="0"/>
                  </a:moveTo>
                  <a:lnTo>
                    <a:pt x="351593" y="364215"/>
                  </a:lnTo>
                  <a:lnTo>
                    <a:pt x="394522" y="364215"/>
                  </a:lnTo>
                  <a:lnTo>
                    <a:pt x="394522" y="0"/>
                  </a:lnTo>
                  <a:lnTo>
                    <a:pt x="351593" y="0"/>
                  </a:lnTo>
                  <a:close/>
                </a:path>
                <a:path w="410210" h="485139">
                  <a:moveTo>
                    <a:pt x="147363" y="179144"/>
                  </a:moveTo>
                  <a:lnTo>
                    <a:pt x="167921" y="216098"/>
                  </a:lnTo>
                  <a:lnTo>
                    <a:pt x="196077" y="247830"/>
                  </a:lnTo>
                  <a:lnTo>
                    <a:pt x="230724" y="273414"/>
                  </a:lnTo>
                  <a:lnTo>
                    <a:pt x="270756" y="291924"/>
                  </a:lnTo>
                  <a:lnTo>
                    <a:pt x="292795" y="257162"/>
                  </a:lnTo>
                  <a:lnTo>
                    <a:pt x="242658" y="232967"/>
                  </a:lnTo>
                  <a:lnTo>
                    <a:pt x="203256" y="197809"/>
                  </a:lnTo>
                  <a:lnTo>
                    <a:pt x="177488" y="154505"/>
                  </a:lnTo>
                  <a:lnTo>
                    <a:pt x="168254" y="105867"/>
                  </a:lnTo>
                  <a:lnTo>
                    <a:pt x="168254" y="77030"/>
                  </a:lnTo>
                  <a:lnTo>
                    <a:pt x="280035" y="77030"/>
                  </a:lnTo>
                  <a:lnTo>
                    <a:pt x="280035" y="41082"/>
                  </a:lnTo>
                  <a:lnTo>
                    <a:pt x="11220" y="41082"/>
                  </a:lnTo>
                  <a:lnTo>
                    <a:pt x="11220" y="77030"/>
                  </a:lnTo>
                  <a:lnTo>
                    <a:pt x="124932" y="77030"/>
                  </a:lnTo>
                  <a:lnTo>
                    <a:pt x="124932" y="105867"/>
                  </a:lnTo>
                  <a:lnTo>
                    <a:pt x="118811" y="147279"/>
                  </a:lnTo>
                  <a:lnTo>
                    <a:pt x="101846" y="185637"/>
                  </a:lnTo>
                  <a:lnTo>
                    <a:pt x="75448" y="219407"/>
                  </a:lnTo>
                  <a:lnTo>
                    <a:pt x="41029" y="247052"/>
                  </a:lnTo>
                  <a:lnTo>
                    <a:pt x="0" y="267038"/>
                  </a:lnTo>
                  <a:lnTo>
                    <a:pt x="22430" y="302196"/>
                  </a:lnTo>
                  <a:lnTo>
                    <a:pt x="63412" y="281775"/>
                  </a:lnTo>
                  <a:lnTo>
                    <a:pt x="98608" y="253780"/>
                  </a:lnTo>
                  <a:lnTo>
                    <a:pt x="126949" y="219231"/>
                  </a:lnTo>
                  <a:lnTo>
                    <a:pt x="147363" y="179144"/>
                  </a:lnTo>
                  <a:close/>
                </a:path>
                <a:path w="410210" h="485139">
                  <a:moveTo>
                    <a:pt x="123383" y="329452"/>
                  </a:moveTo>
                  <a:lnTo>
                    <a:pt x="80454" y="329452"/>
                  </a:lnTo>
                  <a:lnTo>
                    <a:pt x="80454" y="485094"/>
                  </a:lnTo>
                  <a:lnTo>
                    <a:pt x="409607" y="485094"/>
                  </a:lnTo>
                  <a:lnTo>
                    <a:pt x="409607" y="448751"/>
                  </a:lnTo>
                  <a:lnTo>
                    <a:pt x="123383" y="448751"/>
                  </a:lnTo>
                  <a:lnTo>
                    <a:pt x="123383" y="32945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433901" y="4313238"/>
            <a:ext cx="455295" cy="494665"/>
            <a:chOff x="5433901" y="4313238"/>
            <a:chExt cx="455295" cy="494665"/>
          </a:xfrm>
        </p:grpSpPr>
        <p:sp>
          <p:nvSpPr>
            <p:cNvPr id="55" name="object 55"/>
            <p:cNvSpPr/>
            <p:nvPr/>
          </p:nvSpPr>
          <p:spPr>
            <a:xfrm>
              <a:off x="5439859" y="4319172"/>
              <a:ext cx="443865" cy="482600"/>
            </a:xfrm>
            <a:custGeom>
              <a:avLst/>
              <a:gdLst/>
              <a:ahLst/>
              <a:cxnLst/>
              <a:rect l="l" t="t" r="r" b="b"/>
              <a:pathLst>
                <a:path w="443864" h="482600">
                  <a:moveTo>
                    <a:pt x="221236" y="172626"/>
                  </a:moveTo>
                  <a:lnTo>
                    <a:pt x="161749" y="168821"/>
                  </a:lnTo>
                  <a:lnTo>
                    <a:pt x="113866" y="158020"/>
                  </a:lnTo>
                  <a:lnTo>
                    <a:pt x="78513" y="140430"/>
                  </a:lnTo>
                  <a:lnTo>
                    <a:pt x="49118" y="85720"/>
                  </a:lnTo>
                  <a:lnTo>
                    <a:pt x="56621" y="55569"/>
                  </a:lnTo>
                  <a:lnTo>
                    <a:pt x="78513" y="31655"/>
                  </a:lnTo>
                  <a:lnTo>
                    <a:pt x="113866" y="14246"/>
                  </a:lnTo>
                  <a:lnTo>
                    <a:pt x="161749" y="3605"/>
                  </a:lnTo>
                  <a:lnTo>
                    <a:pt x="221236" y="0"/>
                  </a:lnTo>
                  <a:lnTo>
                    <a:pt x="280684" y="3605"/>
                  </a:lnTo>
                  <a:lnTo>
                    <a:pt x="328473" y="14246"/>
                  </a:lnTo>
                  <a:lnTo>
                    <a:pt x="363712" y="31655"/>
                  </a:lnTo>
                  <a:lnTo>
                    <a:pt x="365102" y="33181"/>
                  </a:lnTo>
                  <a:lnTo>
                    <a:pt x="221236" y="33181"/>
                  </a:lnTo>
                  <a:lnTo>
                    <a:pt x="167357" y="36780"/>
                  </a:lnTo>
                  <a:lnTo>
                    <a:pt x="127295" y="47155"/>
                  </a:lnTo>
                  <a:lnTo>
                    <a:pt x="102392" y="63679"/>
                  </a:lnTo>
                  <a:lnTo>
                    <a:pt x="93989" y="85720"/>
                  </a:lnTo>
                  <a:lnTo>
                    <a:pt x="102392" y="108551"/>
                  </a:lnTo>
                  <a:lnTo>
                    <a:pt x="127295" y="125272"/>
                  </a:lnTo>
                  <a:lnTo>
                    <a:pt x="167357" y="135549"/>
                  </a:lnTo>
                  <a:lnTo>
                    <a:pt x="221236" y="139049"/>
                  </a:lnTo>
                  <a:lnTo>
                    <a:pt x="364957" y="139049"/>
                  </a:lnTo>
                  <a:lnTo>
                    <a:pt x="363712" y="140430"/>
                  </a:lnTo>
                  <a:lnTo>
                    <a:pt x="328473" y="158020"/>
                  </a:lnTo>
                  <a:lnTo>
                    <a:pt x="280684" y="168821"/>
                  </a:lnTo>
                  <a:lnTo>
                    <a:pt x="221236" y="172626"/>
                  </a:lnTo>
                  <a:close/>
                </a:path>
                <a:path w="443864" h="482600">
                  <a:moveTo>
                    <a:pt x="364957" y="139049"/>
                  </a:moveTo>
                  <a:lnTo>
                    <a:pt x="221236" y="139049"/>
                  </a:lnTo>
                  <a:lnTo>
                    <a:pt x="275345" y="135549"/>
                  </a:lnTo>
                  <a:lnTo>
                    <a:pt x="315566" y="125272"/>
                  </a:lnTo>
                  <a:lnTo>
                    <a:pt x="340631" y="108551"/>
                  </a:lnTo>
                  <a:lnTo>
                    <a:pt x="349268" y="85720"/>
                  </a:lnTo>
                  <a:lnTo>
                    <a:pt x="340631" y="63679"/>
                  </a:lnTo>
                  <a:lnTo>
                    <a:pt x="315566" y="47155"/>
                  </a:lnTo>
                  <a:lnTo>
                    <a:pt x="275345" y="36780"/>
                  </a:lnTo>
                  <a:lnTo>
                    <a:pt x="221236" y="33181"/>
                  </a:lnTo>
                  <a:lnTo>
                    <a:pt x="365102" y="33181"/>
                  </a:lnTo>
                  <a:lnTo>
                    <a:pt x="385509" y="55569"/>
                  </a:lnTo>
                  <a:lnTo>
                    <a:pt x="392973" y="85720"/>
                  </a:lnTo>
                  <a:lnTo>
                    <a:pt x="385509" y="116261"/>
                  </a:lnTo>
                  <a:lnTo>
                    <a:pt x="364957" y="139049"/>
                  </a:lnTo>
                  <a:close/>
                </a:path>
                <a:path w="443864" h="482600">
                  <a:moveTo>
                    <a:pt x="443258" y="241756"/>
                  </a:moveTo>
                  <a:lnTo>
                    <a:pt x="0" y="241756"/>
                  </a:lnTo>
                  <a:lnTo>
                    <a:pt x="0" y="206204"/>
                  </a:lnTo>
                  <a:lnTo>
                    <a:pt x="443258" y="206204"/>
                  </a:lnTo>
                  <a:lnTo>
                    <a:pt x="443258" y="241756"/>
                  </a:lnTo>
                  <a:close/>
                </a:path>
                <a:path w="443864" h="482600">
                  <a:moveTo>
                    <a:pt x="400711" y="482328"/>
                  </a:moveTo>
                  <a:lnTo>
                    <a:pt x="54924" y="482328"/>
                  </a:lnTo>
                  <a:lnTo>
                    <a:pt x="54924" y="363424"/>
                  </a:lnTo>
                  <a:lnTo>
                    <a:pt x="343854" y="363424"/>
                  </a:lnTo>
                  <a:lnTo>
                    <a:pt x="343854" y="318392"/>
                  </a:lnTo>
                  <a:lnTo>
                    <a:pt x="53757" y="318392"/>
                  </a:lnTo>
                  <a:lnTo>
                    <a:pt x="53757" y="284814"/>
                  </a:lnTo>
                  <a:lnTo>
                    <a:pt x="386009" y="284814"/>
                  </a:lnTo>
                  <a:lnTo>
                    <a:pt x="386009" y="395817"/>
                  </a:lnTo>
                  <a:lnTo>
                    <a:pt x="97078" y="395817"/>
                  </a:lnTo>
                  <a:lnTo>
                    <a:pt x="97078" y="447566"/>
                  </a:lnTo>
                  <a:lnTo>
                    <a:pt x="400711" y="447566"/>
                  </a:lnTo>
                  <a:lnTo>
                    <a:pt x="400711" y="48232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39859" y="4319172"/>
              <a:ext cx="443865" cy="482600"/>
            </a:xfrm>
            <a:custGeom>
              <a:avLst/>
              <a:gdLst/>
              <a:ahLst/>
              <a:cxnLst/>
              <a:rect l="l" t="t" r="r" b="b"/>
              <a:pathLst>
                <a:path w="443864" h="482600">
                  <a:moveTo>
                    <a:pt x="221236" y="172626"/>
                  </a:moveTo>
                  <a:lnTo>
                    <a:pt x="280684" y="168821"/>
                  </a:lnTo>
                  <a:lnTo>
                    <a:pt x="328473" y="158020"/>
                  </a:lnTo>
                  <a:lnTo>
                    <a:pt x="363712" y="140430"/>
                  </a:lnTo>
                  <a:lnTo>
                    <a:pt x="392973" y="85720"/>
                  </a:lnTo>
                  <a:lnTo>
                    <a:pt x="385509" y="55569"/>
                  </a:lnTo>
                  <a:lnTo>
                    <a:pt x="363712" y="31655"/>
                  </a:lnTo>
                  <a:lnTo>
                    <a:pt x="328473" y="14246"/>
                  </a:lnTo>
                  <a:lnTo>
                    <a:pt x="280684" y="3605"/>
                  </a:lnTo>
                  <a:lnTo>
                    <a:pt x="221236" y="0"/>
                  </a:lnTo>
                  <a:lnTo>
                    <a:pt x="161749" y="3605"/>
                  </a:lnTo>
                  <a:lnTo>
                    <a:pt x="113866" y="14246"/>
                  </a:lnTo>
                  <a:lnTo>
                    <a:pt x="78513" y="31655"/>
                  </a:lnTo>
                  <a:lnTo>
                    <a:pt x="56621" y="55569"/>
                  </a:lnTo>
                  <a:lnTo>
                    <a:pt x="49118" y="85720"/>
                  </a:lnTo>
                  <a:lnTo>
                    <a:pt x="56621" y="116261"/>
                  </a:lnTo>
                  <a:lnTo>
                    <a:pt x="78513" y="140430"/>
                  </a:lnTo>
                  <a:lnTo>
                    <a:pt x="113866" y="158020"/>
                  </a:lnTo>
                  <a:lnTo>
                    <a:pt x="161749" y="168821"/>
                  </a:lnTo>
                  <a:lnTo>
                    <a:pt x="221236" y="172626"/>
                  </a:lnTo>
                  <a:close/>
                </a:path>
                <a:path w="443864" h="482600">
                  <a:moveTo>
                    <a:pt x="221236" y="33181"/>
                  </a:moveTo>
                  <a:lnTo>
                    <a:pt x="275345" y="36780"/>
                  </a:lnTo>
                  <a:lnTo>
                    <a:pt x="315566" y="47155"/>
                  </a:lnTo>
                  <a:lnTo>
                    <a:pt x="340631" y="63679"/>
                  </a:lnTo>
                  <a:lnTo>
                    <a:pt x="349268" y="85720"/>
                  </a:lnTo>
                  <a:lnTo>
                    <a:pt x="340631" y="108551"/>
                  </a:lnTo>
                  <a:lnTo>
                    <a:pt x="315566" y="125272"/>
                  </a:lnTo>
                  <a:lnTo>
                    <a:pt x="275345" y="135549"/>
                  </a:lnTo>
                  <a:lnTo>
                    <a:pt x="221236" y="139049"/>
                  </a:lnTo>
                  <a:lnTo>
                    <a:pt x="167357" y="135549"/>
                  </a:lnTo>
                  <a:lnTo>
                    <a:pt x="127295" y="125272"/>
                  </a:lnTo>
                  <a:lnTo>
                    <a:pt x="102392" y="108551"/>
                  </a:lnTo>
                  <a:lnTo>
                    <a:pt x="93989" y="85720"/>
                  </a:lnTo>
                  <a:lnTo>
                    <a:pt x="102392" y="63679"/>
                  </a:lnTo>
                  <a:lnTo>
                    <a:pt x="127295" y="47155"/>
                  </a:lnTo>
                  <a:lnTo>
                    <a:pt x="167357" y="36780"/>
                  </a:lnTo>
                  <a:lnTo>
                    <a:pt x="221236" y="33181"/>
                  </a:lnTo>
                  <a:close/>
                </a:path>
                <a:path w="443864" h="482600">
                  <a:moveTo>
                    <a:pt x="0" y="241756"/>
                  </a:moveTo>
                  <a:lnTo>
                    <a:pt x="443258" y="241756"/>
                  </a:lnTo>
                  <a:lnTo>
                    <a:pt x="443258" y="206204"/>
                  </a:lnTo>
                  <a:lnTo>
                    <a:pt x="0" y="206204"/>
                  </a:lnTo>
                  <a:lnTo>
                    <a:pt x="0" y="241756"/>
                  </a:lnTo>
                  <a:close/>
                </a:path>
                <a:path w="443864" h="482600">
                  <a:moveTo>
                    <a:pt x="386009" y="395817"/>
                  </a:moveTo>
                  <a:lnTo>
                    <a:pt x="386009" y="284814"/>
                  </a:lnTo>
                  <a:lnTo>
                    <a:pt x="53757" y="284814"/>
                  </a:lnTo>
                  <a:lnTo>
                    <a:pt x="53757" y="318392"/>
                  </a:lnTo>
                  <a:lnTo>
                    <a:pt x="343854" y="318392"/>
                  </a:lnTo>
                  <a:lnTo>
                    <a:pt x="343854" y="363424"/>
                  </a:lnTo>
                  <a:lnTo>
                    <a:pt x="54924" y="363424"/>
                  </a:lnTo>
                  <a:lnTo>
                    <a:pt x="54924" y="482328"/>
                  </a:lnTo>
                  <a:lnTo>
                    <a:pt x="400711" y="482328"/>
                  </a:lnTo>
                  <a:lnTo>
                    <a:pt x="400711" y="447566"/>
                  </a:lnTo>
                  <a:lnTo>
                    <a:pt x="97078" y="447566"/>
                  </a:lnTo>
                  <a:lnTo>
                    <a:pt x="97078" y="395817"/>
                  </a:lnTo>
                  <a:lnTo>
                    <a:pt x="386009" y="39581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035488" y="4304637"/>
            <a:ext cx="900430" cy="508634"/>
            <a:chOff x="6035488" y="4304637"/>
            <a:chExt cx="900430" cy="508634"/>
          </a:xfrm>
        </p:grpSpPr>
        <p:sp>
          <p:nvSpPr>
            <p:cNvPr id="58" name="object 58"/>
            <p:cNvSpPr/>
            <p:nvPr/>
          </p:nvSpPr>
          <p:spPr>
            <a:xfrm>
              <a:off x="6041411" y="4324702"/>
              <a:ext cx="444500" cy="481330"/>
            </a:xfrm>
            <a:custGeom>
              <a:avLst/>
              <a:gdLst/>
              <a:ahLst/>
              <a:cxnLst/>
              <a:rect l="l" t="t" r="r" b="b"/>
              <a:pathLst>
                <a:path w="444500" h="481329">
                  <a:moveTo>
                    <a:pt x="391432" y="199883"/>
                  </a:moveTo>
                  <a:lnTo>
                    <a:pt x="59180" y="199883"/>
                  </a:lnTo>
                  <a:lnTo>
                    <a:pt x="59180" y="0"/>
                  </a:lnTo>
                  <a:lnTo>
                    <a:pt x="388725" y="0"/>
                  </a:lnTo>
                  <a:lnTo>
                    <a:pt x="388725" y="35552"/>
                  </a:lnTo>
                  <a:lnTo>
                    <a:pt x="102502" y="35552"/>
                  </a:lnTo>
                  <a:lnTo>
                    <a:pt x="102502" y="82165"/>
                  </a:lnTo>
                  <a:lnTo>
                    <a:pt x="375573" y="82165"/>
                  </a:lnTo>
                  <a:lnTo>
                    <a:pt x="375573" y="115743"/>
                  </a:lnTo>
                  <a:lnTo>
                    <a:pt x="102502" y="115743"/>
                  </a:lnTo>
                  <a:lnTo>
                    <a:pt x="102502" y="165121"/>
                  </a:lnTo>
                  <a:lnTo>
                    <a:pt x="391432" y="165121"/>
                  </a:lnTo>
                  <a:lnTo>
                    <a:pt x="391432" y="199883"/>
                  </a:lnTo>
                  <a:close/>
                </a:path>
                <a:path w="444500" h="481329">
                  <a:moveTo>
                    <a:pt x="243294" y="249262"/>
                  </a:moveTo>
                  <a:lnTo>
                    <a:pt x="200355" y="249262"/>
                  </a:lnTo>
                  <a:lnTo>
                    <a:pt x="200355" y="199883"/>
                  </a:lnTo>
                  <a:lnTo>
                    <a:pt x="243294" y="199883"/>
                  </a:lnTo>
                  <a:lnTo>
                    <a:pt x="243294" y="249262"/>
                  </a:lnTo>
                  <a:close/>
                </a:path>
                <a:path w="444500" h="481329">
                  <a:moveTo>
                    <a:pt x="444032" y="284814"/>
                  </a:moveTo>
                  <a:lnTo>
                    <a:pt x="0" y="284814"/>
                  </a:lnTo>
                  <a:lnTo>
                    <a:pt x="0" y="249262"/>
                  </a:lnTo>
                  <a:lnTo>
                    <a:pt x="444032" y="249262"/>
                  </a:lnTo>
                  <a:lnTo>
                    <a:pt x="444032" y="284814"/>
                  </a:lnTo>
                  <a:close/>
                </a:path>
                <a:path w="444500" h="481329">
                  <a:moveTo>
                    <a:pt x="222021" y="481143"/>
                  </a:moveTo>
                  <a:lnTo>
                    <a:pt x="150429" y="476069"/>
                  </a:lnTo>
                  <a:lnTo>
                    <a:pt x="97763" y="460997"/>
                  </a:lnTo>
                  <a:lnTo>
                    <a:pt x="65258" y="436147"/>
                  </a:lnTo>
                  <a:lnTo>
                    <a:pt x="54149" y="401743"/>
                  </a:lnTo>
                  <a:lnTo>
                    <a:pt x="65258" y="367449"/>
                  </a:lnTo>
                  <a:lnTo>
                    <a:pt x="97763" y="342488"/>
                  </a:lnTo>
                  <a:lnTo>
                    <a:pt x="150429" y="327304"/>
                  </a:lnTo>
                  <a:lnTo>
                    <a:pt x="222021" y="322341"/>
                  </a:lnTo>
                  <a:lnTo>
                    <a:pt x="293169" y="327304"/>
                  </a:lnTo>
                  <a:lnTo>
                    <a:pt x="345644" y="342488"/>
                  </a:lnTo>
                  <a:lnTo>
                    <a:pt x="362635" y="355524"/>
                  </a:lnTo>
                  <a:lnTo>
                    <a:pt x="222021" y="355524"/>
                  </a:lnTo>
                  <a:lnTo>
                    <a:pt x="168730" y="358579"/>
                  </a:lnTo>
                  <a:lnTo>
                    <a:pt x="129902" y="367449"/>
                  </a:lnTo>
                  <a:lnTo>
                    <a:pt x="129701" y="367449"/>
                  </a:lnTo>
                  <a:lnTo>
                    <a:pt x="105511" y="382022"/>
                  </a:lnTo>
                  <a:lnTo>
                    <a:pt x="105511" y="421562"/>
                  </a:lnTo>
                  <a:lnTo>
                    <a:pt x="168730" y="444461"/>
                  </a:lnTo>
                  <a:lnTo>
                    <a:pt x="222021" y="447170"/>
                  </a:lnTo>
                  <a:lnTo>
                    <a:pt x="363746" y="447170"/>
                  </a:lnTo>
                  <a:lnTo>
                    <a:pt x="345644" y="460997"/>
                  </a:lnTo>
                  <a:lnTo>
                    <a:pt x="293169" y="476069"/>
                  </a:lnTo>
                  <a:lnTo>
                    <a:pt x="222021" y="481143"/>
                  </a:lnTo>
                  <a:close/>
                </a:path>
                <a:path w="444500" h="481329">
                  <a:moveTo>
                    <a:pt x="363746" y="447170"/>
                  </a:moveTo>
                  <a:lnTo>
                    <a:pt x="222021" y="447170"/>
                  </a:lnTo>
                  <a:lnTo>
                    <a:pt x="275041" y="444461"/>
                  </a:lnTo>
                  <a:lnTo>
                    <a:pt x="314027" y="435863"/>
                  </a:lnTo>
                  <a:lnTo>
                    <a:pt x="338145" y="421562"/>
                  </a:lnTo>
                  <a:lnTo>
                    <a:pt x="346561" y="401743"/>
                  </a:lnTo>
                  <a:lnTo>
                    <a:pt x="338145" y="382022"/>
                  </a:lnTo>
                  <a:lnTo>
                    <a:pt x="313904" y="367449"/>
                  </a:lnTo>
                  <a:lnTo>
                    <a:pt x="313705" y="367449"/>
                  </a:lnTo>
                  <a:lnTo>
                    <a:pt x="275041" y="358579"/>
                  </a:lnTo>
                  <a:lnTo>
                    <a:pt x="222021" y="355524"/>
                  </a:lnTo>
                  <a:lnTo>
                    <a:pt x="362635" y="355524"/>
                  </a:lnTo>
                  <a:lnTo>
                    <a:pt x="378178" y="367449"/>
                  </a:lnTo>
                  <a:lnTo>
                    <a:pt x="389500" y="401743"/>
                  </a:lnTo>
                  <a:lnTo>
                    <a:pt x="378271" y="435863"/>
                  </a:lnTo>
                  <a:lnTo>
                    <a:pt x="378178" y="436147"/>
                  </a:lnTo>
                  <a:lnTo>
                    <a:pt x="363746" y="44717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41411" y="4324702"/>
              <a:ext cx="444500" cy="481330"/>
            </a:xfrm>
            <a:custGeom>
              <a:avLst/>
              <a:gdLst/>
              <a:ahLst/>
              <a:cxnLst/>
              <a:rect l="l" t="t" r="r" b="b"/>
              <a:pathLst>
                <a:path w="444500" h="481329">
                  <a:moveTo>
                    <a:pt x="243294" y="199883"/>
                  </a:moveTo>
                  <a:lnTo>
                    <a:pt x="391432" y="199883"/>
                  </a:lnTo>
                  <a:lnTo>
                    <a:pt x="391432" y="165121"/>
                  </a:lnTo>
                  <a:lnTo>
                    <a:pt x="102502" y="165121"/>
                  </a:lnTo>
                  <a:lnTo>
                    <a:pt x="102502" y="115743"/>
                  </a:lnTo>
                  <a:lnTo>
                    <a:pt x="375573" y="115743"/>
                  </a:lnTo>
                  <a:lnTo>
                    <a:pt x="375573" y="82165"/>
                  </a:lnTo>
                  <a:lnTo>
                    <a:pt x="102502" y="82165"/>
                  </a:lnTo>
                  <a:lnTo>
                    <a:pt x="102502" y="35552"/>
                  </a:lnTo>
                  <a:lnTo>
                    <a:pt x="388725" y="35552"/>
                  </a:lnTo>
                  <a:lnTo>
                    <a:pt x="388725" y="0"/>
                  </a:lnTo>
                  <a:lnTo>
                    <a:pt x="59180" y="0"/>
                  </a:lnTo>
                  <a:lnTo>
                    <a:pt x="59180" y="199883"/>
                  </a:lnTo>
                  <a:lnTo>
                    <a:pt x="200355" y="199883"/>
                  </a:lnTo>
                  <a:lnTo>
                    <a:pt x="200355" y="249262"/>
                  </a:lnTo>
                  <a:lnTo>
                    <a:pt x="0" y="249262"/>
                  </a:lnTo>
                  <a:lnTo>
                    <a:pt x="0" y="284814"/>
                  </a:lnTo>
                  <a:lnTo>
                    <a:pt x="444032" y="284814"/>
                  </a:lnTo>
                  <a:lnTo>
                    <a:pt x="444032" y="249262"/>
                  </a:lnTo>
                  <a:lnTo>
                    <a:pt x="243294" y="249262"/>
                  </a:lnTo>
                  <a:lnTo>
                    <a:pt x="243294" y="199883"/>
                  </a:lnTo>
                  <a:close/>
                </a:path>
                <a:path w="444500" h="481329">
                  <a:moveTo>
                    <a:pt x="222021" y="322341"/>
                  </a:moveTo>
                  <a:lnTo>
                    <a:pt x="150429" y="327304"/>
                  </a:lnTo>
                  <a:lnTo>
                    <a:pt x="97763" y="342488"/>
                  </a:lnTo>
                  <a:lnTo>
                    <a:pt x="65258" y="367449"/>
                  </a:lnTo>
                  <a:lnTo>
                    <a:pt x="54149" y="401743"/>
                  </a:lnTo>
                  <a:lnTo>
                    <a:pt x="65258" y="436147"/>
                  </a:lnTo>
                  <a:lnTo>
                    <a:pt x="97763" y="460997"/>
                  </a:lnTo>
                  <a:lnTo>
                    <a:pt x="150429" y="476069"/>
                  </a:lnTo>
                  <a:lnTo>
                    <a:pt x="222021" y="481143"/>
                  </a:lnTo>
                  <a:lnTo>
                    <a:pt x="293169" y="476069"/>
                  </a:lnTo>
                  <a:lnTo>
                    <a:pt x="345644" y="460997"/>
                  </a:lnTo>
                  <a:lnTo>
                    <a:pt x="378178" y="436147"/>
                  </a:lnTo>
                  <a:lnTo>
                    <a:pt x="389500" y="401743"/>
                  </a:lnTo>
                  <a:lnTo>
                    <a:pt x="378178" y="367449"/>
                  </a:lnTo>
                  <a:lnTo>
                    <a:pt x="345644" y="342488"/>
                  </a:lnTo>
                  <a:lnTo>
                    <a:pt x="293169" y="327304"/>
                  </a:lnTo>
                  <a:lnTo>
                    <a:pt x="222021" y="322341"/>
                  </a:lnTo>
                  <a:close/>
                </a:path>
                <a:path w="444500" h="481329">
                  <a:moveTo>
                    <a:pt x="222021" y="447170"/>
                  </a:moveTo>
                  <a:lnTo>
                    <a:pt x="168730" y="444461"/>
                  </a:lnTo>
                  <a:lnTo>
                    <a:pt x="129579" y="435863"/>
                  </a:lnTo>
                  <a:lnTo>
                    <a:pt x="105511" y="421562"/>
                  </a:lnTo>
                  <a:lnTo>
                    <a:pt x="97470" y="401743"/>
                  </a:lnTo>
                  <a:lnTo>
                    <a:pt x="105511" y="382022"/>
                  </a:lnTo>
                  <a:lnTo>
                    <a:pt x="129579" y="367523"/>
                  </a:lnTo>
                  <a:lnTo>
                    <a:pt x="168730" y="358579"/>
                  </a:lnTo>
                  <a:lnTo>
                    <a:pt x="222021" y="355524"/>
                  </a:lnTo>
                  <a:lnTo>
                    <a:pt x="275041" y="358579"/>
                  </a:lnTo>
                  <a:lnTo>
                    <a:pt x="314027" y="367523"/>
                  </a:lnTo>
                  <a:lnTo>
                    <a:pt x="338145" y="382022"/>
                  </a:lnTo>
                  <a:lnTo>
                    <a:pt x="346561" y="401743"/>
                  </a:lnTo>
                  <a:lnTo>
                    <a:pt x="338145" y="421562"/>
                  </a:lnTo>
                  <a:lnTo>
                    <a:pt x="314027" y="435863"/>
                  </a:lnTo>
                  <a:lnTo>
                    <a:pt x="275041" y="444461"/>
                  </a:lnTo>
                  <a:lnTo>
                    <a:pt x="222021" y="44717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14082" y="4310482"/>
              <a:ext cx="415925" cy="496570"/>
            </a:xfrm>
            <a:custGeom>
              <a:avLst/>
              <a:gdLst/>
              <a:ahLst/>
              <a:cxnLst/>
              <a:rect l="l" t="t" r="r" b="b"/>
              <a:pathLst>
                <a:path w="415925" h="496570">
                  <a:moveTo>
                    <a:pt x="415413" y="209364"/>
                  </a:moveTo>
                  <a:lnTo>
                    <a:pt x="374416" y="209364"/>
                  </a:lnTo>
                  <a:lnTo>
                    <a:pt x="374416" y="0"/>
                  </a:lnTo>
                  <a:lnTo>
                    <a:pt x="415413" y="0"/>
                  </a:lnTo>
                  <a:lnTo>
                    <a:pt x="415413" y="209364"/>
                  </a:lnTo>
                  <a:close/>
                </a:path>
                <a:path w="415925" h="496570">
                  <a:moveTo>
                    <a:pt x="309821" y="472057"/>
                  </a:moveTo>
                  <a:lnTo>
                    <a:pt x="269206" y="472057"/>
                  </a:lnTo>
                  <a:lnTo>
                    <a:pt x="269206" y="11850"/>
                  </a:lnTo>
                  <a:lnTo>
                    <a:pt x="309821" y="11850"/>
                  </a:lnTo>
                  <a:lnTo>
                    <a:pt x="309821" y="209364"/>
                  </a:lnTo>
                  <a:lnTo>
                    <a:pt x="415413" y="209364"/>
                  </a:lnTo>
                  <a:lnTo>
                    <a:pt x="415413" y="245706"/>
                  </a:lnTo>
                  <a:lnTo>
                    <a:pt x="309821" y="245706"/>
                  </a:lnTo>
                  <a:lnTo>
                    <a:pt x="309821" y="472057"/>
                  </a:lnTo>
                  <a:close/>
                </a:path>
                <a:path w="415925" h="496570">
                  <a:moveTo>
                    <a:pt x="415413" y="496549"/>
                  </a:moveTo>
                  <a:lnTo>
                    <a:pt x="374416" y="496549"/>
                  </a:lnTo>
                  <a:lnTo>
                    <a:pt x="374416" y="245706"/>
                  </a:lnTo>
                  <a:lnTo>
                    <a:pt x="415413" y="245706"/>
                  </a:lnTo>
                  <a:lnTo>
                    <a:pt x="415413" y="496549"/>
                  </a:lnTo>
                  <a:close/>
                </a:path>
                <a:path w="415925" h="496570">
                  <a:moveTo>
                    <a:pt x="143891" y="85720"/>
                  </a:moveTo>
                  <a:lnTo>
                    <a:pt x="100952" y="85720"/>
                  </a:lnTo>
                  <a:lnTo>
                    <a:pt x="100952" y="15010"/>
                  </a:lnTo>
                  <a:lnTo>
                    <a:pt x="143891" y="15010"/>
                  </a:lnTo>
                  <a:lnTo>
                    <a:pt x="143891" y="85720"/>
                  </a:lnTo>
                  <a:close/>
                </a:path>
                <a:path w="415925" h="496570">
                  <a:moveTo>
                    <a:pt x="244069" y="121668"/>
                  </a:moveTo>
                  <a:lnTo>
                    <a:pt x="0" y="121668"/>
                  </a:lnTo>
                  <a:lnTo>
                    <a:pt x="0" y="85720"/>
                  </a:lnTo>
                  <a:lnTo>
                    <a:pt x="244069" y="85720"/>
                  </a:lnTo>
                  <a:lnTo>
                    <a:pt x="244069" y="121668"/>
                  </a:lnTo>
                  <a:close/>
                </a:path>
                <a:path w="415925" h="496570">
                  <a:moveTo>
                    <a:pt x="122225" y="381596"/>
                  </a:moveTo>
                  <a:lnTo>
                    <a:pt x="80237" y="373208"/>
                  </a:lnTo>
                  <a:lnTo>
                    <a:pt x="47094" y="349747"/>
                  </a:lnTo>
                  <a:lnTo>
                    <a:pt x="25409" y="313768"/>
                  </a:lnTo>
                  <a:lnTo>
                    <a:pt x="17791" y="267828"/>
                  </a:lnTo>
                  <a:lnTo>
                    <a:pt x="25409" y="222406"/>
                  </a:lnTo>
                  <a:lnTo>
                    <a:pt x="47094" y="186798"/>
                  </a:lnTo>
                  <a:lnTo>
                    <a:pt x="80237" y="163559"/>
                  </a:lnTo>
                  <a:lnTo>
                    <a:pt x="122225" y="155245"/>
                  </a:lnTo>
                  <a:lnTo>
                    <a:pt x="164393" y="163559"/>
                  </a:lnTo>
                  <a:lnTo>
                    <a:pt x="197604" y="186798"/>
                  </a:lnTo>
                  <a:lnTo>
                    <a:pt x="200782" y="191983"/>
                  </a:lnTo>
                  <a:lnTo>
                    <a:pt x="122225" y="191983"/>
                  </a:lnTo>
                  <a:lnTo>
                    <a:pt x="95516" y="197889"/>
                  </a:lnTo>
                  <a:lnTo>
                    <a:pt x="74460" y="213758"/>
                  </a:lnTo>
                  <a:lnTo>
                    <a:pt x="60655" y="237701"/>
                  </a:lnTo>
                  <a:lnTo>
                    <a:pt x="55698" y="267828"/>
                  </a:lnTo>
                  <a:lnTo>
                    <a:pt x="60655" y="298338"/>
                  </a:lnTo>
                  <a:lnTo>
                    <a:pt x="74460" y="322292"/>
                  </a:lnTo>
                  <a:lnTo>
                    <a:pt x="95516" y="337877"/>
                  </a:lnTo>
                  <a:lnTo>
                    <a:pt x="122225" y="343278"/>
                  </a:lnTo>
                  <a:lnTo>
                    <a:pt x="201528" y="343278"/>
                  </a:lnTo>
                  <a:lnTo>
                    <a:pt x="197604" y="349747"/>
                  </a:lnTo>
                  <a:lnTo>
                    <a:pt x="164393" y="373208"/>
                  </a:lnTo>
                  <a:lnTo>
                    <a:pt x="122225" y="381596"/>
                  </a:lnTo>
                  <a:close/>
                </a:path>
                <a:path w="415925" h="496570">
                  <a:moveTo>
                    <a:pt x="201528" y="343278"/>
                  </a:moveTo>
                  <a:lnTo>
                    <a:pt x="122225" y="343278"/>
                  </a:lnTo>
                  <a:lnTo>
                    <a:pt x="149001" y="337877"/>
                  </a:lnTo>
                  <a:lnTo>
                    <a:pt x="170191" y="322292"/>
                  </a:lnTo>
                  <a:lnTo>
                    <a:pt x="184128" y="298338"/>
                  </a:lnTo>
                  <a:lnTo>
                    <a:pt x="189144" y="267828"/>
                  </a:lnTo>
                  <a:lnTo>
                    <a:pt x="184128" y="237701"/>
                  </a:lnTo>
                  <a:lnTo>
                    <a:pt x="170191" y="213758"/>
                  </a:lnTo>
                  <a:lnTo>
                    <a:pt x="149001" y="197889"/>
                  </a:lnTo>
                  <a:lnTo>
                    <a:pt x="122225" y="191983"/>
                  </a:lnTo>
                  <a:lnTo>
                    <a:pt x="200782" y="191983"/>
                  </a:lnTo>
                  <a:lnTo>
                    <a:pt x="219428" y="222406"/>
                  </a:lnTo>
                  <a:lnTo>
                    <a:pt x="227435" y="267828"/>
                  </a:lnTo>
                  <a:lnTo>
                    <a:pt x="219428" y="313768"/>
                  </a:lnTo>
                  <a:lnTo>
                    <a:pt x="201528" y="34327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14082" y="4310482"/>
              <a:ext cx="415925" cy="496570"/>
            </a:xfrm>
            <a:custGeom>
              <a:avLst/>
              <a:gdLst/>
              <a:ahLst/>
              <a:cxnLst/>
              <a:rect l="l" t="t" r="r" b="b"/>
              <a:pathLst>
                <a:path w="415925" h="496570">
                  <a:moveTo>
                    <a:pt x="374416" y="209364"/>
                  </a:moveTo>
                  <a:lnTo>
                    <a:pt x="309821" y="209364"/>
                  </a:lnTo>
                  <a:lnTo>
                    <a:pt x="309821" y="11850"/>
                  </a:lnTo>
                  <a:lnTo>
                    <a:pt x="269206" y="11850"/>
                  </a:lnTo>
                  <a:lnTo>
                    <a:pt x="269206" y="472057"/>
                  </a:lnTo>
                  <a:lnTo>
                    <a:pt x="309821" y="472057"/>
                  </a:lnTo>
                  <a:lnTo>
                    <a:pt x="309821" y="245706"/>
                  </a:lnTo>
                  <a:lnTo>
                    <a:pt x="374416" y="245706"/>
                  </a:lnTo>
                  <a:lnTo>
                    <a:pt x="374416" y="496549"/>
                  </a:lnTo>
                  <a:lnTo>
                    <a:pt x="415413" y="496549"/>
                  </a:lnTo>
                  <a:lnTo>
                    <a:pt x="415413" y="0"/>
                  </a:lnTo>
                  <a:lnTo>
                    <a:pt x="374416" y="0"/>
                  </a:lnTo>
                  <a:lnTo>
                    <a:pt x="374416" y="209364"/>
                  </a:lnTo>
                  <a:close/>
                </a:path>
                <a:path w="415925" h="496570">
                  <a:moveTo>
                    <a:pt x="100952" y="15010"/>
                  </a:moveTo>
                  <a:lnTo>
                    <a:pt x="100952" y="85720"/>
                  </a:lnTo>
                  <a:lnTo>
                    <a:pt x="0" y="85720"/>
                  </a:lnTo>
                  <a:lnTo>
                    <a:pt x="0" y="121668"/>
                  </a:lnTo>
                  <a:lnTo>
                    <a:pt x="244069" y="121668"/>
                  </a:lnTo>
                  <a:lnTo>
                    <a:pt x="244069" y="85720"/>
                  </a:lnTo>
                  <a:lnTo>
                    <a:pt x="143891" y="85720"/>
                  </a:lnTo>
                  <a:lnTo>
                    <a:pt x="143891" y="15010"/>
                  </a:lnTo>
                  <a:lnTo>
                    <a:pt x="100952" y="1501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5981" y="4459834"/>
              <a:ext cx="221429" cy="238136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6982032" y="4304636"/>
            <a:ext cx="415290" cy="509270"/>
            <a:chOff x="6982032" y="4304636"/>
            <a:chExt cx="415290" cy="509270"/>
          </a:xfrm>
        </p:grpSpPr>
        <p:sp>
          <p:nvSpPr>
            <p:cNvPr id="64" name="object 64"/>
            <p:cNvSpPr/>
            <p:nvPr/>
          </p:nvSpPr>
          <p:spPr>
            <a:xfrm>
              <a:off x="6987920" y="4310482"/>
              <a:ext cx="403860" cy="497840"/>
            </a:xfrm>
            <a:custGeom>
              <a:avLst/>
              <a:gdLst/>
              <a:ahLst/>
              <a:cxnLst/>
              <a:rect l="l" t="t" r="r" b="b"/>
              <a:pathLst>
                <a:path w="403859" h="497839">
                  <a:moveTo>
                    <a:pt x="403418" y="497339"/>
                  </a:moveTo>
                  <a:lnTo>
                    <a:pt x="360871" y="497339"/>
                  </a:lnTo>
                  <a:lnTo>
                    <a:pt x="360871" y="205413"/>
                  </a:lnTo>
                  <a:lnTo>
                    <a:pt x="245609" y="205413"/>
                  </a:lnTo>
                  <a:lnTo>
                    <a:pt x="245609" y="169466"/>
                  </a:lnTo>
                  <a:lnTo>
                    <a:pt x="360871" y="169466"/>
                  </a:lnTo>
                  <a:lnTo>
                    <a:pt x="360871" y="0"/>
                  </a:lnTo>
                  <a:lnTo>
                    <a:pt x="403418" y="0"/>
                  </a:lnTo>
                  <a:lnTo>
                    <a:pt x="403418" y="497339"/>
                  </a:lnTo>
                  <a:close/>
                </a:path>
                <a:path w="403859" h="497839">
                  <a:moveTo>
                    <a:pt x="27462" y="391471"/>
                  </a:moveTo>
                  <a:lnTo>
                    <a:pt x="0" y="356313"/>
                  </a:lnTo>
                  <a:lnTo>
                    <a:pt x="34167" y="333665"/>
                  </a:lnTo>
                  <a:lnTo>
                    <a:pt x="64735" y="302853"/>
                  </a:lnTo>
                  <a:lnTo>
                    <a:pt x="90555" y="265655"/>
                  </a:lnTo>
                  <a:lnTo>
                    <a:pt x="110476" y="223848"/>
                  </a:lnTo>
                  <a:lnTo>
                    <a:pt x="123348" y="179210"/>
                  </a:lnTo>
                  <a:lnTo>
                    <a:pt x="128022" y="133519"/>
                  </a:lnTo>
                  <a:lnTo>
                    <a:pt x="128022" y="43057"/>
                  </a:lnTo>
                  <a:lnTo>
                    <a:pt x="171344" y="43057"/>
                  </a:lnTo>
                  <a:lnTo>
                    <a:pt x="171344" y="133519"/>
                  </a:lnTo>
                  <a:lnTo>
                    <a:pt x="177783" y="186952"/>
                  </a:lnTo>
                  <a:lnTo>
                    <a:pt x="190663" y="223387"/>
                  </a:lnTo>
                  <a:lnTo>
                    <a:pt x="150070" y="223387"/>
                  </a:lnTo>
                  <a:lnTo>
                    <a:pt x="129660" y="276731"/>
                  </a:lnTo>
                  <a:lnTo>
                    <a:pt x="101529" y="323946"/>
                  </a:lnTo>
                  <a:lnTo>
                    <a:pt x="67015" y="362903"/>
                  </a:lnTo>
                  <a:lnTo>
                    <a:pt x="27462" y="391471"/>
                  </a:lnTo>
                  <a:close/>
                </a:path>
                <a:path w="403859" h="497839">
                  <a:moveTo>
                    <a:pt x="272679" y="382386"/>
                  </a:moveTo>
                  <a:lnTo>
                    <a:pt x="233235" y="355209"/>
                  </a:lnTo>
                  <a:lnTo>
                    <a:pt x="198759" y="318441"/>
                  </a:lnTo>
                  <a:lnTo>
                    <a:pt x="170590" y="273895"/>
                  </a:lnTo>
                  <a:lnTo>
                    <a:pt x="150070" y="223387"/>
                  </a:lnTo>
                  <a:lnTo>
                    <a:pt x="190663" y="223387"/>
                  </a:lnTo>
                  <a:lnTo>
                    <a:pt x="195752" y="237787"/>
                  </a:lnTo>
                  <a:lnTo>
                    <a:pt x="223228" y="283237"/>
                  </a:lnTo>
                  <a:lnTo>
                    <a:pt x="258185" y="320515"/>
                  </a:lnTo>
                  <a:lnTo>
                    <a:pt x="298601" y="346834"/>
                  </a:lnTo>
                  <a:lnTo>
                    <a:pt x="272679" y="38238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87920" y="4310482"/>
              <a:ext cx="403860" cy="497840"/>
            </a:xfrm>
            <a:custGeom>
              <a:avLst/>
              <a:gdLst/>
              <a:ahLst/>
              <a:cxnLst/>
              <a:rect l="l" t="t" r="r" b="b"/>
              <a:pathLst>
                <a:path w="403859" h="497839">
                  <a:moveTo>
                    <a:pt x="360871" y="169466"/>
                  </a:moveTo>
                  <a:lnTo>
                    <a:pt x="245609" y="169466"/>
                  </a:lnTo>
                  <a:lnTo>
                    <a:pt x="245609" y="205413"/>
                  </a:lnTo>
                  <a:lnTo>
                    <a:pt x="360871" y="205413"/>
                  </a:lnTo>
                  <a:lnTo>
                    <a:pt x="360871" y="497339"/>
                  </a:lnTo>
                  <a:lnTo>
                    <a:pt x="403418" y="497339"/>
                  </a:lnTo>
                  <a:lnTo>
                    <a:pt x="403418" y="0"/>
                  </a:lnTo>
                  <a:lnTo>
                    <a:pt x="360871" y="0"/>
                  </a:lnTo>
                  <a:lnTo>
                    <a:pt x="360871" y="169466"/>
                  </a:lnTo>
                  <a:close/>
                </a:path>
                <a:path w="403859" h="497839">
                  <a:moveTo>
                    <a:pt x="171344" y="43057"/>
                  </a:moveTo>
                  <a:lnTo>
                    <a:pt x="128022" y="43057"/>
                  </a:lnTo>
                  <a:lnTo>
                    <a:pt x="128022" y="133519"/>
                  </a:lnTo>
                  <a:lnTo>
                    <a:pt x="123348" y="179210"/>
                  </a:lnTo>
                  <a:lnTo>
                    <a:pt x="110476" y="223848"/>
                  </a:lnTo>
                  <a:lnTo>
                    <a:pt x="90555" y="265655"/>
                  </a:lnTo>
                  <a:lnTo>
                    <a:pt x="64735" y="302853"/>
                  </a:lnTo>
                  <a:lnTo>
                    <a:pt x="34167" y="333665"/>
                  </a:lnTo>
                  <a:lnTo>
                    <a:pt x="0" y="356313"/>
                  </a:lnTo>
                  <a:lnTo>
                    <a:pt x="27462" y="391471"/>
                  </a:lnTo>
                  <a:lnTo>
                    <a:pt x="67015" y="362903"/>
                  </a:lnTo>
                  <a:lnTo>
                    <a:pt x="101529" y="323946"/>
                  </a:lnTo>
                  <a:lnTo>
                    <a:pt x="129660" y="276731"/>
                  </a:lnTo>
                  <a:lnTo>
                    <a:pt x="150070" y="223387"/>
                  </a:lnTo>
                  <a:lnTo>
                    <a:pt x="170590" y="273895"/>
                  </a:lnTo>
                  <a:lnTo>
                    <a:pt x="198759" y="318441"/>
                  </a:lnTo>
                  <a:lnTo>
                    <a:pt x="233235" y="355209"/>
                  </a:lnTo>
                  <a:lnTo>
                    <a:pt x="272679" y="382386"/>
                  </a:lnTo>
                  <a:lnTo>
                    <a:pt x="298601" y="346834"/>
                  </a:lnTo>
                  <a:lnTo>
                    <a:pt x="258185" y="320515"/>
                  </a:lnTo>
                  <a:lnTo>
                    <a:pt x="223228" y="283237"/>
                  </a:lnTo>
                  <a:lnTo>
                    <a:pt x="195752" y="237787"/>
                  </a:lnTo>
                  <a:lnTo>
                    <a:pt x="177783" y="186952"/>
                  </a:lnTo>
                  <a:lnTo>
                    <a:pt x="171344" y="133519"/>
                  </a:lnTo>
                  <a:lnTo>
                    <a:pt x="171344" y="4305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7582307" y="4299790"/>
            <a:ext cx="930910" cy="513080"/>
            <a:chOff x="7582307" y="4299790"/>
            <a:chExt cx="930910" cy="513080"/>
          </a:xfrm>
        </p:grpSpPr>
        <p:sp>
          <p:nvSpPr>
            <p:cNvPr id="67" name="object 67"/>
            <p:cNvSpPr/>
            <p:nvPr/>
          </p:nvSpPr>
          <p:spPr>
            <a:xfrm>
              <a:off x="7588228" y="4305741"/>
              <a:ext cx="454659" cy="495934"/>
            </a:xfrm>
            <a:custGeom>
              <a:avLst/>
              <a:gdLst/>
              <a:ahLst/>
              <a:cxnLst/>
              <a:rect l="l" t="t" r="r" b="b"/>
              <a:pathLst>
                <a:path w="454659" h="495935">
                  <a:moveTo>
                    <a:pt x="174829" y="42663"/>
                  </a:moveTo>
                  <a:lnTo>
                    <a:pt x="131890" y="42663"/>
                  </a:lnTo>
                  <a:lnTo>
                    <a:pt x="131890" y="0"/>
                  </a:lnTo>
                  <a:lnTo>
                    <a:pt x="174829" y="0"/>
                  </a:lnTo>
                  <a:lnTo>
                    <a:pt x="174829" y="42663"/>
                  </a:lnTo>
                  <a:close/>
                </a:path>
                <a:path w="454659" h="495935">
                  <a:moveTo>
                    <a:pt x="293956" y="74265"/>
                  </a:moveTo>
                  <a:lnTo>
                    <a:pt x="12380" y="74265"/>
                  </a:lnTo>
                  <a:lnTo>
                    <a:pt x="12380" y="42663"/>
                  </a:lnTo>
                  <a:lnTo>
                    <a:pt x="293956" y="42663"/>
                  </a:lnTo>
                  <a:lnTo>
                    <a:pt x="293956" y="74265"/>
                  </a:lnTo>
                  <a:close/>
                </a:path>
                <a:path w="454659" h="495935">
                  <a:moveTo>
                    <a:pt x="381756" y="297850"/>
                  </a:moveTo>
                  <a:lnTo>
                    <a:pt x="338826" y="297850"/>
                  </a:lnTo>
                  <a:lnTo>
                    <a:pt x="338826" y="4740"/>
                  </a:lnTo>
                  <a:lnTo>
                    <a:pt x="381756" y="4740"/>
                  </a:lnTo>
                  <a:lnTo>
                    <a:pt x="381756" y="131939"/>
                  </a:lnTo>
                  <a:lnTo>
                    <a:pt x="454472" y="131939"/>
                  </a:lnTo>
                  <a:lnTo>
                    <a:pt x="454472" y="169467"/>
                  </a:lnTo>
                  <a:lnTo>
                    <a:pt x="381756" y="169467"/>
                  </a:lnTo>
                  <a:lnTo>
                    <a:pt x="381756" y="297850"/>
                  </a:lnTo>
                  <a:close/>
                </a:path>
                <a:path w="454659" h="495935">
                  <a:moveTo>
                    <a:pt x="5025" y="285999"/>
                  </a:moveTo>
                  <a:lnTo>
                    <a:pt x="0" y="253191"/>
                  </a:lnTo>
                  <a:lnTo>
                    <a:pt x="96681" y="252629"/>
                  </a:lnTo>
                  <a:lnTo>
                    <a:pt x="131890" y="251830"/>
                  </a:lnTo>
                  <a:lnTo>
                    <a:pt x="131890" y="220820"/>
                  </a:lnTo>
                  <a:lnTo>
                    <a:pt x="93184" y="213991"/>
                  </a:lnTo>
                  <a:lnTo>
                    <a:pt x="63867" y="200551"/>
                  </a:lnTo>
                  <a:lnTo>
                    <a:pt x="45357" y="180852"/>
                  </a:lnTo>
                  <a:lnTo>
                    <a:pt x="39068" y="155246"/>
                  </a:lnTo>
                  <a:lnTo>
                    <a:pt x="46934" y="128020"/>
                  </a:lnTo>
                  <a:lnTo>
                    <a:pt x="69814" y="107793"/>
                  </a:lnTo>
                  <a:lnTo>
                    <a:pt x="105750" y="95195"/>
                  </a:lnTo>
                  <a:lnTo>
                    <a:pt x="152781" y="90856"/>
                  </a:lnTo>
                  <a:lnTo>
                    <a:pt x="199762" y="95195"/>
                  </a:lnTo>
                  <a:lnTo>
                    <a:pt x="235649" y="107793"/>
                  </a:lnTo>
                  <a:lnTo>
                    <a:pt x="249617" y="120088"/>
                  </a:lnTo>
                  <a:lnTo>
                    <a:pt x="152781" y="120088"/>
                  </a:lnTo>
                  <a:lnTo>
                    <a:pt x="122435" y="122693"/>
                  </a:lnTo>
                  <a:lnTo>
                    <a:pt x="99453" y="129667"/>
                  </a:lnTo>
                  <a:lnTo>
                    <a:pt x="84955" y="140642"/>
                  </a:lnTo>
                  <a:lnTo>
                    <a:pt x="80065" y="155246"/>
                  </a:lnTo>
                  <a:lnTo>
                    <a:pt x="84955" y="170485"/>
                  </a:lnTo>
                  <a:lnTo>
                    <a:pt x="99453" y="182058"/>
                  </a:lnTo>
                  <a:lnTo>
                    <a:pt x="122435" y="189409"/>
                  </a:lnTo>
                  <a:lnTo>
                    <a:pt x="152781" y="191983"/>
                  </a:lnTo>
                  <a:lnTo>
                    <a:pt x="249690" y="191983"/>
                  </a:lnTo>
                  <a:lnTo>
                    <a:pt x="241888" y="200328"/>
                  </a:lnTo>
                  <a:lnTo>
                    <a:pt x="212982" y="213852"/>
                  </a:lnTo>
                  <a:lnTo>
                    <a:pt x="174829" y="220820"/>
                  </a:lnTo>
                  <a:lnTo>
                    <a:pt x="174829" y="250052"/>
                  </a:lnTo>
                  <a:lnTo>
                    <a:pt x="310069" y="250052"/>
                  </a:lnTo>
                  <a:lnTo>
                    <a:pt x="312139" y="267433"/>
                  </a:lnTo>
                  <a:lnTo>
                    <a:pt x="258932" y="274981"/>
                  </a:lnTo>
                  <a:lnTo>
                    <a:pt x="204928" y="280147"/>
                  </a:lnTo>
                  <a:lnTo>
                    <a:pt x="151333" y="283382"/>
                  </a:lnTo>
                  <a:lnTo>
                    <a:pt x="99348" y="285136"/>
                  </a:lnTo>
                  <a:lnTo>
                    <a:pt x="50177" y="285859"/>
                  </a:lnTo>
                  <a:lnTo>
                    <a:pt x="5025" y="285999"/>
                  </a:lnTo>
                  <a:close/>
                </a:path>
                <a:path w="454659" h="495935">
                  <a:moveTo>
                    <a:pt x="249690" y="191983"/>
                  </a:moveTo>
                  <a:lnTo>
                    <a:pt x="152781" y="191983"/>
                  </a:lnTo>
                  <a:lnTo>
                    <a:pt x="183134" y="189409"/>
                  </a:lnTo>
                  <a:lnTo>
                    <a:pt x="206161" y="182058"/>
                  </a:lnTo>
                  <a:lnTo>
                    <a:pt x="220775" y="170485"/>
                  </a:lnTo>
                  <a:lnTo>
                    <a:pt x="225888" y="155246"/>
                  </a:lnTo>
                  <a:lnTo>
                    <a:pt x="220775" y="140642"/>
                  </a:lnTo>
                  <a:lnTo>
                    <a:pt x="206161" y="129667"/>
                  </a:lnTo>
                  <a:lnTo>
                    <a:pt x="183134" y="122693"/>
                  </a:lnTo>
                  <a:lnTo>
                    <a:pt x="152781" y="120088"/>
                  </a:lnTo>
                  <a:lnTo>
                    <a:pt x="249617" y="120088"/>
                  </a:lnTo>
                  <a:lnTo>
                    <a:pt x="258627" y="128020"/>
                  </a:lnTo>
                  <a:lnTo>
                    <a:pt x="266886" y="155246"/>
                  </a:lnTo>
                  <a:lnTo>
                    <a:pt x="260278" y="180657"/>
                  </a:lnTo>
                  <a:lnTo>
                    <a:pt x="249690" y="191983"/>
                  </a:lnTo>
                  <a:close/>
                </a:path>
                <a:path w="454659" h="495935">
                  <a:moveTo>
                    <a:pt x="310069" y="250052"/>
                  </a:moveTo>
                  <a:lnTo>
                    <a:pt x="174829" y="250052"/>
                  </a:lnTo>
                  <a:lnTo>
                    <a:pt x="208930" y="248145"/>
                  </a:lnTo>
                  <a:lnTo>
                    <a:pt x="242832" y="245608"/>
                  </a:lnTo>
                  <a:lnTo>
                    <a:pt x="276189" y="242331"/>
                  </a:lnTo>
                  <a:lnTo>
                    <a:pt x="308657" y="238201"/>
                  </a:lnTo>
                  <a:lnTo>
                    <a:pt x="310069" y="250052"/>
                  </a:lnTo>
                  <a:close/>
                </a:path>
                <a:path w="454659" h="495935">
                  <a:moveTo>
                    <a:pt x="400322" y="495759"/>
                  </a:moveTo>
                  <a:lnTo>
                    <a:pt x="66138" y="495759"/>
                  </a:lnTo>
                  <a:lnTo>
                    <a:pt x="66138" y="390682"/>
                  </a:lnTo>
                  <a:lnTo>
                    <a:pt x="339209" y="390682"/>
                  </a:lnTo>
                  <a:lnTo>
                    <a:pt x="339209" y="351574"/>
                  </a:lnTo>
                  <a:lnTo>
                    <a:pt x="64980" y="351574"/>
                  </a:lnTo>
                  <a:lnTo>
                    <a:pt x="64980" y="320367"/>
                  </a:lnTo>
                  <a:lnTo>
                    <a:pt x="381756" y="320367"/>
                  </a:lnTo>
                  <a:lnTo>
                    <a:pt x="381756" y="419914"/>
                  </a:lnTo>
                  <a:lnTo>
                    <a:pt x="108684" y="419914"/>
                  </a:lnTo>
                  <a:lnTo>
                    <a:pt x="108684" y="464157"/>
                  </a:lnTo>
                  <a:lnTo>
                    <a:pt x="400322" y="464157"/>
                  </a:lnTo>
                  <a:lnTo>
                    <a:pt x="400322" y="49575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88232" y="4305741"/>
              <a:ext cx="454659" cy="298450"/>
            </a:xfrm>
            <a:custGeom>
              <a:avLst/>
              <a:gdLst/>
              <a:ahLst/>
              <a:cxnLst/>
              <a:rect l="l" t="t" r="r" b="b"/>
              <a:pathLst>
                <a:path w="454659" h="298450">
                  <a:moveTo>
                    <a:pt x="174825" y="42663"/>
                  </a:moveTo>
                  <a:lnTo>
                    <a:pt x="174825" y="0"/>
                  </a:lnTo>
                  <a:lnTo>
                    <a:pt x="131887" y="0"/>
                  </a:lnTo>
                  <a:lnTo>
                    <a:pt x="131887" y="42663"/>
                  </a:lnTo>
                  <a:lnTo>
                    <a:pt x="12377" y="42663"/>
                  </a:lnTo>
                  <a:lnTo>
                    <a:pt x="12377" y="74265"/>
                  </a:lnTo>
                  <a:lnTo>
                    <a:pt x="293952" y="74265"/>
                  </a:lnTo>
                  <a:lnTo>
                    <a:pt x="293952" y="42663"/>
                  </a:lnTo>
                  <a:lnTo>
                    <a:pt x="174825" y="42663"/>
                  </a:lnTo>
                  <a:close/>
                </a:path>
                <a:path w="454659" h="298450">
                  <a:moveTo>
                    <a:pt x="381753" y="4740"/>
                  </a:moveTo>
                  <a:lnTo>
                    <a:pt x="338823" y="4740"/>
                  </a:lnTo>
                  <a:lnTo>
                    <a:pt x="338823" y="297850"/>
                  </a:lnTo>
                  <a:lnTo>
                    <a:pt x="381753" y="297850"/>
                  </a:lnTo>
                  <a:lnTo>
                    <a:pt x="381753" y="169467"/>
                  </a:lnTo>
                  <a:lnTo>
                    <a:pt x="454468" y="169467"/>
                  </a:lnTo>
                  <a:lnTo>
                    <a:pt x="454468" y="131939"/>
                  </a:lnTo>
                  <a:lnTo>
                    <a:pt x="381753" y="131939"/>
                  </a:lnTo>
                  <a:lnTo>
                    <a:pt x="381753" y="4740"/>
                  </a:lnTo>
                  <a:close/>
                </a:path>
                <a:path w="454659" h="298450">
                  <a:moveTo>
                    <a:pt x="308654" y="238201"/>
                  </a:moveTo>
                  <a:lnTo>
                    <a:pt x="276185" y="242331"/>
                  </a:lnTo>
                  <a:lnTo>
                    <a:pt x="242828" y="245608"/>
                  </a:lnTo>
                  <a:lnTo>
                    <a:pt x="208927" y="248145"/>
                  </a:lnTo>
                  <a:lnTo>
                    <a:pt x="174825" y="250052"/>
                  </a:lnTo>
                  <a:lnTo>
                    <a:pt x="174825" y="220820"/>
                  </a:lnTo>
                  <a:lnTo>
                    <a:pt x="212979" y="213852"/>
                  </a:lnTo>
                  <a:lnTo>
                    <a:pt x="241884" y="200328"/>
                  </a:lnTo>
                  <a:lnTo>
                    <a:pt x="260275" y="180657"/>
                  </a:lnTo>
                  <a:lnTo>
                    <a:pt x="266882" y="155246"/>
                  </a:lnTo>
                  <a:lnTo>
                    <a:pt x="258624" y="128020"/>
                  </a:lnTo>
                  <a:lnTo>
                    <a:pt x="235645" y="107793"/>
                  </a:lnTo>
                  <a:lnTo>
                    <a:pt x="199759" y="95195"/>
                  </a:lnTo>
                  <a:lnTo>
                    <a:pt x="152777" y="90856"/>
                  </a:lnTo>
                  <a:lnTo>
                    <a:pt x="105746" y="95195"/>
                  </a:lnTo>
                  <a:lnTo>
                    <a:pt x="69811" y="107793"/>
                  </a:lnTo>
                  <a:lnTo>
                    <a:pt x="46931" y="128020"/>
                  </a:lnTo>
                  <a:lnTo>
                    <a:pt x="39064" y="155246"/>
                  </a:lnTo>
                  <a:lnTo>
                    <a:pt x="45353" y="180852"/>
                  </a:lnTo>
                  <a:lnTo>
                    <a:pt x="63864" y="200551"/>
                  </a:lnTo>
                  <a:lnTo>
                    <a:pt x="93180" y="213991"/>
                  </a:lnTo>
                  <a:lnTo>
                    <a:pt x="131887" y="220820"/>
                  </a:lnTo>
                  <a:lnTo>
                    <a:pt x="131887" y="251830"/>
                  </a:lnTo>
                  <a:lnTo>
                    <a:pt x="96677" y="252629"/>
                  </a:lnTo>
                  <a:lnTo>
                    <a:pt x="62681" y="253040"/>
                  </a:lnTo>
                  <a:lnTo>
                    <a:pt x="30315" y="253191"/>
                  </a:lnTo>
                  <a:lnTo>
                    <a:pt x="0" y="253212"/>
                  </a:lnTo>
                  <a:lnTo>
                    <a:pt x="5021" y="285999"/>
                  </a:lnTo>
                  <a:lnTo>
                    <a:pt x="50174" y="285859"/>
                  </a:lnTo>
                  <a:lnTo>
                    <a:pt x="99345" y="285136"/>
                  </a:lnTo>
                  <a:lnTo>
                    <a:pt x="151329" y="283382"/>
                  </a:lnTo>
                  <a:lnTo>
                    <a:pt x="204925" y="280147"/>
                  </a:lnTo>
                  <a:lnTo>
                    <a:pt x="258928" y="274981"/>
                  </a:lnTo>
                  <a:lnTo>
                    <a:pt x="312136" y="267433"/>
                  </a:lnTo>
                  <a:lnTo>
                    <a:pt x="308654" y="23820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62359" y="4419894"/>
              <a:ext cx="157693" cy="8376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653209" y="4626108"/>
              <a:ext cx="335915" cy="175895"/>
            </a:xfrm>
            <a:custGeom>
              <a:avLst/>
              <a:gdLst/>
              <a:ahLst/>
              <a:cxnLst/>
              <a:rect l="l" t="t" r="r" b="b"/>
              <a:pathLst>
                <a:path w="335915" h="175895">
                  <a:moveTo>
                    <a:pt x="316775" y="99547"/>
                  </a:moveTo>
                  <a:lnTo>
                    <a:pt x="316775" y="0"/>
                  </a:lnTo>
                  <a:lnTo>
                    <a:pt x="0" y="0"/>
                  </a:lnTo>
                  <a:lnTo>
                    <a:pt x="0" y="31207"/>
                  </a:lnTo>
                  <a:lnTo>
                    <a:pt x="274228" y="31207"/>
                  </a:lnTo>
                  <a:lnTo>
                    <a:pt x="274228" y="70314"/>
                  </a:lnTo>
                  <a:lnTo>
                    <a:pt x="1157" y="70314"/>
                  </a:lnTo>
                  <a:lnTo>
                    <a:pt x="1157" y="175392"/>
                  </a:lnTo>
                  <a:lnTo>
                    <a:pt x="335341" y="175392"/>
                  </a:lnTo>
                  <a:lnTo>
                    <a:pt x="335341" y="143790"/>
                  </a:lnTo>
                  <a:lnTo>
                    <a:pt x="43704" y="143790"/>
                  </a:lnTo>
                  <a:lnTo>
                    <a:pt x="43704" y="99547"/>
                  </a:lnTo>
                  <a:lnTo>
                    <a:pt x="316775" y="99547"/>
                  </a:lnTo>
                  <a:close/>
                </a:path>
              </a:pathLst>
            </a:custGeom>
            <a:ln w="11863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63610" y="4333788"/>
              <a:ext cx="443865" cy="473075"/>
            </a:xfrm>
            <a:custGeom>
              <a:avLst/>
              <a:gdLst/>
              <a:ahLst/>
              <a:cxnLst/>
              <a:rect l="l" t="t" r="r" b="b"/>
              <a:pathLst>
                <a:path w="443865" h="473075">
                  <a:moveTo>
                    <a:pt x="391423" y="163936"/>
                  </a:moveTo>
                  <a:lnTo>
                    <a:pt x="56081" y="163936"/>
                  </a:lnTo>
                  <a:lnTo>
                    <a:pt x="56081" y="0"/>
                  </a:lnTo>
                  <a:lnTo>
                    <a:pt x="388333" y="0"/>
                  </a:lnTo>
                  <a:lnTo>
                    <a:pt x="388333" y="35157"/>
                  </a:lnTo>
                  <a:lnTo>
                    <a:pt x="98628" y="35157"/>
                  </a:lnTo>
                  <a:lnTo>
                    <a:pt x="98628" y="128384"/>
                  </a:lnTo>
                  <a:lnTo>
                    <a:pt x="391423" y="128384"/>
                  </a:lnTo>
                  <a:lnTo>
                    <a:pt x="391423" y="163936"/>
                  </a:lnTo>
                  <a:close/>
                </a:path>
                <a:path w="443865" h="473075">
                  <a:moveTo>
                    <a:pt x="242510" y="222005"/>
                  </a:moveTo>
                  <a:lnTo>
                    <a:pt x="200738" y="222005"/>
                  </a:lnTo>
                  <a:lnTo>
                    <a:pt x="200738" y="163936"/>
                  </a:lnTo>
                  <a:lnTo>
                    <a:pt x="242510" y="163936"/>
                  </a:lnTo>
                  <a:lnTo>
                    <a:pt x="242510" y="222005"/>
                  </a:lnTo>
                  <a:close/>
                </a:path>
                <a:path w="443865" h="473075">
                  <a:moveTo>
                    <a:pt x="443640" y="257558"/>
                  </a:moveTo>
                  <a:lnTo>
                    <a:pt x="0" y="257558"/>
                  </a:lnTo>
                  <a:lnTo>
                    <a:pt x="0" y="222005"/>
                  </a:lnTo>
                  <a:lnTo>
                    <a:pt x="443640" y="222005"/>
                  </a:lnTo>
                  <a:lnTo>
                    <a:pt x="443640" y="257558"/>
                  </a:lnTo>
                  <a:close/>
                </a:path>
                <a:path w="443865" h="473075">
                  <a:moveTo>
                    <a:pt x="221236" y="472848"/>
                  </a:moveTo>
                  <a:lnTo>
                    <a:pt x="163529" y="468869"/>
                  </a:lnTo>
                  <a:lnTo>
                    <a:pt x="116868" y="457609"/>
                  </a:lnTo>
                  <a:lnTo>
                    <a:pt x="82274" y="439371"/>
                  </a:lnTo>
                  <a:lnTo>
                    <a:pt x="53374" y="383176"/>
                  </a:lnTo>
                  <a:lnTo>
                    <a:pt x="60769" y="352048"/>
                  </a:lnTo>
                  <a:lnTo>
                    <a:pt x="82274" y="327177"/>
                  </a:lnTo>
                  <a:lnTo>
                    <a:pt x="116868" y="308942"/>
                  </a:lnTo>
                  <a:lnTo>
                    <a:pt x="163529" y="297724"/>
                  </a:lnTo>
                  <a:lnTo>
                    <a:pt x="221236" y="293900"/>
                  </a:lnTo>
                  <a:lnTo>
                    <a:pt x="278720" y="297724"/>
                  </a:lnTo>
                  <a:lnTo>
                    <a:pt x="325195" y="308942"/>
                  </a:lnTo>
                  <a:lnTo>
                    <a:pt x="359675" y="327177"/>
                  </a:lnTo>
                  <a:lnTo>
                    <a:pt x="360618" y="328267"/>
                  </a:lnTo>
                  <a:lnTo>
                    <a:pt x="221236" y="328267"/>
                  </a:lnTo>
                  <a:lnTo>
                    <a:pt x="168987" y="332014"/>
                  </a:lnTo>
                  <a:lnTo>
                    <a:pt x="129862" y="342834"/>
                  </a:lnTo>
                  <a:lnTo>
                    <a:pt x="105385" y="360098"/>
                  </a:lnTo>
                  <a:lnTo>
                    <a:pt x="97078" y="383176"/>
                  </a:lnTo>
                  <a:lnTo>
                    <a:pt x="105385" y="406415"/>
                  </a:lnTo>
                  <a:lnTo>
                    <a:pt x="129862" y="423617"/>
                  </a:lnTo>
                  <a:lnTo>
                    <a:pt x="168987" y="434227"/>
                  </a:lnTo>
                  <a:lnTo>
                    <a:pt x="221236" y="437690"/>
                  </a:lnTo>
                  <a:lnTo>
                    <a:pt x="361126" y="437690"/>
                  </a:lnTo>
                  <a:lnTo>
                    <a:pt x="359675" y="439371"/>
                  </a:lnTo>
                  <a:lnTo>
                    <a:pt x="325195" y="457609"/>
                  </a:lnTo>
                  <a:lnTo>
                    <a:pt x="278720" y="468869"/>
                  </a:lnTo>
                  <a:lnTo>
                    <a:pt x="221236" y="472848"/>
                  </a:lnTo>
                  <a:close/>
                </a:path>
                <a:path w="443865" h="473075">
                  <a:moveTo>
                    <a:pt x="361126" y="437690"/>
                  </a:moveTo>
                  <a:lnTo>
                    <a:pt x="221236" y="437690"/>
                  </a:lnTo>
                  <a:lnTo>
                    <a:pt x="273280" y="434227"/>
                  </a:lnTo>
                  <a:lnTo>
                    <a:pt x="312376" y="423617"/>
                  </a:lnTo>
                  <a:lnTo>
                    <a:pt x="337040" y="406415"/>
                  </a:lnTo>
                  <a:lnTo>
                    <a:pt x="345787" y="383176"/>
                  </a:lnTo>
                  <a:lnTo>
                    <a:pt x="337040" y="360098"/>
                  </a:lnTo>
                  <a:lnTo>
                    <a:pt x="312376" y="342834"/>
                  </a:lnTo>
                  <a:lnTo>
                    <a:pt x="273280" y="332014"/>
                  </a:lnTo>
                  <a:lnTo>
                    <a:pt x="221236" y="328267"/>
                  </a:lnTo>
                  <a:lnTo>
                    <a:pt x="360618" y="328267"/>
                  </a:lnTo>
                  <a:lnTo>
                    <a:pt x="381177" y="352048"/>
                  </a:lnTo>
                  <a:lnTo>
                    <a:pt x="388716" y="383176"/>
                  </a:lnTo>
                  <a:lnTo>
                    <a:pt x="381177" y="414460"/>
                  </a:lnTo>
                  <a:lnTo>
                    <a:pt x="361126" y="43769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063610" y="4333788"/>
              <a:ext cx="443865" cy="473075"/>
            </a:xfrm>
            <a:custGeom>
              <a:avLst/>
              <a:gdLst/>
              <a:ahLst/>
              <a:cxnLst/>
              <a:rect l="l" t="t" r="r" b="b"/>
              <a:pathLst>
                <a:path w="443865" h="473075">
                  <a:moveTo>
                    <a:pt x="242510" y="163936"/>
                  </a:moveTo>
                  <a:lnTo>
                    <a:pt x="391423" y="163936"/>
                  </a:lnTo>
                  <a:lnTo>
                    <a:pt x="391423" y="128384"/>
                  </a:lnTo>
                  <a:lnTo>
                    <a:pt x="98628" y="128384"/>
                  </a:lnTo>
                  <a:lnTo>
                    <a:pt x="98628" y="35157"/>
                  </a:lnTo>
                  <a:lnTo>
                    <a:pt x="388333" y="35157"/>
                  </a:lnTo>
                  <a:lnTo>
                    <a:pt x="388333" y="0"/>
                  </a:lnTo>
                  <a:lnTo>
                    <a:pt x="56081" y="0"/>
                  </a:lnTo>
                  <a:lnTo>
                    <a:pt x="56081" y="163936"/>
                  </a:lnTo>
                  <a:lnTo>
                    <a:pt x="200738" y="163936"/>
                  </a:lnTo>
                  <a:lnTo>
                    <a:pt x="200738" y="222005"/>
                  </a:lnTo>
                  <a:lnTo>
                    <a:pt x="0" y="222005"/>
                  </a:lnTo>
                  <a:lnTo>
                    <a:pt x="0" y="257558"/>
                  </a:lnTo>
                  <a:lnTo>
                    <a:pt x="443640" y="257558"/>
                  </a:lnTo>
                  <a:lnTo>
                    <a:pt x="443640" y="222005"/>
                  </a:lnTo>
                  <a:lnTo>
                    <a:pt x="242510" y="222005"/>
                  </a:lnTo>
                  <a:lnTo>
                    <a:pt x="242510" y="163936"/>
                  </a:lnTo>
                  <a:close/>
                </a:path>
                <a:path w="443865" h="473075">
                  <a:moveTo>
                    <a:pt x="221236" y="293900"/>
                  </a:moveTo>
                  <a:lnTo>
                    <a:pt x="163529" y="297724"/>
                  </a:lnTo>
                  <a:lnTo>
                    <a:pt x="116868" y="308942"/>
                  </a:lnTo>
                  <a:lnTo>
                    <a:pt x="82274" y="327177"/>
                  </a:lnTo>
                  <a:lnTo>
                    <a:pt x="53374" y="383176"/>
                  </a:lnTo>
                  <a:lnTo>
                    <a:pt x="60769" y="414460"/>
                  </a:lnTo>
                  <a:lnTo>
                    <a:pt x="82274" y="439371"/>
                  </a:lnTo>
                  <a:lnTo>
                    <a:pt x="116868" y="457609"/>
                  </a:lnTo>
                  <a:lnTo>
                    <a:pt x="163529" y="468869"/>
                  </a:lnTo>
                  <a:lnTo>
                    <a:pt x="221236" y="472848"/>
                  </a:lnTo>
                  <a:lnTo>
                    <a:pt x="278720" y="468869"/>
                  </a:lnTo>
                  <a:lnTo>
                    <a:pt x="325195" y="457609"/>
                  </a:lnTo>
                  <a:lnTo>
                    <a:pt x="359675" y="439371"/>
                  </a:lnTo>
                  <a:lnTo>
                    <a:pt x="381177" y="414460"/>
                  </a:lnTo>
                  <a:lnTo>
                    <a:pt x="388716" y="383176"/>
                  </a:lnTo>
                  <a:lnTo>
                    <a:pt x="381177" y="352048"/>
                  </a:lnTo>
                  <a:lnTo>
                    <a:pt x="359675" y="327177"/>
                  </a:lnTo>
                  <a:lnTo>
                    <a:pt x="325195" y="308942"/>
                  </a:lnTo>
                  <a:lnTo>
                    <a:pt x="278720" y="297724"/>
                  </a:lnTo>
                  <a:lnTo>
                    <a:pt x="221236" y="293900"/>
                  </a:lnTo>
                  <a:close/>
                </a:path>
                <a:path w="443865" h="473075">
                  <a:moveTo>
                    <a:pt x="221236" y="437690"/>
                  </a:moveTo>
                  <a:lnTo>
                    <a:pt x="168987" y="434227"/>
                  </a:lnTo>
                  <a:lnTo>
                    <a:pt x="129862" y="423617"/>
                  </a:lnTo>
                  <a:lnTo>
                    <a:pt x="105385" y="406415"/>
                  </a:lnTo>
                  <a:lnTo>
                    <a:pt x="97078" y="383176"/>
                  </a:lnTo>
                  <a:lnTo>
                    <a:pt x="105385" y="360098"/>
                  </a:lnTo>
                  <a:lnTo>
                    <a:pt x="129862" y="342834"/>
                  </a:lnTo>
                  <a:lnTo>
                    <a:pt x="168987" y="332014"/>
                  </a:lnTo>
                  <a:lnTo>
                    <a:pt x="221236" y="328267"/>
                  </a:lnTo>
                  <a:lnTo>
                    <a:pt x="273280" y="332014"/>
                  </a:lnTo>
                  <a:lnTo>
                    <a:pt x="312376" y="342834"/>
                  </a:lnTo>
                  <a:lnTo>
                    <a:pt x="337040" y="360098"/>
                  </a:lnTo>
                  <a:lnTo>
                    <a:pt x="345787" y="383176"/>
                  </a:lnTo>
                  <a:lnTo>
                    <a:pt x="337040" y="406415"/>
                  </a:lnTo>
                  <a:lnTo>
                    <a:pt x="312376" y="423617"/>
                  </a:lnTo>
                  <a:lnTo>
                    <a:pt x="273280" y="434227"/>
                  </a:lnTo>
                  <a:lnTo>
                    <a:pt x="221236" y="43769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8662559" y="4304647"/>
            <a:ext cx="408305" cy="508634"/>
            <a:chOff x="8662559" y="4304647"/>
            <a:chExt cx="408305" cy="508634"/>
          </a:xfrm>
        </p:grpSpPr>
        <p:sp>
          <p:nvSpPr>
            <p:cNvPr id="74" name="object 74"/>
            <p:cNvSpPr/>
            <p:nvPr/>
          </p:nvSpPr>
          <p:spPr>
            <a:xfrm>
              <a:off x="8668467" y="431048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40" h="496570">
                  <a:moveTo>
                    <a:pt x="396072" y="496549"/>
                  </a:moveTo>
                  <a:lnTo>
                    <a:pt x="353142" y="496549"/>
                  </a:lnTo>
                  <a:lnTo>
                    <a:pt x="353142" y="0"/>
                  </a:lnTo>
                  <a:lnTo>
                    <a:pt x="396072" y="0"/>
                  </a:lnTo>
                  <a:lnTo>
                    <a:pt x="396072" y="496549"/>
                  </a:lnTo>
                  <a:close/>
                </a:path>
                <a:path w="396240" h="496570">
                  <a:moveTo>
                    <a:pt x="181406" y="61228"/>
                  </a:moveTo>
                  <a:lnTo>
                    <a:pt x="138477" y="61228"/>
                  </a:lnTo>
                  <a:lnTo>
                    <a:pt x="138477" y="394"/>
                  </a:lnTo>
                  <a:lnTo>
                    <a:pt x="181406" y="394"/>
                  </a:lnTo>
                  <a:lnTo>
                    <a:pt x="181406" y="61228"/>
                  </a:lnTo>
                  <a:close/>
                </a:path>
                <a:path w="396240" h="496570">
                  <a:moveTo>
                    <a:pt x="308271" y="96781"/>
                  </a:moveTo>
                  <a:lnTo>
                    <a:pt x="10445" y="96781"/>
                  </a:lnTo>
                  <a:lnTo>
                    <a:pt x="10445" y="61228"/>
                  </a:lnTo>
                  <a:lnTo>
                    <a:pt x="308271" y="61228"/>
                  </a:lnTo>
                  <a:lnTo>
                    <a:pt x="308271" y="96781"/>
                  </a:lnTo>
                  <a:close/>
                </a:path>
                <a:path w="396240" h="496570">
                  <a:moveTo>
                    <a:pt x="6580" y="401347"/>
                  </a:moveTo>
                  <a:lnTo>
                    <a:pt x="0" y="364215"/>
                  </a:lnTo>
                  <a:lnTo>
                    <a:pt x="66336" y="363474"/>
                  </a:lnTo>
                  <a:lnTo>
                    <a:pt x="138477" y="361845"/>
                  </a:lnTo>
                  <a:lnTo>
                    <a:pt x="138477" y="307923"/>
                  </a:lnTo>
                  <a:lnTo>
                    <a:pt x="98794" y="298069"/>
                  </a:lnTo>
                  <a:lnTo>
                    <a:pt x="68466" y="279012"/>
                  </a:lnTo>
                  <a:lnTo>
                    <a:pt x="49161" y="251844"/>
                  </a:lnTo>
                  <a:lnTo>
                    <a:pt x="42546" y="217659"/>
                  </a:lnTo>
                  <a:lnTo>
                    <a:pt x="50732" y="179551"/>
                  </a:lnTo>
                  <a:lnTo>
                    <a:pt x="74364" y="150406"/>
                  </a:lnTo>
                  <a:lnTo>
                    <a:pt x="111195" y="131778"/>
                  </a:lnTo>
                  <a:lnTo>
                    <a:pt x="158975" y="125223"/>
                  </a:lnTo>
                  <a:lnTo>
                    <a:pt x="207104" y="131778"/>
                  </a:lnTo>
                  <a:lnTo>
                    <a:pt x="244357" y="150406"/>
                  </a:lnTo>
                  <a:lnTo>
                    <a:pt x="251937" y="159590"/>
                  </a:lnTo>
                  <a:lnTo>
                    <a:pt x="158975" y="159590"/>
                  </a:lnTo>
                  <a:lnTo>
                    <a:pt x="128084" y="163775"/>
                  </a:lnTo>
                  <a:lnTo>
                    <a:pt x="103903" y="175589"/>
                  </a:lnTo>
                  <a:lnTo>
                    <a:pt x="88208" y="193920"/>
                  </a:lnTo>
                  <a:lnTo>
                    <a:pt x="82778" y="217659"/>
                  </a:lnTo>
                  <a:lnTo>
                    <a:pt x="88208" y="241040"/>
                  </a:lnTo>
                  <a:lnTo>
                    <a:pt x="103903" y="258940"/>
                  </a:lnTo>
                  <a:lnTo>
                    <a:pt x="128084" y="270321"/>
                  </a:lnTo>
                  <a:lnTo>
                    <a:pt x="158975" y="274149"/>
                  </a:lnTo>
                  <a:lnTo>
                    <a:pt x="253981" y="274149"/>
                  </a:lnTo>
                  <a:lnTo>
                    <a:pt x="250861" y="278518"/>
                  </a:lnTo>
                  <a:lnTo>
                    <a:pt x="220730" y="297569"/>
                  </a:lnTo>
                  <a:lnTo>
                    <a:pt x="181406" y="307528"/>
                  </a:lnTo>
                  <a:lnTo>
                    <a:pt x="181406" y="360264"/>
                  </a:lnTo>
                  <a:lnTo>
                    <a:pt x="322270" y="360264"/>
                  </a:lnTo>
                  <a:lnTo>
                    <a:pt x="324523" y="381991"/>
                  </a:lnTo>
                  <a:lnTo>
                    <a:pt x="269490" y="389597"/>
                  </a:lnTo>
                  <a:lnTo>
                    <a:pt x="213812" y="394910"/>
                  </a:lnTo>
                  <a:lnTo>
                    <a:pt x="158586" y="398335"/>
                  </a:lnTo>
                  <a:lnTo>
                    <a:pt x="104908" y="400279"/>
                  </a:lnTo>
                  <a:lnTo>
                    <a:pt x="53874" y="401148"/>
                  </a:lnTo>
                  <a:lnTo>
                    <a:pt x="6580" y="401347"/>
                  </a:lnTo>
                  <a:close/>
                </a:path>
                <a:path w="396240" h="496570">
                  <a:moveTo>
                    <a:pt x="253981" y="274149"/>
                  </a:moveTo>
                  <a:lnTo>
                    <a:pt x="158975" y="274149"/>
                  </a:lnTo>
                  <a:lnTo>
                    <a:pt x="190255" y="270321"/>
                  </a:lnTo>
                  <a:lnTo>
                    <a:pt x="214575" y="258940"/>
                  </a:lnTo>
                  <a:lnTo>
                    <a:pt x="230338" y="241040"/>
                  </a:lnTo>
                  <a:lnTo>
                    <a:pt x="235948" y="217659"/>
                  </a:lnTo>
                  <a:lnTo>
                    <a:pt x="230338" y="193920"/>
                  </a:lnTo>
                  <a:lnTo>
                    <a:pt x="214575" y="175589"/>
                  </a:lnTo>
                  <a:lnTo>
                    <a:pt x="190255" y="163775"/>
                  </a:lnTo>
                  <a:lnTo>
                    <a:pt x="158975" y="159590"/>
                  </a:lnTo>
                  <a:lnTo>
                    <a:pt x="251937" y="159590"/>
                  </a:lnTo>
                  <a:lnTo>
                    <a:pt x="268411" y="179551"/>
                  </a:lnTo>
                  <a:lnTo>
                    <a:pt x="276945" y="217659"/>
                  </a:lnTo>
                  <a:lnTo>
                    <a:pt x="270149" y="251505"/>
                  </a:lnTo>
                  <a:lnTo>
                    <a:pt x="253981" y="274149"/>
                  </a:lnTo>
                  <a:close/>
                </a:path>
                <a:path w="396240" h="496570">
                  <a:moveTo>
                    <a:pt x="322270" y="360264"/>
                  </a:moveTo>
                  <a:lnTo>
                    <a:pt x="181406" y="360264"/>
                  </a:lnTo>
                  <a:lnTo>
                    <a:pt x="216821" y="358329"/>
                  </a:lnTo>
                  <a:lnTo>
                    <a:pt x="252092" y="355746"/>
                  </a:lnTo>
                  <a:lnTo>
                    <a:pt x="286929" y="352459"/>
                  </a:lnTo>
                  <a:lnTo>
                    <a:pt x="321041" y="348413"/>
                  </a:lnTo>
                  <a:lnTo>
                    <a:pt x="322270" y="3602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68467" y="431048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40" h="496570">
                  <a:moveTo>
                    <a:pt x="353142" y="496549"/>
                  </a:moveTo>
                  <a:lnTo>
                    <a:pt x="396072" y="496549"/>
                  </a:lnTo>
                  <a:lnTo>
                    <a:pt x="396072" y="0"/>
                  </a:lnTo>
                  <a:lnTo>
                    <a:pt x="353142" y="0"/>
                  </a:lnTo>
                  <a:lnTo>
                    <a:pt x="353142" y="496549"/>
                  </a:lnTo>
                  <a:close/>
                </a:path>
                <a:path w="396240" h="496570">
                  <a:moveTo>
                    <a:pt x="181406" y="61228"/>
                  </a:moveTo>
                  <a:lnTo>
                    <a:pt x="181406" y="394"/>
                  </a:lnTo>
                  <a:lnTo>
                    <a:pt x="138477" y="394"/>
                  </a:lnTo>
                  <a:lnTo>
                    <a:pt x="138477" y="61228"/>
                  </a:lnTo>
                  <a:lnTo>
                    <a:pt x="10445" y="61228"/>
                  </a:lnTo>
                  <a:lnTo>
                    <a:pt x="10445" y="96781"/>
                  </a:lnTo>
                  <a:lnTo>
                    <a:pt x="308271" y="96781"/>
                  </a:lnTo>
                  <a:lnTo>
                    <a:pt x="308271" y="61228"/>
                  </a:lnTo>
                  <a:lnTo>
                    <a:pt x="181406" y="61228"/>
                  </a:lnTo>
                  <a:close/>
                </a:path>
                <a:path w="396240" h="496570">
                  <a:moveTo>
                    <a:pt x="181406" y="307528"/>
                  </a:moveTo>
                  <a:lnTo>
                    <a:pt x="220730" y="297569"/>
                  </a:lnTo>
                  <a:lnTo>
                    <a:pt x="250861" y="278518"/>
                  </a:lnTo>
                  <a:lnTo>
                    <a:pt x="270149" y="251505"/>
                  </a:lnTo>
                  <a:lnTo>
                    <a:pt x="276945" y="217659"/>
                  </a:lnTo>
                  <a:lnTo>
                    <a:pt x="268411" y="179551"/>
                  </a:lnTo>
                  <a:lnTo>
                    <a:pt x="244357" y="150406"/>
                  </a:lnTo>
                  <a:lnTo>
                    <a:pt x="207104" y="131778"/>
                  </a:lnTo>
                  <a:lnTo>
                    <a:pt x="158975" y="125223"/>
                  </a:lnTo>
                  <a:lnTo>
                    <a:pt x="111195" y="131778"/>
                  </a:lnTo>
                  <a:lnTo>
                    <a:pt x="74364" y="150406"/>
                  </a:lnTo>
                  <a:lnTo>
                    <a:pt x="50732" y="179551"/>
                  </a:lnTo>
                  <a:lnTo>
                    <a:pt x="42546" y="217659"/>
                  </a:lnTo>
                  <a:lnTo>
                    <a:pt x="49161" y="251844"/>
                  </a:lnTo>
                  <a:lnTo>
                    <a:pt x="68466" y="279012"/>
                  </a:lnTo>
                  <a:lnTo>
                    <a:pt x="98794" y="298069"/>
                  </a:lnTo>
                  <a:lnTo>
                    <a:pt x="138477" y="307923"/>
                  </a:lnTo>
                  <a:lnTo>
                    <a:pt x="138477" y="361845"/>
                  </a:lnTo>
                  <a:lnTo>
                    <a:pt x="101879" y="362826"/>
                  </a:lnTo>
                  <a:lnTo>
                    <a:pt x="66336" y="363474"/>
                  </a:lnTo>
                  <a:lnTo>
                    <a:pt x="32244" y="363900"/>
                  </a:lnTo>
                  <a:lnTo>
                    <a:pt x="0" y="364215"/>
                  </a:lnTo>
                  <a:lnTo>
                    <a:pt x="6580" y="401347"/>
                  </a:lnTo>
                  <a:lnTo>
                    <a:pt x="53874" y="401148"/>
                  </a:lnTo>
                  <a:lnTo>
                    <a:pt x="104908" y="400279"/>
                  </a:lnTo>
                  <a:lnTo>
                    <a:pt x="158586" y="398335"/>
                  </a:lnTo>
                  <a:lnTo>
                    <a:pt x="213812" y="394910"/>
                  </a:lnTo>
                  <a:lnTo>
                    <a:pt x="269490" y="389597"/>
                  </a:lnTo>
                  <a:lnTo>
                    <a:pt x="324523" y="381991"/>
                  </a:lnTo>
                  <a:lnTo>
                    <a:pt x="321041" y="348413"/>
                  </a:lnTo>
                  <a:lnTo>
                    <a:pt x="286929" y="352459"/>
                  </a:lnTo>
                  <a:lnTo>
                    <a:pt x="252092" y="355746"/>
                  </a:lnTo>
                  <a:lnTo>
                    <a:pt x="216821" y="358329"/>
                  </a:lnTo>
                  <a:lnTo>
                    <a:pt x="181406" y="360264"/>
                  </a:lnTo>
                  <a:lnTo>
                    <a:pt x="181406" y="307528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45330" y="4464158"/>
              <a:ext cx="164999" cy="126388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9130178" y="4305026"/>
            <a:ext cx="427355" cy="497205"/>
            <a:chOff x="9130178" y="4305026"/>
            <a:chExt cx="427355" cy="497205"/>
          </a:xfrm>
        </p:grpSpPr>
        <p:sp>
          <p:nvSpPr>
            <p:cNvPr id="78" name="object 78"/>
            <p:cNvSpPr/>
            <p:nvPr/>
          </p:nvSpPr>
          <p:spPr>
            <a:xfrm>
              <a:off x="9136116" y="4310876"/>
              <a:ext cx="415925" cy="485140"/>
            </a:xfrm>
            <a:custGeom>
              <a:avLst/>
              <a:gdLst/>
              <a:ahLst/>
              <a:cxnLst/>
              <a:rect l="l" t="t" r="r" b="b"/>
              <a:pathLst>
                <a:path w="415925" h="485139">
                  <a:moveTo>
                    <a:pt x="403418" y="377251"/>
                  </a:moveTo>
                  <a:lnTo>
                    <a:pt x="360097" y="377251"/>
                  </a:lnTo>
                  <a:lnTo>
                    <a:pt x="360097" y="325502"/>
                  </a:lnTo>
                  <a:lnTo>
                    <a:pt x="259919" y="325502"/>
                  </a:lnTo>
                  <a:lnTo>
                    <a:pt x="259919" y="293505"/>
                  </a:lnTo>
                  <a:lnTo>
                    <a:pt x="360097" y="293505"/>
                  </a:lnTo>
                  <a:lnTo>
                    <a:pt x="360097" y="0"/>
                  </a:lnTo>
                  <a:lnTo>
                    <a:pt x="403418" y="0"/>
                  </a:lnTo>
                  <a:lnTo>
                    <a:pt x="403418" y="377251"/>
                  </a:lnTo>
                  <a:close/>
                </a:path>
                <a:path w="415925" h="485139">
                  <a:moveTo>
                    <a:pt x="159741" y="192773"/>
                  </a:moveTo>
                  <a:lnTo>
                    <a:pt x="110535" y="186761"/>
                  </a:lnTo>
                  <a:lnTo>
                    <a:pt x="72425" y="169565"/>
                  </a:lnTo>
                  <a:lnTo>
                    <a:pt x="47803" y="142444"/>
                  </a:lnTo>
                  <a:lnTo>
                    <a:pt x="39064" y="106657"/>
                  </a:lnTo>
                  <a:lnTo>
                    <a:pt x="47803" y="71141"/>
                  </a:lnTo>
                  <a:lnTo>
                    <a:pt x="72425" y="43848"/>
                  </a:lnTo>
                  <a:lnTo>
                    <a:pt x="110535" y="26331"/>
                  </a:lnTo>
                  <a:lnTo>
                    <a:pt x="159741" y="20146"/>
                  </a:lnTo>
                  <a:lnTo>
                    <a:pt x="208505" y="26331"/>
                  </a:lnTo>
                  <a:lnTo>
                    <a:pt x="246428" y="43848"/>
                  </a:lnTo>
                  <a:lnTo>
                    <a:pt x="254991" y="53328"/>
                  </a:lnTo>
                  <a:lnTo>
                    <a:pt x="159741" y="53328"/>
                  </a:lnTo>
                  <a:lnTo>
                    <a:pt x="127165" y="56995"/>
                  </a:lnTo>
                  <a:lnTo>
                    <a:pt x="101916" y="67845"/>
                  </a:lnTo>
                  <a:lnTo>
                    <a:pt x="85659" y="84770"/>
                  </a:lnTo>
                  <a:lnTo>
                    <a:pt x="80062" y="106657"/>
                  </a:lnTo>
                  <a:lnTo>
                    <a:pt x="85659" y="128655"/>
                  </a:lnTo>
                  <a:lnTo>
                    <a:pt x="101916" y="145468"/>
                  </a:lnTo>
                  <a:lnTo>
                    <a:pt x="127165" y="156208"/>
                  </a:lnTo>
                  <a:lnTo>
                    <a:pt x="159741" y="159986"/>
                  </a:lnTo>
                  <a:lnTo>
                    <a:pt x="255135" y="159986"/>
                  </a:lnTo>
                  <a:lnTo>
                    <a:pt x="246428" y="169565"/>
                  </a:lnTo>
                  <a:lnTo>
                    <a:pt x="208505" y="186761"/>
                  </a:lnTo>
                  <a:lnTo>
                    <a:pt x="159741" y="192773"/>
                  </a:lnTo>
                  <a:close/>
                </a:path>
                <a:path w="415925" h="485139">
                  <a:moveTo>
                    <a:pt x="255135" y="159986"/>
                  </a:moveTo>
                  <a:lnTo>
                    <a:pt x="159741" y="159986"/>
                  </a:lnTo>
                  <a:lnTo>
                    <a:pt x="191494" y="156208"/>
                  </a:lnTo>
                  <a:lnTo>
                    <a:pt x="216502" y="145468"/>
                  </a:lnTo>
                  <a:lnTo>
                    <a:pt x="232951" y="128655"/>
                  </a:lnTo>
                  <a:lnTo>
                    <a:pt x="239028" y="106657"/>
                  </a:lnTo>
                  <a:lnTo>
                    <a:pt x="232951" y="84770"/>
                  </a:lnTo>
                  <a:lnTo>
                    <a:pt x="216502" y="67845"/>
                  </a:lnTo>
                  <a:lnTo>
                    <a:pt x="191494" y="56995"/>
                  </a:lnTo>
                  <a:lnTo>
                    <a:pt x="159741" y="53328"/>
                  </a:lnTo>
                  <a:lnTo>
                    <a:pt x="254991" y="53328"/>
                  </a:lnTo>
                  <a:lnTo>
                    <a:pt x="271081" y="71141"/>
                  </a:lnTo>
                  <a:lnTo>
                    <a:pt x="280035" y="106657"/>
                  </a:lnTo>
                  <a:lnTo>
                    <a:pt x="271081" y="142444"/>
                  </a:lnTo>
                  <a:lnTo>
                    <a:pt x="255135" y="159986"/>
                  </a:lnTo>
                  <a:close/>
                </a:path>
                <a:path w="415925" h="485139">
                  <a:moveTo>
                    <a:pt x="45387" y="265853"/>
                  </a:moveTo>
                  <a:lnTo>
                    <a:pt x="5796" y="265853"/>
                  </a:lnTo>
                  <a:lnTo>
                    <a:pt x="0" y="229905"/>
                  </a:lnTo>
                  <a:lnTo>
                    <a:pt x="99130" y="228925"/>
                  </a:lnTo>
                  <a:lnTo>
                    <a:pt x="153117" y="227486"/>
                  </a:lnTo>
                  <a:lnTo>
                    <a:pt x="208232" y="224960"/>
                  </a:lnTo>
                  <a:lnTo>
                    <a:pt x="263112" y="221008"/>
                  </a:lnTo>
                  <a:lnTo>
                    <a:pt x="316392" y="215290"/>
                  </a:lnTo>
                  <a:lnTo>
                    <a:pt x="319482" y="247286"/>
                  </a:lnTo>
                  <a:lnTo>
                    <a:pt x="286526" y="252150"/>
                  </a:lnTo>
                  <a:lnTo>
                    <a:pt x="253079" y="256126"/>
                  </a:lnTo>
                  <a:lnTo>
                    <a:pt x="219376" y="259286"/>
                  </a:lnTo>
                  <a:lnTo>
                    <a:pt x="185653" y="261706"/>
                  </a:lnTo>
                  <a:lnTo>
                    <a:pt x="185653" y="263878"/>
                  </a:lnTo>
                  <a:lnTo>
                    <a:pt x="142724" y="263878"/>
                  </a:lnTo>
                  <a:lnTo>
                    <a:pt x="106342" y="265048"/>
                  </a:lnTo>
                  <a:lnTo>
                    <a:pt x="71141" y="265680"/>
                  </a:lnTo>
                  <a:lnTo>
                    <a:pt x="45387" y="265853"/>
                  </a:lnTo>
                  <a:close/>
                </a:path>
                <a:path w="415925" h="485139">
                  <a:moveTo>
                    <a:pt x="185653" y="359869"/>
                  </a:moveTo>
                  <a:lnTo>
                    <a:pt x="142724" y="359869"/>
                  </a:lnTo>
                  <a:lnTo>
                    <a:pt x="142724" y="263878"/>
                  </a:lnTo>
                  <a:lnTo>
                    <a:pt x="185653" y="263878"/>
                  </a:lnTo>
                  <a:lnTo>
                    <a:pt x="185653" y="359869"/>
                  </a:lnTo>
                  <a:close/>
                </a:path>
                <a:path w="415925" h="485139">
                  <a:moveTo>
                    <a:pt x="415403" y="485094"/>
                  </a:moveTo>
                  <a:lnTo>
                    <a:pt x="70008" y="485094"/>
                  </a:lnTo>
                  <a:lnTo>
                    <a:pt x="70008" y="340118"/>
                  </a:lnTo>
                  <a:lnTo>
                    <a:pt x="112938" y="340118"/>
                  </a:lnTo>
                  <a:lnTo>
                    <a:pt x="112938" y="448751"/>
                  </a:lnTo>
                  <a:lnTo>
                    <a:pt x="415403" y="448751"/>
                  </a:lnTo>
                  <a:lnTo>
                    <a:pt x="415403" y="485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396035" y="4310876"/>
              <a:ext cx="143510" cy="377825"/>
            </a:xfrm>
            <a:custGeom>
              <a:avLst/>
              <a:gdLst/>
              <a:ahLst/>
              <a:cxnLst/>
              <a:rect l="l" t="t" r="r" b="b"/>
              <a:pathLst>
                <a:path w="143509" h="377825">
                  <a:moveTo>
                    <a:pt x="0" y="325502"/>
                  </a:moveTo>
                  <a:lnTo>
                    <a:pt x="100177" y="325502"/>
                  </a:lnTo>
                  <a:lnTo>
                    <a:pt x="100177" y="377251"/>
                  </a:lnTo>
                  <a:lnTo>
                    <a:pt x="143499" y="377251"/>
                  </a:lnTo>
                  <a:lnTo>
                    <a:pt x="143499" y="0"/>
                  </a:lnTo>
                  <a:lnTo>
                    <a:pt x="100177" y="0"/>
                  </a:lnTo>
                  <a:lnTo>
                    <a:pt x="100177" y="293505"/>
                  </a:lnTo>
                  <a:lnTo>
                    <a:pt x="0" y="293505"/>
                  </a:lnTo>
                  <a:lnTo>
                    <a:pt x="0" y="325502"/>
                  </a:lnTo>
                  <a:close/>
                </a:path>
              </a:pathLst>
            </a:custGeom>
            <a:ln w="1169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9263" y="4325106"/>
              <a:ext cx="252804" cy="18446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136116" y="4526166"/>
              <a:ext cx="415925" cy="269875"/>
            </a:xfrm>
            <a:custGeom>
              <a:avLst/>
              <a:gdLst/>
              <a:ahLst/>
              <a:cxnLst/>
              <a:rect l="l" t="t" r="r" b="b"/>
              <a:pathLst>
                <a:path w="415925" h="269875">
                  <a:moveTo>
                    <a:pt x="185653" y="144579"/>
                  </a:moveTo>
                  <a:lnTo>
                    <a:pt x="185653" y="46415"/>
                  </a:lnTo>
                  <a:lnTo>
                    <a:pt x="219376" y="43996"/>
                  </a:lnTo>
                  <a:lnTo>
                    <a:pt x="253079" y="40835"/>
                  </a:lnTo>
                  <a:lnTo>
                    <a:pt x="286526" y="36860"/>
                  </a:lnTo>
                  <a:lnTo>
                    <a:pt x="319482" y="31996"/>
                  </a:lnTo>
                  <a:lnTo>
                    <a:pt x="316392" y="0"/>
                  </a:lnTo>
                  <a:lnTo>
                    <a:pt x="263112" y="5718"/>
                  </a:lnTo>
                  <a:lnTo>
                    <a:pt x="208232" y="9670"/>
                  </a:lnTo>
                  <a:lnTo>
                    <a:pt x="153117" y="12196"/>
                  </a:lnTo>
                  <a:lnTo>
                    <a:pt x="99130" y="13635"/>
                  </a:lnTo>
                  <a:lnTo>
                    <a:pt x="47636" y="14328"/>
                  </a:lnTo>
                  <a:lnTo>
                    <a:pt x="0" y="14615"/>
                  </a:lnTo>
                  <a:lnTo>
                    <a:pt x="5796" y="50562"/>
                  </a:lnTo>
                  <a:lnTo>
                    <a:pt x="37500" y="50615"/>
                  </a:lnTo>
                  <a:lnTo>
                    <a:pt x="71141" y="50390"/>
                  </a:lnTo>
                  <a:lnTo>
                    <a:pt x="106342" y="49757"/>
                  </a:lnTo>
                  <a:lnTo>
                    <a:pt x="142724" y="48588"/>
                  </a:lnTo>
                  <a:lnTo>
                    <a:pt x="142724" y="144579"/>
                  </a:lnTo>
                  <a:lnTo>
                    <a:pt x="185653" y="144579"/>
                  </a:lnTo>
                  <a:close/>
                </a:path>
                <a:path w="415925" h="269875">
                  <a:moveTo>
                    <a:pt x="112938" y="124828"/>
                  </a:moveTo>
                  <a:lnTo>
                    <a:pt x="70008" y="124828"/>
                  </a:lnTo>
                  <a:lnTo>
                    <a:pt x="70008" y="269803"/>
                  </a:lnTo>
                  <a:lnTo>
                    <a:pt x="415403" y="269803"/>
                  </a:lnTo>
                  <a:lnTo>
                    <a:pt x="415403" y="233460"/>
                  </a:lnTo>
                  <a:lnTo>
                    <a:pt x="112938" y="233460"/>
                  </a:lnTo>
                  <a:lnTo>
                    <a:pt x="112938" y="124828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9735173" y="4324693"/>
            <a:ext cx="455930" cy="487680"/>
            <a:chOff x="9735173" y="4324693"/>
            <a:chExt cx="455930" cy="487680"/>
          </a:xfrm>
        </p:grpSpPr>
        <p:sp>
          <p:nvSpPr>
            <p:cNvPr id="83" name="object 83"/>
            <p:cNvSpPr/>
            <p:nvPr/>
          </p:nvSpPr>
          <p:spPr>
            <a:xfrm>
              <a:off x="9741131" y="4330627"/>
              <a:ext cx="443865" cy="475615"/>
            </a:xfrm>
            <a:custGeom>
              <a:avLst/>
              <a:gdLst/>
              <a:ahLst/>
              <a:cxnLst/>
              <a:rect l="l" t="t" r="r" b="b"/>
              <a:pathLst>
                <a:path w="443865" h="475614">
                  <a:moveTo>
                    <a:pt x="391432" y="168677"/>
                  </a:moveTo>
                  <a:lnTo>
                    <a:pt x="56091" y="168677"/>
                  </a:lnTo>
                  <a:lnTo>
                    <a:pt x="56091" y="0"/>
                  </a:lnTo>
                  <a:lnTo>
                    <a:pt x="388333" y="0"/>
                  </a:lnTo>
                  <a:lnTo>
                    <a:pt x="388333" y="36342"/>
                  </a:lnTo>
                  <a:lnTo>
                    <a:pt x="98637" y="36342"/>
                  </a:lnTo>
                  <a:lnTo>
                    <a:pt x="98637" y="132729"/>
                  </a:lnTo>
                  <a:lnTo>
                    <a:pt x="391432" y="132729"/>
                  </a:lnTo>
                  <a:lnTo>
                    <a:pt x="391432" y="168677"/>
                  </a:lnTo>
                  <a:close/>
                </a:path>
                <a:path w="443865" h="475614">
                  <a:moveTo>
                    <a:pt x="443650" y="252818"/>
                  </a:moveTo>
                  <a:lnTo>
                    <a:pt x="0" y="252818"/>
                  </a:lnTo>
                  <a:lnTo>
                    <a:pt x="0" y="216080"/>
                  </a:lnTo>
                  <a:lnTo>
                    <a:pt x="443650" y="216080"/>
                  </a:lnTo>
                  <a:lnTo>
                    <a:pt x="443650" y="252818"/>
                  </a:lnTo>
                  <a:close/>
                </a:path>
                <a:path w="443865" h="475614">
                  <a:moveTo>
                    <a:pt x="221246" y="475218"/>
                  </a:moveTo>
                  <a:lnTo>
                    <a:pt x="163537" y="471432"/>
                  </a:lnTo>
                  <a:lnTo>
                    <a:pt x="116874" y="460289"/>
                  </a:lnTo>
                  <a:lnTo>
                    <a:pt x="82278" y="442111"/>
                  </a:lnTo>
                  <a:lnTo>
                    <a:pt x="53374" y="385941"/>
                  </a:lnTo>
                  <a:lnTo>
                    <a:pt x="60770" y="354621"/>
                  </a:lnTo>
                  <a:lnTo>
                    <a:pt x="82278" y="329633"/>
                  </a:lnTo>
                  <a:lnTo>
                    <a:pt x="116874" y="311339"/>
                  </a:lnTo>
                  <a:lnTo>
                    <a:pt x="163537" y="300098"/>
                  </a:lnTo>
                  <a:lnTo>
                    <a:pt x="221246" y="296271"/>
                  </a:lnTo>
                  <a:lnTo>
                    <a:pt x="278729" y="300098"/>
                  </a:lnTo>
                  <a:lnTo>
                    <a:pt x="325201" y="311339"/>
                  </a:lnTo>
                  <a:lnTo>
                    <a:pt x="359680" y="329633"/>
                  </a:lnTo>
                  <a:lnTo>
                    <a:pt x="360545" y="330637"/>
                  </a:lnTo>
                  <a:lnTo>
                    <a:pt x="221246" y="330637"/>
                  </a:lnTo>
                  <a:lnTo>
                    <a:pt x="168991" y="334557"/>
                  </a:lnTo>
                  <a:lnTo>
                    <a:pt x="129865" y="345402"/>
                  </a:lnTo>
                  <a:lnTo>
                    <a:pt x="105389" y="362690"/>
                  </a:lnTo>
                  <a:lnTo>
                    <a:pt x="97088" y="385941"/>
                  </a:lnTo>
                  <a:lnTo>
                    <a:pt x="105389" y="409125"/>
                  </a:lnTo>
                  <a:lnTo>
                    <a:pt x="129865" y="426235"/>
                  </a:lnTo>
                  <a:lnTo>
                    <a:pt x="168991" y="436826"/>
                  </a:lnTo>
                  <a:lnTo>
                    <a:pt x="221246" y="440456"/>
                  </a:lnTo>
                  <a:lnTo>
                    <a:pt x="361111" y="440456"/>
                  </a:lnTo>
                  <a:lnTo>
                    <a:pt x="359680" y="442111"/>
                  </a:lnTo>
                  <a:lnTo>
                    <a:pt x="325201" y="460289"/>
                  </a:lnTo>
                  <a:lnTo>
                    <a:pt x="278729" y="471432"/>
                  </a:lnTo>
                  <a:lnTo>
                    <a:pt x="221246" y="475218"/>
                  </a:lnTo>
                  <a:close/>
                </a:path>
                <a:path w="443865" h="475614">
                  <a:moveTo>
                    <a:pt x="361111" y="440456"/>
                  </a:moveTo>
                  <a:lnTo>
                    <a:pt x="221246" y="440456"/>
                  </a:lnTo>
                  <a:lnTo>
                    <a:pt x="273286" y="436826"/>
                  </a:lnTo>
                  <a:lnTo>
                    <a:pt x="312381" y="426235"/>
                  </a:lnTo>
                  <a:lnTo>
                    <a:pt x="337044" y="409125"/>
                  </a:lnTo>
                  <a:lnTo>
                    <a:pt x="345787" y="385941"/>
                  </a:lnTo>
                  <a:lnTo>
                    <a:pt x="337044" y="362690"/>
                  </a:lnTo>
                  <a:lnTo>
                    <a:pt x="312381" y="345402"/>
                  </a:lnTo>
                  <a:lnTo>
                    <a:pt x="273286" y="334557"/>
                  </a:lnTo>
                  <a:lnTo>
                    <a:pt x="221246" y="330637"/>
                  </a:lnTo>
                  <a:lnTo>
                    <a:pt x="360545" y="330637"/>
                  </a:lnTo>
                  <a:lnTo>
                    <a:pt x="381183" y="354621"/>
                  </a:lnTo>
                  <a:lnTo>
                    <a:pt x="388725" y="385941"/>
                  </a:lnTo>
                  <a:lnTo>
                    <a:pt x="381183" y="417221"/>
                  </a:lnTo>
                  <a:lnTo>
                    <a:pt x="361111" y="44045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741131" y="4330627"/>
              <a:ext cx="443865" cy="475615"/>
            </a:xfrm>
            <a:custGeom>
              <a:avLst/>
              <a:gdLst/>
              <a:ahLst/>
              <a:cxnLst/>
              <a:rect l="l" t="t" r="r" b="b"/>
              <a:pathLst>
                <a:path w="443865" h="475614">
                  <a:moveTo>
                    <a:pt x="98637" y="132729"/>
                  </a:moveTo>
                  <a:lnTo>
                    <a:pt x="98637" y="36342"/>
                  </a:lnTo>
                  <a:lnTo>
                    <a:pt x="388333" y="36342"/>
                  </a:lnTo>
                  <a:lnTo>
                    <a:pt x="388333" y="0"/>
                  </a:lnTo>
                  <a:lnTo>
                    <a:pt x="56091" y="0"/>
                  </a:lnTo>
                  <a:lnTo>
                    <a:pt x="56091" y="168677"/>
                  </a:lnTo>
                  <a:lnTo>
                    <a:pt x="391432" y="168677"/>
                  </a:lnTo>
                  <a:lnTo>
                    <a:pt x="391432" y="132729"/>
                  </a:lnTo>
                  <a:lnTo>
                    <a:pt x="98637" y="132729"/>
                  </a:lnTo>
                  <a:close/>
                </a:path>
                <a:path w="443865" h="475614">
                  <a:moveTo>
                    <a:pt x="0" y="252818"/>
                  </a:moveTo>
                  <a:lnTo>
                    <a:pt x="443650" y="252818"/>
                  </a:lnTo>
                  <a:lnTo>
                    <a:pt x="443650" y="216080"/>
                  </a:lnTo>
                  <a:lnTo>
                    <a:pt x="0" y="216080"/>
                  </a:lnTo>
                  <a:lnTo>
                    <a:pt x="0" y="252818"/>
                  </a:lnTo>
                  <a:close/>
                </a:path>
                <a:path w="443865" h="475614">
                  <a:moveTo>
                    <a:pt x="221246" y="296271"/>
                  </a:moveTo>
                  <a:lnTo>
                    <a:pt x="163537" y="300098"/>
                  </a:lnTo>
                  <a:lnTo>
                    <a:pt x="116874" y="311339"/>
                  </a:lnTo>
                  <a:lnTo>
                    <a:pt x="82278" y="329633"/>
                  </a:lnTo>
                  <a:lnTo>
                    <a:pt x="53374" y="385941"/>
                  </a:lnTo>
                  <a:lnTo>
                    <a:pt x="60770" y="417221"/>
                  </a:lnTo>
                  <a:lnTo>
                    <a:pt x="82278" y="442111"/>
                  </a:lnTo>
                  <a:lnTo>
                    <a:pt x="116874" y="460289"/>
                  </a:lnTo>
                  <a:lnTo>
                    <a:pt x="163537" y="471432"/>
                  </a:lnTo>
                  <a:lnTo>
                    <a:pt x="221246" y="475218"/>
                  </a:lnTo>
                  <a:lnTo>
                    <a:pt x="278729" y="471432"/>
                  </a:lnTo>
                  <a:lnTo>
                    <a:pt x="325201" y="460289"/>
                  </a:lnTo>
                  <a:lnTo>
                    <a:pt x="359680" y="442111"/>
                  </a:lnTo>
                  <a:lnTo>
                    <a:pt x="381183" y="417221"/>
                  </a:lnTo>
                  <a:lnTo>
                    <a:pt x="388725" y="385941"/>
                  </a:lnTo>
                  <a:lnTo>
                    <a:pt x="381183" y="354621"/>
                  </a:lnTo>
                  <a:lnTo>
                    <a:pt x="359680" y="329633"/>
                  </a:lnTo>
                  <a:lnTo>
                    <a:pt x="325201" y="311339"/>
                  </a:lnTo>
                  <a:lnTo>
                    <a:pt x="278729" y="300098"/>
                  </a:lnTo>
                  <a:lnTo>
                    <a:pt x="221246" y="296271"/>
                  </a:lnTo>
                  <a:close/>
                </a:path>
                <a:path w="443865" h="475614">
                  <a:moveTo>
                    <a:pt x="221246" y="440456"/>
                  </a:moveTo>
                  <a:lnTo>
                    <a:pt x="168991" y="436826"/>
                  </a:lnTo>
                  <a:lnTo>
                    <a:pt x="129865" y="426235"/>
                  </a:lnTo>
                  <a:lnTo>
                    <a:pt x="105389" y="409125"/>
                  </a:lnTo>
                  <a:lnTo>
                    <a:pt x="97088" y="385941"/>
                  </a:lnTo>
                  <a:lnTo>
                    <a:pt x="105389" y="362690"/>
                  </a:lnTo>
                  <a:lnTo>
                    <a:pt x="129865" y="345402"/>
                  </a:lnTo>
                  <a:lnTo>
                    <a:pt x="168991" y="334557"/>
                  </a:lnTo>
                  <a:lnTo>
                    <a:pt x="221246" y="330637"/>
                  </a:lnTo>
                  <a:lnTo>
                    <a:pt x="273286" y="334557"/>
                  </a:lnTo>
                  <a:lnTo>
                    <a:pt x="312381" y="345402"/>
                  </a:lnTo>
                  <a:lnTo>
                    <a:pt x="337044" y="362690"/>
                  </a:lnTo>
                  <a:lnTo>
                    <a:pt x="345787" y="385941"/>
                  </a:lnTo>
                  <a:lnTo>
                    <a:pt x="337044" y="409125"/>
                  </a:lnTo>
                  <a:lnTo>
                    <a:pt x="312381" y="426235"/>
                  </a:lnTo>
                  <a:lnTo>
                    <a:pt x="273286" y="436826"/>
                  </a:lnTo>
                  <a:lnTo>
                    <a:pt x="221246" y="440456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0207498" y="4317201"/>
            <a:ext cx="457200" cy="491490"/>
            <a:chOff x="10207498" y="4317201"/>
            <a:chExt cx="457200" cy="491490"/>
          </a:xfrm>
        </p:grpSpPr>
        <p:sp>
          <p:nvSpPr>
            <p:cNvPr id="86" name="object 86"/>
            <p:cNvSpPr/>
            <p:nvPr/>
          </p:nvSpPr>
          <p:spPr>
            <a:xfrm>
              <a:off x="10213416" y="4323447"/>
              <a:ext cx="445770" cy="478790"/>
            </a:xfrm>
            <a:custGeom>
              <a:avLst/>
              <a:gdLst/>
              <a:ahLst/>
              <a:cxnLst/>
              <a:rect l="l" t="t" r="r" b="b"/>
              <a:pathLst>
                <a:path w="445770" h="478789">
                  <a:moveTo>
                    <a:pt x="390652" y="334962"/>
                  </a:moveTo>
                  <a:lnTo>
                    <a:pt x="49885" y="334962"/>
                  </a:lnTo>
                  <a:lnTo>
                    <a:pt x="49885" y="370903"/>
                  </a:lnTo>
                  <a:lnTo>
                    <a:pt x="347332" y="370903"/>
                  </a:lnTo>
                  <a:lnTo>
                    <a:pt x="347332" y="478701"/>
                  </a:lnTo>
                  <a:lnTo>
                    <a:pt x="390652" y="478701"/>
                  </a:lnTo>
                  <a:lnTo>
                    <a:pt x="390652" y="370903"/>
                  </a:lnTo>
                  <a:lnTo>
                    <a:pt x="390652" y="334962"/>
                  </a:lnTo>
                  <a:close/>
                </a:path>
                <a:path w="445770" h="478789">
                  <a:moveTo>
                    <a:pt x="445185" y="260400"/>
                  </a:moveTo>
                  <a:lnTo>
                    <a:pt x="243674" y="260400"/>
                  </a:lnTo>
                  <a:lnTo>
                    <a:pt x="243674" y="207911"/>
                  </a:lnTo>
                  <a:lnTo>
                    <a:pt x="398424" y="207911"/>
                  </a:lnTo>
                  <a:lnTo>
                    <a:pt x="398424" y="173253"/>
                  </a:lnTo>
                  <a:lnTo>
                    <a:pt x="100558" y="173253"/>
                  </a:lnTo>
                  <a:lnTo>
                    <a:pt x="100558" y="119354"/>
                  </a:lnTo>
                  <a:lnTo>
                    <a:pt x="387946" y="119354"/>
                  </a:lnTo>
                  <a:lnTo>
                    <a:pt x="387946" y="85991"/>
                  </a:lnTo>
                  <a:lnTo>
                    <a:pt x="387946" y="34658"/>
                  </a:lnTo>
                  <a:lnTo>
                    <a:pt x="387946" y="0"/>
                  </a:lnTo>
                  <a:lnTo>
                    <a:pt x="56476" y="0"/>
                  </a:lnTo>
                  <a:lnTo>
                    <a:pt x="56476" y="34658"/>
                  </a:lnTo>
                  <a:lnTo>
                    <a:pt x="345008" y="34658"/>
                  </a:lnTo>
                  <a:lnTo>
                    <a:pt x="345008" y="85991"/>
                  </a:lnTo>
                  <a:lnTo>
                    <a:pt x="58013" y="85991"/>
                  </a:lnTo>
                  <a:lnTo>
                    <a:pt x="58013" y="119354"/>
                  </a:lnTo>
                  <a:lnTo>
                    <a:pt x="58013" y="173253"/>
                  </a:lnTo>
                  <a:lnTo>
                    <a:pt x="58013" y="207911"/>
                  </a:lnTo>
                  <a:lnTo>
                    <a:pt x="201510" y="207911"/>
                  </a:lnTo>
                  <a:lnTo>
                    <a:pt x="201510" y="260400"/>
                  </a:lnTo>
                  <a:lnTo>
                    <a:pt x="0" y="260400"/>
                  </a:lnTo>
                  <a:lnTo>
                    <a:pt x="0" y="296735"/>
                  </a:lnTo>
                  <a:lnTo>
                    <a:pt x="445185" y="296735"/>
                  </a:lnTo>
                  <a:lnTo>
                    <a:pt x="445185" y="2604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213419" y="4323122"/>
              <a:ext cx="445770" cy="479425"/>
            </a:xfrm>
            <a:custGeom>
              <a:avLst/>
              <a:gdLst/>
              <a:ahLst/>
              <a:cxnLst/>
              <a:rect l="l" t="t" r="r" b="b"/>
              <a:pathLst>
                <a:path w="445770" h="479425">
                  <a:moveTo>
                    <a:pt x="243677" y="208179"/>
                  </a:moveTo>
                  <a:lnTo>
                    <a:pt x="398424" y="208179"/>
                  </a:lnTo>
                  <a:lnTo>
                    <a:pt x="398424" y="173022"/>
                  </a:lnTo>
                  <a:lnTo>
                    <a:pt x="100560" y="173022"/>
                  </a:lnTo>
                  <a:lnTo>
                    <a:pt x="100560" y="120088"/>
                  </a:lnTo>
                  <a:lnTo>
                    <a:pt x="387951" y="120088"/>
                  </a:lnTo>
                  <a:lnTo>
                    <a:pt x="387951" y="0"/>
                  </a:lnTo>
                  <a:lnTo>
                    <a:pt x="56473" y="0"/>
                  </a:lnTo>
                  <a:lnTo>
                    <a:pt x="56473" y="35552"/>
                  </a:lnTo>
                  <a:lnTo>
                    <a:pt x="345012" y="35552"/>
                  </a:lnTo>
                  <a:lnTo>
                    <a:pt x="345012" y="86905"/>
                  </a:lnTo>
                  <a:lnTo>
                    <a:pt x="58013" y="86905"/>
                  </a:lnTo>
                  <a:lnTo>
                    <a:pt x="58013" y="208179"/>
                  </a:lnTo>
                  <a:lnTo>
                    <a:pt x="201513" y="208179"/>
                  </a:lnTo>
                  <a:lnTo>
                    <a:pt x="201513" y="260718"/>
                  </a:lnTo>
                  <a:lnTo>
                    <a:pt x="0" y="260718"/>
                  </a:lnTo>
                  <a:lnTo>
                    <a:pt x="0" y="297060"/>
                  </a:lnTo>
                  <a:lnTo>
                    <a:pt x="445190" y="297060"/>
                  </a:lnTo>
                  <a:lnTo>
                    <a:pt x="445190" y="260718"/>
                  </a:lnTo>
                  <a:lnTo>
                    <a:pt x="243677" y="260718"/>
                  </a:lnTo>
                  <a:lnTo>
                    <a:pt x="243677" y="208179"/>
                  </a:lnTo>
                  <a:close/>
                </a:path>
                <a:path w="445770" h="479425">
                  <a:moveTo>
                    <a:pt x="347336" y="370931"/>
                  </a:moveTo>
                  <a:lnTo>
                    <a:pt x="347336" y="479169"/>
                  </a:lnTo>
                  <a:lnTo>
                    <a:pt x="390658" y="479169"/>
                  </a:lnTo>
                  <a:lnTo>
                    <a:pt x="390658" y="334983"/>
                  </a:lnTo>
                  <a:lnTo>
                    <a:pt x="49892" y="334983"/>
                  </a:lnTo>
                  <a:lnTo>
                    <a:pt x="49892" y="370931"/>
                  </a:lnTo>
                  <a:lnTo>
                    <a:pt x="347336" y="37093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0813208" y="4304647"/>
            <a:ext cx="408305" cy="509270"/>
            <a:chOff x="10813208" y="4304647"/>
            <a:chExt cx="408305" cy="509270"/>
          </a:xfrm>
        </p:grpSpPr>
        <p:sp>
          <p:nvSpPr>
            <p:cNvPr id="89" name="object 89"/>
            <p:cNvSpPr/>
            <p:nvPr/>
          </p:nvSpPr>
          <p:spPr>
            <a:xfrm>
              <a:off x="10819164" y="4310482"/>
              <a:ext cx="396240" cy="497840"/>
            </a:xfrm>
            <a:custGeom>
              <a:avLst/>
              <a:gdLst/>
              <a:ahLst/>
              <a:cxnLst/>
              <a:rect l="l" t="t" r="r" b="b"/>
              <a:pathLst>
                <a:path w="396240" h="497839">
                  <a:moveTo>
                    <a:pt x="396156" y="497339"/>
                  </a:moveTo>
                  <a:lnTo>
                    <a:pt x="353217" y="497339"/>
                  </a:lnTo>
                  <a:lnTo>
                    <a:pt x="353217" y="0"/>
                  </a:lnTo>
                  <a:lnTo>
                    <a:pt x="396156" y="0"/>
                  </a:lnTo>
                  <a:lnTo>
                    <a:pt x="396156" y="497339"/>
                  </a:lnTo>
                  <a:close/>
                </a:path>
                <a:path w="396240" h="497839">
                  <a:moveTo>
                    <a:pt x="156259" y="269408"/>
                  </a:moveTo>
                  <a:lnTo>
                    <a:pt x="103437" y="260921"/>
                  </a:lnTo>
                  <a:lnTo>
                    <a:pt x="61887" y="237065"/>
                  </a:lnTo>
                  <a:lnTo>
                    <a:pt x="34759" y="200247"/>
                  </a:lnTo>
                  <a:lnTo>
                    <a:pt x="25203" y="152875"/>
                  </a:lnTo>
                  <a:lnTo>
                    <a:pt x="34759" y="105502"/>
                  </a:lnTo>
                  <a:lnTo>
                    <a:pt x="61887" y="68685"/>
                  </a:lnTo>
                  <a:lnTo>
                    <a:pt x="103437" y="44828"/>
                  </a:lnTo>
                  <a:lnTo>
                    <a:pt x="156259" y="36342"/>
                  </a:lnTo>
                  <a:lnTo>
                    <a:pt x="209030" y="44828"/>
                  </a:lnTo>
                  <a:lnTo>
                    <a:pt x="250432" y="68685"/>
                  </a:lnTo>
                  <a:lnTo>
                    <a:pt x="254831" y="74660"/>
                  </a:lnTo>
                  <a:lnTo>
                    <a:pt x="156259" y="74660"/>
                  </a:lnTo>
                  <a:lnTo>
                    <a:pt x="120451" y="80381"/>
                  </a:lnTo>
                  <a:lnTo>
                    <a:pt x="92213" y="96435"/>
                  </a:lnTo>
                  <a:lnTo>
                    <a:pt x="73758" y="121155"/>
                  </a:lnTo>
                  <a:lnTo>
                    <a:pt x="67301" y="152875"/>
                  </a:lnTo>
                  <a:lnTo>
                    <a:pt x="73758" y="184594"/>
                  </a:lnTo>
                  <a:lnTo>
                    <a:pt x="92213" y="209314"/>
                  </a:lnTo>
                  <a:lnTo>
                    <a:pt x="120451" y="225369"/>
                  </a:lnTo>
                  <a:lnTo>
                    <a:pt x="156259" y="231090"/>
                  </a:lnTo>
                  <a:lnTo>
                    <a:pt x="254831" y="231090"/>
                  </a:lnTo>
                  <a:lnTo>
                    <a:pt x="250432" y="237065"/>
                  </a:lnTo>
                  <a:lnTo>
                    <a:pt x="209030" y="260921"/>
                  </a:lnTo>
                  <a:lnTo>
                    <a:pt x="156259" y="269408"/>
                  </a:lnTo>
                  <a:close/>
                </a:path>
                <a:path w="396240" h="497839">
                  <a:moveTo>
                    <a:pt x="254831" y="231090"/>
                  </a:moveTo>
                  <a:lnTo>
                    <a:pt x="156259" y="231090"/>
                  </a:lnTo>
                  <a:lnTo>
                    <a:pt x="191911" y="225369"/>
                  </a:lnTo>
                  <a:lnTo>
                    <a:pt x="220107" y="209314"/>
                  </a:lnTo>
                  <a:lnTo>
                    <a:pt x="238642" y="184594"/>
                  </a:lnTo>
                  <a:lnTo>
                    <a:pt x="245310" y="152875"/>
                  </a:lnTo>
                  <a:lnTo>
                    <a:pt x="238642" y="121155"/>
                  </a:lnTo>
                  <a:lnTo>
                    <a:pt x="220107" y="96435"/>
                  </a:lnTo>
                  <a:lnTo>
                    <a:pt x="191911" y="80381"/>
                  </a:lnTo>
                  <a:lnTo>
                    <a:pt x="156259" y="74660"/>
                  </a:lnTo>
                  <a:lnTo>
                    <a:pt x="254831" y="74660"/>
                  </a:lnTo>
                  <a:lnTo>
                    <a:pt x="277536" y="105502"/>
                  </a:lnTo>
                  <a:lnTo>
                    <a:pt x="287409" y="152875"/>
                  </a:lnTo>
                  <a:lnTo>
                    <a:pt x="277536" y="200247"/>
                  </a:lnTo>
                  <a:lnTo>
                    <a:pt x="254831" y="231090"/>
                  </a:lnTo>
                  <a:close/>
                </a:path>
                <a:path w="396240" h="497839">
                  <a:moveTo>
                    <a:pt x="5880" y="387916"/>
                  </a:moveTo>
                  <a:lnTo>
                    <a:pt x="0" y="350389"/>
                  </a:lnTo>
                  <a:lnTo>
                    <a:pt x="50534" y="350389"/>
                  </a:lnTo>
                  <a:lnTo>
                    <a:pt x="99263" y="349862"/>
                  </a:lnTo>
                  <a:lnTo>
                    <a:pt x="153902" y="348315"/>
                  </a:lnTo>
                  <a:lnTo>
                    <a:pt x="210019" y="345385"/>
                  </a:lnTo>
                  <a:lnTo>
                    <a:pt x="266219" y="340678"/>
                  </a:lnTo>
                  <a:lnTo>
                    <a:pt x="321106" y="333798"/>
                  </a:lnTo>
                  <a:lnTo>
                    <a:pt x="324560" y="366190"/>
                  </a:lnTo>
                  <a:lnTo>
                    <a:pt x="268381" y="375206"/>
                  </a:lnTo>
                  <a:lnTo>
                    <a:pt x="211945" y="381303"/>
                  </a:lnTo>
                  <a:lnTo>
                    <a:pt x="156364" y="385052"/>
                  </a:lnTo>
                  <a:lnTo>
                    <a:pt x="102752" y="387024"/>
                  </a:lnTo>
                  <a:lnTo>
                    <a:pt x="52220" y="387788"/>
                  </a:lnTo>
                  <a:lnTo>
                    <a:pt x="5880" y="38791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44367" y="4310482"/>
              <a:ext cx="371475" cy="497840"/>
            </a:xfrm>
            <a:custGeom>
              <a:avLst/>
              <a:gdLst/>
              <a:ahLst/>
              <a:cxnLst/>
              <a:rect l="l" t="t" r="r" b="b"/>
              <a:pathLst>
                <a:path w="371475" h="497839">
                  <a:moveTo>
                    <a:pt x="328014" y="0"/>
                  </a:moveTo>
                  <a:lnTo>
                    <a:pt x="328014" y="497339"/>
                  </a:lnTo>
                  <a:lnTo>
                    <a:pt x="370953" y="497339"/>
                  </a:lnTo>
                  <a:lnTo>
                    <a:pt x="370953" y="0"/>
                  </a:lnTo>
                  <a:lnTo>
                    <a:pt x="328014" y="0"/>
                  </a:lnTo>
                  <a:close/>
                </a:path>
                <a:path w="371475" h="497839">
                  <a:moveTo>
                    <a:pt x="131056" y="36342"/>
                  </a:moveTo>
                  <a:lnTo>
                    <a:pt x="78234" y="44828"/>
                  </a:lnTo>
                  <a:lnTo>
                    <a:pt x="36684" y="68685"/>
                  </a:lnTo>
                  <a:lnTo>
                    <a:pt x="9556" y="105502"/>
                  </a:lnTo>
                  <a:lnTo>
                    <a:pt x="0" y="152875"/>
                  </a:lnTo>
                  <a:lnTo>
                    <a:pt x="9556" y="200247"/>
                  </a:lnTo>
                  <a:lnTo>
                    <a:pt x="36684" y="237065"/>
                  </a:lnTo>
                  <a:lnTo>
                    <a:pt x="78234" y="260921"/>
                  </a:lnTo>
                  <a:lnTo>
                    <a:pt x="131056" y="269408"/>
                  </a:lnTo>
                  <a:lnTo>
                    <a:pt x="183826" y="260921"/>
                  </a:lnTo>
                  <a:lnTo>
                    <a:pt x="225229" y="237065"/>
                  </a:lnTo>
                  <a:lnTo>
                    <a:pt x="252333" y="200247"/>
                  </a:lnTo>
                  <a:lnTo>
                    <a:pt x="262206" y="152875"/>
                  </a:lnTo>
                  <a:lnTo>
                    <a:pt x="252333" y="105502"/>
                  </a:lnTo>
                  <a:lnTo>
                    <a:pt x="225229" y="68685"/>
                  </a:lnTo>
                  <a:lnTo>
                    <a:pt x="183826" y="44828"/>
                  </a:lnTo>
                  <a:lnTo>
                    <a:pt x="131056" y="3634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80560" y="4379237"/>
              <a:ext cx="189819" cy="16824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0819164" y="4644280"/>
              <a:ext cx="325120" cy="54610"/>
            </a:xfrm>
            <a:custGeom>
              <a:avLst/>
              <a:gdLst/>
              <a:ahLst/>
              <a:cxnLst/>
              <a:rect l="l" t="t" r="r" b="b"/>
              <a:pathLst>
                <a:path w="325120" h="54610">
                  <a:moveTo>
                    <a:pt x="5880" y="54118"/>
                  </a:moveTo>
                  <a:lnTo>
                    <a:pt x="52220" y="53990"/>
                  </a:lnTo>
                  <a:lnTo>
                    <a:pt x="102752" y="53226"/>
                  </a:lnTo>
                  <a:lnTo>
                    <a:pt x="156364" y="51254"/>
                  </a:lnTo>
                  <a:lnTo>
                    <a:pt x="211945" y="47505"/>
                  </a:lnTo>
                  <a:lnTo>
                    <a:pt x="268381" y="41408"/>
                  </a:lnTo>
                  <a:lnTo>
                    <a:pt x="324560" y="32392"/>
                  </a:lnTo>
                  <a:lnTo>
                    <a:pt x="321106" y="0"/>
                  </a:lnTo>
                  <a:lnTo>
                    <a:pt x="266219" y="6880"/>
                  </a:lnTo>
                  <a:lnTo>
                    <a:pt x="210019" y="11587"/>
                  </a:lnTo>
                  <a:lnTo>
                    <a:pt x="153902" y="14516"/>
                  </a:lnTo>
                  <a:lnTo>
                    <a:pt x="99263" y="16064"/>
                  </a:lnTo>
                  <a:lnTo>
                    <a:pt x="47497" y="16623"/>
                  </a:lnTo>
                  <a:lnTo>
                    <a:pt x="0" y="16590"/>
                  </a:lnTo>
                  <a:lnTo>
                    <a:pt x="5880" y="54118"/>
                  </a:lnTo>
                  <a:close/>
                </a:path>
              </a:pathLst>
            </a:custGeom>
            <a:ln w="1190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11276734" y="4304640"/>
            <a:ext cx="476250" cy="508634"/>
            <a:chOff x="11276734" y="4304640"/>
            <a:chExt cx="476250" cy="508634"/>
          </a:xfrm>
        </p:grpSpPr>
        <p:sp>
          <p:nvSpPr>
            <p:cNvPr id="94" name="object 94"/>
            <p:cNvSpPr/>
            <p:nvPr/>
          </p:nvSpPr>
          <p:spPr>
            <a:xfrm>
              <a:off x="11282621" y="4310482"/>
              <a:ext cx="464820" cy="496570"/>
            </a:xfrm>
            <a:custGeom>
              <a:avLst/>
              <a:gdLst/>
              <a:ahLst/>
              <a:cxnLst/>
              <a:rect l="l" t="t" r="r" b="b"/>
              <a:pathLst>
                <a:path w="464820" h="496570">
                  <a:moveTo>
                    <a:pt x="383274" y="496549"/>
                  </a:moveTo>
                  <a:lnTo>
                    <a:pt x="340335" y="496549"/>
                  </a:lnTo>
                  <a:lnTo>
                    <a:pt x="340335" y="0"/>
                  </a:lnTo>
                  <a:lnTo>
                    <a:pt x="383274" y="0"/>
                  </a:lnTo>
                  <a:lnTo>
                    <a:pt x="383274" y="201464"/>
                  </a:lnTo>
                  <a:lnTo>
                    <a:pt x="464484" y="201464"/>
                  </a:lnTo>
                  <a:lnTo>
                    <a:pt x="464484" y="239386"/>
                  </a:lnTo>
                  <a:lnTo>
                    <a:pt x="383274" y="239386"/>
                  </a:lnTo>
                  <a:lnTo>
                    <a:pt x="383274" y="496549"/>
                  </a:lnTo>
                  <a:close/>
                </a:path>
                <a:path w="464820" h="496570">
                  <a:moveTo>
                    <a:pt x="27070" y="390286"/>
                  </a:moveTo>
                  <a:lnTo>
                    <a:pt x="0" y="355128"/>
                  </a:lnTo>
                  <a:lnTo>
                    <a:pt x="33994" y="332513"/>
                  </a:lnTo>
                  <a:lnTo>
                    <a:pt x="64446" y="301800"/>
                  </a:lnTo>
                  <a:lnTo>
                    <a:pt x="90194" y="264766"/>
                  </a:lnTo>
                  <a:lnTo>
                    <a:pt x="110077" y="223190"/>
                  </a:lnTo>
                  <a:lnTo>
                    <a:pt x="122934" y="178848"/>
                  </a:lnTo>
                  <a:lnTo>
                    <a:pt x="127602" y="133519"/>
                  </a:lnTo>
                  <a:lnTo>
                    <a:pt x="127602" y="43057"/>
                  </a:lnTo>
                  <a:lnTo>
                    <a:pt x="170167" y="43057"/>
                  </a:lnTo>
                  <a:lnTo>
                    <a:pt x="170167" y="133519"/>
                  </a:lnTo>
                  <a:lnTo>
                    <a:pt x="176451" y="185766"/>
                  </a:lnTo>
                  <a:lnTo>
                    <a:pt x="190213" y="224375"/>
                  </a:lnTo>
                  <a:lnTo>
                    <a:pt x="149445" y="224375"/>
                  </a:lnTo>
                  <a:lnTo>
                    <a:pt x="128880" y="276991"/>
                  </a:lnTo>
                  <a:lnTo>
                    <a:pt x="100649" y="323551"/>
                  </a:lnTo>
                  <a:lnTo>
                    <a:pt x="66222" y="362002"/>
                  </a:lnTo>
                  <a:lnTo>
                    <a:pt x="27070" y="390286"/>
                  </a:lnTo>
                  <a:close/>
                </a:path>
                <a:path w="464820" h="496570">
                  <a:moveTo>
                    <a:pt x="269206" y="380806"/>
                  </a:moveTo>
                  <a:lnTo>
                    <a:pt x="231014" y="353975"/>
                  </a:lnTo>
                  <a:lnTo>
                    <a:pt x="197424" y="317700"/>
                  </a:lnTo>
                  <a:lnTo>
                    <a:pt x="169785" y="273870"/>
                  </a:lnTo>
                  <a:lnTo>
                    <a:pt x="149445" y="224375"/>
                  </a:lnTo>
                  <a:lnTo>
                    <a:pt x="190213" y="224375"/>
                  </a:lnTo>
                  <a:lnTo>
                    <a:pt x="194318" y="235891"/>
                  </a:lnTo>
                  <a:lnTo>
                    <a:pt x="221615" y="281104"/>
                  </a:lnTo>
                  <a:lnTo>
                    <a:pt x="256194" y="318619"/>
                  </a:lnTo>
                  <a:lnTo>
                    <a:pt x="295903" y="345649"/>
                  </a:lnTo>
                  <a:lnTo>
                    <a:pt x="269206" y="38080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282621" y="4310482"/>
              <a:ext cx="464820" cy="496570"/>
            </a:xfrm>
            <a:custGeom>
              <a:avLst/>
              <a:gdLst/>
              <a:ahLst/>
              <a:cxnLst/>
              <a:rect l="l" t="t" r="r" b="b"/>
              <a:pathLst>
                <a:path w="464820" h="496570">
                  <a:moveTo>
                    <a:pt x="383274" y="201464"/>
                  </a:moveTo>
                  <a:lnTo>
                    <a:pt x="383274" y="0"/>
                  </a:lnTo>
                  <a:lnTo>
                    <a:pt x="340335" y="0"/>
                  </a:lnTo>
                  <a:lnTo>
                    <a:pt x="340335" y="496549"/>
                  </a:lnTo>
                  <a:lnTo>
                    <a:pt x="383274" y="496549"/>
                  </a:lnTo>
                  <a:lnTo>
                    <a:pt x="383274" y="239386"/>
                  </a:lnTo>
                  <a:lnTo>
                    <a:pt x="464484" y="239386"/>
                  </a:lnTo>
                  <a:lnTo>
                    <a:pt x="464484" y="201464"/>
                  </a:lnTo>
                  <a:lnTo>
                    <a:pt x="383274" y="201464"/>
                  </a:lnTo>
                  <a:close/>
                </a:path>
                <a:path w="464820" h="496570">
                  <a:moveTo>
                    <a:pt x="170167" y="43057"/>
                  </a:moveTo>
                  <a:lnTo>
                    <a:pt x="127602" y="43057"/>
                  </a:lnTo>
                  <a:lnTo>
                    <a:pt x="127602" y="133519"/>
                  </a:lnTo>
                  <a:lnTo>
                    <a:pt x="122934" y="178848"/>
                  </a:lnTo>
                  <a:lnTo>
                    <a:pt x="110077" y="223190"/>
                  </a:lnTo>
                  <a:lnTo>
                    <a:pt x="90194" y="264766"/>
                  </a:lnTo>
                  <a:lnTo>
                    <a:pt x="64446" y="301800"/>
                  </a:lnTo>
                  <a:lnTo>
                    <a:pt x="33994" y="332513"/>
                  </a:lnTo>
                  <a:lnTo>
                    <a:pt x="0" y="355128"/>
                  </a:lnTo>
                  <a:lnTo>
                    <a:pt x="27070" y="390286"/>
                  </a:lnTo>
                  <a:lnTo>
                    <a:pt x="66222" y="362002"/>
                  </a:lnTo>
                  <a:lnTo>
                    <a:pt x="100649" y="323551"/>
                  </a:lnTo>
                  <a:lnTo>
                    <a:pt x="128880" y="276991"/>
                  </a:lnTo>
                  <a:lnTo>
                    <a:pt x="149445" y="224375"/>
                  </a:lnTo>
                  <a:lnTo>
                    <a:pt x="169785" y="273870"/>
                  </a:lnTo>
                  <a:lnTo>
                    <a:pt x="197424" y="317700"/>
                  </a:lnTo>
                  <a:lnTo>
                    <a:pt x="231014" y="353975"/>
                  </a:lnTo>
                  <a:lnTo>
                    <a:pt x="269206" y="380806"/>
                  </a:lnTo>
                  <a:lnTo>
                    <a:pt x="295903" y="345649"/>
                  </a:lnTo>
                  <a:lnTo>
                    <a:pt x="256194" y="318619"/>
                  </a:lnTo>
                  <a:lnTo>
                    <a:pt x="221615" y="281104"/>
                  </a:lnTo>
                  <a:lnTo>
                    <a:pt x="194318" y="235891"/>
                  </a:lnTo>
                  <a:lnTo>
                    <a:pt x="176451" y="185766"/>
                  </a:lnTo>
                  <a:lnTo>
                    <a:pt x="170167" y="133519"/>
                  </a:lnTo>
                  <a:lnTo>
                    <a:pt x="170167" y="4305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11755897" y="4319559"/>
            <a:ext cx="457200" cy="487045"/>
            <a:chOff x="11755897" y="4319559"/>
            <a:chExt cx="457200" cy="487045"/>
          </a:xfrm>
        </p:grpSpPr>
        <p:sp>
          <p:nvSpPr>
            <p:cNvPr id="97" name="object 97"/>
            <p:cNvSpPr/>
            <p:nvPr/>
          </p:nvSpPr>
          <p:spPr>
            <a:xfrm>
              <a:off x="11761851" y="4326013"/>
              <a:ext cx="445770" cy="474980"/>
            </a:xfrm>
            <a:custGeom>
              <a:avLst/>
              <a:gdLst/>
              <a:ahLst/>
              <a:cxnLst/>
              <a:rect l="l" t="t" r="r" b="b"/>
              <a:pathLst>
                <a:path w="445770" h="474979">
                  <a:moveTo>
                    <a:pt x="396430" y="145021"/>
                  </a:moveTo>
                  <a:lnTo>
                    <a:pt x="100533" y="145021"/>
                  </a:lnTo>
                  <a:lnTo>
                    <a:pt x="100533" y="102679"/>
                  </a:lnTo>
                  <a:lnTo>
                    <a:pt x="387934" y="102679"/>
                  </a:lnTo>
                  <a:lnTo>
                    <a:pt x="387934" y="71869"/>
                  </a:lnTo>
                  <a:lnTo>
                    <a:pt x="387934" y="30810"/>
                  </a:lnTo>
                  <a:lnTo>
                    <a:pt x="387934" y="0"/>
                  </a:lnTo>
                  <a:lnTo>
                    <a:pt x="56476" y="0"/>
                  </a:lnTo>
                  <a:lnTo>
                    <a:pt x="56476" y="30810"/>
                  </a:lnTo>
                  <a:lnTo>
                    <a:pt x="344995" y="30810"/>
                  </a:lnTo>
                  <a:lnTo>
                    <a:pt x="344995" y="71869"/>
                  </a:lnTo>
                  <a:lnTo>
                    <a:pt x="57962" y="71869"/>
                  </a:lnTo>
                  <a:lnTo>
                    <a:pt x="57962" y="102679"/>
                  </a:lnTo>
                  <a:lnTo>
                    <a:pt x="57962" y="145021"/>
                  </a:lnTo>
                  <a:lnTo>
                    <a:pt x="57962" y="177114"/>
                  </a:lnTo>
                  <a:lnTo>
                    <a:pt x="396430" y="177114"/>
                  </a:lnTo>
                  <a:lnTo>
                    <a:pt x="396430" y="145021"/>
                  </a:lnTo>
                  <a:close/>
                </a:path>
                <a:path w="445770" h="474979">
                  <a:moveTo>
                    <a:pt x="405307" y="442772"/>
                  </a:moveTo>
                  <a:lnTo>
                    <a:pt x="97447" y="442772"/>
                  </a:lnTo>
                  <a:lnTo>
                    <a:pt x="97447" y="395287"/>
                  </a:lnTo>
                  <a:lnTo>
                    <a:pt x="389432" y="395287"/>
                  </a:lnTo>
                  <a:lnTo>
                    <a:pt x="389432" y="364490"/>
                  </a:lnTo>
                  <a:lnTo>
                    <a:pt x="389432" y="322135"/>
                  </a:lnTo>
                  <a:lnTo>
                    <a:pt x="389432" y="290042"/>
                  </a:lnTo>
                  <a:lnTo>
                    <a:pt x="53759" y="290042"/>
                  </a:lnTo>
                  <a:lnTo>
                    <a:pt x="53759" y="322135"/>
                  </a:lnTo>
                  <a:lnTo>
                    <a:pt x="346964" y="322135"/>
                  </a:lnTo>
                  <a:lnTo>
                    <a:pt x="346964" y="364490"/>
                  </a:lnTo>
                  <a:lnTo>
                    <a:pt x="54508" y="364490"/>
                  </a:lnTo>
                  <a:lnTo>
                    <a:pt x="54508" y="395287"/>
                  </a:lnTo>
                  <a:lnTo>
                    <a:pt x="54508" y="442772"/>
                  </a:lnTo>
                  <a:lnTo>
                    <a:pt x="54508" y="474853"/>
                  </a:lnTo>
                  <a:lnTo>
                    <a:pt x="405307" y="474853"/>
                  </a:lnTo>
                  <a:lnTo>
                    <a:pt x="405307" y="442772"/>
                  </a:lnTo>
                  <a:close/>
                </a:path>
                <a:path w="445770" h="474979">
                  <a:moveTo>
                    <a:pt x="445160" y="215176"/>
                  </a:moveTo>
                  <a:lnTo>
                    <a:pt x="0" y="215176"/>
                  </a:lnTo>
                  <a:lnTo>
                    <a:pt x="0" y="249542"/>
                  </a:lnTo>
                  <a:lnTo>
                    <a:pt x="445160" y="249542"/>
                  </a:lnTo>
                  <a:lnTo>
                    <a:pt x="445160" y="2151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761854" y="4325492"/>
              <a:ext cx="445770" cy="474980"/>
            </a:xfrm>
            <a:custGeom>
              <a:avLst/>
              <a:gdLst/>
              <a:ahLst/>
              <a:cxnLst/>
              <a:rect l="l" t="t" r="r" b="b"/>
              <a:pathLst>
                <a:path w="445770" h="474979">
                  <a:moveTo>
                    <a:pt x="57967" y="72685"/>
                  </a:moveTo>
                  <a:lnTo>
                    <a:pt x="57967" y="178157"/>
                  </a:lnTo>
                  <a:lnTo>
                    <a:pt x="396436" y="178157"/>
                  </a:lnTo>
                  <a:lnTo>
                    <a:pt x="396436" y="146160"/>
                  </a:lnTo>
                  <a:lnTo>
                    <a:pt x="100532" y="146160"/>
                  </a:lnTo>
                  <a:lnTo>
                    <a:pt x="100532" y="102707"/>
                  </a:lnTo>
                  <a:lnTo>
                    <a:pt x="387941" y="102707"/>
                  </a:lnTo>
                  <a:lnTo>
                    <a:pt x="387941" y="0"/>
                  </a:lnTo>
                  <a:lnTo>
                    <a:pt x="56473" y="0"/>
                  </a:lnTo>
                  <a:lnTo>
                    <a:pt x="56473" y="31602"/>
                  </a:lnTo>
                  <a:lnTo>
                    <a:pt x="345003" y="31602"/>
                  </a:lnTo>
                  <a:lnTo>
                    <a:pt x="345003" y="72685"/>
                  </a:lnTo>
                  <a:lnTo>
                    <a:pt x="57967" y="72685"/>
                  </a:lnTo>
                  <a:close/>
                </a:path>
                <a:path w="445770" h="474979">
                  <a:moveTo>
                    <a:pt x="0" y="250052"/>
                  </a:moveTo>
                  <a:lnTo>
                    <a:pt x="445162" y="250052"/>
                  </a:lnTo>
                  <a:lnTo>
                    <a:pt x="445162" y="215685"/>
                  </a:lnTo>
                  <a:lnTo>
                    <a:pt x="0" y="215685"/>
                  </a:lnTo>
                  <a:lnTo>
                    <a:pt x="0" y="250052"/>
                  </a:lnTo>
                  <a:close/>
                </a:path>
                <a:path w="445770" h="474979">
                  <a:moveTo>
                    <a:pt x="389435" y="395422"/>
                  </a:moveTo>
                  <a:lnTo>
                    <a:pt x="389435" y="289950"/>
                  </a:lnTo>
                  <a:lnTo>
                    <a:pt x="53766" y="289950"/>
                  </a:lnTo>
                  <a:lnTo>
                    <a:pt x="53766" y="322737"/>
                  </a:lnTo>
                  <a:lnTo>
                    <a:pt x="346963" y="322737"/>
                  </a:lnTo>
                  <a:lnTo>
                    <a:pt x="346963" y="365005"/>
                  </a:lnTo>
                  <a:lnTo>
                    <a:pt x="54513" y="365005"/>
                  </a:lnTo>
                  <a:lnTo>
                    <a:pt x="54513" y="474823"/>
                  </a:lnTo>
                  <a:lnTo>
                    <a:pt x="405303" y="474823"/>
                  </a:lnTo>
                  <a:lnTo>
                    <a:pt x="405303" y="442826"/>
                  </a:lnTo>
                  <a:lnTo>
                    <a:pt x="97452" y="442826"/>
                  </a:lnTo>
                  <a:lnTo>
                    <a:pt x="97452" y="395422"/>
                  </a:lnTo>
                  <a:lnTo>
                    <a:pt x="389435" y="39542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12379873" y="4303745"/>
            <a:ext cx="880744" cy="507365"/>
            <a:chOff x="12379873" y="4303745"/>
            <a:chExt cx="880744" cy="507365"/>
          </a:xfrm>
        </p:grpSpPr>
        <p:sp>
          <p:nvSpPr>
            <p:cNvPr id="100" name="object 100"/>
            <p:cNvSpPr/>
            <p:nvPr/>
          </p:nvSpPr>
          <p:spPr>
            <a:xfrm>
              <a:off x="12385772" y="4310481"/>
              <a:ext cx="432434" cy="494665"/>
            </a:xfrm>
            <a:custGeom>
              <a:avLst/>
              <a:gdLst/>
              <a:ahLst/>
              <a:cxnLst/>
              <a:rect l="l" t="t" r="r" b="b"/>
              <a:pathLst>
                <a:path w="432434" h="494664">
                  <a:moveTo>
                    <a:pt x="359284" y="265062"/>
                  </a:moveTo>
                  <a:lnTo>
                    <a:pt x="316346" y="265062"/>
                  </a:lnTo>
                  <a:lnTo>
                    <a:pt x="316346" y="0"/>
                  </a:lnTo>
                  <a:lnTo>
                    <a:pt x="359284" y="0"/>
                  </a:lnTo>
                  <a:lnTo>
                    <a:pt x="359284" y="109422"/>
                  </a:lnTo>
                  <a:lnTo>
                    <a:pt x="432374" y="109422"/>
                  </a:lnTo>
                  <a:lnTo>
                    <a:pt x="432374" y="146554"/>
                  </a:lnTo>
                  <a:lnTo>
                    <a:pt x="359284" y="146554"/>
                  </a:lnTo>
                  <a:lnTo>
                    <a:pt x="359284" y="265062"/>
                  </a:lnTo>
                  <a:close/>
                </a:path>
                <a:path w="432434" h="494664">
                  <a:moveTo>
                    <a:pt x="226268" y="242151"/>
                  </a:moveTo>
                  <a:lnTo>
                    <a:pt x="0" y="242151"/>
                  </a:lnTo>
                  <a:lnTo>
                    <a:pt x="0" y="23700"/>
                  </a:lnTo>
                  <a:lnTo>
                    <a:pt x="42098" y="23700"/>
                  </a:lnTo>
                  <a:lnTo>
                    <a:pt x="42098" y="96781"/>
                  </a:lnTo>
                  <a:lnTo>
                    <a:pt x="226268" y="96781"/>
                  </a:lnTo>
                  <a:lnTo>
                    <a:pt x="226268" y="130753"/>
                  </a:lnTo>
                  <a:lnTo>
                    <a:pt x="42098" y="130753"/>
                  </a:lnTo>
                  <a:lnTo>
                    <a:pt x="42098" y="206994"/>
                  </a:lnTo>
                  <a:lnTo>
                    <a:pt x="226268" y="206994"/>
                  </a:lnTo>
                  <a:lnTo>
                    <a:pt x="226268" y="242151"/>
                  </a:lnTo>
                  <a:close/>
                </a:path>
                <a:path w="432434" h="494664">
                  <a:moveTo>
                    <a:pt x="226268" y="96781"/>
                  </a:moveTo>
                  <a:lnTo>
                    <a:pt x="183702" y="96781"/>
                  </a:lnTo>
                  <a:lnTo>
                    <a:pt x="183702" y="23700"/>
                  </a:lnTo>
                  <a:lnTo>
                    <a:pt x="226268" y="23700"/>
                  </a:lnTo>
                  <a:lnTo>
                    <a:pt x="226268" y="96781"/>
                  </a:lnTo>
                  <a:close/>
                </a:path>
                <a:path w="432434" h="494664">
                  <a:moveTo>
                    <a:pt x="226268" y="206994"/>
                  </a:moveTo>
                  <a:lnTo>
                    <a:pt x="183702" y="206994"/>
                  </a:lnTo>
                  <a:lnTo>
                    <a:pt x="183702" y="130753"/>
                  </a:lnTo>
                  <a:lnTo>
                    <a:pt x="226268" y="130753"/>
                  </a:lnTo>
                  <a:lnTo>
                    <a:pt x="226268" y="206994"/>
                  </a:lnTo>
                  <a:close/>
                </a:path>
                <a:path w="432434" h="494664">
                  <a:moveTo>
                    <a:pt x="58340" y="491018"/>
                  </a:moveTo>
                  <a:lnTo>
                    <a:pt x="29777" y="491018"/>
                  </a:lnTo>
                  <a:lnTo>
                    <a:pt x="29777" y="372905"/>
                  </a:lnTo>
                  <a:lnTo>
                    <a:pt x="146551" y="372905"/>
                  </a:lnTo>
                  <a:lnTo>
                    <a:pt x="146551" y="326687"/>
                  </a:lnTo>
                  <a:lnTo>
                    <a:pt x="28563" y="326687"/>
                  </a:lnTo>
                  <a:lnTo>
                    <a:pt x="28563" y="292319"/>
                  </a:lnTo>
                  <a:lnTo>
                    <a:pt x="187903" y="292319"/>
                  </a:lnTo>
                  <a:lnTo>
                    <a:pt x="187903" y="405298"/>
                  </a:lnTo>
                  <a:lnTo>
                    <a:pt x="71502" y="405298"/>
                  </a:lnTo>
                  <a:lnTo>
                    <a:pt x="71502" y="457046"/>
                  </a:lnTo>
                  <a:lnTo>
                    <a:pt x="221674" y="457046"/>
                  </a:lnTo>
                  <a:lnTo>
                    <a:pt x="225054" y="479562"/>
                  </a:lnTo>
                  <a:lnTo>
                    <a:pt x="189239" y="485519"/>
                  </a:lnTo>
                  <a:lnTo>
                    <a:pt x="152759" y="488994"/>
                  </a:lnTo>
                  <a:lnTo>
                    <a:pt x="110748" y="490617"/>
                  </a:lnTo>
                  <a:lnTo>
                    <a:pt x="58340" y="491018"/>
                  </a:lnTo>
                  <a:close/>
                </a:path>
                <a:path w="432434" h="494664">
                  <a:moveTo>
                    <a:pt x="359284" y="494573"/>
                  </a:moveTo>
                  <a:lnTo>
                    <a:pt x="316719" y="494573"/>
                  </a:lnTo>
                  <a:lnTo>
                    <a:pt x="316719" y="327872"/>
                  </a:lnTo>
                  <a:lnTo>
                    <a:pt x="209186" y="327872"/>
                  </a:lnTo>
                  <a:lnTo>
                    <a:pt x="209186" y="292319"/>
                  </a:lnTo>
                  <a:lnTo>
                    <a:pt x="359284" y="292319"/>
                  </a:lnTo>
                  <a:lnTo>
                    <a:pt x="359284" y="494573"/>
                  </a:lnTo>
                  <a:close/>
                </a:path>
                <a:path w="432434" h="494664">
                  <a:moveTo>
                    <a:pt x="221674" y="457046"/>
                  </a:moveTo>
                  <a:lnTo>
                    <a:pt x="71502" y="457046"/>
                  </a:lnTo>
                  <a:lnTo>
                    <a:pt x="117140" y="456540"/>
                  </a:lnTo>
                  <a:lnTo>
                    <a:pt x="154684" y="454923"/>
                  </a:lnTo>
                  <a:lnTo>
                    <a:pt x="187764" y="451602"/>
                  </a:lnTo>
                  <a:lnTo>
                    <a:pt x="220014" y="445985"/>
                  </a:lnTo>
                  <a:lnTo>
                    <a:pt x="221598" y="456540"/>
                  </a:lnTo>
                  <a:lnTo>
                    <a:pt x="221674" y="45704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385772" y="4310481"/>
              <a:ext cx="432434" cy="494665"/>
            </a:xfrm>
            <a:custGeom>
              <a:avLst/>
              <a:gdLst/>
              <a:ahLst/>
              <a:cxnLst/>
              <a:rect l="l" t="t" r="r" b="b"/>
              <a:pathLst>
                <a:path w="432434" h="494664">
                  <a:moveTo>
                    <a:pt x="359284" y="109422"/>
                  </a:moveTo>
                  <a:lnTo>
                    <a:pt x="359284" y="0"/>
                  </a:lnTo>
                  <a:lnTo>
                    <a:pt x="316346" y="0"/>
                  </a:lnTo>
                  <a:lnTo>
                    <a:pt x="316346" y="265062"/>
                  </a:lnTo>
                  <a:lnTo>
                    <a:pt x="359284" y="265062"/>
                  </a:lnTo>
                  <a:lnTo>
                    <a:pt x="359284" y="146554"/>
                  </a:lnTo>
                  <a:lnTo>
                    <a:pt x="432374" y="146554"/>
                  </a:lnTo>
                  <a:lnTo>
                    <a:pt x="432374" y="109422"/>
                  </a:lnTo>
                  <a:lnTo>
                    <a:pt x="359284" y="109422"/>
                  </a:lnTo>
                  <a:close/>
                </a:path>
                <a:path w="432434" h="494664">
                  <a:moveTo>
                    <a:pt x="183702" y="23700"/>
                  </a:moveTo>
                  <a:lnTo>
                    <a:pt x="183702" y="96781"/>
                  </a:lnTo>
                  <a:lnTo>
                    <a:pt x="42098" y="96781"/>
                  </a:lnTo>
                  <a:lnTo>
                    <a:pt x="42098" y="23700"/>
                  </a:lnTo>
                  <a:lnTo>
                    <a:pt x="0" y="23700"/>
                  </a:lnTo>
                  <a:lnTo>
                    <a:pt x="0" y="242151"/>
                  </a:lnTo>
                  <a:lnTo>
                    <a:pt x="226268" y="242151"/>
                  </a:lnTo>
                  <a:lnTo>
                    <a:pt x="226268" y="23700"/>
                  </a:lnTo>
                  <a:lnTo>
                    <a:pt x="183702" y="23700"/>
                  </a:lnTo>
                  <a:close/>
                </a:path>
                <a:path w="432434" h="494664">
                  <a:moveTo>
                    <a:pt x="42098" y="206994"/>
                  </a:moveTo>
                  <a:lnTo>
                    <a:pt x="42098" y="130753"/>
                  </a:lnTo>
                  <a:lnTo>
                    <a:pt x="183702" y="130753"/>
                  </a:lnTo>
                  <a:lnTo>
                    <a:pt x="183702" y="206994"/>
                  </a:lnTo>
                  <a:lnTo>
                    <a:pt x="42098" y="206994"/>
                  </a:lnTo>
                  <a:close/>
                </a:path>
                <a:path w="432434" h="494664">
                  <a:moveTo>
                    <a:pt x="71502" y="405298"/>
                  </a:moveTo>
                  <a:lnTo>
                    <a:pt x="187903" y="405298"/>
                  </a:lnTo>
                  <a:lnTo>
                    <a:pt x="187903" y="292319"/>
                  </a:lnTo>
                  <a:lnTo>
                    <a:pt x="28563" y="292319"/>
                  </a:lnTo>
                  <a:lnTo>
                    <a:pt x="28563" y="326687"/>
                  </a:lnTo>
                  <a:lnTo>
                    <a:pt x="146551" y="326687"/>
                  </a:lnTo>
                  <a:lnTo>
                    <a:pt x="146551" y="372905"/>
                  </a:lnTo>
                  <a:lnTo>
                    <a:pt x="29777" y="372905"/>
                  </a:lnTo>
                  <a:lnTo>
                    <a:pt x="29777" y="491018"/>
                  </a:lnTo>
                  <a:lnTo>
                    <a:pt x="58340" y="491018"/>
                  </a:lnTo>
                  <a:lnTo>
                    <a:pt x="110748" y="490617"/>
                  </a:lnTo>
                  <a:lnTo>
                    <a:pt x="152759" y="488994"/>
                  </a:lnTo>
                  <a:lnTo>
                    <a:pt x="189239" y="485519"/>
                  </a:lnTo>
                  <a:lnTo>
                    <a:pt x="225054" y="479562"/>
                  </a:lnTo>
                  <a:lnTo>
                    <a:pt x="220014" y="445985"/>
                  </a:lnTo>
                  <a:lnTo>
                    <a:pt x="187764" y="451602"/>
                  </a:lnTo>
                  <a:lnTo>
                    <a:pt x="154684" y="454923"/>
                  </a:lnTo>
                  <a:lnTo>
                    <a:pt x="117140" y="456540"/>
                  </a:lnTo>
                  <a:lnTo>
                    <a:pt x="71502" y="457046"/>
                  </a:lnTo>
                  <a:lnTo>
                    <a:pt x="71502" y="405298"/>
                  </a:lnTo>
                  <a:close/>
                </a:path>
                <a:path w="432434" h="494664">
                  <a:moveTo>
                    <a:pt x="316719" y="327872"/>
                  </a:moveTo>
                  <a:lnTo>
                    <a:pt x="316719" y="494573"/>
                  </a:lnTo>
                  <a:lnTo>
                    <a:pt x="359284" y="494573"/>
                  </a:lnTo>
                  <a:lnTo>
                    <a:pt x="359284" y="292319"/>
                  </a:lnTo>
                  <a:lnTo>
                    <a:pt x="209186" y="292319"/>
                  </a:lnTo>
                  <a:lnTo>
                    <a:pt x="209186" y="327872"/>
                  </a:lnTo>
                  <a:lnTo>
                    <a:pt x="316719" y="32787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844843" y="4309691"/>
              <a:ext cx="410209" cy="486409"/>
            </a:xfrm>
            <a:custGeom>
              <a:avLst/>
              <a:gdLst/>
              <a:ahLst/>
              <a:cxnLst/>
              <a:rect l="l" t="t" r="r" b="b"/>
              <a:pathLst>
                <a:path w="410209" h="486410">
                  <a:moveTo>
                    <a:pt x="171008" y="62809"/>
                  </a:moveTo>
                  <a:lnTo>
                    <a:pt x="127695" y="62809"/>
                  </a:lnTo>
                  <a:lnTo>
                    <a:pt x="127695" y="0"/>
                  </a:lnTo>
                  <a:lnTo>
                    <a:pt x="171008" y="0"/>
                  </a:lnTo>
                  <a:lnTo>
                    <a:pt x="171008" y="62809"/>
                  </a:lnTo>
                  <a:close/>
                </a:path>
                <a:path w="410209" h="486410">
                  <a:moveTo>
                    <a:pt x="298237" y="98362"/>
                  </a:moveTo>
                  <a:lnTo>
                    <a:pt x="0" y="98362"/>
                  </a:lnTo>
                  <a:lnTo>
                    <a:pt x="0" y="62809"/>
                  </a:lnTo>
                  <a:lnTo>
                    <a:pt x="298237" y="62809"/>
                  </a:lnTo>
                  <a:lnTo>
                    <a:pt x="298237" y="98362"/>
                  </a:lnTo>
                  <a:close/>
                </a:path>
                <a:path w="410209" h="486410">
                  <a:moveTo>
                    <a:pt x="394569" y="375275"/>
                  </a:moveTo>
                  <a:lnTo>
                    <a:pt x="351630" y="375275"/>
                  </a:lnTo>
                  <a:lnTo>
                    <a:pt x="351630" y="790"/>
                  </a:lnTo>
                  <a:lnTo>
                    <a:pt x="394569" y="790"/>
                  </a:lnTo>
                  <a:lnTo>
                    <a:pt x="394569" y="375275"/>
                  </a:lnTo>
                  <a:close/>
                </a:path>
                <a:path w="410209" h="486410">
                  <a:moveTo>
                    <a:pt x="149352" y="309701"/>
                  </a:moveTo>
                  <a:lnTo>
                    <a:pt x="100628" y="303325"/>
                  </a:lnTo>
                  <a:lnTo>
                    <a:pt x="62914" y="285061"/>
                  </a:lnTo>
                  <a:lnTo>
                    <a:pt x="38641" y="256205"/>
                  </a:lnTo>
                  <a:lnTo>
                    <a:pt x="30243" y="218054"/>
                  </a:lnTo>
                  <a:lnTo>
                    <a:pt x="38641" y="179718"/>
                  </a:lnTo>
                  <a:lnTo>
                    <a:pt x="62914" y="150455"/>
                  </a:lnTo>
                  <a:lnTo>
                    <a:pt x="100628" y="131784"/>
                  </a:lnTo>
                  <a:lnTo>
                    <a:pt x="149352" y="125223"/>
                  </a:lnTo>
                  <a:lnTo>
                    <a:pt x="197812" y="131784"/>
                  </a:lnTo>
                  <a:lnTo>
                    <a:pt x="235439" y="150455"/>
                  </a:lnTo>
                  <a:lnTo>
                    <a:pt x="243373" y="159986"/>
                  </a:lnTo>
                  <a:lnTo>
                    <a:pt x="149352" y="159986"/>
                  </a:lnTo>
                  <a:lnTo>
                    <a:pt x="117165" y="164226"/>
                  </a:lnTo>
                  <a:lnTo>
                    <a:pt x="92434" y="175836"/>
                  </a:lnTo>
                  <a:lnTo>
                    <a:pt x="76630" y="194038"/>
                  </a:lnTo>
                  <a:lnTo>
                    <a:pt x="71222" y="218054"/>
                  </a:lnTo>
                  <a:lnTo>
                    <a:pt x="76630" y="241663"/>
                  </a:lnTo>
                  <a:lnTo>
                    <a:pt x="92434" y="259681"/>
                  </a:lnTo>
                  <a:lnTo>
                    <a:pt x="117165" y="271106"/>
                  </a:lnTo>
                  <a:lnTo>
                    <a:pt x="149352" y="274939"/>
                  </a:lnTo>
                  <a:lnTo>
                    <a:pt x="243984" y="274939"/>
                  </a:lnTo>
                  <a:lnTo>
                    <a:pt x="235439" y="285061"/>
                  </a:lnTo>
                  <a:lnTo>
                    <a:pt x="197812" y="303325"/>
                  </a:lnTo>
                  <a:lnTo>
                    <a:pt x="149352" y="309701"/>
                  </a:lnTo>
                  <a:close/>
                </a:path>
                <a:path w="410209" h="486410">
                  <a:moveTo>
                    <a:pt x="243984" y="274939"/>
                  </a:moveTo>
                  <a:lnTo>
                    <a:pt x="149352" y="274939"/>
                  </a:lnTo>
                  <a:lnTo>
                    <a:pt x="181137" y="271106"/>
                  </a:lnTo>
                  <a:lnTo>
                    <a:pt x="205860" y="259681"/>
                  </a:lnTo>
                  <a:lnTo>
                    <a:pt x="221955" y="241663"/>
                  </a:lnTo>
                  <a:lnTo>
                    <a:pt x="227855" y="218054"/>
                  </a:lnTo>
                  <a:lnTo>
                    <a:pt x="221955" y="194038"/>
                  </a:lnTo>
                  <a:lnTo>
                    <a:pt x="205860" y="175836"/>
                  </a:lnTo>
                  <a:lnTo>
                    <a:pt x="181137" y="164226"/>
                  </a:lnTo>
                  <a:lnTo>
                    <a:pt x="149352" y="159986"/>
                  </a:lnTo>
                  <a:lnTo>
                    <a:pt x="243373" y="159986"/>
                  </a:lnTo>
                  <a:lnTo>
                    <a:pt x="259799" y="179718"/>
                  </a:lnTo>
                  <a:lnTo>
                    <a:pt x="268460" y="218054"/>
                  </a:lnTo>
                  <a:lnTo>
                    <a:pt x="259799" y="256205"/>
                  </a:lnTo>
                  <a:lnTo>
                    <a:pt x="243984" y="274939"/>
                  </a:lnTo>
                  <a:close/>
                </a:path>
                <a:path w="410209" h="486410">
                  <a:moveTo>
                    <a:pt x="409597" y="486279"/>
                  </a:moveTo>
                  <a:lnTo>
                    <a:pt x="80463" y="486279"/>
                  </a:lnTo>
                  <a:lnTo>
                    <a:pt x="80463" y="342883"/>
                  </a:lnTo>
                  <a:lnTo>
                    <a:pt x="123402" y="342883"/>
                  </a:lnTo>
                  <a:lnTo>
                    <a:pt x="123402" y="449936"/>
                  </a:lnTo>
                  <a:lnTo>
                    <a:pt x="409597" y="449936"/>
                  </a:lnTo>
                  <a:lnTo>
                    <a:pt x="409597" y="4862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844843" y="4309691"/>
              <a:ext cx="394970" cy="375285"/>
            </a:xfrm>
            <a:custGeom>
              <a:avLst/>
              <a:gdLst/>
              <a:ahLst/>
              <a:cxnLst/>
              <a:rect l="l" t="t" r="r" b="b"/>
              <a:pathLst>
                <a:path w="394969" h="375285">
                  <a:moveTo>
                    <a:pt x="171008" y="62809"/>
                  </a:moveTo>
                  <a:lnTo>
                    <a:pt x="171008" y="0"/>
                  </a:lnTo>
                  <a:lnTo>
                    <a:pt x="127695" y="0"/>
                  </a:lnTo>
                  <a:lnTo>
                    <a:pt x="127695" y="62809"/>
                  </a:lnTo>
                  <a:lnTo>
                    <a:pt x="0" y="62809"/>
                  </a:lnTo>
                  <a:lnTo>
                    <a:pt x="0" y="98362"/>
                  </a:lnTo>
                  <a:lnTo>
                    <a:pt x="298237" y="98362"/>
                  </a:lnTo>
                  <a:lnTo>
                    <a:pt x="298237" y="62809"/>
                  </a:lnTo>
                  <a:lnTo>
                    <a:pt x="171008" y="62809"/>
                  </a:lnTo>
                  <a:close/>
                </a:path>
                <a:path w="394969" h="375285">
                  <a:moveTo>
                    <a:pt x="351630" y="790"/>
                  </a:moveTo>
                  <a:lnTo>
                    <a:pt x="351630" y="375275"/>
                  </a:lnTo>
                  <a:lnTo>
                    <a:pt x="394569" y="375275"/>
                  </a:lnTo>
                  <a:lnTo>
                    <a:pt x="394569" y="790"/>
                  </a:lnTo>
                  <a:lnTo>
                    <a:pt x="351630" y="79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9174" y="4429001"/>
              <a:ext cx="250042" cy="19630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2925306" y="4652575"/>
              <a:ext cx="329565" cy="143510"/>
            </a:xfrm>
            <a:custGeom>
              <a:avLst/>
              <a:gdLst/>
              <a:ahLst/>
              <a:cxnLst/>
              <a:rect l="l" t="t" r="r" b="b"/>
              <a:pathLst>
                <a:path w="329565" h="143510">
                  <a:moveTo>
                    <a:pt x="42938" y="0"/>
                  </a:moveTo>
                  <a:lnTo>
                    <a:pt x="0" y="0"/>
                  </a:lnTo>
                  <a:lnTo>
                    <a:pt x="0" y="143395"/>
                  </a:lnTo>
                  <a:lnTo>
                    <a:pt x="329134" y="143395"/>
                  </a:lnTo>
                  <a:lnTo>
                    <a:pt x="329134" y="107052"/>
                  </a:lnTo>
                  <a:lnTo>
                    <a:pt x="42938" y="107052"/>
                  </a:lnTo>
                  <a:lnTo>
                    <a:pt x="42938" y="0"/>
                  </a:lnTo>
                  <a:close/>
                </a:path>
              </a:pathLst>
            </a:custGeom>
            <a:ln w="1187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13326405" y="4304640"/>
            <a:ext cx="551180" cy="509270"/>
            <a:chOff x="13326405" y="4304640"/>
            <a:chExt cx="551180" cy="509270"/>
          </a:xfrm>
        </p:grpSpPr>
        <p:sp>
          <p:nvSpPr>
            <p:cNvPr id="107" name="object 107"/>
            <p:cNvSpPr/>
            <p:nvPr/>
          </p:nvSpPr>
          <p:spPr>
            <a:xfrm>
              <a:off x="13332291" y="4310482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80" h="497839">
                  <a:moveTo>
                    <a:pt x="354991" y="497339"/>
                  </a:moveTo>
                  <a:lnTo>
                    <a:pt x="312052" y="497339"/>
                  </a:lnTo>
                  <a:lnTo>
                    <a:pt x="312052" y="0"/>
                  </a:lnTo>
                  <a:lnTo>
                    <a:pt x="354991" y="0"/>
                  </a:lnTo>
                  <a:lnTo>
                    <a:pt x="354991" y="196328"/>
                  </a:lnTo>
                  <a:lnTo>
                    <a:pt x="436294" y="196328"/>
                  </a:lnTo>
                  <a:lnTo>
                    <a:pt x="436294" y="233066"/>
                  </a:lnTo>
                  <a:lnTo>
                    <a:pt x="354991" y="233066"/>
                  </a:lnTo>
                  <a:lnTo>
                    <a:pt x="354991" y="497339"/>
                  </a:lnTo>
                  <a:close/>
                </a:path>
                <a:path w="436880" h="497839">
                  <a:moveTo>
                    <a:pt x="38271" y="372905"/>
                  </a:moveTo>
                  <a:lnTo>
                    <a:pt x="0" y="372905"/>
                  </a:lnTo>
                  <a:lnTo>
                    <a:pt x="0" y="48587"/>
                  </a:lnTo>
                  <a:lnTo>
                    <a:pt x="227015" y="48587"/>
                  </a:lnTo>
                  <a:lnTo>
                    <a:pt x="227015" y="84535"/>
                  </a:lnTo>
                  <a:lnTo>
                    <a:pt x="42845" y="84535"/>
                  </a:lnTo>
                  <a:lnTo>
                    <a:pt x="42845" y="335773"/>
                  </a:lnTo>
                  <a:lnTo>
                    <a:pt x="267768" y="335773"/>
                  </a:lnTo>
                  <a:lnTo>
                    <a:pt x="270700" y="356313"/>
                  </a:lnTo>
                  <a:lnTo>
                    <a:pt x="226150" y="363348"/>
                  </a:lnTo>
                  <a:lnTo>
                    <a:pt x="182594" y="368127"/>
                  </a:lnTo>
                  <a:lnTo>
                    <a:pt x="138071" y="371047"/>
                  </a:lnTo>
                  <a:lnTo>
                    <a:pt x="90617" y="372507"/>
                  </a:lnTo>
                  <a:lnTo>
                    <a:pt x="38271" y="372905"/>
                  </a:lnTo>
                  <a:close/>
                </a:path>
                <a:path w="436880" h="497839">
                  <a:moveTo>
                    <a:pt x="267768" y="335773"/>
                  </a:moveTo>
                  <a:lnTo>
                    <a:pt x="42845" y="335773"/>
                  </a:lnTo>
                  <a:lnTo>
                    <a:pt x="104590" y="334890"/>
                  </a:lnTo>
                  <a:lnTo>
                    <a:pt x="160016" y="332118"/>
                  </a:lnTo>
                  <a:lnTo>
                    <a:pt x="212467" y="326829"/>
                  </a:lnTo>
                  <a:lnTo>
                    <a:pt x="265286" y="318391"/>
                  </a:lnTo>
                  <a:lnTo>
                    <a:pt x="267641" y="334890"/>
                  </a:lnTo>
                  <a:lnTo>
                    <a:pt x="267768" y="33577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332291" y="4310482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80" h="497839">
                  <a:moveTo>
                    <a:pt x="354991" y="196328"/>
                  </a:moveTo>
                  <a:lnTo>
                    <a:pt x="354991" y="0"/>
                  </a:lnTo>
                  <a:lnTo>
                    <a:pt x="312052" y="0"/>
                  </a:lnTo>
                  <a:lnTo>
                    <a:pt x="312052" y="497339"/>
                  </a:lnTo>
                  <a:lnTo>
                    <a:pt x="354991" y="497339"/>
                  </a:lnTo>
                  <a:lnTo>
                    <a:pt x="354991" y="233066"/>
                  </a:lnTo>
                  <a:lnTo>
                    <a:pt x="436294" y="233066"/>
                  </a:lnTo>
                  <a:lnTo>
                    <a:pt x="436294" y="196328"/>
                  </a:lnTo>
                  <a:lnTo>
                    <a:pt x="354991" y="196328"/>
                  </a:lnTo>
                  <a:close/>
                </a:path>
                <a:path w="436880" h="497839">
                  <a:moveTo>
                    <a:pt x="42845" y="84535"/>
                  </a:moveTo>
                  <a:lnTo>
                    <a:pt x="227015" y="84535"/>
                  </a:lnTo>
                  <a:lnTo>
                    <a:pt x="227015" y="48587"/>
                  </a:lnTo>
                  <a:lnTo>
                    <a:pt x="0" y="48587"/>
                  </a:lnTo>
                  <a:lnTo>
                    <a:pt x="0" y="372905"/>
                  </a:lnTo>
                  <a:lnTo>
                    <a:pt x="38271" y="372905"/>
                  </a:lnTo>
                  <a:lnTo>
                    <a:pt x="90617" y="372507"/>
                  </a:lnTo>
                  <a:lnTo>
                    <a:pt x="138071" y="371047"/>
                  </a:lnTo>
                  <a:lnTo>
                    <a:pt x="182594" y="368127"/>
                  </a:lnTo>
                  <a:lnTo>
                    <a:pt x="226150" y="363348"/>
                  </a:lnTo>
                  <a:lnTo>
                    <a:pt x="270700" y="356313"/>
                  </a:lnTo>
                  <a:lnTo>
                    <a:pt x="265286" y="318391"/>
                  </a:lnTo>
                  <a:lnTo>
                    <a:pt x="212467" y="326829"/>
                  </a:lnTo>
                  <a:lnTo>
                    <a:pt x="160016" y="332118"/>
                  </a:lnTo>
                  <a:lnTo>
                    <a:pt x="104590" y="334890"/>
                  </a:lnTo>
                  <a:lnTo>
                    <a:pt x="42845" y="335773"/>
                  </a:lnTo>
                  <a:lnTo>
                    <a:pt x="42845" y="84535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801070" y="4357095"/>
              <a:ext cx="70485" cy="407670"/>
            </a:xfrm>
            <a:custGeom>
              <a:avLst/>
              <a:gdLst/>
              <a:ahLst/>
              <a:cxnLst/>
              <a:rect l="l" t="t" r="r" b="b"/>
              <a:pathLst>
                <a:path w="70484" h="407670">
                  <a:moveTo>
                    <a:pt x="57967" y="290345"/>
                  </a:moveTo>
                  <a:lnTo>
                    <a:pt x="11948" y="290345"/>
                  </a:lnTo>
                  <a:lnTo>
                    <a:pt x="8121" y="0"/>
                  </a:lnTo>
                  <a:lnTo>
                    <a:pt x="61887" y="0"/>
                  </a:lnTo>
                  <a:lnTo>
                    <a:pt x="57967" y="290345"/>
                  </a:lnTo>
                  <a:close/>
                </a:path>
                <a:path w="70484" h="407670">
                  <a:moveTo>
                    <a:pt x="35191" y="407668"/>
                  </a:moveTo>
                  <a:lnTo>
                    <a:pt x="21488" y="404828"/>
                  </a:lnTo>
                  <a:lnTo>
                    <a:pt x="10209" y="397101"/>
                  </a:lnTo>
                  <a:lnTo>
                    <a:pt x="2623" y="385670"/>
                  </a:lnTo>
                  <a:lnTo>
                    <a:pt x="0" y="371720"/>
                  </a:lnTo>
                  <a:lnTo>
                    <a:pt x="2623" y="357771"/>
                  </a:lnTo>
                  <a:lnTo>
                    <a:pt x="10209" y="346340"/>
                  </a:lnTo>
                  <a:lnTo>
                    <a:pt x="21488" y="338612"/>
                  </a:lnTo>
                  <a:lnTo>
                    <a:pt x="35191" y="335773"/>
                  </a:lnTo>
                  <a:lnTo>
                    <a:pt x="48841" y="338612"/>
                  </a:lnTo>
                  <a:lnTo>
                    <a:pt x="60032" y="346340"/>
                  </a:lnTo>
                  <a:lnTo>
                    <a:pt x="67600" y="357771"/>
                  </a:lnTo>
                  <a:lnTo>
                    <a:pt x="70382" y="371720"/>
                  </a:lnTo>
                  <a:lnTo>
                    <a:pt x="67600" y="385670"/>
                  </a:lnTo>
                  <a:lnTo>
                    <a:pt x="60032" y="397101"/>
                  </a:lnTo>
                  <a:lnTo>
                    <a:pt x="48841" y="404828"/>
                  </a:lnTo>
                  <a:lnTo>
                    <a:pt x="35191" y="40766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809191" y="4357095"/>
              <a:ext cx="53975" cy="290830"/>
            </a:xfrm>
            <a:custGeom>
              <a:avLst/>
              <a:gdLst/>
              <a:ahLst/>
              <a:cxnLst/>
              <a:rect l="l" t="t" r="r" b="b"/>
              <a:pathLst>
                <a:path w="53975" h="290829">
                  <a:moveTo>
                    <a:pt x="0" y="0"/>
                  </a:moveTo>
                  <a:lnTo>
                    <a:pt x="3827" y="290345"/>
                  </a:lnTo>
                  <a:lnTo>
                    <a:pt x="49846" y="290345"/>
                  </a:lnTo>
                  <a:lnTo>
                    <a:pt x="53766" y="0"/>
                  </a:lnTo>
                  <a:lnTo>
                    <a:pt x="0" y="0"/>
                  </a:lnTo>
                  <a:close/>
                </a:path>
              </a:pathLst>
            </a:custGeom>
            <a:ln w="1167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95173" y="4686972"/>
              <a:ext cx="82174" cy="83687"/>
            </a:xfrm>
            <a:prstGeom prst="rect">
              <a:avLst/>
            </a:prstGeom>
          </p:spPr>
        </p:pic>
      </p:grpSp>
      <p:sp>
        <p:nvSpPr>
          <p:cNvPr id="112" name="object 112"/>
          <p:cNvSpPr/>
          <p:nvPr/>
        </p:nvSpPr>
        <p:spPr>
          <a:xfrm>
            <a:off x="1372089" y="5144652"/>
            <a:ext cx="260985" cy="427355"/>
          </a:xfrm>
          <a:custGeom>
            <a:avLst/>
            <a:gdLst/>
            <a:ahLst/>
            <a:cxnLst/>
            <a:rect l="l" t="t" r="r" b="b"/>
            <a:pathLst>
              <a:path w="260985" h="427354">
                <a:moveTo>
                  <a:pt x="260432" y="427283"/>
                </a:moveTo>
                <a:lnTo>
                  <a:pt x="2240" y="427283"/>
                </a:lnTo>
                <a:lnTo>
                  <a:pt x="2240" y="396395"/>
                </a:lnTo>
                <a:lnTo>
                  <a:pt x="53224" y="348989"/>
                </a:lnTo>
                <a:lnTo>
                  <a:pt x="95881" y="305086"/>
                </a:lnTo>
                <a:lnTo>
                  <a:pt x="130386" y="264333"/>
                </a:lnTo>
                <a:lnTo>
                  <a:pt x="156917" y="226383"/>
                </a:lnTo>
                <a:lnTo>
                  <a:pt x="175649" y="190884"/>
                </a:lnTo>
                <a:lnTo>
                  <a:pt x="190423" y="125839"/>
                </a:lnTo>
                <a:lnTo>
                  <a:pt x="185776" y="92610"/>
                </a:lnTo>
                <a:lnTo>
                  <a:pt x="171731" y="66351"/>
                </a:lnTo>
                <a:lnTo>
                  <a:pt x="148129" y="49102"/>
                </a:lnTo>
                <a:lnTo>
                  <a:pt x="114814" y="42899"/>
                </a:lnTo>
                <a:lnTo>
                  <a:pt x="90486" y="46635"/>
                </a:lnTo>
                <a:lnTo>
                  <a:pt x="68048" y="56913"/>
                </a:lnTo>
                <a:lnTo>
                  <a:pt x="47710" y="72340"/>
                </a:lnTo>
                <a:lnTo>
                  <a:pt x="29683" y="91519"/>
                </a:lnTo>
                <a:lnTo>
                  <a:pt x="0" y="61775"/>
                </a:lnTo>
                <a:lnTo>
                  <a:pt x="25754" y="36438"/>
                </a:lnTo>
                <a:lnTo>
                  <a:pt x="53556" y="16945"/>
                </a:lnTo>
                <a:lnTo>
                  <a:pt x="84824" y="4424"/>
                </a:lnTo>
                <a:lnTo>
                  <a:pt x="120975" y="0"/>
                </a:lnTo>
                <a:lnTo>
                  <a:pt x="170567" y="8857"/>
                </a:lnTo>
                <a:lnTo>
                  <a:pt x="208136" y="33962"/>
                </a:lnTo>
                <a:lnTo>
                  <a:pt x="231947" y="73117"/>
                </a:lnTo>
                <a:lnTo>
                  <a:pt x="240270" y="124123"/>
                </a:lnTo>
                <a:lnTo>
                  <a:pt x="235053" y="166052"/>
                </a:lnTo>
                <a:lnTo>
                  <a:pt x="220003" y="208440"/>
                </a:lnTo>
                <a:lnTo>
                  <a:pt x="196024" y="251465"/>
                </a:lnTo>
                <a:lnTo>
                  <a:pt x="164017" y="295300"/>
                </a:lnTo>
                <a:lnTo>
                  <a:pt x="124885" y="340120"/>
                </a:lnTo>
                <a:lnTo>
                  <a:pt x="79529" y="386099"/>
                </a:lnTo>
                <a:lnTo>
                  <a:pt x="113344" y="383454"/>
                </a:lnTo>
                <a:lnTo>
                  <a:pt x="130487" y="382480"/>
                </a:lnTo>
                <a:lnTo>
                  <a:pt x="146738" y="382095"/>
                </a:lnTo>
                <a:lnTo>
                  <a:pt x="260432" y="382095"/>
                </a:lnTo>
                <a:lnTo>
                  <a:pt x="260432" y="42728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object 1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1410" y="5499292"/>
            <a:ext cx="73929" cy="80079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1955479" y="5114977"/>
            <a:ext cx="1359535" cy="509270"/>
            <a:chOff x="1955479" y="5114977"/>
            <a:chExt cx="1359535" cy="509270"/>
          </a:xfrm>
        </p:grpSpPr>
        <p:sp>
          <p:nvSpPr>
            <p:cNvPr id="115" name="object 115"/>
            <p:cNvSpPr/>
            <p:nvPr/>
          </p:nvSpPr>
          <p:spPr>
            <a:xfrm>
              <a:off x="1961407" y="5144118"/>
              <a:ext cx="443865" cy="473075"/>
            </a:xfrm>
            <a:custGeom>
              <a:avLst/>
              <a:gdLst/>
              <a:ahLst/>
              <a:cxnLst/>
              <a:rect l="l" t="t" r="r" b="b"/>
              <a:pathLst>
                <a:path w="443864" h="473075">
                  <a:moveTo>
                    <a:pt x="391430" y="163935"/>
                  </a:moveTo>
                  <a:lnTo>
                    <a:pt x="56083" y="163935"/>
                  </a:lnTo>
                  <a:lnTo>
                    <a:pt x="56083" y="0"/>
                  </a:lnTo>
                  <a:lnTo>
                    <a:pt x="388331" y="0"/>
                  </a:lnTo>
                  <a:lnTo>
                    <a:pt x="388331" y="35158"/>
                  </a:lnTo>
                  <a:lnTo>
                    <a:pt x="98631" y="35158"/>
                  </a:lnTo>
                  <a:lnTo>
                    <a:pt x="98631" y="128385"/>
                  </a:lnTo>
                  <a:lnTo>
                    <a:pt x="391430" y="128385"/>
                  </a:lnTo>
                  <a:lnTo>
                    <a:pt x="391430" y="163935"/>
                  </a:lnTo>
                  <a:close/>
                </a:path>
                <a:path w="443864" h="473075">
                  <a:moveTo>
                    <a:pt x="242516" y="222012"/>
                  </a:moveTo>
                  <a:lnTo>
                    <a:pt x="200743" y="222012"/>
                  </a:lnTo>
                  <a:lnTo>
                    <a:pt x="200743" y="163935"/>
                  </a:lnTo>
                  <a:lnTo>
                    <a:pt x="242516" y="163935"/>
                  </a:lnTo>
                  <a:lnTo>
                    <a:pt x="242516" y="222012"/>
                  </a:lnTo>
                  <a:close/>
                </a:path>
                <a:path w="443864" h="473075">
                  <a:moveTo>
                    <a:pt x="443647" y="257562"/>
                  </a:moveTo>
                  <a:lnTo>
                    <a:pt x="0" y="257562"/>
                  </a:lnTo>
                  <a:lnTo>
                    <a:pt x="0" y="222012"/>
                  </a:lnTo>
                  <a:lnTo>
                    <a:pt x="443647" y="222012"/>
                  </a:lnTo>
                  <a:lnTo>
                    <a:pt x="443647" y="257562"/>
                  </a:lnTo>
                  <a:close/>
                </a:path>
                <a:path w="443864" h="473075">
                  <a:moveTo>
                    <a:pt x="221242" y="472853"/>
                  </a:moveTo>
                  <a:lnTo>
                    <a:pt x="163533" y="468872"/>
                  </a:lnTo>
                  <a:lnTo>
                    <a:pt x="116871" y="457611"/>
                  </a:lnTo>
                  <a:lnTo>
                    <a:pt x="82277" y="439374"/>
                  </a:lnTo>
                  <a:lnTo>
                    <a:pt x="53376" y="383182"/>
                  </a:lnTo>
                  <a:lnTo>
                    <a:pt x="60771" y="352053"/>
                  </a:lnTo>
                  <a:lnTo>
                    <a:pt x="82277" y="327181"/>
                  </a:lnTo>
                  <a:lnTo>
                    <a:pt x="116871" y="308946"/>
                  </a:lnTo>
                  <a:lnTo>
                    <a:pt x="163533" y="297727"/>
                  </a:lnTo>
                  <a:lnTo>
                    <a:pt x="221242" y="293903"/>
                  </a:lnTo>
                  <a:lnTo>
                    <a:pt x="278726" y="297727"/>
                  </a:lnTo>
                  <a:lnTo>
                    <a:pt x="325198" y="308946"/>
                  </a:lnTo>
                  <a:lnTo>
                    <a:pt x="359677" y="327181"/>
                  </a:lnTo>
                  <a:lnTo>
                    <a:pt x="360619" y="328270"/>
                  </a:lnTo>
                  <a:lnTo>
                    <a:pt x="221242" y="328270"/>
                  </a:lnTo>
                  <a:lnTo>
                    <a:pt x="168990" y="332017"/>
                  </a:lnTo>
                  <a:lnTo>
                    <a:pt x="129864" y="342838"/>
                  </a:lnTo>
                  <a:lnTo>
                    <a:pt x="105387" y="360103"/>
                  </a:lnTo>
                  <a:lnTo>
                    <a:pt x="97083" y="383182"/>
                  </a:lnTo>
                  <a:lnTo>
                    <a:pt x="105387" y="406418"/>
                  </a:lnTo>
                  <a:lnTo>
                    <a:pt x="129864" y="423619"/>
                  </a:lnTo>
                  <a:lnTo>
                    <a:pt x="168990" y="434229"/>
                  </a:lnTo>
                  <a:lnTo>
                    <a:pt x="221242" y="437694"/>
                  </a:lnTo>
                  <a:lnTo>
                    <a:pt x="361128" y="437694"/>
                  </a:lnTo>
                  <a:lnTo>
                    <a:pt x="359677" y="439374"/>
                  </a:lnTo>
                  <a:lnTo>
                    <a:pt x="325198" y="457611"/>
                  </a:lnTo>
                  <a:lnTo>
                    <a:pt x="278726" y="468872"/>
                  </a:lnTo>
                  <a:lnTo>
                    <a:pt x="221242" y="472853"/>
                  </a:lnTo>
                  <a:close/>
                </a:path>
                <a:path w="443864" h="473075">
                  <a:moveTo>
                    <a:pt x="361128" y="437694"/>
                  </a:moveTo>
                  <a:lnTo>
                    <a:pt x="221242" y="437694"/>
                  </a:lnTo>
                  <a:lnTo>
                    <a:pt x="273282" y="434229"/>
                  </a:lnTo>
                  <a:lnTo>
                    <a:pt x="312378" y="423619"/>
                  </a:lnTo>
                  <a:lnTo>
                    <a:pt x="337041" y="406418"/>
                  </a:lnTo>
                  <a:lnTo>
                    <a:pt x="345784" y="383182"/>
                  </a:lnTo>
                  <a:lnTo>
                    <a:pt x="337041" y="360103"/>
                  </a:lnTo>
                  <a:lnTo>
                    <a:pt x="312378" y="342838"/>
                  </a:lnTo>
                  <a:lnTo>
                    <a:pt x="273282" y="332017"/>
                  </a:lnTo>
                  <a:lnTo>
                    <a:pt x="221242" y="328270"/>
                  </a:lnTo>
                  <a:lnTo>
                    <a:pt x="360619" y="328270"/>
                  </a:lnTo>
                  <a:lnTo>
                    <a:pt x="381180" y="352053"/>
                  </a:lnTo>
                  <a:lnTo>
                    <a:pt x="388723" y="383182"/>
                  </a:lnTo>
                  <a:lnTo>
                    <a:pt x="381180" y="414464"/>
                  </a:lnTo>
                  <a:lnTo>
                    <a:pt x="361128" y="4376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61407" y="5144118"/>
              <a:ext cx="443865" cy="473075"/>
            </a:xfrm>
            <a:custGeom>
              <a:avLst/>
              <a:gdLst/>
              <a:ahLst/>
              <a:cxnLst/>
              <a:rect l="l" t="t" r="r" b="b"/>
              <a:pathLst>
                <a:path w="443864" h="473075">
                  <a:moveTo>
                    <a:pt x="242516" y="163935"/>
                  </a:moveTo>
                  <a:lnTo>
                    <a:pt x="391430" y="163935"/>
                  </a:lnTo>
                  <a:lnTo>
                    <a:pt x="391430" y="128385"/>
                  </a:lnTo>
                  <a:lnTo>
                    <a:pt x="98631" y="128385"/>
                  </a:lnTo>
                  <a:lnTo>
                    <a:pt x="98631" y="35158"/>
                  </a:lnTo>
                  <a:lnTo>
                    <a:pt x="388331" y="35158"/>
                  </a:lnTo>
                  <a:lnTo>
                    <a:pt x="388331" y="0"/>
                  </a:lnTo>
                  <a:lnTo>
                    <a:pt x="56083" y="0"/>
                  </a:lnTo>
                  <a:lnTo>
                    <a:pt x="56083" y="163935"/>
                  </a:lnTo>
                  <a:lnTo>
                    <a:pt x="200743" y="163935"/>
                  </a:lnTo>
                  <a:lnTo>
                    <a:pt x="200743" y="222012"/>
                  </a:lnTo>
                  <a:lnTo>
                    <a:pt x="0" y="222012"/>
                  </a:lnTo>
                  <a:lnTo>
                    <a:pt x="0" y="257562"/>
                  </a:lnTo>
                  <a:lnTo>
                    <a:pt x="443647" y="257562"/>
                  </a:lnTo>
                  <a:lnTo>
                    <a:pt x="443647" y="222012"/>
                  </a:lnTo>
                  <a:lnTo>
                    <a:pt x="242516" y="222012"/>
                  </a:lnTo>
                  <a:lnTo>
                    <a:pt x="242516" y="163935"/>
                  </a:lnTo>
                  <a:close/>
                </a:path>
                <a:path w="443864" h="473075">
                  <a:moveTo>
                    <a:pt x="221242" y="293903"/>
                  </a:moveTo>
                  <a:lnTo>
                    <a:pt x="163533" y="297727"/>
                  </a:lnTo>
                  <a:lnTo>
                    <a:pt x="116871" y="308946"/>
                  </a:lnTo>
                  <a:lnTo>
                    <a:pt x="82277" y="327181"/>
                  </a:lnTo>
                  <a:lnTo>
                    <a:pt x="53376" y="383182"/>
                  </a:lnTo>
                  <a:lnTo>
                    <a:pt x="60771" y="414464"/>
                  </a:lnTo>
                  <a:lnTo>
                    <a:pt x="82277" y="439374"/>
                  </a:lnTo>
                  <a:lnTo>
                    <a:pt x="116871" y="457611"/>
                  </a:lnTo>
                  <a:lnTo>
                    <a:pt x="163533" y="468872"/>
                  </a:lnTo>
                  <a:lnTo>
                    <a:pt x="221242" y="472853"/>
                  </a:lnTo>
                  <a:lnTo>
                    <a:pt x="278726" y="468872"/>
                  </a:lnTo>
                  <a:lnTo>
                    <a:pt x="325198" y="457611"/>
                  </a:lnTo>
                  <a:lnTo>
                    <a:pt x="359677" y="439374"/>
                  </a:lnTo>
                  <a:lnTo>
                    <a:pt x="381180" y="414464"/>
                  </a:lnTo>
                  <a:lnTo>
                    <a:pt x="388723" y="383182"/>
                  </a:lnTo>
                  <a:lnTo>
                    <a:pt x="381180" y="352053"/>
                  </a:lnTo>
                  <a:lnTo>
                    <a:pt x="359677" y="327181"/>
                  </a:lnTo>
                  <a:lnTo>
                    <a:pt x="325198" y="308946"/>
                  </a:lnTo>
                  <a:lnTo>
                    <a:pt x="278726" y="297727"/>
                  </a:lnTo>
                  <a:lnTo>
                    <a:pt x="221242" y="293903"/>
                  </a:lnTo>
                  <a:close/>
                </a:path>
                <a:path w="443864" h="473075">
                  <a:moveTo>
                    <a:pt x="221242" y="437694"/>
                  </a:moveTo>
                  <a:lnTo>
                    <a:pt x="168990" y="434229"/>
                  </a:lnTo>
                  <a:lnTo>
                    <a:pt x="129864" y="423619"/>
                  </a:lnTo>
                  <a:lnTo>
                    <a:pt x="105387" y="406418"/>
                  </a:lnTo>
                  <a:lnTo>
                    <a:pt x="97083" y="383182"/>
                  </a:lnTo>
                  <a:lnTo>
                    <a:pt x="105387" y="360103"/>
                  </a:lnTo>
                  <a:lnTo>
                    <a:pt x="129864" y="342838"/>
                  </a:lnTo>
                  <a:lnTo>
                    <a:pt x="168990" y="332017"/>
                  </a:lnTo>
                  <a:lnTo>
                    <a:pt x="221242" y="328270"/>
                  </a:lnTo>
                  <a:lnTo>
                    <a:pt x="273282" y="332017"/>
                  </a:lnTo>
                  <a:lnTo>
                    <a:pt x="312378" y="342838"/>
                  </a:lnTo>
                  <a:lnTo>
                    <a:pt x="337041" y="360103"/>
                  </a:lnTo>
                  <a:lnTo>
                    <a:pt x="345784" y="383182"/>
                  </a:lnTo>
                  <a:lnTo>
                    <a:pt x="337041" y="406418"/>
                  </a:lnTo>
                  <a:lnTo>
                    <a:pt x="312378" y="423619"/>
                  </a:lnTo>
                  <a:lnTo>
                    <a:pt x="273282" y="434229"/>
                  </a:lnTo>
                  <a:lnTo>
                    <a:pt x="221242" y="437694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42196" y="5120818"/>
              <a:ext cx="450215" cy="496570"/>
            </a:xfrm>
            <a:custGeom>
              <a:avLst/>
              <a:gdLst/>
              <a:ahLst/>
              <a:cxnLst/>
              <a:rect l="l" t="t" r="r" b="b"/>
              <a:pathLst>
                <a:path w="450214" h="496570">
                  <a:moveTo>
                    <a:pt x="368610" y="496543"/>
                  </a:moveTo>
                  <a:lnTo>
                    <a:pt x="325680" y="496543"/>
                  </a:lnTo>
                  <a:lnTo>
                    <a:pt x="325680" y="0"/>
                  </a:lnTo>
                  <a:lnTo>
                    <a:pt x="368610" y="0"/>
                  </a:lnTo>
                  <a:lnTo>
                    <a:pt x="368610" y="198302"/>
                  </a:lnTo>
                  <a:lnTo>
                    <a:pt x="449838" y="198302"/>
                  </a:lnTo>
                  <a:lnTo>
                    <a:pt x="449838" y="235826"/>
                  </a:lnTo>
                  <a:lnTo>
                    <a:pt x="368610" y="235826"/>
                  </a:lnTo>
                  <a:lnTo>
                    <a:pt x="368610" y="496543"/>
                  </a:lnTo>
                  <a:close/>
                </a:path>
                <a:path w="450214" h="496570">
                  <a:moveTo>
                    <a:pt x="122225" y="384355"/>
                  </a:moveTo>
                  <a:lnTo>
                    <a:pt x="81852" y="376524"/>
                  </a:lnTo>
                  <a:lnTo>
                    <a:pt x="48013" y="353942"/>
                  </a:lnTo>
                  <a:lnTo>
                    <a:pt x="22139" y="317972"/>
                  </a:lnTo>
                  <a:lnTo>
                    <a:pt x="5658" y="269982"/>
                  </a:lnTo>
                  <a:lnTo>
                    <a:pt x="0" y="211334"/>
                  </a:lnTo>
                  <a:lnTo>
                    <a:pt x="5658" y="152878"/>
                  </a:lnTo>
                  <a:lnTo>
                    <a:pt x="22139" y="104982"/>
                  </a:lnTo>
                  <a:lnTo>
                    <a:pt x="48013" y="69011"/>
                  </a:lnTo>
                  <a:lnTo>
                    <a:pt x="81852" y="46333"/>
                  </a:lnTo>
                  <a:lnTo>
                    <a:pt x="122225" y="38314"/>
                  </a:lnTo>
                  <a:lnTo>
                    <a:pt x="162610" y="46333"/>
                  </a:lnTo>
                  <a:lnTo>
                    <a:pt x="196494" y="69011"/>
                  </a:lnTo>
                  <a:lnTo>
                    <a:pt x="202570" y="77420"/>
                  </a:lnTo>
                  <a:lnTo>
                    <a:pt x="122225" y="77420"/>
                  </a:lnTo>
                  <a:lnTo>
                    <a:pt x="89240" y="87180"/>
                  </a:lnTo>
                  <a:lnTo>
                    <a:pt x="63434" y="114308"/>
                  </a:lnTo>
                  <a:lnTo>
                    <a:pt x="46621" y="156470"/>
                  </a:lnTo>
                  <a:lnTo>
                    <a:pt x="40614" y="211334"/>
                  </a:lnTo>
                  <a:lnTo>
                    <a:pt x="46621" y="266424"/>
                  </a:lnTo>
                  <a:lnTo>
                    <a:pt x="63434" y="308661"/>
                  </a:lnTo>
                  <a:lnTo>
                    <a:pt x="89240" y="335714"/>
                  </a:lnTo>
                  <a:lnTo>
                    <a:pt x="122225" y="345249"/>
                  </a:lnTo>
                  <a:lnTo>
                    <a:pt x="202775" y="345249"/>
                  </a:lnTo>
                  <a:lnTo>
                    <a:pt x="196494" y="353942"/>
                  </a:lnTo>
                  <a:lnTo>
                    <a:pt x="162610" y="376524"/>
                  </a:lnTo>
                  <a:lnTo>
                    <a:pt x="122225" y="384355"/>
                  </a:lnTo>
                  <a:close/>
                </a:path>
                <a:path w="450214" h="496570">
                  <a:moveTo>
                    <a:pt x="202775" y="345249"/>
                  </a:moveTo>
                  <a:lnTo>
                    <a:pt x="122225" y="345249"/>
                  </a:lnTo>
                  <a:lnTo>
                    <a:pt x="155538" y="335714"/>
                  </a:lnTo>
                  <a:lnTo>
                    <a:pt x="181307" y="308661"/>
                  </a:lnTo>
                  <a:lnTo>
                    <a:pt x="197939" y="266424"/>
                  </a:lnTo>
                  <a:lnTo>
                    <a:pt x="203837" y="211334"/>
                  </a:lnTo>
                  <a:lnTo>
                    <a:pt x="197939" y="156470"/>
                  </a:lnTo>
                  <a:lnTo>
                    <a:pt x="181307" y="114308"/>
                  </a:lnTo>
                  <a:lnTo>
                    <a:pt x="155538" y="87180"/>
                  </a:lnTo>
                  <a:lnTo>
                    <a:pt x="122225" y="77420"/>
                  </a:lnTo>
                  <a:lnTo>
                    <a:pt x="202570" y="77420"/>
                  </a:lnTo>
                  <a:lnTo>
                    <a:pt x="222486" y="104982"/>
                  </a:lnTo>
                  <a:lnTo>
                    <a:pt x="239194" y="152878"/>
                  </a:lnTo>
                  <a:lnTo>
                    <a:pt x="245226" y="211334"/>
                  </a:lnTo>
                  <a:lnTo>
                    <a:pt x="239194" y="269982"/>
                  </a:lnTo>
                  <a:lnTo>
                    <a:pt x="222486" y="317972"/>
                  </a:lnTo>
                  <a:lnTo>
                    <a:pt x="202775" y="3452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42196" y="5120818"/>
              <a:ext cx="450215" cy="496570"/>
            </a:xfrm>
            <a:custGeom>
              <a:avLst/>
              <a:gdLst/>
              <a:ahLst/>
              <a:cxnLst/>
              <a:rect l="l" t="t" r="r" b="b"/>
              <a:pathLst>
                <a:path w="450214" h="496570">
                  <a:moveTo>
                    <a:pt x="368610" y="198302"/>
                  </a:moveTo>
                  <a:lnTo>
                    <a:pt x="368610" y="0"/>
                  </a:lnTo>
                  <a:lnTo>
                    <a:pt x="325680" y="0"/>
                  </a:lnTo>
                  <a:lnTo>
                    <a:pt x="325680" y="496543"/>
                  </a:lnTo>
                  <a:lnTo>
                    <a:pt x="368610" y="496543"/>
                  </a:lnTo>
                  <a:lnTo>
                    <a:pt x="368610" y="235826"/>
                  </a:lnTo>
                  <a:lnTo>
                    <a:pt x="449838" y="235826"/>
                  </a:lnTo>
                  <a:lnTo>
                    <a:pt x="449838" y="198302"/>
                  </a:lnTo>
                  <a:lnTo>
                    <a:pt x="368610" y="198302"/>
                  </a:lnTo>
                  <a:close/>
                </a:path>
                <a:path w="450214" h="496570">
                  <a:moveTo>
                    <a:pt x="122225" y="38314"/>
                  </a:moveTo>
                  <a:lnTo>
                    <a:pt x="81852" y="46333"/>
                  </a:lnTo>
                  <a:lnTo>
                    <a:pt x="48013" y="69011"/>
                  </a:lnTo>
                  <a:lnTo>
                    <a:pt x="22139" y="104982"/>
                  </a:lnTo>
                  <a:lnTo>
                    <a:pt x="5658" y="152878"/>
                  </a:lnTo>
                  <a:lnTo>
                    <a:pt x="0" y="211334"/>
                  </a:lnTo>
                  <a:lnTo>
                    <a:pt x="5658" y="269982"/>
                  </a:lnTo>
                  <a:lnTo>
                    <a:pt x="22139" y="317972"/>
                  </a:lnTo>
                  <a:lnTo>
                    <a:pt x="48013" y="353942"/>
                  </a:lnTo>
                  <a:lnTo>
                    <a:pt x="81852" y="376524"/>
                  </a:lnTo>
                  <a:lnTo>
                    <a:pt x="122225" y="384355"/>
                  </a:lnTo>
                  <a:lnTo>
                    <a:pt x="162610" y="376524"/>
                  </a:lnTo>
                  <a:lnTo>
                    <a:pt x="196494" y="353942"/>
                  </a:lnTo>
                  <a:lnTo>
                    <a:pt x="222486" y="317972"/>
                  </a:lnTo>
                  <a:lnTo>
                    <a:pt x="239194" y="269982"/>
                  </a:lnTo>
                  <a:lnTo>
                    <a:pt x="245226" y="211334"/>
                  </a:lnTo>
                  <a:lnTo>
                    <a:pt x="239194" y="152878"/>
                  </a:lnTo>
                  <a:lnTo>
                    <a:pt x="222486" y="104982"/>
                  </a:lnTo>
                  <a:lnTo>
                    <a:pt x="196494" y="69011"/>
                  </a:lnTo>
                  <a:lnTo>
                    <a:pt x="162610" y="46333"/>
                  </a:lnTo>
                  <a:lnTo>
                    <a:pt x="122225" y="38314"/>
                  </a:lnTo>
                  <a:close/>
                </a:path>
                <a:path w="450214" h="496570">
                  <a:moveTo>
                    <a:pt x="122225" y="345249"/>
                  </a:moveTo>
                  <a:lnTo>
                    <a:pt x="89240" y="335714"/>
                  </a:lnTo>
                  <a:lnTo>
                    <a:pt x="63434" y="308661"/>
                  </a:lnTo>
                  <a:lnTo>
                    <a:pt x="46621" y="266424"/>
                  </a:lnTo>
                  <a:lnTo>
                    <a:pt x="40614" y="211334"/>
                  </a:lnTo>
                  <a:lnTo>
                    <a:pt x="46621" y="156470"/>
                  </a:lnTo>
                  <a:lnTo>
                    <a:pt x="63434" y="114308"/>
                  </a:lnTo>
                  <a:lnTo>
                    <a:pt x="89240" y="87180"/>
                  </a:lnTo>
                  <a:lnTo>
                    <a:pt x="122225" y="77420"/>
                  </a:lnTo>
                  <a:lnTo>
                    <a:pt x="155538" y="87180"/>
                  </a:lnTo>
                  <a:lnTo>
                    <a:pt x="181307" y="114308"/>
                  </a:lnTo>
                  <a:lnTo>
                    <a:pt x="197939" y="156470"/>
                  </a:lnTo>
                  <a:lnTo>
                    <a:pt x="203837" y="211334"/>
                  </a:lnTo>
                  <a:lnTo>
                    <a:pt x="197939" y="266424"/>
                  </a:lnTo>
                  <a:lnTo>
                    <a:pt x="181307" y="308661"/>
                  </a:lnTo>
                  <a:lnTo>
                    <a:pt x="155538" y="335714"/>
                  </a:lnTo>
                  <a:lnTo>
                    <a:pt x="122225" y="34524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34983" y="5120818"/>
              <a:ext cx="374650" cy="497840"/>
            </a:xfrm>
            <a:custGeom>
              <a:avLst/>
              <a:gdLst/>
              <a:ahLst/>
              <a:cxnLst/>
              <a:rect l="l" t="t" r="r" b="b"/>
              <a:pathLst>
                <a:path w="374650" h="497839">
                  <a:moveTo>
                    <a:pt x="374024" y="497334"/>
                  </a:moveTo>
                  <a:lnTo>
                    <a:pt x="331477" y="497334"/>
                  </a:lnTo>
                  <a:lnTo>
                    <a:pt x="331477" y="0"/>
                  </a:lnTo>
                  <a:lnTo>
                    <a:pt x="374024" y="0"/>
                  </a:lnTo>
                  <a:lnTo>
                    <a:pt x="374024" y="497334"/>
                  </a:lnTo>
                  <a:close/>
                </a:path>
                <a:path w="374650" h="497839">
                  <a:moveTo>
                    <a:pt x="41389" y="376852"/>
                  </a:moveTo>
                  <a:lnTo>
                    <a:pt x="774" y="376852"/>
                  </a:lnTo>
                  <a:lnTo>
                    <a:pt x="774" y="186843"/>
                  </a:lnTo>
                  <a:lnTo>
                    <a:pt x="182956" y="186843"/>
                  </a:lnTo>
                  <a:lnTo>
                    <a:pt x="182956" y="82558"/>
                  </a:lnTo>
                  <a:lnTo>
                    <a:pt x="0" y="82558"/>
                  </a:lnTo>
                  <a:lnTo>
                    <a:pt x="0" y="46217"/>
                  </a:lnTo>
                  <a:lnTo>
                    <a:pt x="226268" y="46217"/>
                  </a:lnTo>
                  <a:lnTo>
                    <a:pt x="226268" y="222793"/>
                  </a:lnTo>
                  <a:lnTo>
                    <a:pt x="44870" y="222793"/>
                  </a:lnTo>
                  <a:lnTo>
                    <a:pt x="44870" y="340111"/>
                  </a:lnTo>
                  <a:lnTo>
                    <a:pt x="286396" y="340111"/>
                  </a:lnTo>
                  <a:lnTo>
                    <a:pt x="288548" y="358682"/>
                  </a:lnTo>
                  <a:lnTo>
                    <a:pt x="236591" y="366183"/>
                  </a:lnTo>
                  <a:lnTo>
                    <a:pt x="187122" y="371391"/>
                  </a:lnTo>
                  <a:lnTo>
                    <a:pt x="138916" y="374665"/>
                  </a:lnTo>
                  <a:lnTo>
                    <a:pt x="90747" y="376365"/>
                  </a:lnTo>
                  <a:lnTo>
                    <a:pt x="41389" y="376852"/>
                  </a:lnTo>
                  <a:close/>
                </a:path>
                <a:path w="374650" h="497839">
                  <a:moveTo>
                    <a:pt x="286396" y="340111"/>
                  </a:moveTo>
                  <a:lnTo>
                    <a:pt x="44870" y="340111"/>
                  </a:lnTo>
                  <a:lnTo>
                    <a:pt x="92382" y="339532"/>
                  </a:lnTo>
                  <a:lnTo>
                    <a:pt x="138920" y="337786"/>
                  </a:lnTo>
                  <a:lnTo>
                    <a:pt x="185644" y="334512"/>
                  </a:lnTo>
                  <a:lnTo>
                    <a:pt x="233715" y="329350"/>
                  </a:lnTo>
                  <a:lnTo>
                    <a:pt x="284291" y="321940"/>
                  </a:lnTo>
                  <a:lnTo>
                    <a:pt x="286329" y="339532"/>
                  </a:lnTo>
                  <a:lnTo>
                    <a:pt x="286396" y="3401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34983" y="5120818"/>
              <a:ext cx="374650" cy="497840"/>
            </a:xfrm>
            <a:custGeom>
              <a:avLst/>
              <a:gdLst/>
              <a:ahLst/>
              <a:cxnLst/>
              <a:rect l="l" t="t" r="r" b="b"/>
              <a:pathLst>
                <a:path w="374650" h="497839">
                  <a:moveTo>
                    <a:pt x="331477" y="497334"/>
                  </a:moveTo>
                  <a:lnTo>
                    <a:pt x="374024" y="497334"/>
                  </a:lnTo>
                  <a:lnTo>
                    <a:pt x="374024" y="0"/>
                  </a:lnTo>
                  <a:lnTo>
                    <a:pt x="331477" y="0"/>
                  </a:lnTo>
                  <a:lnTo>
                    <a:pt x="331477" y="497334"/>
                  </a:lnTo>
                  <a:close/>
                </a:path>
                <a:path w="374650" h="497839">
                  <a:moveTo>
                    <a:pt x="44870" y="222793"/>
                  </a:moveTo>
                  <a:lnTo>
                    <a:pt x="226268" y="222793"/>
                  </a:lnTo>
                  <a:lnTo>
                    <a:pt x="226268" y="46217"/>
                  </a:lnTo>
                  <a:lnTo>
                    <a:pt x="0" y="46217"/>
                  </a:lnTo>
                  <a:lnTo>
                    <a:pt x="0" y="82558"/>
                  </a:lnTo>
                  <a:lnTo>
                    <a:pt x="182956" y="82558"/>
                  </a:lnTo>
                  <a:lnTo>
                    <a:pt x="182956" y="186843"/>
                  </a:lnTo>
                  <a:lnTo>
                    <a:pt x="774" y="186843"/>
                  </a:lnTo>
                  <a:lnTo>
                    <a:pt x="774" y="376852"/>
                  </a:lnTo>
                  <a:lnTo>
                    <a:pt x="41389" y="376852"/>
                  </a:lnTo>
                  <a:lnTo>
                    <a:pt x="90747" y="376365"/>
                  </a:lnTo>
                  <a:lnTo>
                    <a:pt x="138916" y="374665"/>
                  </a:lnTo>
                  <a:lnTo>
                    <a:pt x="187122" y="371391"/>
                  </a:lnTo>
                  <a:lnTo>
                    <a:pt x="236591" y="366183"/>
                  </a:lnTo>
                  <a:lnTo>
                    <a:pt x="288548" y="358682"/>
                  </a:lnTo>
                  <a:lnTo>
                    <a:pt x="284291" y="321940"/>
                  </a:lnTo>
                  <a:lnTo>
                    <a:pt x="233715" y="329350"/>
                  </a:lnTo>
                  <a:lnTo>
                    <a:pt x="185644" y="334512"/>
                  </a:lnTo>
                  <a:lnTo>
                    <a:pt x="138920" y="337786"/>
                  </a:lnTo>
                  <a:lnTo>
                    <a:pt x="92382" y="339532"/>
                  </a:lnTo>
                  <a:lnTo>
                    <a:pt x="44870" y="340111"/>
                  </a:lnTo>
                  <a:lnTo>
                    <a:pt x="44870" y="22279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3440912" y="5138394"/>
            <a:ext cx="332740" cy="168275"/>
          </a:xfrm>
          <a:custGeom>
            <a:avLst/>
            <a:gdLst/>
            <a:ahLst/>
            <a:cxnLst/>
            <a:rect l="l" t="t" r="r" b="b"/>
            <a:pathLst>
              <a:path w="332739" h="168275">
                <a:moveTo>
                  <a:pt x="332638" y="133477"/>
                </a:moveTo>
                <a:lnTo>
                  <a:pt x="42545" y="133477"/>
                </a:lnTo>
                <a:lnTo>
                  <a:pt x="42545" y="0"/>
                </a:lnTo>
                <a:lnTo>
                  <a:pt x="0" y="0"/>
                </a:lnTo>
                <a:lnTo>
                  <a:pt x="0" y="133477"/>
                </a:lnTo>
                <a:lnTo>
                  <a:pt x="0" y="168122"/>
                </a:lnTo>
                <a:lnTo>
                  <a:pt x="332638" y="168122"/>
                </a:lnTo>
                <a:lnTo>
                  <a:pt x="332638" y="13347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79809" y="5374424"/>
            <a:ext cx="445770" cy="35560"/>
          </a:xfrm>
          <a:custGeom>
            <a:avLst/>
            <a:gdLst/>
            <a:ahLst/>
            <a:cxnLst/>
            <a:rect l="l" t="t" r="r" b="b"/>
            <a:pathLst>
              <a:path w="445770" h="35560">
                <a:moveTo>
                  <a:pt x="445190" y="35549"/>
                </a:moveTo>
                <a:lnTo>
                  <a:pt x="0" y="35549"/>
                </a:lnTo>
                <a:lnTo>
                  <a:pt x="0" y="0"/>
                </a:lnTo>
                <a:lnTo>
                  <a:pt x="445190" y="0"/>
                </a:lnTo>
                <a:lnTo>
                  <a:pt x="445190" y="3554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37813" y="5460529"/>
            <a:ext cx="339090" cy="145415"/>
          </a:xfrm>
          <a:custGeom>
            <a:avLst/>
            <a:gdLst/>
            <a:ahLst/>
            <a:cxnLst/>
            <a:rect l="l" t="t" r="r" b="b"/>
            <a:pathLst>
              <a:path w="339089" h="145414">
                <a:moveTo>
                  <a:pt x="338836" y="107797"/>
                </a:moveTo>
                <a:lnTo>
                  <a:pt x="42545" y="107797"/>
                </a:lnTo>
                <a:lnTo>
                  <a:pt x="42545" y="0"/>
                </a:lnTo>
                <a:lnTo>
                  <a:pt x="0" y="0"/>
                </a:lnTo>
                <a:lnTo>
                  <a:pt x="0" y="107797"/>
                </a:lnTo>
                <a:lnTo>
                  <a:pt x="0" y="145021"/>
                </a:lnTo>
                <a:lnTo>
                  <a:pt x="338836" y="145021"/>
                </a:lnTo>
                <a:lnTo>
                  <a:pt x="338836" y="10779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40922" y="5138989"/>
            <a:ext cx="332740" cy="168275"/>
          </a:xfrm>
          <a:custGeom>
            <a:avLst/>
            <a:gdLst/>
            <a:ahLst/>
            <a:cxnLst/>
            <a:rect l="l" t="t" r="r" b="b"/>
            <a:pathLst>
              <a:path w="332739" h="168275">
                <a:moveTo>
                  <a:pt x="42546" y="132332"/>
                </a:moveTo>
                <a:lnTo>
                  <a:pt x="42546" y="0"/>
                </a:lnTo>
                <a:lnTo>
                  <a:pt x="0" y="0"/>
                </a:lnTo>
                <a:lnTo>
                  <a:pt x="0" y="167881"/>
                </a:lnTo>
                <a:lnTo>
                  <a:pt x="332634" y="167881"/>
                </a:lnTo>
                <a:lnTo>
                  <a:pt x="332634" y="132332"/>
                </a:lnTo>
                <a:lnTo>
                  <a:pt x="42546" y="132332"/>
                </a:lnTo>
                <a:close/>
              </a:path>
            </a:pathLst>
          </a:custGeom>
          <a:ln w="11866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79809" y="5374424"/>
            <a:ext cx="445770" cy="231140"/>
          </a:xfrm>
          <a:custGeom>
            <a:avLst/>
            <a:gdLst/>
            <a:ahLst/>
            <a:cxnLst/>
            <a:rect l="l" t="t" r="r" b="b"/>
            <a:pathLst>
              <a:path w="445770" h="231139">
                <a:moveTo>
                  <a:pt x="0" y="35549"/>
                </a:moveTo>
                <a:lnTo>
                  <a:pt x="445190" y="35549"/>
                </a:lnTo>
                <a:lnTo>
                  <a:pt x="445190" y="0"/>
                </a:lnTo>
                <a:lnTo>
                  <a:pt x="0" y="0"/>
                </a:lnTo>
                <a:lnTo>
                  <a:pt x="0" y="35549"/>
                </a:lnTo>
                <a:close/>
              </a:path>
              <a:path w="445770" h="231139">
                <a:moveTo>
                  <a:pt x="58013" y="86114"/>
                </a:moveTo>
                <a:lnTo>
                  <a:pt x="58013" y="230697"/>
                </a:lnTo>
                <a:lnTo>
                  <a:pt x="396846" y="230697"/>
                </a:lnTo>
                <a:lnTo>
                  <a:pt x="396846" y="194356"/>
                </a:lnTo>
                <a:lnTo>
                  <a:pt x="100560" y="194356"/>
                </a:lnTo>
                <a:lnTo>
                  <a:pt x="100560" y="86114"/>
                </a:lnTo>
                <a:lnTo>
                  <a:pt x="58013" y="86114"/>
                </a:lnTo>
                <a:close/>
              </a:path>
            </a:pathLst>
          </a:custGeom>
          <a:ln w="11792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" name="object 126"/>
          <p:cNvGrpSpPr/>
          <p:nvPr/>
        </p:nvGrpSpPr>
        <p:grpSpPr>
          <a:xfrm>
            <a:off x="3978132" y="5115263"/>
            <a:ext cx="464184" cy="497205"/>
            <a:chOff x="3978132" y="5115263"/>
            <a:chExt cx="464184" cy="497205"/>
          </a:xfrm>
        </p:grpSpPr>
        <p:sp>
          <p:nvSpPr>
            <p:cNvPr id="127" name="object 127"/>
            <p:cNvSpPr/>
            <p:nvPr/>
          </p:nvSpPr>
          <p:spPr>
            <a:xfrm>
              <a:off x="3984078" y="5121210"/>
              <a:ext cx="452755" cy="485140"/>
            </a:xfrm>
            <a:custGeom>
              <a:avLst/>
              <a:gdLst/>
              <a:ahLst/>
              <a:cxnLst/>
              <a:rect l="l" t="t" r="r" b="b"/>
              <a:pathLst>
                <a:path w="452754" h="485139">
                  <a:moveTo>
                    <a:pt x="166312" y="60832"/>
                  </a:moveTo>
                  <a:lnTo>
                    <a:pt x="123766" y="60832"/>
                  </a:lnTo>
                  <a:lnTo>
                    <a:pt x="123766" y="0"/>
                  </a:lnTo>
                  <a:lnTo>
                    <a:pt x="166312" y="0"/>
                  </a:lnTo>
                  <a:lnTo>
                    <a:pt x="166312" y="60832"/>
                  </a:lnTo>
                  <a:close/>
                </a:path>
                <a:path w="452754" h="485139">
                  <a:moveTo>
                    <a:pt x="289696" y="96782"/>
                  </a:moveTo>
                  <a:lnTo>
                    <a:pt x="0" y="96782"/>
                  </a:lnTo>
                  <a:lnTo>
                    <a:pt x="0" y="60832"/>
                  </a:lnTo>
                  <a:lnTo>
                    <a:pt x="289696" y="60832"/>
                  </a:lnTo>
                  <a:lnTo>
                    <a:pt x="289696" y="96782"/>
                  </a:lnTo>
                  <a:close/>
                </a:path>
                <a:path w="452754" h="485139">
                  <a:moveTo>
                    <a:pt x="379046" y="372114"/>
                  </a:moveTo>
                  <a:lnTo>
                    <a:pt x="336116" y="372114"/>
                  </a:lnTo>
                  <a:lnTo>
                    <a:pt x="336116" y="0"/>
                  </a:lnTo>
                  <a:lnTo>
                    <a:pt x="379046" y="0"/>
                  </a:lnTo>
                  <a:lnTo>
                    <a:pt x="379046" y="163544"/>
                  </a:lnTo>
                  <a:lnTo>
                    <a:pt x="452153" y="163544"/>
                  </a:lnTo>
                  <a:lnTo>
                    <a:pt x="452153" y="200676"/>
                  </a:lnTo>
                  <a:lnTo>
                    <a:pt x="379046" y="200676"/>
                  </a:lnTo>
                  <a:lnTo>
                    <a:pt x="379046" y="372114"/>
                  </a:lnTo>
                  <a:close/>
                </a:path>
                <a:path w="452754" h="485139">
                  <a:moveTo>
                    <a:pt x="145039" y="308517"/>
                  </a:moveTo>
                  <a:lnTo>
                    <a:pt x="96977" y="302030"/>
                  </a:lnTo>
                  <a:lnTo>
                    <a:pt x="59901" y="283580"/>
                  </a:lnTo>
                  <a:lnTo>
                    <a:pt x="36096" y="254688"/>
                  </a:lnTo>
                  <a:lnTo>
                    <a:pt x="27844" y="216873"/>
                  </a:lnTo>
                  <a:lnTo>
                    <a:pt x="36096" y="178534"/>
                  </a:lnTo>
                  <a:lnTo>
                    <a:pt x="59901" y="149270"/>
                  </a:lnTo>
                  <a:lnTo>
                    <a:pt x="96977" y="130599"/>
                  </a:lnTo>
                  <a:lnTo>
                    <a:pt x="145039" y="124038"/>
                  </a:lnTo>
                  <a:lnTo>
                    <a:pt x="192445" y="130599"/>
                  </a:lnTo>
                  <a:lnTo>
                    <a:pt x="229264" y="149270"/>
                  </a:lnTo>
                  <a:lnTo>
                    <a:pt x="236728" y="158405"/>
                  </a:lnTo>
                  <a:lnTo>
                    <a:pt x="145039" y="158405"/>
                  </a:lnTo>
                  <a:lnTo>
                    <a:pt x="113661" y="162540"/>
                  </a:lnTo>
                  <a:lnTo>
                    <a:pt x="89536" y="174305"/>
                  </a:lnTo>
                  <a:lnTo>
                    <a:pt x="74113" y="192736"/>
                  </a:lnTo>
                  <a:lnTo>
                    <a:pt x="68841" y="216873"/>
                  </a:lnTo>
                  <a:lnTo>
                    <a:pt x="74113" y="240480"/>
                  </a:lnTo>
                  <a:lnTo>
                    <a:pt x="89536" y="258496"/>
                  </a:lnTo>
                  <a:lnTo>
                    <a:pt x="113661" y="269919"/>
                  </a:lnTo>
                  <a:lnTo>
                    <a:pt x="145039" y="273749"/>
                  </a:lnTo>
                  <a:lnTo>
                    <a:pt x="237400" y="273749"/>
                  </a:lnTo>
                  <a:lnTo>
                    <a:pt x="229264" y="283580"/>
                  </a:lnTo>
                  <a:lnTo>
                    <a:pt x="192445" y="302030"/>
                  </a:lnTo>
                  <a:lnTo>
                    <a:pt x="145039" y="308517"/>
                  </a:lnTo>
                  <a:close/>
                </a:path>
                <a:path w="452754" h="485139">
                  <a:moveTo>
                    <a:pt x="237400" y="273749"/>
                  </a:moveTo>
                  <a:lnTo>
                    <a:pt x="145039" y="273749"/>
                  </a:lnTo>
                  <a:lnTo>
                    <a:pt x="175982" y="269919"/>
                  </a:lnTo>
                  <a:lnTo>
                    <a:pt x="199964" y="258496"/>
                  </a:lnTo>
                  <a:lnTo>
                    <a:pt x="215533" y="240480"/>
                  </a:lnTo>
                  <a:lnTo>
                    <a:pt x="221236" y="216873"/>
                  </a:lnTo>
                  <a:lnTo>
                    <a:pt x="215533" y="192736"/>
                  </a:lnTo>
                  <a:lnTo>
                    <a:pt x="199964" y="174305"/>
                  </a:lnTo>
                  <a:lnTo>
                    <a:pt x="175982" y="162540"/>
                  </a:lnTo>
                  <a:lnTo>
                    <a:pt x="145039" y="158405"/>
                  </a:lnTo>
                  <a:lnTo>
                    <a:pt x="236728" y="158405"/>
                  </a:lnTo>
                  <a:lnTo>
                    <a:pt x="253174" y="178534"/>
                  </a:lnTo>
                  <a:lnTo>
                    <a:pt x="261851" y="216873"/>
                  </a:lnTo>
                  <a:lnTo>
                    <a:pt x="253174" y="254688"/>
                  </a:lnTo>
                  <a:lnTo>
                    <a:pt x="237400" y="273749"/>
                  </a:lnTo>
                  <a:close/>
                </a:path>
                <a:path w="452754" h="485139">
                  <a:moveTo>
                    <a:pt x="401486" y="485094"/>
                  </a:moveTo>
                  <a:lnTo>
                    <a:pt x="74647" y="485094"/>
                  </a:lnTo>
                  <a:lnTo>
                    <a:pt x="74647" y="342094"/>
                  </a:lnTo>
                  <a:lnTo>
                    <a:pt x="117194" y="342094"/>
                  </a:lnTo>
                  <a:lnTo>
                    <a:pt x="117194" y="448752"/>
                  </a:lnTo>
                  <a:lnTo>
                    <a:pt x="401486" y="448752"/>
                  </a:lnTo>
                  <a:lnTo>
                    <a:pt x="401486" y="485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984078" y="5121210"/>
              <a:ext cx="452755" cy="372110"/>
            </a:xfrm>
            <a:custGeom>
              <a:avLst/>
              <a:gdLst/>
              <a:ahLst/>
              <a:cxnLst/>
              <a:rect l="l" t="t" r="r" b="b"/>
              <a:pathLst>
                <a:path w="452754" h="372110">
                  <a:moveTo>
                    <a:pt x="166312" y="60832"/>
                  </a:moveTo>
                  <a:lnTo>
                    <a:pt x="166312" y="0"/>
                  </a:lnTo>
                  <a:lnTo>
                    <a:pt x="123766" y="0"/>
                  </a:lnTo>
                  <a:lnTo>
                    <a:pt x="123766" y="60832"/>
                  </a:lnTo>
                  <a:lnTo>
                    <a:pt x="0" y="60832"/>
                  </a:lnTo>
                  <a:lnTo>
                    <a:pt x="0" y="96782"/>
                  </a:lnTo>
                  <a:lnTo>
                    <a:pt x="289696" y="96782"/>
                  </a:lnTo>
                  <a:lnTo>
                    <a:pt x="289696" y="60832"/>
                  </a:lnTo>
                  <a:lnTo>
                    <a:pt x="166312" y="60832"/>
                  </a:lnTo>
                  <a:close/>
                </a:path>
                <a:path w="452754" h="372110">
                  <a:moveTo>
                    <a:pt x="379046" y="0"/>
                  </a:moveTo>
                  <a:lnTo>
                    <a:pt x="336116" y="0"/>
                  </a:lnTo>
                  <a:lnTo>
                    <a:pt x="336116" y="372114"/>
                  </a:lnTo>
                  <a:lnTo>
                    <a:pt x="379046" y="372114"/>
                  </a:lnTo>
                  <a:lnTo>
                    <a:pt x="379046" y="200676"/>
                  </a:lnTo>
                  <a:lnTo>
                    <a:pt x="452153" y="200676"/>
                  </a:lnTo>
                  <a:lnTo>
                    <a:pt x="452153" y="163544"/>
                  </a:lnTo>
                  <a:lnTo>
                    <a:pt x="379046" y="163544"/>
                  </a:lnTo>
                  <a:lnTo>
                    <a:pt x="379046" y="0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6011" y="5239336"/>
              <a:ext cx="245830" cy="196303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4058726" y="5463304"/>
              <a:ext cx="327025" cy="143510"/>
            </a:xfrm>
            <a:custGeom>
              <a:avLst/>
              <a:gdLst/>
              <a:ahLst/>
              <a:cxnLst/>
              <a:rect l="l" t="t" r="r" b="b"/>
              <a:pathLst>
                <a:path w="327025" h="143510">
                  <a:moveTo>
                    <a:pt x="0" y="0"/>
                  </a:moveTo>
                  <a:lnTo>
                    <a:pt x="0" y="142999"/>
                  </a:lnTo>
                  <a:lnTo>
                    <a:pt x="326838" y="142999"/>
                  </a:lnTo>
                  <a:lnTo>
                    <a:pt x="326838" y="106658"/>
                  </a:lnTo>
                  <a:lnTo>
                    <a:pt x="42546" y="106658"/>
                  </a:lnTo>
                  <a:lnTo>
                    <a:pt x="42546" y="0"/>
                  </a:lnTo>
                  <a:lnTo>
                    <a:pt x="0" y="0"/>
                  </a:lnTo>
                  <a:close/>
                </a:path>
              </a:pathLst>
            </a:custGeom>
            <a:ln w="118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4580346" y="5112497"/>
            <a:ext cx="885825" cy="511175"/>
            <a:chOff x="4580346" y="5112497"/>
            <a:chExt cx="885825" cy="511175"/>
          </a:xfrm>
        </p:grpSpPr>
        <p:sp>
          <p:nvSpPr>
            <p:cNvPr id="132" name="object 132"/>
            <p:cNvSpPr/>
            <p:nvPr/>
          </p:nvSpPr>
          <p:spPr>
            <a:xfrm>
              <a:off x="4586293" y="5118445"/>
              <a:ext cx="452755" cy="499109"/>
            </a:xfrm>
            <a:custGeom>
              <a:avLst/>
              <a:gdLst/>
              <a:ahLst/>
              <a:cxnLst/>
              <a:rect l="l" t="t" r="r" b="b"/>
              <a:pathLst>
                <a:path w="452754" h="499110">
                  <a:moveTo>
                    <a:pt x="166312" y="55693"/>
                  </a:moveTo>
                  <a:lnTo>
                    <a:pt x="123766" y="55693"/>
                  </a:lnTo>
                  <a:lnTo>
                    <a:pt x="123766" y="0"/>
                  </a:lnTo>
                  <a:lnTo>
                    <a:pt x="166312" y="0"/>
                  </a:lnTo>
                  <a:lnTo>
                    <a:pt x="166312" y="55693"/>
                  </a:lnTo>
                  <a:close/>
                </a:path>
                <a:path w="452754" h="499110">
                  <a:moveTo>
                    <a:pt x="289696" y="91253"/>
                  </a:moveTo>
                  <a:lnTo>
                    <a:pt x="0" y="91253"/>
                  </a:lnTo>
                  <a:lnTo>
                    <a:pt x="0" y="55693"/>
                  </a:lnTo>
                  <a:lnTo>
                    <a:pt x="289696" y="55693"/>
                  </a:lnTo>
                  <a:lnTo>
                    <a:pt x="289696" y="91253"/>
                  </a:lnTo>
                  <a:close/>
                </a:path>
                <a:path w="452754" h="499110">
                  <a:moveTo>
                    <a:pt x="379046" y="312464"/>
                  </a:moveTo>
                  <a:lnTo>
                    <a:pt x="336116" y="312464"/>
                  </a:lnTo>
                  <a:lnTo>
                    <a:pt x="336116" y="2373"/>
                  </a:lnTo>
                  <a:lnTo>
                    <a:pt x="379046" y="2373"/>
                  </a:lnTo>
                  <a:lnTo>
                    <a:pt x="379046" y="140235"/>
                  </a:lnTo>
                  <a:lnTo>
                    <a:pt x="452153" y="140235"/>
                  </a:lnTo>
                  <a:lnTo>
                    <a:pt x="452153" y="176967"/>
                  </a:lnTo>
                  <a:lnTo>
                    <a:pt x="379046" y="176967"/>
                  </a:lnTo>
                  <a:lnTo>
                    <a:pt x="379046" y="312464"/>
                  </a:lnTo>
                  <a:close/>
                </a:path>
                <a:path w="452754" h="499110">
                  <a:moveTo>
                    <a:pt x="145039" y="296267"/>
                  </a:moveTo>
                  <a:lnTo>
                    <a:pt x="96977" y="289928"/>
                  </a:lnTo>
                  <a:lnTo>
                    <a:pt x="59901" y="271923"/>
                  </a:lnTo>
                  <a:lnTo>
                    <a:pt x="36096" y="243773"/>
                  </a:lnTo>
                  <a:lnTo>
                    <a:pt x="27844" y="206997"/>
                  </a:lnTo>
                  <a:lnTo>
                    <a:pt x="36096" y="170040"/>
                  </a:lnTo>
                  <a:lnTo>
                    <a:pt x="59901" y="141863"/>
                  </a:lnTo>
                  <a:lnTo>
                    <a:pt x="96977" y="123835"/>
                  </a:lnTo>
                  <a:lnTo>
                    <a:pt x="145039" y="117326"/>
                  </a:lnTo>
                  <a:lnTo>
                    <a:pt x="192610" y="123835"/>
                  </a:lnTo>
                  <a:lnTo>
                    <a:pt x="229411" y="141863"/>
                  </a:lnTo>
                  <a:lnTo>
                    <a:pt x="237383" y="151293"/>
                  </a:lnTo>
                  <a:lnTo>
                    <a:pt x="145039" y="151293"/>
                  </a:lnTo>
                  <a:lnTo>
                    <a:pt x="113661" y="155444"/>
                  </a:lnTo>
                  <a:lnTo>
                    <a:pt x="89536" y="166704"/>
                  </a:lnTo>
                  <a:lnTo>
                    <a:pt x="74113" y="184184"/>
                  </a:lnTo>
                  <a:lnTo>
                    <a:pt x="68841" y="206997"/>
                  </a:lnTo>
                  <a:lnTo>
                    <a:pt x="74113" y="229510"/>
                  </a:lnTo>
                  <a:lnTo>
                    <a:pt x="89536" y="246694"/>
                  </a:lnTo>
                  <a:lnTo>
                    <a:pt x="113661" y="257656"/>
                  </a:lnTo>
                  <a:lnTo>
                    <a:pt x="145039" y="261508"/>
                  </a:lnTo>
                  <a:lnTo>
                    <a:pt x="238223" y="261508"/>
                  </a:lnTo>
                  <a:lnTo>
                    <a:pt x="229411" y="271923"/>
                  </a:lnTo>
                  <a:lnTo>
                    <a:pt x="192610" y="289928"/>
                  </a:lnTo>
                  <a:lnTo>
                    <a:pt x="145039" y="296267"/>
                  </a:lnTo>
                  <a:close/>
                </a:path>
                <a:path w="452754" h="499110">
                  <a:moveTo>
                    <a:pt x="238223" y="261508"/>
                  </a:moveTo>
                  <a:lnTo>
                    <a:pt x="145039" y="261508"/>
                  </a:lnTo>
                  <a:lnTo>
                    <a:pt x="175982" y="257656"/>
                  </a:lnTo>
                  <a:lnTo>
                    <a:pt x="199964" y="246694"/>
                  </a:lnTo>
                  <a:lnTo>
                    <a:pt x="215533" y="229510"/>
                  </a:lnTo>
                  <a:lnTo>
                    <a:pt x="221236" y="206997"/>
                  </a:lnTo>
                  <a:lnTo>
                    <a:pt x="215533" y="184184"/>
                  </a:lnTo>
                  <a:lnTo>
                    <a:pt x="199964" y="166704"/>
                  </a:lnTo>
                  <a:lnTo>
                    <a:pt x="175982" y="155444"/>
                  </a:lnTo>
                  <a:lnTo>
                    <a:pt x="145039" y="151293"/>
                  </a:lnTo>
                  <a:lnTo>
                    <a:pt x="237383" y="151293"/>
                  </a:lnTo>
                  <a:lnTo>
                    <a:pt x="253229" y="170040"/>
                  </a:lnTo>
                  <a:lnTo>
                    <a:pt x="261851" y="206997"/>
                  </a:lnTo>
                  <a:lnTo>
                    <a:pt x="253229" y="243773"/>
                  </a:lnTo>
                  <a:lnTo>
                    <a:pt x="238223" y="261508"/>
                  </a:lnTo>
                  <a:close/>
                </a:path>
                <a:path w="452754" h="499110">
                  <a:moveTo>
                    <a:pt x="379046" y="498917"/>
                  </a:moveTo>
                  <a:lnTo>
                    <a:pt x="336116" y="498917"/>
                  </a:lnTo>
                  <a:lnTo>
                    <a:pt x="336116" y="376061"/>
                  </a:lnTo>
                  <a:lnTo>
                    <a:pt x="60720" y="376061"/>
                  </a:lnTo>
                  <a:lnTo>
                    <a:pt x="60720" y="340120"/>
                  </a:lnTo>
                  <a:lnTo>
                    <a:pt x="379046" y="340120"/>
                  </a:lnTo>
                  <a:lnTo>
                    <a:pt x="379046" y="4989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586293" y="5118445"/>
              <a:ext cx="452755" cy="313055"/>
            </a:xfrm>
            <a:custGeom>
              <a:avLst/>
              <a:gdLst/>
              <a:ahLst/>
              <a:cxnLst/>
              <a:rect l="l" t="t" r="r" b="b"/>
              <a:pathLst>
                <a:path w="452754" h="313054">
                  <a:moveTo>
                    <a:pt x="166312" y="55693"/>
                  </a:moveTo>
                  <a:lnTo>
                    <a:pt x="166312" y="0"/>
                  </a:lnTo>
                  <a:lnTo>
                    <a:pt x="123766" y="0"/>
                  </a:lnTo>
                  <a:lnTo>
                    <a:pt x="123766" y="55693"/>
                  </a:lnTo>
                  <a:lnTo>
                    <a:pt x="0" y="55693"/>
                  </a:lnTo>
                  <a:lnTo>
                    <a:pt x="0" y="91253"/>
                  </a:lnTo>
                  <a:lnTo>
                    <a:pt x="289696" y="91253"/>
                  </a:lnTo>
                  <a:lnTo>
                    <a:pt x="289696" y="55693"/>
                  </a:lnTo>
                  <a:lnTo>
                    <a:pt x="166312" y="55693"/>
                  </a:lnTo>
                  <a:close/>
                </a:path>
                <a:path w="452754" h="313054">
                  <a:moveTo>
                    <a:pt x="379046" y="140235"/>
                  </a:moveTo>
                  <a:lnTo>
                    <a:pt x="379046" y="2373"/>
                  </a:lnTo>
                  <a:lnTo>
                    <a:pt x="336116" y="2373"/>
                  </a:lnTo>
                  <a:lnTo>
                    <a:pt x="336116" y="312464"/>
                  </a:lnTo>
                  <a:lnTo>
                    <a:pt x="379046" y="312464"/>
                  </a:lnTo>
                  <a:lnTo>
                    <a:pt x="379046" y="176967"/>
                  </a:lnTo>
                  <a:lnTo>
                    <a:pt x="452153" y="176967"/>
                  </a:lnTo>
                  <a:lnTo>
                    <a:pt x="452153" y="140235"/>
                  </a:lnTo>
                  <a:lnTo>
                    <a:pt x="379046" y="140235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08225" y="5229858"/>
              <a:ext cx="245833" cy="19076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647014" y="5458565"/>
              <a:ext cx="318770" cy="159385"/>
            </a:xfrm>
            <a:custGeom>
              <a:avLst/>
              <a:gdLst/>
              <a:ahLst/>
              <a:cxnLst/>
              <a:rect l="l" t="t" r="r" b="b"/>
              <a:pathLst>
                <a:path w="318770" h="159385">
                  <a:moveTo>
                    <a:pt x="275395" y="35940"/>
                  </a:moveTo>
                  <a:lnTo>
                    <a:pt x="275395" y="158796"/>
                  </a:lnTo>
                  <a:lnTo>
                    <a:pt x="318325" y="158796"/>
                  </a:lnTo>
                  <a:lnTo>
                    <a:pt x="318325" y="0"/>
                  </a:lnTo>
                  <a:lnTo>
                    <a:pt x="0" y="0"/>
                  </a:lnTo>
                  <a:lnTo>
                    <a:pt x="0" y="35940"/>
                  </a:lnTo>
                  <a:lnTo>
                    <a:pt x="275395" y="35940"/>
                  </a:lnTo>
                  <a:close/>
                </a:path>
              </a:pathLst>
            </a:custGeom>
            <a:ln w="118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064379" y="5120818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95680" y="496543"/>
                  </a:moveTo>
                  <a:lnTo>
                    <a:pt x="352750" y="496543"/>
                  </a:lnTo>
                  <a:lnTo>
                    <a:pt x="352750" y="0"/>
                  </a:lnTo>
                  <a:lnTo>
                    <a:pt x="395680" y="0"/>
                  </a:lnTo>
                  <a:lnTo>
                    <a:pt x="395680" y="496543"/>
                  </a:lnTo>
                  <a:close/>
                </a:path>
                <a:path w="396239" h="496570">
                  <a:moveTo>
                    <a:pt x="23205" y="403317"/>
                  </a:moveTo>
                  <a:lnTo>
                    <a:pt x="0" y="367366"/>
                  </a:lnTo>
                  <a:lnTo>
                    <a:pt x="46308" y="342036"/>
                  </a:lnTo>
                  <a:lnTo>
                    <a:pt x="86659" y="313812"/>
                  </a:lnTo>
                  <a:lnTo>
                    <a:pt x="121131" y="282801"/>
                  </a:lnTo>
                  <a:lnTo>
                    <a:pt x="149804" y="249110"/>
                  </a:lnTo>
                  <a:lnTo>
                    <a:pt x="172758" y="212845"/>
                  </a:lnTo>
                  <a:lnTo>
                    <a:pt x="190071" y="174113"/>
                  </a:lnTo>
                  <a:lnTo>
                    <a:pt x="201823" y="133019"/>
                  </a:lnTo>
                  <a:lnTo>
                    <a:pt x="208094" y="89670"/>
                  </a:lnTo>
                  <a:lnTo>
                    <a:pt x="22430" y="89670"/>
                  </a:lnTo>
                  <a:lnTo>
                    <a:pt x="22430" y="54111"/>
                  </a:lnTo>
                  <a:lnTo>
                    <a:pt x="251798" y="54111"/>
                  </a:lnTo>
                  <a:lnTo>
                    <a:pt x="249229" y="101006"/>
                  </a:lnTo>
                  <a:lnTo>
                    <a:pt x="241599" y="146454"/>
                  </a:lnTo>
                  <a:lnTo>
                    <a:pt x="228630" y="190209"/>
                  </a:lnTo>
                  <a:lnTo>
                    <a:pt x="210047" y="232021"/>
                  </a:lnTo>
                  <a:lnTo>
                    <a:pt x="185571" y="271646"/>
                  </a:lnTo>
                  <a:lnTo>
                    <a:pt x="154926" y="308835"/>
                  </a:lnTo>
                  <a:lnTo>
                    <a:pt x="117835" y="343341"/>
                  </a:lnTo>
                  <a:lnTo>
                    <a:pt x="74020" y="374917"/>
                  </a:lnTo>
                  <a:lnTo>
                    <a:pt x="23205" y="4033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064379" y="5120818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52750" y="496543"/>
                  </a:moveTo>
                  <a:lnTo>
                    <a:pt x="395680" y="496543"/>
                  </a:lnTo>
                  <a:lnTo>
                    <a:pt x="395680" y="0"/>
                  </a:lnTo>
                  <a:lnTo>
                    <a:pt x="352750" y="0"/>
                  </a:lnTo>
                  <a:lnTo>
                    <a:pt x="352750" y="496543"/>
                  </a:lnTo>
                  <a:close/>
                </a:path>
                <a:path w="396239" h="496570">
                  <a:moveTo>
                    <a:pt x="22430" y="54111"/>
                  </a:moveTo>
                  <a:lnTo>
                    <a:pt x="22430" y="89670"/>
                  </a:lnTo>
                  <a:lnTo>
                    <a:pt x="208094" y="89670"/>
                  </a:lnTo>
                  <a:lnTo>
                    <a:pt x="201823" y="133019"/>
                  </a:lnTo>
                  <a:lnTo>
                    <a:pt x="190071" y="174113"/>
                  </a:lnTo>
                  <a:lnTo>
                    <a:pt x="172758" y="212845"/>
                  </a:lnTo>
                  <a:lnTo>
                    <a:pt x="149804" y="249110"/>
                  </a:lnTo>
                  <a:lnTo>
                    <a:pt x="121131" y="282801"/>
                  </a:lnTo>
                  <a:lnTo>
                    <a:pt x="86659" y="313812"/>
                  </a:lnTo>
                  <a:lnTo>
                    <a:pt x="46308" y="342036"/>
                  </a:lnTo>
                  <a:lnTo>
                    <a:pt x="0" y="367366"/>
                  </a:lnTo>
                  <a:lnTo>
                    <a:pt x="23205" y="403317"/>
                  </a:lnTo>
                  <a:lnTo>
                    <a:pt x="74020" y="374917"/>
                  </a:lnTo>
                  <a:lnTo>
                    <a:pt x="117835" y="343341"/>
                  </a:lnTo>
                  <a:lnTo>
                    <a:pt x="154926" y="308835"/>
                  </a:lnTo>
                  <a:lnTo>
                    <a:pt x="185571" y="271646"/>
                  </a:lnTo>
                  <a:lnTo>
                    <a:pt x="210047" y="232021"/>
                  </a:lnTo>
                  <a:lnTo>
                    <a:pt x="228630" y="190209"/>
                  </a:lnTo>
                  <a:lnTo>
                    <a:pt x="241599" y="146454"/>
                  </a:lnTo>
                  <a:lnTo>
                    <a:pt x="249229" y="101006"/>
                  </a:lnTo>
                  <a:lnTo>
                    <a:pt x="251798" y="54111"/>
                  </a:lnTo>
                  <a:lnTo>
                    <a:pt x="22430" y="54111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/>
          <p:nvPr/>
        </p:nvSpPr>
        <p:spPr>
          <a:xfrm>
            <a:off x="5993752" y="5120436"/>
            <a:ext cx="124460" cy="497205"/>
          </a:xfrm>
          <a:custGeom>
            <a:avLst/>
            <a:gdLst/>
            <a:ahLst/>
            <a:cxnLst/>
            <a:rect l="l" t="t" r="r" b="b"/>
            <a:pathLst>
              <a:path w="124460" h="497204">
                <a:moveTo>
                  <a:pt x="124167" y="198920"/>
                </a:moveTo>
                <a:lnTo>
                  <a:pt x="42938" y="198920"/>
                </a:lnTo>
                <a:lnTo>
                  <a:pt x="42938" y="0"/>
                </a:lnTo>
                <a:lnTo>
                  <a:pt x="0" y="0"/>
                </a:lnTo>
                <a:lnTo>
                  <a:pt x="0" y="198920"/>
                </a:lnTo>
                <a:lnTo>
                  <a:pt x="0" y="236143"/>
                </a:lnTo>
                <a:lnTo>
                  <a:pt x="0" y="496658"/>
                </a:lnTo>
                <a:lnTo>
                  <a:pt x="42938" y="496658"/>
                </a:lnTo>
                <a:lnTo>
                  <a:pt x="42938" y="236143"/>
                </a:lnTo>
                <a:lnTo>
                  <a:pt x="124167" y="236143"/>
                </a:lnTo>
                <a:lnTo>
                  <a:pt x="124167" y="198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80456" y="5170487"/>
            <a:ext cx="224790" cy="321310"/>
          </a:xfrm>
          <a:custGeom>
            <a:avLst/>
            <a:gdLst/>
            <a:ahLst/>
            <a:cxnLst/>
            <a:rect l="l" t="t" r="r" b="b"/>
            <a:pathLst>
              <a:path w="224789" h="321310">
                <a:moveTo>
                  <a:pt x="224332" y="0"/>
                </a:moveTo>
                <a:lnTo>
                  <a:pt x="0" y="0"/>
                </a:lnTo>
                <a:lnTo>
                  <a:pt x="0" y="35928"/>
                </a:lnTo>
                <a:lnTo>
                  <a:pt x="0" y="284911"/>
                </a:lnTo>
                <a:lnTo>
                  <a:pt x="0" y="320840"/>
                </a:lnTo>
                <a:lnTo>
                  <a:pt x="224332" y="320840"/>
                </a:lnTo>
                <a:lnTo>
                  <a:pt x="224332" y="284911"/>
                </a:lnTo>
                <a:lnTo>
                  <a:pt x="41770" y="284911"/>
                </a:lnTo>
                <a:lnTo>
                  <a:pt x="41770" y="35928"/>
                </a:lnTo>
                <a:lnTo>
                  <a:pt x="181406" y="35928"/>
                </a:lnTo>
                <a:lnTo>
                  <a:pt x="181406" y="284530"/>
                </a:lnTo>
                <a:lnTo>
                  <a:pt x="224332" y="284530"/>
                </a:lnTo>
                <a:lnTo>
                  <a:pt x="224332" y="35928"/>
                </a:lnTo>
                <a:lnTo>
                  <a:pt x="224332" y="35661"/>
                </a:lnTo>
                <a:lnTo>
                  <a:pt x="224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93759" y="5120819"/>
            <a:ext cx="124460" cy="496570"/>
          </a:xfrm>
          <a:custGeom>
            <a:avLst/>
            <a:gdLst/>
            <a:ahLst/>
            <a:cxnLst/>
            <a:rect l="l" t="t" r="r" b="b"/>
            <a:pathLst>
              <a:path w="124460" h="496570">
                <a:moveTo>
                  <a:pt x="42938" y="198302"/>
                </a:moveTo>
                <a:lnTo>
                  <a:pt x="42938" y="0"/>
                </a:lnTo>
                <a:lnTo>
                  <a:pt x="0" y="0"/>
                </a:lnTo>
                <a:lnTo>
                  <a:pt x="0" y="496543"/>
                </a:lnTo>
                <a:lnTo>
                  <a:pt x="42938" y="496543"/>
                </a:lnTo>
                <a:lnTo>
                  <a:pt x="42938" y="235826"/>
                </a:lnTo>
                <a:lnTo>
                  <a:pt x="124167" y="235826"/>
                </a:lnTo>
                <a:lnTo>
                  <a:pt x="124167" y="198302"/>
                </a:lnTo>
                <a:lnTo>
                  <a:pt x="42938" y="198302"/>
                </a:lnTo>
                <a:close/>
              </a:path>
            </a:pathLst>
          </a:custGeom>
          <a:ln w="116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80465" y="5170983"/>
            <a:ext cx="224790" cy="320040"/>
          </a:xfrm>
          <a:custGeom>
            <a:avLst/>
            <a:gdLst/>
            <a:ahLst/>
            <a:cxnLst/>
            <a:rect l="l" t="t" r="r" b="b"/>
            <a:pathLst>
              <a:path w="224789" h="320039">
                <a:moveTo>
                  <a:pt x="224336" y="319976"/>
                </a:moveTo>
                <a:lnTo>
                  <a:pt x="224336" y="0"/>
                </a:lnTo>
                <a:lnTo>
                  <a:pt x="0" y="0"/>
                </a:lnTo>
                <a:lnTo>
                  <a:pt x="0" y="319976"/>
                </a:lnTo>
                <a:lnTo>
                  <a:pt x="224336" y="319976"/>
                </a:lnTo>
                <a:close/>
              </a:path>
              <a:path w="224789" h="320039">
                <a:moveTo>
                  <a:pt x="181406" y="35158"/>
                </a:moveTo>
                <a:lnTo>
                  <a:pt x="181406" y="284026"/>
                </a:lnTo>
                <a:lnTo>
                  <a:pt x="41771" y="284026"/>
                </a:lnTo>
                <a:lnTo>
                  <a:pt x="41771" y="35158"/>
                </a:lnTo>
                <a:lnTo>
                  <a:pt x="181406" y="35158"/>
                </a:lnTo>
                <a:close/>
              </a:path>
            </a:pathLst>
          </a:custGeom>
          <a:ln w="11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6148799" y="5114977"/>
            <a:ext cx="448309" cy="509270"/>
            <a:chOff x="6148799" y="5114977"/>
            <a:chExt cx="448309" cy="509270"/>
          </a:xfrm>
        </p:grpSpPr>
        <p:sp>
          <p:nvSpPr>
            <p:cNvPr id="143" name="object 143"/>
            <p:cNvSpPr/>
            <p:nvPr/>
          </p:nvSpPr>
          <p:spPr>
            <a:xfrm>
              <a:off x="6154686" y="5120818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79" h="497839">
                  <a:moveTo>
                    <a:pt x="355065" y="497334"/>
                  </a:moveTo>
                  <a:lnTo>
                    <a:pt x="312136" y="497334"/>
                  </a:lnTo>
                  <a:lnTo>
                    <a:pt x="312136" y="0"/>
                  </a:lnTo>
                  <a:lnTo>
                    <a:pt x="355065" y="0"/>
                  </a:lnTo>
                  <a:lnTo>
                    <a:pt x="355065" y="196319"/>
                  </a:lnTo>
                  <a:lnTo>
                    <a:pt x="436294" y="196319"/>
                  </a:lnTo>
                  <a:lnTo>
                    <a:pt x="436294" y="233061"/>
                  </a:lnTo>
                  <a:lnTo>
                    <a:pt x="355065" y="233061"/>
                  </a:lnTo>
                  <a:lnTo>
                    <a:pt x="355065" y="497334"/>
                  </a:lnTo>
                  <a:close/>
                </a:path>
                <a:path w="436879" h="497839">
                  <a:moveTo>
                    <a:pt x="38290" y="372905"/>
                  </a:moveTo>
                  <a:lnTo>
                    <a:pt x="0" y="372905"/>
                  </a:lnTo>
                  <a:lnTo>
                    <a:pt x="0" y="48581"/>
                  </a:lnTo>
                  <a:lnTo>
                    <a:pt x="227043" y="48581"/>
                  </a:lnTo>
                  <a:lnTo>
                    <a:pt x="227043" y="84532"/>
                  </a:lnTo>
                  <a:lnTo>
                    <a:pt x="42929" y="84532"/>
                  </a:lnTo>
                  <a:lnTo>
                    <a:pt x="42929" y="335773"/>
                  </a:lnTo>
                  <a:lnTo>
                    <a:pt x="267815" y="335773"/>
                  </a:lnTo>
                  <a:lnTo>
                    <a:pt x="270747" y="356308"/>
                  </a:lnTo>
                  <a:lnTo>
                    <a:pt x="226185" y="363346"/>
                  </a:lnTo>
                  <a:lnTo>
                    <a:pt x="182627" y="368126"/>
                  </a:lnTo>
                  <a:lnTo>
                    <a:pt x="138104" y="371047"/>
                  </a:lnTo>
                  <a:lnTo>
                    <a:pt x="90647" y="372507"/>
                  </a:lnTo>
                  <a:lnTo>
                    <a:pt x="38290" y="372905"/>
                  </a:lnTo>
                  <a:close/>
                </a:path>
                <a:path w="436879" h="497839">
                  <a:moveTo>
                    <a:pt x="267815" y="335773"/>
                  </a:moveTo>
                  <a:lnTo>
                    <a:pt x="42929" y="335773"/>
                  </a:lnTo>
                  <a:lnTo>
                    <a:pt x="104659" y="334889"/>
                  </a:lnTo>
                  <a:lnTo>
                    <a:pt x="160078" y="332116"/>
                  </a:lnTo>
                  <a:lnTo>
                    <a:pt x="212524" y="326824"/>
                  </a:lnTo>
                  <a:lnTo>
                    <a:pt x="265333" y="318384"/>
                  </a:lnTo>
                  <a:lnTo>
                    <a:pt x="267689" y="334889"/>
                  </a:lnTo>
                  <a:lnTo>
                    <a:pt x="267815" y="335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154686" y="5120818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79" h="497839">
                  <a:moveTo>
                    <a:pt x="355065" y="196319"/>
                  </a:moveTo>
                  <a:lnTo>
                    <a:pt x="355065" y="0"/>
                  </a:lnTo>
                  <a:lnTo>
                    <a:pt x="312136" y="0"/>
                  </a:lnTo>
                  <a:lnTo>
                    <a:pt x="312136" y="497334"/>
                  </a:lnTo>
                  <a:lnTo>
                    <a:pt x="355065" y="497334"/>
                  </a:lnTo>
                  <a:lnTo>
                    <a:pt x="355065" y="233061"/>
                  </a:lnTo>
                  <a:lnTo>
                    <a:pt x="436294" y="233061"/>
                  </a:lnTo>
                  <a:lnTo>
                    <a:pt x="436294" y="196319"/>
                  </a:lnTo>
                  <a:lnTo>
                    <a:pt x="355065" y="196319"/>
                  </a:lnTo>
                  <a:close/>
                </a:path>
                <a:path w="436879" h="497839">
                  <a:moveTo>
                    <a:pt x="42929" y="84532"/>
                  </a:moveTo>
                  <a:lnTo>
                    <a:pt x="227043" y="84532"/>
                  </a:lnTo>
                  <a:lnTo>
                    <a:pt x="227043" y="48581"/>
                  </a:lnTo>
                  <a:lnTo>
                    <a:pt x="0" y="48581"/>
                  </a:lnTo>
                  <a:lnTo>
                    <a:pt x="0" y="372905"/>
                  </a:lnTo>
                  <a:lnTo>
                    <a:pt x="38290" y="372905"/>
                  </a:lnTo>
                  <a:lnTo>
                    <a:pt x="90647" y="372507"/>
                  </a:lnTo>
                  <a:lnTo>
                    <a:pt x="138104" y="371047"/>
                  </a:lnTo>
                  <a:lnTo>
                    <a:pt x="182627" y="368126"/>
                  </a:lnTo>
                  <a:lnTo>
                    <a:pt x="226185" y="363346"/>
                  </a:lnTo>
                  <a:lnTo>
                    <a:pt x="270747" y="356308"/>
                  </a:lnTo>
                  <a:lnTo>
                    <a:pt x="265333" y="318384"/>
                  </a:lnTo>
                  <a:lnTo>
                    <a:pt x="212524" y="326824"/>
                  </a:lnTo>
                  <a:lnTo>
                    <a:pt x="160078" y="332116"/>
                  </a:lnTo>
                  <a:lnTo>
                    <a:pt x="104659" y="334889"/>
                  </a:lnTo>
                  <a:lnTo>
                    <a:pt x="42929" y="335773"/>
                  </a:lnTo>
                  <a:lnTo>
                    <a:pt x="42929" y="84532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6739150" y="5161578"/>
            <a:ext cx="160020" cy="416559"/>
            <a:chOff x="6739150" y="5161578"/>
            <a:chExt cx="160020" cy="416559"/>
          </a:xfrm>
        </p:grpSpPr>
        <p:sp>
          <p:nvSpPr>
            <p:cNvPr id="146" name="object 146"/>
            <p:cNvSpPr/>
            <p:nvPr/>
          </p:nvSpPr>
          <p:spPr>
            <a:xfrm>
              <a:off x="6744999" y="5167427"/>
              <a:ext cx="148590" cy="405130"/>
            </a:xfrm>
            <a:custGeom>
              <a:avLst/>
              <a:gdLst/>
              <a:ahLst/>
              <a:cxnLst/>
              <a:rect l="l" t="t" r="r" b="b"/>
              <a:pathLst>
                <a:path w="148590" h="405129">
                  <a:moveTo>
                    <a:pt x="148138" y="404508"/>
                  </a:moveTo>
                  <a:lnTo>
                    <a:pt x="98628" y="404508"/>
                  </a:lnTo>
                  <a:lnTo>
                    <a:pt x="98628" y="52538"/>
                  </a:lnTo>
                  <a:lnTo>
                    <a:pt x="96304" y="52538"/>
                  </a:lnTo>
                  <a:lnTo>
                    <a:pt x="0" y="117717"/>
                  </a:lnTo>
                  <a:lnTo>
                    <a:pt x="0" y="67152"/>
                  </a:lnTo>
                  <a:lnTo>
                    <a:pt x="98628" y="0"/>
                  </a:lnTo>
                  <a:lnTo>
                    <a:pt x="148138" y="0"/>
                  </a:lnTo>
                  <a:lnTo>
                    <a:pt x="148138" y="404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744999" y="5167427"/>
              <a:ext cx="148590" cy="405130"/>
            </a:xfrm>
            <a:custGeom>
              <a:avLst/>
              <a:gdLst/>
              <a:ahLst/>
              <a:cxnLst/>
              <a:rect l="l" t="t" r="r" b="b"/>
              <a:pathLst>
                <a:path w="148590" h="405129">
                  <a:moveTo>
                    <a:pt x="98628" y="0"/>
                  </a:moveTo>
                  <a:lnTo>
                    <a:pt x="0" y="67152"/>
                  </a:lnTo>
                  <a:lnTo>
                    <a:pt x="0" y="117717"/>
                  </a:lnTo>
                  <a:lnTo>
                    <a:pt x="96304" y="52538"/>
                  </a:lnTo>
                  <a:lnTo>
                    <a:pt x="98628" y="52538"/>
                  </a:lnTo>
                  <a:lnTo>
                    <a:pt x="98628" y="404508"/>
                  </a:lnTo>
                  <a:lnTo>
                    <a:pt x="148138" y="404508"/>
                  </a:lnTo>
                  <a:lnTo>
                    <a:pt x="148138" y="0"/>
                  </a:lnTo>
                  <a:lnTo>
                    <a:pt x="98628" y="0"/>
                  </a:lnTo>
                  <a:close/>
                </a:path>
              </a:pathLst>
            </a:custGeom>
            <a:ln w="11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6975440" y="5115374"/>
            <a:ext cx="417195" cy="497205"/>
            <a:chOff x="6975440" y="5115374"/>
            <a:chExt cx="417195" cy="497205"/>
          </a:xfrm>
        </p:grpSpPr>
        <p:sp>
          <p:nvSpPr>
            <p:cNvPr id="149" name="object 149"/>
            <p:cNvSpPr/>
            <p:nvPr/>
          </p:nvSpPr>
          <p:spPr>
            <a:xfrm>
              <a:off x="6981340" y="5121210"/>
              <a:ext cx="405765" cy="485140"/>
            </a:xfrm>
            <a:custGeom>
              <a:avLst/>
              <a:gdLst/>
              <a:ahLst/>
              <a:cxnLst/>
              <a:rect l="l" t="t" r="r" b="b"/>
              <a:pathLst>
                <a:path w="405765" h="485139">
                  <a:moveTo>
                    <a:pt x="390266" y="363029"/>
                  </a:moveTo>
                  <a:lnTo>
                    <a:pt x="347336" y="363029"/>
                  </a:lnTo>
                  <a:lnTo>
                    <a:pt x="347336" y="0"/>
                  </a:lnTo>
                  <a:lnTo>
                    <a:pt x="390266" y="0"/>
                  </a:lnTo>
                  <a:lnTo>
                    <a:pt x="390266" y="363029"/>
                  </a:lnTo>
                  <a:close/>
                </a:path>
                <a:path w="405765" h="485139">
                  <a:moveTo>
                    <a:pt x="127639" y="278497"/>
                  </a:moveTo>
                  <a:lnTo>
                    <a:pt x="77019" y="269755"/>
                  </a:lnTo>
                  <a:lnTo>
                    <a:pt x="36551" y="244720"/>
                  </a:lnTo>
                  <a:lnTo>
                    <a:pt x="9718" y="206057"/>
                  </a:lnTo>
                  <a:lnTo>
                    <a:pt x="0" y="156432"/>
                  </a:lnTo>
                  <a:lnTo>
                    <a:pt x="9718" y="107256"/>
                  </a:lnTo>
                  <a:lnTo>
                    <a:pt x="36551" y="68782"/>
                  </a:lnTo>
                  <a:lnTo>
                    <a:pt x="77019" y="43715"/>
                  </a:lnTo>
                  <a:lnTo>
                    <a:pt x="127639" y="34758"/>
                  </a:lnTo>
                  <a:lnTo>
                    <a:pt x="178200" y="43715"/>
                  </a:lnTo>
                  <a:lnTo>
                    <a:pt x="218536" y="68782"/>
                  </a:lnTo>
                  <a:lnTo>
                    <a:pt x="221520" y="73082"/>
                  </a:lnTo>
                  <a:lnTo>
                    <a:pt x="127639" y="73082"/>
                  </a:lnTo>
                  <a:lnTo>
                    <a:pt x="93507" y="79272"/>
                  </a:lnTo>
                  <a:lnTo>
                    <a:pt x="66335" y="96535"/>
                  </a:lnTo>
                  <a:lnTo>
                    <a:pt x="48446" y="122909"/>
                  </a:lnTo>
                  <a:lnTo>
                    <a:pt x="42163" y="156432"/>
                  </a:lnTo>
                  <a:lnTo>
                    <a:pt x="48446" y="190346"/>
                  </a:lnTo>
                  <a:lnTo>
                    <a:pt x="66335" y="216817"/>
                  </a:lnTo>
                  <a:lnTo>
                    <a:pt x="93507" y="234031"/>
                  </a:lnTo>
                  <a:lnTo>
                    <a:pt x="127639" y="240173"/>
                  </a:lnTo>
                  <a:lnTo>
                    <a:pt x="221677" y="240173"/>
                  </a:lnTo>
                  <a:lnTo>
                    <a:pt x="218536" y="244720"/>
                  </a:lnTo>
                  <a:lnTo>
                    <a:pt x="178200" y="269755"/>
                  </a:lnTo>
                  <a:lnTo>
                    <a:pt x="127639" y="278497"/>
                  </a:lnTo>
                  <a:close/>
                </a:path>
                <a:path w="405765" h="485139">
                  <a:moveTo>
                    <a:pt x="221677" y="240173"/>
                  </a:moveTo>
                  <a:lnTo>
                    <a:pt x="127639" y="240173"/>
                  </a:lnTo>
                  <a:lnTo>
                    <a:pt x="161395" y="234031"/>
                  </a:lnTo>
                  <a:lnTo>
                    <a:pt x="188514" y="216817"/>
                  </a:lnTo>
                  <a:lnTo>
                    <a:pt x="206567" y="190346"/>
                  </a:lnTo>
                  <a:lnTo>
                    <a:pt x="213125" y="156432"/>
                  </a:lnTo>
                  <a:lnTo>
                    <a:pt x="206567" y="122909"/>
                  </a:lnTo>
                  <a:lnTo>
                    <a:pt x="188514" y="96535"/>
                  </a:lnTo>
                  <a:lnTo>
                    <a:pt x="161395" y="79272"/>
                  </a:lnTo>
                  <a:lnTo>
                    <a:pt x="127639" y="73082"/>
                  </a:lnTo>
                  <a:lnTo>
                    <a:pt x="221520" y="73082"/>
                  </a:lnTo>
                  <a:lnTo>
                    <a:pt x="245238" y="107256"/>
                  </a:lnTo>
                  <a:lnTo>
                    <a:pt x="254897" y="156432"/>
                  </a:lnTo>
                  <a:lnTo>
                    <a:pt x="245238" y="206057"/>
                  </a:lnTo>
                  <a:lnTo>
                    <a:pt x="221677" y="240173"/>
                  </a:lnTo>
                  <a:close/>
                </a:path>
                <a:path w="405765" h="485139">
                  <a:moveTo>
                    <a:pt x="405350" y="485094"/>
                  </a:moveTo>
                  <a:lnTo>
                    <a:pt x="76197" y="485094"/>
                  </a:lnTo>
                  <a:lnTo>
                    <a:pt x="76197" y="325896"/>
                  </a:lnTo>
                  <a:lnTo>
                    <a:pt x="119136" y="325896"/>
                  </a:lnTo>
                  <a:lnTo>
                    <a:pt x="119136" y="448752"/>
                  </a:lnTo>
                  <a:lnTo>
                    <a:pt x="405350" y="448752"/>
                  </a:lnTo>
                  <a:lnTo>
                    <a:pt x="405350" y="485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81340" y="5121210"/>
              <a:ext cx="390525" cy="363220"/>
            </a:xfrm>
            <a:custGeom>
              <a:avLst/>
              <a:gdLst/>
              <a:ahLst/>
              <a:cxnLst/>
              <a:rect l="l" t="t" r="r" b="b"/>
              <a:pathLst>
                <a:path w="390525" h="363220">
                  <a:moveTo>
                    <a:pt x="347336" y="0"/>
                  </a:moveTo>
                  <a:lnTo>
                    <a:pt x="347336" y="363029"/>
                  </a:lnTo>
                  <a:lnTo>
                    <a:pt x="390266" y="363029"/>
                  </a:lnTo>
                  <a:lnTo>
                    <a:pt x="390266" y="0"/>
                  </a:lnTo>
                  <a:lnTo>
                    <a:pt x="347336" y="0"/>
                  </a:lnTo>
                  <a:close/>
                </a:path>
                <a:path w="390525" h="363220">
                  <a:moveTo>
                    <a:pt x="127639" y="278497"/>
                  </a:moveTo>
                  <a:lnTo>
                    <a:pt x="178200" y="269755"/>
                  </a:lnTo>
                  <a:lnTo>
                    <a:pt x="218536" y="244720"/>
                  </a:lnTo>
                  <a:lnTo>
                    <a:pt x="245238" y="206057"/>
                  </a:lnTo>
                  <a:lnTo>
                    <a:pt x="254897" y="156432"/>
                  </a:lnTo>
                  <a:lnTo>
                    <a:pt x="245238" y="107256"/>
                  </a:lnTo>
                  <a:lnTo>
                    <a:pt x="218536" y="68782"/>
                  </a:lnTo>
                  <a:lnTo>
                    <a:pt x="178200" y="43715"/>
                  </a:lnTo>
                  <a:lnTo>
                    <a:pt x="127639" y="34758"/>
                  </a:lnTo>
                  <a:lnTo>
                    <a:pt x="77019" y="43715"/>
                  </a:lnTo>
                  <a:lnTo>
                    <a:pt x="36551" y="68782"/>
                  </a:lnTo>
                  <a:lnTo>
                    <a:pt x="9718" y="107256"/>
                  </a:lnTo>
                  <a:lnTo>
                    <a:pt x="0" y="156432"/>
                  </a:lnTo>
                  <a:lnTo>
                    <a:pt x="9718" y="206057"/>
                  </a:lnTo>
                  <a:lnTo>
                    <a:pt x="36551" y="244720"/>
                  </a:lnTo>
                  <a:lnTo>
                    <a:pt x="77019" y="269755"/>
                  </a:lnTo>
                  <a:lnTo>
                    <a:pt x="127639" y="278497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7605" y="5188393"/>
              <a:ext cx="182759" cy="178888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057537" y="5447106"/>
              <a:ext cx="329565" cy="159385"/>
            </a:xfrm>
            <a:custGeom>
              <a:avLst/>
              <a:gdLst/>
              <a:ahLst/>
              <a:cxnLst/>
              <a:rect l="l" t="t" r="r" b="b"/>
              <a:pathLst>
                <a:path w="329565" h="159385">
                  <a:moveTo>
                    <a:pt x="42938" y="0"/>
                  </a:moveTo>
                  <a:lnTo>
                    <a:pt x="0" y="0"/>
                  </a:lnTo>
                  <a:lnTo>
                    <a:pt x="0" y="159197"/>
                  </a:lnTo>
                  <a:lnTo>
                    <a:pt x="329153" y="159197"/>
                  </a:lnTo>
                  <a:lnTo>
                    <a:pt x="329153" y="122856"/>
                  </a:lnTo>
                  <a:lnTo>
                    <a:pt x="42938" y="122856"/>
                  </a:lnTo>
                  <a:lnTo>
                    <a:pt x="42938" y="0"/>
                  </a:lnTo>
                  <a:close/>
                </a:path>
              </a:pathLst>
            </a:custGeom>
            <a:ln w="11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7459704" y="5114968"/>
            <a:ext cx="443230" cy="507365"/>
            <a:chOff x="7459704" y="5114968"/>
            <a:chExt cx="443230" cy="507365"/>
          </a:xfrm>
        </p:grpSpPr>
        <p:sp>
          <p:nvSpPr>
            <p:cNvPr id="154" name="object 154"/>
            <p:cNvSpPr/>
            <p:nvPr/>
          </p:nvSpPr>
          <p:spPr>
            <a:xfrm>
              <a:off x="7465614" y="5120819"/>
              <a:ext cx="431165" cy="495934"/>
            </a:xfrm>
            <a:custGeom>
              <a:avLst/>
              <a:gdLst/>
              <a:ahLst/>
              <a:cxnLst/>
              <a:rect l="l" t="t" r="r" b="b"/>
              <a:pathLst>
                <a:path w="431165" h="495935">
                  <a:moveTo>
                    <a:pt x="358164" y="296267"/>
                  </a:moveTo>
                  <a:lnTo>
                    <a:pt x="314843" y="296267"/>
                  </a:lnTo>
                  <a:lnTo>
                    <a:pt x="314843" y="0"/>
                  </a:lnTo>
                  <a:lnTo>
                    <a:pt x="358164" y="0"/>
                  </a:lnTo>
                  <a:lnTo>
                    <a:pt x="358164" y="129567"/>
                  </a:lnTo>
                  <a:lnTo>
                    <a:pt x="430880" y="129567"/>
                  </a:lnTo>
                  <a:lnTo>
                    <a:pt x="430880" y="166299"/>
                  </a:lnTo>
                  <a:lnTo>
                    <a:pt x="358164" y="166299"/>
                  </a:lnTo>
                  <a:lnTo>
                    <a:pt x="358164" y="296267"/>
                  </a:lnTo>
                  <a:close/>
                </a:path>
                <a:path w="431165" h="495935">
                  <a:moveTo>
                    <a:pt x="37524" y="255579"/>
                  </a:moveTo>
                  <a:lnTo>
                    <a:pt x="0" y="255579"/>
                  </a:lnTo>
                  <a:lnTo>
                    <a:pt x="0" y="37914"/>
                  </a:lnTo>
                  <a:lnTo>
                    <a:pt x="215832" y="37914"/>
                  </a:lnTo>
                  <a:lnTo>
                    <a:pt x="215832" y="74264"/>
                  </a:lnTo>
                  <a:lnTo>
                    <a:pt x="42163" y="74264"/>
                  </a:lnTo>
                  <a:lnTo>
                    <a:pt x="42163" y="219628"/>
                  </a:lnTo>
                  <a:lnTo>
                    <a:pt x="264411" y="219628"/>
                  </a:lnTo>
                  <a:lnTo>
                    <a:pt x="266882" y="238991"/>
                  </a:lnTo>
                  <a:lnTo>
                    <a:pt x="226768" y="246024"/>
                  </a:lnTo>
                  <a:lnTo>
                    <a:pt x="186374" y="250801"/>
                  </a:lnTo>
                  <a:lnTo>
                    <a:pt x="143101" y="253721"/>
                  </a:lnTo>
                  <a:lnTo>
                    <a:pt x="94351" y="255180"/>
                  </a:lnTo>
                  <a:lnTo>
                    <a:pt x="37524" y="255579"/>
                  </a:lnTo>
                  <a:close/>
                </a:path>
                <a:path w="431165" h="495935">
                  <a:moveTo>
                    <a:pt x="264411" y="219628"/>
                  </a:moveTo>
                  <a:lnTo>
                    <a:pt x="42163" y="219628"/>
                  </a:lnTo>
                  <a:lnTo>
                    <a:pt x="108912" y="218726"/>
                  </a:lnTo>
                  <a:lnTo>
                    <a:pt x="164675" y="216100"/>
                  </a:lnTo>
                  <a:lnTo>
                    <a:pt x="214203" y="210991"/>
                  </a:lnTo>
                  <a:lnTo>
                    <a:pt x="262243" y="202640"/>
                  </a:lnTo>
                  <a:lnTo>
                    <a:pt x="264296" y="218726"/>
                  </a:lnTo>
                  <a:lnTo>
                    <a:pt x="264411" y="219628"/>
                  </a:lnTo>
                  <a:close/>
                </a:path>
                <a:path w="431165" h="495935">
                  <a:moveTo>
                    <a:pt x="201905" y="495361"/>
                  </a:moveTo>
                  <a:lnTo>
                    <a:pt x="146960" y="491265"/>
                  </a:lnTo>
                  <a:lnTo>
                    <a:pt x="102188" y="479280"/>
                  </a:lnTo>
                  <a:lnTo>
                    <a:pt x="68720" y="459811"/>
                  </a:lnTo>
                  <a:lnTo>
                    <a:pt x="40614" y="400552"/>
                  </a:lnTo>
                  <a:lnTo>
                    <a:pt x="47845" y="367825"/>
                  </a:lnTo>
                  <a:lnTo>
                    <a:pt x="68760" y="341526"/>
                  </a:lnTo>
                  <a:lnTo>
                    <a:pt x="102188" y="322109"/>
                  </a:lnTo>
                  <a:lnTo>
                    <a:pt x="146960" y="310030"/>
                  </a:lnTo>
                  <a:lnTo>
                    <a:pt x="201905" y="305743"/>
                  </a:lnTo>
                  <a:lnTo>
                    <a:pt x="256582" y="310030"/>
                  </a:lnTo>
                  <a:lnTo>
                    <a:pt x="301048" y="322109"/>
                  </a:lnTo>
                  <a:lnTo>
                    <a:pt x="334189" y="341526"/>
                  </a:lnTo>
                  <a:lnTo>
                    <a:pt x="334636" y="342094"/>
                  </a:lnTo>
                  <a:lnTo>
                    <a:pt x="201905" y="342094"/>
                  </a:lnTo>
                  <a:lnTo>
                    <a:pt x="152287" y="345893"/>
                  </a:lnTo>
                  <a:lnTo>
                    <a:pt x="114782" y="357398"/>
                  </a:lnTo>
                  <a:lnTo>
                    <a:pt x="91057" y="375865"/>
                  </a:lnTo>
                  <a:lnTo>
                    <a:pt x="82778" y="400552"/>
                  </a:lnTo>
                  <a:lnTo>
                    <a:pt x="91057" y="425311"/>
                  </a:lnTo>
                  <a:lnTo>
                    <a:pt x="114782" y="443960"/>
                  </a:lnTo>
                  <a:lnTo>
                    <a:pt x="152287" y="455719"/>
                  </a:lnTo>
                  <a:lnTo>
                    <a:pt x="201905" y="459811"/>
                  </a:lnTo>
                  <a:lnTo>
                    <a:pt x="334276" y="459811"/>
                  </a:lnTo>
                  <a:lnTo>
                    <a:pt x="301048" y="479280"/>
                  </a:lnTo>
                  <a:lnTo>
                    <a:pt x="256582" y="491265"/>
                  </a:lnTo>
                  <a:lnTo>
                    <a:pt x="201905" y="495361"/>
                  </a:lnTo>
                  <a:close/>
                </a:path>
                <a:path w="431165" h="495935">
                  <a:moveTo>
                    <a:pt x="334229" y="459811"/>
                  </a:moveTo>
                  <a:lnTo>
                    <a:pt x="201905" y="459811"/>
                  </a:lnTo>
                  <a:lnTo>
                    <a:pt x="251135" y="455719"/>
                  </a:lnTo>
                  <a:lnTo>
                    <a:pt x="288545" y="443960"/>
                  </a:lnTo>
                  <a:lnTo>
                    <a:pt x="312321" y="425311"/>
                  </a:lnTo>
                  <a:lnTo>
                    <a:pt x="320649" y="400552"/>
                  </a:lnTo>
                  <a:lnTo>
                    <a:pt x="312321" y="375865"/>
                  </a:lnTo>
                  <a:lnTo>
                    <a:pt x="288545" y="357398"/>
                  </a:lnTo>
                  <a:lnTo>
                    <a:pt x="251135" y="345893"/>
                  </a:lnTo>
                  <a:lnTo>
                    <a:pt x="201905" y="342094"/>
                  </a:lnTo>
                  <a:lnTo>
                    <a:pt x="334636" y="342094"/>
                  </a:lnTo>
                  <a:lnTo>
                    <a:pt x="354890" y="367825"/>
                  </a:lnTo>
                  <a:lnTo>
                    <a:pt x="362038" y="400552"/>
                  </a:lnTo>
                  <a:lnTo>
                    <a:pt x="354890" y="433468"/>
                  </a:lnTo>
                  <a:lnTo>
                    <a:pt x="334229" y="459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465614" y="5120819"/>
              <a:ext cx="431165" cy="495934"/>
            </a:xfrm>
            <a:custGeom>
              <a:avLst/>
              <a:gdLst/>
              <a:ahLst/>
              <a:cxnLst/>
              <a:rect l="l" t="t" r="r" b="b"/>
              <a:pathLst>
                <a:path w="431165" h="495935">
                  <a:moveTo>
                    <a:pt x="358164" y="0"/>
                  </a:moveTo>
                  <a:lnTo>
                    <a:pt x="314843" y="0"/>
                  </a:lnTo>
                  <a:lnTo>
                    <a:pt x="314843" y="296267"/>
                  </a:lnTo>
                  <a:lnTo>
                    <a:pt x="358164" y="296267"/>
                  </a:lnTo>
                  <a:lnTo>
                    <a:pt x="358164" y="166299"/>
                  </a:lnTo>
                  <a:lnTo>
                    <a:pt x="430880" y="166299"/>
                  </a:lnTo>
                  <a:lnTo>
                    <a:pt x="430880" y="129567"/>
                  </a:lnTo>
                  <a:lnTo>
                    <a:pt x="358164" y="129567"/>
                  </a:lnTo>
                  <a:lnTo>
                    <a:pt x="358164" y="0"/>
                  </a:lnTo>
                  <a:close/>
                </a:path>
                <a:path w="431165" h="495935">
                  <a:moveTo>
                    <a:pt x="262243" y="202640"/>
                  </a:moveTo>
                  <a:lnTo>
                    <a:pt x="214203" y="210991"/>
                  </a:lnTo>
                  <a:lnTo>
                    <a:pt x="164675" y="216100"/>
                  </a:lnTo>
                  <a:lnTo>
                    <a:pt x="108912" y="218726"/>
                  </a:lnTo>
                  <a:lnTo>
                    <a:pt x="42163" y="219628"/>
                  </a:lnTo>
                  <a:lnTo>
                    <a:pt x="42163" y="74264"/>
                  </a:lnTo>
                  <a:lnTo>
                    <a:pt x="215832" y="74264"/>
                  </a:lnTo>
                  <a:lnTo>
                    <a:pt x="215832" y="37914"/>
                  </a:lnTo>
                  <a:lnTo>
                    <a:pt x="0" y="37914"/>
                  </a:lnTo>
                  <a:lnTo>
                    <a:pt x="0" y="255579"/>
                  </a:lnTo>
                  <a:lnTo>
                    <a:pt x="37524" y="255579"/>
                  </a:lnTo>
                  <a:lnTo>
                    <a:pt x="94351" y="255180"/>
                  </a:lnTo>
                  <a:lnTo>
                    <a:pt x="143101" y="253721"/>
                  </a:lnTo>
                  <a:lnTo>
                    <a:pt x="186374" y="250801"/>
                  </a:lnTo>
                  <a:lnTo>
                    <a:pt x="226768" y="246024"/>
                  </a:lnTo>
                  <a:lnTo>
                    <a:pt x="266882" y="238991"/>
                  </a:lnTo>
                  <a:lnTo>
                    <a:pt x="262243" y="202640"/>
                  </a:lnTo>
                  <a:close/>
                </a:path>
                <a:path w="431165" h="495935">
                  <a:moveTo>
                    <a:pt x="201905" y="305743"/>
                  </a:moveTo>
                  <a:lnTo>
                    <a:pt x="146960" y="310030"/>
                  </a:lnTo>
                  <a:lnTo>
                    <a:pt x="102188" y="322109"/>
                  </a:lnTo>
                  <a:lnTo>
                    <a:pt x="68760" y="341526"/>
                  </a:lnTo>
                  <a:lnTo>
                    <a:pt x="40614" y="400552"/>
                  </a:lnTo>
                  <a:lnTo>
                    <a:pt x="47845" y="433468"/>
                  </a:lnTo>
                  <a:lnTo>
                    <a:pt x="68760" y="459862"/>
                  </a:lnTo>
                  <a:lnTo>
                    <a:pt x="102188" y="479280"/>
                  </a:lnTo>
                  <a:lnTo>
                    <a:pt x="146960" y="491265"/>
                  </a:lnTo>
                  <a:lnTo>
                    <a:pt x="201905" y="495361"/>
                  </a:lnTo>
                  <a:lnTo>
                    <a:pt x="256582" y="491265"/>
                  </a:lnTo>
                  <a:lnTo>
                    <a:pt x="301048" y="479280"/>
                  </a:lnTo>
                  <a:lnTo>
                    <a:pt x="334189" y="459862"/>
                  </a:lnTo>
                  <a:lnTo>
                    <a:pt x="354890" y="433468"/>
                  </a:lnTo>
                  <a:lnTo>
                    <a:pt x="362038" y="400552"/>
                  </a:lnTo>
                  <a:lnTo>
                    <a:pt x="354890" y="367825"/>
                  </a:lnTo>
                  <a:lnTo>
                    <a:pt x="334189" y="341526"/>
                  </a:lnTo>
                  <a:lnTo>
                    <a:pt x="301048" y="322109"/>
                  </a:lnTo>
                  <a:lnTo>
                    <a:pt x="256582" y="310030"/>
                  </a:lnTo>
                  <a:lnTo>
                    <a:pt x="201905" y="305743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42457" y="5456978"/>
              <a:ext cx="249740" cy="129586"/>
            </a:xfrm>
            <a:prstGeom prst="rect">
              <a:avLst/>
            </a:prstGeom>
          </p:spPr>
        </p:pic>
      </p:grpSp>
      <p:grpSp>
        <p:nvGrpSpPr>
          <p:cNvPr id="157" name="object 157"/>
          <p:cNvGrpSpPr/>
          <p:nvPr/>
        </p:nvGrpSpPr>
        <p:grpSpPr>
          <a:xfrm>
            <a:off x="8057374" y="5115359"/>
            <a:ext cx="734060" cy="497205"/>
            <a:chOff x="8057374" y="5115359"/>
            <a:chExt cx="734060" cy="497205"/>
          </a:xfrm>
        </p:grpSpPr>
        <p:sp>
          <p:nvSpPr>
            <p:cNvPr id="158" name="object 158"/>
            <p:cNvSpPr/>
            <p:nvPr/>
          </p:nvSpPr>
          <p:spPr>
            <a:xfrm>
              <a:off x="8063245" y="5167427"/>
              <a:ext cx="265430" cy="410209"/>
            </a:xfrm>
            <a:custGeom>
              <a:avLst/>
              <a:gdLst/>
              <a:ahLst/>
              <a:cxnLst/>
              <a:rect l="l" t="t" r="r" b="b"/>
              <a:pathLst>
                <a:path w="265429" h="410210">
                  <a:moveTo>
                    <a:pt x="128806" y="410038"/>
                  </a:moveTo>
                  <a:lnTo>
                    <a:pt x="78927" y="402032"/>
                  </a:lnTo>
                  <a:lnTo>
                    <a:pt x="38731" y="379768"/>
                  </a:lnTo>
                  <a:lnTo>
                    <a:pt x="11370" y="345877"/>
                  </a:lnTo>
                  <a:lnTo>
                    <a:pt x="0" y="302988"/>
                  </a:lnTo>
                  <a:lnTo>
                    <a:pt x="47960" y="302988"/>
                  </a:lnTo>
                  <a:lnTo>
                    <a:pt x="56023" y="327968"/>
                  </a:lnTo>
                  <a:lnTo>
                    <a:pt x="73587" y="347872"/>
                  </a:lnTo>
                  <a:lnTo>
                    <a:pt x="98549" y="361036"/>
                  </a:lnTo>
                  <a:lnTo>
                    <a:pt x="128806" y="365793"/>
                  </a:lnTo>
                  <a:lnTo>
                    <a:pt x="164348" y="359011"/>
                  </a:lnTo>
                  <a:lnTo>
                    <a:pt x="192385" y="340267"/>
                  </a:lnTo>
                  <a:lnTo>
                    <a:pt x="210776" y="311969"/>
                  </a:lnTo>
                  <a:lnTo>
                    <a:pt x="217381" y="276523"/>
                  </a:lnTo>
                  <a:lnTo>
                    <a:pt x="210503" y="240094"/>
                  </a:lnTo>
                  <a:lnTo>
                    <a:pt x="191368" y="211145"/>
                  </a:lnTo>
                  <a:lnTo>
                    <a:pt x="162226" y="191971"/>
                  </a:lnTo>
                  <a:lnTo>
                    <a:pt x="125324" y="184870"/>
                  </a:lnTo>
                  <a:lnTo>
                    <a:pt x="101813" y="186718"/>
                  </a:lnTo>
                  <a:lnTo>
                    <a:pt x="81421" y="193120"/>
                  </a:lnTo>
                  <a:lnTo>
                    <a:pt x="64510" y="204482"/>
                  </a:lnTo>
                  <a:lnTo>
                    <a:pt x="51442" y="221211"/>
                  </a:lnTo>
                  <a:lnTo>
                    <a:pt x="3873" y="221211"/>
                  </a:lnTo>
                  <a:lnTo>
                    <a:pt x="31718" y="0"/>
                  </a:lnTo>
                  <a:lnTo>
                    <a:pt x="246384" y="0"/>
                  </a:lnTo>
                  <a:lnTo>
                    <a:pt x="246384" y="44635"/>
                  </a:lnTo>
                  <a:lnTo>
                    <a:pt x="72715" y="44635"/>
                  </a:lnTo>
                  <a:lnTo>
                    <a:pt x="58023" y="163143"/>
                  </a:lnTo>
                  <a:lnTo>
                    <a:pt x="62279" y="163143"/>
                  </a:lnTo>
                  <a:lnTo>
                    <a:pt x="76943" y="153671"/>
                  </a:lnTo>
                  <a:lnTo>
                    <a:pt x="94329" y="146310"/>
                  </a:lnTo>
                  <a:lnTo>
                    <a:pt x="113675" y="141541"/>
                  </a:lnTo>
                  <a:lnTo>
                    <a:pt x="134220" y="139844"/>
                  </a:lnTo>
                  <a:lnTo>
                    <a:pt x="176819" y="146388"/>
                  </a:lnTo>
                  <a:lnTo>
                    <a:pt x="212958" y="164895"/>
                  </a:lnTo>
                  <a:lnTo>
                    <a:pt x="240909" y="193680"/>
                  </a:lnTo>
                  <a:lnTo>
                    <a:pt x="258946" y="231054"/>
                  </a:lnTo>
                  <a:lnTo>
                    <a:pt x="265342" y="275332"/>
                  </a:lnTo>
                  <a:lnTo>
                    <a:pt x="258717" y="319378"/>
                  </a:lnTo>
                  <a:lnTo>
                    <a:pt x="240006" y="356540"/>
                  </a:lnTo>
                  <a:lnTo>
                    <a:pt x="210954" y="385149"/>
                  </a:lnTo>
                  <a:lnTo>
                    <a:pt x="173305" y="403537"/>
                  </a:lnTo>
                  <a:lnTo>
                    <a:pt x="128806" y="410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063245" y="5167427"/>
              <a:ext cx="265430" cy="410209"/>
            </a:xfrm>
            <a:custGeom>
              <a:avLst/>
              <a:gdLst/>
              <a:ahLst/>
              <a:cxnLst/>
              <a:rect l="l" t="t" r="r" b="b"/>
              <a:pathLst>
                <a:path w="265429" h="410210">
                  <a:moveTo>
                    <a:pt x="128806" y="410038"/>
                  </a:moveTo>
                  <a:lnTo>
                    <a:pt x="173305" y="403537"/>
                  </a:lnTo>
                  <a:lnTo>
                    <a:pt x="210954" y="385149"/>
                  </a:lnTo>
                  <a:lnTo>
                    <a:pt x="240006" y="356540"/>
                  </a:lnTo>
                  <a:lnTo>
                    <a:pt x="258717" y="319378"/>
                  </a:lnTo>
                  <a:lnTo>
                    <a:pt x="265342" y="275332"/>
                  </a:lnTo>
                  <a:lnTo>
                    <a:pt x="258946" y="231054"/>
                  </a:lnTo>
                  <a:lnTo>
                    <a:pt x="240909" y="193680"/>
                  </a:lnTo>
                  <a:lnTo>
                    <a:pt x="212958" y="164895"/>
                  </a:lnTo>
                  <a:lnTo>
                    <a:pt x="176819" y="146388"/>
                  </a:lnTo>
                  <a:lnTo>
                    <a:pt x="134220" y="139844"/>
                  </a:lnTo>
                  <a:lnTo>
                    <a:pt x="113675" y="141541"/>
                  </a:lnTo>
                  <a:lnTo>
                    <a:pt x="94329" y="146310"/>
                  </a:lnTo>
                  <a:lnTo>
                    <a:pt x="76943" y="153671"/>
                  </a:lnTo>
                  <a:lnTo>
                    <a:pt x="62279" y="163143"/>
                  </a:lnTo>
                  <a:lnTo>
                    <a:pt x="58023" y="163143"/>
                  </a:lnTo>
                  <a:lnTo>
                    <a:pt x="72715" y="44635"/>
                  </a:lnTo>
                  <a:lnTo>
                    <a:pt x="246384" y="44635"/>
                  </a:lnTo>
                  <a:lnTo>
                    <a:pt x="246384" y="0"/>
                  </a:lnTo>
                  <a:lnTo>
                    <a:pt x="31718" y="0"/>
                  </a:lnTo>
                  <a:lnTo>
                    <a:pt x="3873" y="221211"/>
                  </a:lnTo>
                  <a:lnTo>
                    <a:pt x="51442" y="221211"/>
                  </a:lnTo>
                  <a:lnTo>
                    <a:pt x="64510" y="204482"/>
                  </a:lnTo>
                  <a:lnTo>
                    <a:pt x="81421" y="193120"/>
                  </a:lnTo>
                  <a:lnTo>
                    <a:pt x="101813" y="186718"/>
                  </a:lnTo>
                  <a:lnTo>
                    <a:pt x="125324" y="184870"/>
                  </a:lnTo>
                  <a:lnTo>
                    <a:pt x="162226" y="191971"/>
                  </a:lnTo>
                  <a:lnTo>
                    <a:pt x="191368" y="211145"/>
                  </a:lnTo>
                  <a:lnTo>
                    <a:pt x="210503" y="240094"/>
                  </a:lnTo>
                  <a:lnTo>
                    <a:pt x="217381" y="276523"/>
                  </a:lnTo>
                  <a:lnTo>
                    <a:pt x="210776" y="311969"/>
                  </a:lnTo>
                  <a:lnTo>
                    <a:pt x="192385" y="340267"/>
                  </a:lnTo>
                  <a:lnTo>
                    <a:pt x="164348" y="359011"/>
                  </a:lnTo>
                  <a:lnTo>
                    <a:pt x="128806" y="365793"/>
                  </a:lnTo>
                  <a:lnTo>
                    <a:pt x="98549" y="361036"/>
                  </a:lnTo>
                  <a:lnTo>
                    <a:pt x="73587" y="347872"/>
                  </a:lnTo>
                  <a:lnTo>
                    <a:pt x="56023" y="327968"/>
                  </a:lnTo>
                  <a:lnTo>
                    <a:pt x="47960" y="302988"/>
                  </a:lnTo>
                  <a:lnTo>
                    <a:pt x="0" y="302988"/>
                  </a:lnTo>
                  <a:lnTo>
                    <a:pt x="11370" y="345877"/>
                  </a:lnTo>
                  <a:lnTo>
                    <a:pt x="38731" y="379768"/>
                  </a:lnTo>
                  <a:lnTo>
                    <a:pt x="78927" y="402032"/>
                  </a:lnTo>
                  <a:lnTo>
                    <a:pt x="128806" y="410038"/>
                  </a:lnTo>
                  <a:close/>
                </a:path>
              </a:pathLst>
            </a:custGeom>
            <a:ln w="117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369986" y="5121210"/>
              <a:ext cx="415290" cy="485140"/>
            </a:xfrm>
            <a:custGeom>
              <a:avLst/>
              <a:gdLst/>
              <a:ahLst/>
              <a:cxnLst/>
              <a:rect l="l" t="t" r="r" b="b"/>
              <a:pathLst>
                <a:path w="415290" h="485139">
                  <a:moveTo>
                    <a:pt x="401486" y="370932"/>
                  </a:moveTo>
                  <a:lnTo>
                    <a:pt x="358556" y="370932"/>
                  </a:lnTo>
                  <a:lnTo>
                    <a:pt x="358556" y="189217"/>
                  </a:lnTo>
                  <a:lnTo>
                    <a:pt x="257212" y="189217"/>
                  </a:lnTo>
                  <a:lnTo>
                    <a:pt x="257212" y="152876"/>
                  </a:lnTo>
                  <a:lnTo>
                    <a:pt x="358556" y="152876"/>
                  </a:lnTo>
                  <a:lnTo>
                    <a:pt x="358556" y="0"/>
                  </a:lnTo>
                  <a:lnTo>
                    <a:pt x="401486" y="0"/>
                  </a:lnTo>
                  <a:lnTo>
                    <a:pt x="401486" y="370932"/>
                  </a:lnTo>
                  <a:close/>
                </a:path>
                <a:path w="415290" h="485139">
                  <a:moveTo>
                    <a:pt x="165155" y="66361"/>
                  </a:moveTo>
                  <a:lnTo>
                    <a:pt x="121843" y="66361"/>
                  </a:lnTo>
                  <a:lnTo>
                    <a:pt x="121843" y="2764"/>
                  </a:lnTo>
                  <a:lnTo>
                    <a:pt x="165155" y="2764"/>
                  </a:lnTo>
                  <a:lnTo>
                    <a:pt x="165155" y="66361"/>
                  </a:lnTo>
                  <a:close/>
                </a:path>
                <a:path w="415290" h="485139">
                  <a:moveTo>
                    <a:pt x="273846" y="102311"/>
                  </a:moveTo>
                  <a:lnTo>
                    <a:pt x="11994" y="102311"/>
                  </a:lnTo>
                  <a:lnTo>
                    <a:pt x="11994" y="66361"/>
                  </a:lnTo>
                  <a:lnTo>
                    <a:pt x="273846" y="66361"/>
                  </a:lnTo>
                  <a:lnTo>
                    <a:pt x="273846" y="102311"/>
                  </a:lnTo>
                  <a:close/>
                </a:path>
                <a:path w="415290" h="485139">
                  <a:moveTo>
                    <a:pt x="21273" y="308908"/>
                  </a:moveTo>
                  <a:lnTo>
                    <a:pt x="0" y="274540"/>
                  </a:lnTo>
                  <a:lnTo>
                    <a:pt x="49388" y="249654"/>
                  </a:lnTo>
                  <a:lnTo>
                    <a:pt x="87899" y="213509"/>
                  </a:lnTo>
                  <a:lnTo>
                    <a:pt x="112921" y="168772"/>
                  </a:lnTo>
                  <a:lnTo>
                    <a:pt x="121843" y="118108"/>
                  </a:lnTo>
                  <a:lnTo>
                    <a:pt x="121843" y="102311"/>
                  </a:lnTo>
                  <a:lnTo>
                    <a:pt x="164389" y="102311"/>
                  </a:lnTo>
                  <a:lnTo>
                    <a:pt x="164389" y="118108"/>
                  </a:lnTo>
                  <a:lnTo>
                    <a:pt x="173496" y="165855"/>
                  </a:lnTo>
                  <a:lnTo>
                    <a:pt x="188826" y="191190"/>
                  </a:lnTo>
                  <a:lnTo>
                    <a:pt x="143881" y="191190"/>
                  </a:lnTo>
                  <a:lnTo>
                    <a:pt x="123991" y="229862"/>
                  </a:lnTo>
                  <a:lnTo>
                    <a:pt x="96285" y="262941"/>
                  </a:lnTo>
                  <a:lnTo>
                    <a:pt x="61724" y="289574"/>
                  </a:lnTo>
                  <a:lnTo>
                    <a:pt x="21273" y="308908"/>
                  </a:lnTo>
                  <a:close/>
                </a:path>
                <a:path w="415290" h="485139">
                  <a:moveTo>
                    <a:pt x="266499" y="300614"/>
                  </a:moveTo>
                  <a:lnTo>
                    <a:pt x="226673" y="282795"/>
                  </a:lnTo>
                  <a:lnTo>
                    <a:pt x="192284" y="258050"/>
                  </a:lnTo>
                  <a:lnTo>
                    <a:pt x="164349" y="227231"/>
                  </a:lnTo>
                  <a:lnTo>
                    <a:pt x="143881" y="191190"/>
                  </a:lnTo>
                  <a:lnTo>
                    <a:pt x="188826" y="191190"/>
                  </a:lnTo>
                  <a:lnTo>
                    <a:pt x="198956" y="207933"/>
                  </a:lnTo>
                  <a:lnTo>
                    <a:pt x="237979" y="241936"/>
                  </a:lnTo>
                  <a:lnTo>
                    <a:pt x="287773" y="265455"/>
                  </a:lnTo>
                  <a:lnTo>
                    <a:pt x="266499" y="300614"/>
                  </a:lnTo>
                  <a:close/>
                </a:path>
                <a:path w="415290" h="485139">
                  <a:moveTo>
                    <a:pt x="415021" y="485094"/>
                  </a:moveTo>
                  <a:lnTo>
                    <a:pt x="89349" y="485094"/>
                  </a:lnTo>
                  <a:lnTo>
                    <a:pt x="89349" y="337355"/>
                  </a:lnTo>
                  <a:lnTo>
                    <a:pt x="132279" y="337355"/>
                  </a:lnTo>
                  <a:lnTo>
                    <a:pt x="132279" y="448752"/>
                  </a:lnTo>
                  <a:lnTo>
                    <a:pt x="415021" y="448752"/>
                  </a:lnTo>
                  <a:lnTo>
                    <a:pt x="415021" y="485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369986" y="5121210"/>
              <a:ext cx="415290" cy="485140"/>
            </a:xfrm>
            <a:custGeom>
              <a:avLst/>
              <a:gdLst/>
              <a:ahLst/>
              <a:cxnLst/>
              <a:rect l="l" t="t" r="r" b="b"/>
              <a:pathLst>
                <a:path w="415290" h="485139">
                  <a:moveTo>
                    <a:pt x="257212" y="189217"/>
                  </a:moveTo>
                  <a:lnTo>
                    <a:pt x="358556" y="189217"/>
                  </a:lnTo>
                  <a:lnTo>
                    <a:pt x="358556" y="370932"/>
                  </a:lnTo>
                  <a:lnTo>
                    <a:pt x="401486" y="370932"/>
                  </a:lnTo>
                  <a:lnTo>
                    <a:pt x="401486" y="0"/>
                  </a:lnTo>
                  <a:lnTo>
                    <a:pt x="358556" y="0"/>
                  </a:lnTo>
                  <a:lnTo>
                    <a:pt x="358556" y="152876"/>
                  </a:lnTo>
                  <a:lnTo>
                    <a:pt x="257212" y="152876"/>
                  </a:lnTo>
                  <a:lnTo>
                    <a:pt x="257212" y="189217"/>
                  </a:lnTo>
                  <a:close/>
                </a:path>
                <a:path w="415290" h="485139">
                  <a:moveTo>
                    <a:pt x="143881" y="191190"/>
                  </a:moveTo>
                  <a:lnTo>
                    <a:pt x="164349" y="227231"/>
                  </a:lnTo>
                  <a:lnTo>
                    <a:pt x="192284" y="258050"/>
                  </a:lnTo>
                  <a:lnTo>
                    <a:pt x="226673" y="282795"/>
                  </a:lnTo>
                  <a:lnTo>
                    <a:pt x="266499" y="300614"/>
                  </a:lnTo>
                  <a:lnTo>
                    <a:pt x="287773" y="265455"/>
                  </a:lnTo>
                  <a:lnTo>
                    <a:pt x="237979" y="241936"/>
                  </a:lnTo>
                  <a:lnTo>
                    <a:pt x="198956" y="207933"/>
                  </a:lnTo>
                  <a:lnTo>
                    <a:pt x="173496" y="165855"/>
                  </a:lnTo>
                  <a:lnTo>
                    <a:pt x="164389" y="118108"/>
                  </a:lnTo>
                  <a:lnTo>
                    <a:pt x="164389" y="102311"/>
                  </a:lnTo>
                  <a:lnTo>
                    <a:pt x="273846" y="102311"/>
                  </a:lnTo>
                  <a:lnTo>
                    <a:pt x="273846" y="66361"/>
                  </a:lnTo>
                  <a:lnTo>
                    <a:pt x="165155" y="66361"/>
                  </a:lnTo>
                  <a:lnTo>
                    <a:pt x="165155" y="2764"/>
                  </a:lnTo>
                  <a:lnTo>
                    <a:pt x="121843" y="2764"/>
                  </a:lnTo>
                  <a:lnTo>
                    <a:pt x="121843" y="66361"/>
                  </a:lnTo>
                  <a:lnTo>
                    <a:pt x="11994" y="66361"/>
                  </a:lnTo>
                  <a:lnTo>
                    <a:pt x="11994" y="102311"/>
                  </a:lnTo>
                  <a:lnTo>
                    <a:pt x="121843" y="102311"/>
                  </a:lnTo>
                  <a:lnTo>
                    <a:pt x="121843" y="118108"/>
                  </a:lnTo>
                  <a:lnTo>
                    <a:pt x="112921" y="168772"/>
                  </a:lnTo>
                  <a:lnTo>
                    <a:pt x="87899" y="213509"/>
                  </a:lnTo>
                  <a:lnTo>
                    <a:pt x="49388" y="249654"/>
                  </a:lnTo>
                  <a:lnTo>
                    <a:pt x="0" y="274540"/>
                  </a:lnTo>
                  <a:lnTo>
                    <a:pt x="21273" y="308908"/>
                  </a:lnTo>
                  <a:lnTo>
                    <a:pt x="61724" y="289574"/>
                  </a:lnTo>
                  <a:lnTo>
                    <a:pt x="96285" y="262941"/>
                  </a:lnTo>
                  <a:lnTo>
                    <a:pt x="123991" y="229862"/>
                  </a:lnTo>
                  <a:lnTo>
                    <a:pt x="143881" y="191190"/>
                  </a:lnTo>
                  <a:close/>
                </a:path>
                <a:path w="415290" h="485139">
                  <a:moveTo>
                    <a:pt x="132279" y="337355"/>
                  </a:moveTo>
                  <a:lnTo>
                    <a:pt x="89349" y="337355"/>
                  </a:lnTo>
                  <a:lnTo>
                    <a:pt x="89349" y="485094"/>
                  </a:lnTo>
                  <a:lnTo>
                    <a:pt x="415021" y="485094"/>
                  </a:lnTo>
                  <a:lnTo>
                    <a:pt x="415021" y="448752"/>
                  </a:lnTo>
                  <a:lnTo>
                    <a:pt x="132279" y="448752"/>
                  </a:lnTo>
                  <a:lnTo>
                    <a:pt x="132279" y="337355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832855" y="5115359"/>
            <a:ext cx="427355" cy="497205"/>
            <a:chOff x="8832855" y="5115359"/>
            <a:chExt cx="427355" cy="497205"/>
          </a:xfrm>
        </p:grpSpPr>
        <p:sp>
          <p:nvSpPr>
            <p:cNvPr id="163" name="object 163"/>
            <p:cNvSpPr/>
            <p:nvPr/>
          </p:nvSpPr>
          <p:spPr>
            <a:xfrm>
              <a:off x="8838793" y="5121209"/>
              <a:ext cx="415925" cy="485140"/>
            </a:xfrm>
            <a:custGeom>
              <a:avLst/>
              <a:gdLst/>
              <a:ahLst/>
              <a:cxnLst/>
              <a:rect l="l" t="t" r="r" b="b"/>
              <a:pathLst>
                <a:path w="415925" h="485139">
                  <a:moveTo>
                    <a:pt x="403418" y="377252"/>
                  </a:moveTo>
                  <a:lnTo>
                    <a:pt x="360097" y="377252"/>
                  </a:lnTo>
                  <a:lnTo>
                    <a:pt x="360097" y="325506"/>
                  </a:lnTo>
                  <a:lnTo>
                    <a:pt x="259919" y="325506"/>
                  </a:lnTo>
                  <a:lnTo>
                    <a:pt x="259919" y="293502"/>
                  </a:lnTo>
                  <a:lnTo>
                    <a:pt x="360097" y="293502"/>
                  </a:lnTo>
                  <a:lnTo>
                    <a:pt x="360097" y="0"/>
                  </a:lnTo>
                  <a:lnTo>
                    <a:pt x="403418" y="0"/>
                  </a:lnTo>
                  <a:lnTo>
                    <a:pt x="403418" y="377252"/>
                  </a:lnTo>
                  <a:close/>
                </a:path>
                <a:path w="415925" h="485139">
                  <a:moveTo>
                    <a:pt x="159741" y="192773"/>
                  </a:moveTo>
                  <a:lnTo>
                    <a:pt x="110535" y="186761"/>
                  </a:lnTo>
                  <a:lnTo>
                    <a:pt x="72425" y="169564"/>
                  </a:lnTo>
                  <a:lnTo>
                    <a:pt x="47803" y="142443"/>
                  </a:lnTo>
                  <a:lnTo>
                    <a:pt x="39064" y="106658"/>
                  </a:lnTo>
                  <a:lnTo>
                    <a:pt x="47803" y="71141"/>
                  </a:lnTo>
                  <a:lnTo>
                    <a:pt x="72425" y="43846"/>
                  </a:lnTo>
                  <a:lnTo>
                    <a:pt x="110535" y="26328"/>
                  </a:lnTo>
                  <a:lnTo>
                    <a:pt x="159741" y="20143"/>
                  </a:lnTo>
                  <a:lnTo>
                    <a:pt x="208505" y="26328"/>
                  </a:lnTo>
                  <a:lnTo>
                    <a:pt x="246428" y="43846"/>
                  </a:lnTo>
                  <a:lnTo>
                    <a:pt x="254993" y="53329"/>
                  </a:lnTo>
                  <a:lnTo>
                    <a:pt x="159741" y="53329"/>
                  </a:lnTo>
                  <a:lnTo>
                    <a:pt x="127165" y="56992"/>
                  </a:lnTo>
                  <a:lnTo>
                    <a:pt x="101916" y="67842"/>
                  </a:lnTo>
                  <a:lnTo>
                    <a:pt x="85659" y="84768"/>
                  </a:lnTo>
                  <a:lnTo>
                    <a:pt x="80062" y="106658"/>
                  </a:lnTo>
                  <a:lnTo>
                    <a:pt x="85659" y="128657"/>
                  </a:lnTo>
                  <a:lnTo>
                    <a:pt x="101916" y="145471"/>
                  </a:lnTo>
                  <a:lnTo>
                    <a:pt x="127165" y="156211"/>
                  </a:lnTo>
                  <a:lnTo>
                    <a:pt x="159741" y="159988"/>
                  </a:lnTo>
                  <a:lnTo>
                    <a:pt x="255133" y="159988"/>
                  </a:lnTo>
                  <a:lnTo>
                    <a:pt x="246428" y="169564"/>
                  </a:lnTo>
                  <a:lnTo>
                    <a:pt x="208505" y="186761"/>
                  </a:lnTo>
                  <a:lnTo>
                    <a:pt x="159741" y="192773"/>
                  </a:lnTo>
                  <a:close/>
                </a:path>
                <a:path w="415925" h="485139">
                  <a:moveTo>
                    <a:pt x="255133" y="159988"/>
                  </a:moveTo>
                  <a:lnTo>
                    <a:pt x="159741" y="159988"/>
                  </a:lnTo>
                  <a:lnTo>
                    <a:pt x="191494" y="156211"/>
                  </a:lnTo>
                  <a:lnTo>
                    <a:pt x="216502" y="145471"/>
                  </a:lnTo>
                  <a:lnTo>
                    <a:pt x="232951" y="128657"/>
                  </a:lnTo>
                  <a:lnTo>
                    <a:pt x="239028" y="106658"/>
                  </a:lnTo>
                  <a:lnTo>
                    <a:pt x="232951" y="84768"/>
                  </a:lnTo>
                  <a:lnTo>
                    <a:pt x="216502" y="67842"/>
                  </a:lnTo>
                  <a:lnTo>
                    <a:pt x="191494" y="56992"/>
                  </a:lnTo>
                  <a:lnTo>
                    <a:pt x="159741" y="53329"/>
                  </a:lnTo>
                  <a:lnTo>
                    <a:pt x="254993" y="53329"/>
                  </a:lnTo>
                  <a:lnTo>
                    <a:pt x="271081" y="71141"/>
                  </a:lnTo>
                  <a:lnTo>
                    <a:pt x="280035" y="106658"/>
                  </a:lnTo>
                  <a:lnTo>
                    <a:pt x="271081" y="142443"/>
                  </a:lnTo>
                  <a:lnTo>
                    <a:pt x="255133" y="159988"/>
                  </a:lnTo>
                  <a:close/>
                </a:path>
                <a:path w="415925" h="485139">
                  <a:moveTo>
                    <a:pt x="44923" y="265856"/>
                  </a:moveTo>
                  <a:lnTo>
                    <a:pt x="5796" y="265856"/>
                  </a:lnTo>
                  <a:lnTo>
                    <a:pt x="0" y="229905"/>
                  </a:lnTo>
                  <a:lnTo>
                    <a:pt x="99130" y="228928"/>
                  </a:lnTo>
                  <a:lnTo>
                    <a:pt x="153117" y="227489"/>
                  </a:lnTo>
                  <a:lnTo>
                    <a:pt x="208232" y="224963"/>
                  </a:lnTo>
                  <a:lnTo>
                    <a:pt x="263112" y="221010"/>
                  </a:lnTo>
                  <a:lnTo>
                    <a:pt x="316392" y="215291"/>
                  </a:lnTo>
                  <a:lnTo>
                    <a:pt x="319482" y="247285"/>
                  </a:lnTo>
                  <a:lnTo>
                    <a:pt x="286526" y="252150"/>
                  </a:lnTo>
                  <a:lnTo>
                    <a:pt x="253079" y="256127"/>
                  </a:lnTo>
                  <a:lnTo>
                    <a:pt x="219376" y="259289"/>
                  </a:lnTo>
                  <a:lnTo>
                    <a:pt x="185653" y="261709"/>
                  </a:lnTo>
                  <a:lnTo>
                    <a:pt x="185653" y="263882"/>
                  </a:lnTo>
                  <a:lnTo>
                    <a:pt x="142724" y="263882"/>
                  </a:lnTo>
                  <a:lnTo>
                    <a:pt x="106342" y="265050"/>
                  </a:lnTo>
                  <a:lnTo>
                    <a:pt x="71141" y="265680"/>
                  </a:lnTo>
                  <a:lnTo>
                    <a:pt x="44923" y="265856"/>
                  </a:lnTo>
                  <a:close/>
                </a:path>
                <a:path w="415925" h="485139">
                  <a:moveTo>
                    <a:pt x="185653" y="359873"/>
                  </a:moveTo>
                  <a:lnTo>
                    <a:pt x="142724" y="359873"/>
                  </a:lnTo>
                  <a:lnTo>
                    <a:pt x="142724" y="263882"/>
                  </a:lnTo>
                  <a:lnTo>
                    <a:pt x="185653" y="263882"/>
                  </a:lnTo>
                  <a:lnTo>
                    <a:pt x="185653" y="359873"/>
                  </a:lnTo>
                  <a:close/>
                </a:path>
                <a:path w="415925" h="485139">
                  <a:moveTo>
                    <a:pt x="415413" y="485094"/>
                  </a:moveTo>
                  <a:lnTo>
                    <a:pt x="70008" y="485094"/>
                  </a:lnTo>
                  <a:lnTo>
                    <a:pt x="70008" y="340120"/>
                  </a:lnTo>
                  <a:lnTo>
                    <a:pt x="112938" y="340120"/>
                  </a:lnTo>
                  <a:lnTo>
                    <a:pt x="112938" y="448752"/>
                  </a:lnTo>
                  <a:lnTo>
                    <a:pt x="415413" y="448752"/>
                  </a:lnTo>
                  <a:lnTo>
                    <a:pt x="415413" y="485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98712" y="5121209"/>
              <a:ext cx="143510" cy="377825"/>
            </a:xfrm>
            <a:custGeom>
              <a:avLst/>
              <a:gdLst/>
              <a:ahLst/>
              <a:cxnLst/>
              <a:rect l="l" t="t" r="r" b="b"/>
              <a:pathLst>
                <a:path w="143509" h="377825">
                  <a:moveTo>
                    <a:pt x="0" y="325506"/>
                  </a:moveTo>
                  <a:lnTo>
                    <a:pt x="100177" y="325506"/>
                  </a:lnTo>
                  <a:lnTo>
                    <a:pt x="100177" y="377252"/>
                  </a:lnTo>
                  <a:lnTo>
                    <a:pt x="143499" y="377252"/>
                  </a:lnTo>
                  <a:lnTo>
                    <a:pt x="143499" y="0"/>
                  </a:lnTo>
                  <a:lnTo>
                    <a:pt x="100177" y="0"/>
                  </a:lnTo>
                  <a:lnTo>
                    <a:pt x="100177" y="293502"/>
                  </a:lnTo>
                  <a:lnTo>
                    <a:pt x="0" y="293502"/>
                  </a:lnTo>
                  <a:lnTo>
                    <a:pt x="0" y="325506"/>
                  </a:lnTo>
                  <a:close/>
                </a:path>
              </a:pathLst>
            </a:custGeom>
            <a:ln w="11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71940" y="5135436"/>
              <a:ext cx="252804" cy="18446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838793" y="5336501"/>
              <a:ext cx="415925" cy="269875"/>
            </a:xfrm>
            <a:custGeom>
              <a:avLst/>
              <a:gdLst/>
              <a:ahLst/>
              <a:cxnLst/>
              <a:rect l="l" t="t" r="r" b="b"/>
              <a:pathLst>
                <a:path w="415925" h="269875">
                  <a:moveTo>
                    <a:pt x="185653" y="144582"/>
                  </a:moveTo>
                  <a:lnTo>
                    <a:pt x="185653" y="46417"/>
                  </a:lnTo>
                  <a:lnTo>
                    <a:pt x="219376" y="43997"/>
                  </a:lnTo>
                  <a:lnTo>
                    <a:pt x="253079" y="40836"/>
                  </a:lnTo>
                  <a:lnTo>
                    <a:pt x="286526" y="36859"/>
                  </a:lnTo>
                  <a:lnTo>
                    <a:pt x="319482" y="31993"/>
                  </a:lnTo>
                  <a:lnTo>
                    <a:pt x="316392" y="0"/>
                  </a:lnTo>
                  <a:lnTo>
                    <a:pt x="263112" y="5719"/>
                  </a:lnTo>
                  <a:lnTo>
                    <a:pt x="208232" y="9672"/>
                  </a:lnTo>
                  <a:lnTo>
                    <a:pt x="153117" y="12197"/>
                  </a:lnTo>
                  <a:lnTo>
                    <a:pt x="99130" y="13636"/>
                  </a:lnTo>
                  <a:lnTo>
                    <a:pt x="47636" y="14329"/>
                  </a:lnTo>
                  <a:lnTo>
                    <a:pt x="0" y="14614"/>
                  </a:lnTo>
                  <a:lnTo>
                    <a:pt x="5796" y="50564"/>
                  </a:lnTo>
                  <a:lnTo>
                    <a:pt x="37500" y="50614"/>
                  </a:lnTo>
                  <a:lnTo>
                    <a:pt x="71141" y="50389"/>
                  </a:lnTo>
                  <a:lnTo>
                    <a:pt x="106342" y="49759"/>
                  </a:lnTo>
                  <a:lnTo>
                    <a:pt x="142724" y="48591"/>
                  </a:lnTo>
                  <a:lnTo>
                    <a:pt x="142724" y="144582"/>
                  </a:lnTo>
                  <a:lnTo>
                    <a:pt x="185653" y="144582"/>
                  </a:lnTo>
                  <a:close/>
                </a:path>
                <a:path w="415925" h="269875">
                  <a:moveTo>
                    <a:pt x="112938" y="124829"/>
                  </a:moveTo>
                  <a:lnTo>
                    <a:pt x="70008" y="124829"/>
                  </a:lnTo>
                  <a:lnTo>
                    <a:pt x="70008" y="269802"/>
                  </a:lnTo>
                  <a:lnTo>
                    <a:pt x="415413" y="269802"/>
                  </a:lnTo>
                  <a:lnTo>
                    <a:pt x="415413" y="233461"/>
                  </a:lnTo>
                  <a:lnTo>
                    <a:pt x="112938" y="233461"/>
                  </a:lnTo>
                  <a:lnTo>
                    <a:pt x="112938" y="124829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9311409" y="5114984"/>
            <a:ext cx="408305" cy="509270"/>
            <a:chOff x="9311409" y="5114984"/>
            <a:chExt cx="408305" cy="509270"/>
          </a:xfrm>
        </p:grpSpPr>
        <p:sp>
          <p:nvSpPr>
            <p:cNvPr id="168" name="object 168"/>
            <p:cNvSpPr/>
            <p:nvPr/>
          </p:nvSpPr>
          <p:spPr>
            <a:xfrm>
              <a:off x="9317364" y="5120819"/>
              <a:ext cx="396240" cy="497840"/>
            </a:xfrm>
            <a:custGeom>
              <a:avLst/>
              <a:gdLst/>
              <a:ahLst/>
              <a:cxnLst/>
              <a:rect l="l" t="t" r="r" b="b"/>
              <a:pathLst>
                <a:path w="396240" h="497839">
                  <a:moveTo>
                    <a:pt x="396072" y="497334"/>
                  </a:moveTo>
                  <a:lnTo>
                    <a:pt x="353142" y="497334"/>
                  </a:lnTo>
                  <a:lnTo>
                    <a:pt x="353142" y="0"/>
                  </a:lnTo>
                  <a:lnTo>
                    <a:pt x="396072" y="0"/>
                  </a:lnTo>
                  <a:lnTo>
                    <a:pt x="396072" y="497334"/>
                  </a:lnTo>
                  <a:close/>
                </a:path>
                <a:path w="396240" h="497839">
                  <a:moveTo>
                    <a:pt x="156268" y="269402"/>
                  </a:moveTo>
                  <a:lnTo>
                    <a:pt x="103414" y="260915"/>
                  </a:lnTo>
                  <a:lnTo>
                    <a:pt x="61839" y="237060"/>
                  </a:lnTo>
                  <a:lnTo>
                    <a:pt x="34699" y="200242"/>
                  </a:lnTo>
                  <a:lnTo>
                    <a:pt x="25147" y="152866"/>
                  </a:lnTo>
                  <a:lnTo>
                    <a:pt x="34699" y="105497"/>
                  </a:lnTo>
                  <a:lnTo>
                    <a:pt x="61839" y="68681"/>
                  </a:lnTo>
                  <a:lnTo>
                    <a:pt x="103414" y="44827"/>
                  </a:lnTo>
                  <a:lnTo>
                    <a:pt x="156268" y="36341"/>
                  </a:lnTo>
                  <a:lnTo>
                    <a:pt x="209008" y="44827"/>
                  </a:lnTo>
                  <a:lnTo>
                    <a:pt x="250400" y="68681"/>
                  </a:lnTo>
                  <a:lnTo>
                    <a:pt x="254798" y="74655"/>
                  </a:lnTo>
                  <a:lnTo>
                    <a:pt x="156268" y="74655"/>
                  </a:lnTo>
                  <a:lnTo>
                    <a:pt x="120446" y="80376"/>
                  </a:lnTo>
                  <a:lnTo>
                    <a:pt x="92203" y="96429"/>
                  </a:lnTo>
                  <a:lnTo>
                    <a:pt x="73752" y="121148"/>
                  </a:lnTo>
                  <a:lnTo>
                    <a:pt x="67301" y="152866"/>
                  </a:lnTo>
                  <a:lnTo>
                    <a:pt x="73752" y="184591"/>
                  </a:lnTo>
                  <a:lnTo>
                    <a:pt x="92203" y="209312"/>
                  </a:lnTo>
                  <a:lnTo>
                    <a:pt x="120446" y="225366"/>
                  </a:lnTo>
                  <a:lnTo>
                    <a:pt x="156268" y="231087"/>
                  </a:lnTo>
                  <a:lnTo>
                    <a:pt x="254797" y="231087"/>
                  </a:lnTo>
                  <a:lnTo>
                    <a:pt x="250400" y="237060"/>
                  </a:lnTo>
                  <a:lnTo>
                    <a:pt x="209008" y="260915"/>
                  </a:lnTo>
                  <a:lnTo>
                    <a:pt x="156268" y="269402"/>
                  </a:lnTo>
                  <a:close/>
                </a:path>
                <a:path w="396240" h="497839">
                  <a:moveTo>
                    <a:pt x="254797" y="231087"/>
                  </a:moveTo>
                  <a:lnTo>
                    <a:pt x="156268" y="231087"/>
                  </a:lnTo>
                  <a:lnTo>
                    <a:pt x="191870" y="225366"/>
                  </a:lnTo>
                  <a:lnTo>
                    <a:pt x="220038" y="209312"/>
                  </a:lnTo>
                  <a:lnTo>
                    <a:pt x="238561" y="184591"/>
                  </a:lnTo>
                  <a:lnTo>
                    <a:pt x="245226" y="152866"/>
                  </a:lnTo>
                  <a:lnTo>
                    <a:pt x="238561" y="121148"/>
                  </a:lnTo>
                  <a:lnTo>
                    <a:pt x="220038" y="96429"/>
                  </a:lnTo>
                  <a:lnTo>
                    <a:pt x="191870" y="80376"/>
                  </a:lnTo>
                  <a:lnTo>
                    <a:pt x="156268" y="74655"/>
                  </a:lnTo>
                  <a:lnTo>
                    <a:pt x="254798" y="74655"/>
                  </a:lnTo>
                  <a:lnTo>
                    <a:pt x="277506" y="105497"/>
                  </a:lnTo>
                  <a:lnTo>
                    <a:pt x="287390" y="152866"/>
                  </a:lnTo>
                  <a:lnTo>
                    <a:pt x="277506" y="200242"/>
                  </a:lnTo>
                  <a:lnTo>
                    <a:pt x="254797" y="231087"/>
                  </a:lnTo>
                  <a:close/>
                </a:path>
                <a:path w="396240" h="497839">
                  <a:moveTo>
                    <a:pt x="5806" y="387911"/>
                  </a:moveTo>
                  <a:lnTo>
                    <a:pt x="0" y="350388"/>
                  </a:lnTo>
                  <a:lnTo>
                    <a:pt x="50339" y="350388"/>
                  </a:lnTo>
                  <a:lnTo>
                    <a:pt x="99221" y="349858"/>
                  </a:lnTo>
                  <a:lnTo>
                    <a:pt x="153848" y="348309"/>
                  </a:lnTo>
                  <a:lnTo>
                    <a:pt x="209958" y="345379"/>
                  </a:lnTo>
                  <a:lnTo>
                    <a:pt x="266154" y="340671"/>
                  </a:lnTo>
                  <a:lnTo>
                    <a:pt x="321041" y="333790"/>
                  </a:lnTo>
                  <a:lnTo>
                    <a:pt x="324523" y="366184"/>
                  </a:lnTo>
                  <a:lnTo>
                    <a:pt x="268331" y="375202"/>
                  </a:lnTo>
                  <a:lnTo>
                    <a:pt x="211893" y="381300"/>
                  </a:lnTo>
                  <a:lnTo>
                    <a:pt x="156315" y="385048"/>
                  </a:lnTo>
                  <a:lnTo>
                    <a:pt x="102703" y="387019"/>
                  </a:lnTo>
                  <a:lnTo>
                    <a:pt x="52164" y="387783"/>
                  </a:lnTo>
                  <a:lnTo>
                    <a:pt x="5806" y="3879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342511" y="5120819"/>
              <a:ext cx="371475" cy="497840"/>
            </a:xfrm>
            <a:custGeom>
              <a:avLst/>
              <a:gdLst/>
              <a:ahLst/>
              <a:cxnLst/>
              <a:rect l="l" t="t" r="r" b="b"/>
              <a:pathLst>
                <a:path w="371475" h="497839">
                  <a:moveTo>
                    <a:pt x="327995" y="0"/>
                  </a:moveTo>
                  <a:lnTo>
                    <a:pt x="327995" y="497334"/>
                  </a:lnTo>
                  <a:lnTo>
                    <a:pt x="370925" y="497334"/>
                  </a:lnTo>
                  <a:lnTo>
                    <a:pt x="370925" y="0"/>
                  </a:lnTo>
                  <a:lnTo>
                    <a:pt x="327995" y="0"/>
                  </a:lnTo>
                  <a:close/>
                </a:path>
                <a:path w="371475" h="497839">
                  <a:moveTo>
                    <a:pt x="131121" y="36341"/>
                  </a:moveTo>
                  <a:lnTo>
                    <a:pt x="78267" y="44827"/>
                  </a:lnTo>
                  <a:lnTo>
                    <a:pt x="36692" y="68681"/>
                  </a:lnTo>
                  <a:lnTo>
                    <a:pt x="9551" y="105497"/>
                  </a:lnTo>
                  <a:lnTo>
                    <a:pt x="0" y="152866"/>
                  </a:lnTo>
                  <a:lnTo>
                    <a:pt x="9551" y="200242"/>
                  </a:lnTo>
                  <a:lnTo>
                    <a:pt x="36692" y="237060"/>
                  </a:lnTo>
                  <a:lnTo>
                    <a:pt x="78267" y="260915"/>
                  </a:lnTo>
                  <a:lnTo>
                    <a:pt x="131121" y="269402"/>
                  </a:lnTo>
                  <a:lnTo>
                    <a:pt x="183861" y="260915"/>
                  </a:lnTo>
                  <a:lnTo>
                    <a:pt x="225253" y="237060"/>
                  </a:lnTo>
                  <a:lnTo>
                    <a:pt x="252359" y="200242"/>
                  </a:lnTo>
                  <a:lnTo>
                    <a:pt x="262243" y="152866"/>
                  </a:lnTo>
                  <a:lnTo>
                    <a:pt x="252359" y="105497"/>
                  </a:lnTo>
                  <a:lnTo>
                    <a:pt x="225253" y="68681"/>
                  </a:lnTo>
                  <a:lnTo>
                    <a:pt x="183861" y="44827"/>
                  </a:lnTo>
                  <a:lnTo>
                    <a:pt x="131121" y="3634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78760" y="5189569"/>
              <a:ext cx="189735" cy="168243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9317364" y="5454609"/>
              <a:ext cx="325120" cy="54610"/>
            </a:xfrm>
            <a:custGeom>
              <a:avLst/>
              <a:gdLst/>
              <a:ahLst/>
              <a:cxnLst/>
              <a:rect l="l" t="t" r="r" b="b"/>
              <a:pathLst>
                <a:path w="325120" h="54610">
                  <a:moveTo>
                    <a:pt x="5806" y="54120"/>
                  </a:moveTo>
                  <a:lnTo>
                    <a:pt x="52164" y="53992"/>
                  </a:lnTo>
                  <a:lnTo>
                    <a:pt x="102703" y="53229"/>
                  </a:lnTo>
                  <a:lnTo>
                    <a:pt x="156315" y="51258"/>
                  </a:lnTo>
                  <a:lnTo>
                    <a:pt x="211893" y="47509"/>
                  </a:lnTo>
                  <a:lnTo>
                    <a:pt x="268331" y="41411"/>
                  </a:lnTo>
                  <a:lnTo>
                    <a:pt x="324523" y="32394"/>
                  </a:lnTo>
                  <a:lnTo>
                    <a:pt x="321041" y="0"/>
                  </a:lnTo>
                  <a:lnTo>
                    <a:pt x="266154" y="6880"/>
                  </a:lnTo>
                  <a:lnTo>
                    <a:pt x="209958" y="11588"/>
                  </a:lnTo>
                  <a:lnTo>
                    <a:pt x="153848" y="14519"/>
                  </a:lnTo>
                  <a:lnTo>
                    <a:pt x="99221" y="16067"/>
                  </a:lnTo>
                  <a:lnTo>
                    <a:pt x="47473" y="16628"/>
                  </a:lnTo>
                  <a:lnTo>
                    <a:pt x="0" y="16597"/>
                  </a:lnTo>
                  <a:lnTo>
                    <a:pt x="5806" y="54120"/>
                  </a:lnTo>
                  <a:close/>
                </a:path>
              </a:pathLst>
            </a:custGeom>
            <a:ln w="1190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9934981" y="5161547"/>
            <a:ext cx="320675" cy="423545"/>
            <a:chOff x="9934981" y="5161547"/>
            <a:chExt cx="320675" cy="423545"/>
          </a:xfrm>
        </p:grpSpPr>
        <p:sp>
          <p:nvSpPr>
            <p:cNvPr id="173" name="object 173"/>
            <p:cNvSpPr/>
            <p:nvPr/>
          </p:nvSpPr>
          <p:spPr>
            <a:xfrm>
              <a:off x="9940861" y="5167427"/>
              <a:ext cx="309245" cy="412115"/>
            </a:xfrm>
            <a:custGeom>
              <a:avLst/>
              <a:gdLst/>
              <a:ahLst/>
              <a:cxnLst/>
              <a:rect l="l" t="t" r="r" b="b"/>
              <a:pathLst>
                <a:path w="309245" h="412114">
                  <a:moveTo>
                    <a:pt x="154327" y="411620"/>
                  </a:moveTo>
                  <a:lnTo>
                    <a:pt x="102335" y="404627"/>
                  </a:lnTo>
                  <a:lnTo>
                    <a:pt x="59570" y="384873"/>
                  </a:lnTo>
                  <a:lnTo>
                    <a:pt x="27367" y="354197"/>
                  </a:lnTo>
                  <a:lnTo>
                    <a:pt x="7064" y="314439"/>
                  </a:lnTo>
                  <a:lnTo>
                    <a:pt x="0" y="267438"/>
                  </a:lnTo>
                  <a:lnTo>
                    <a:pt x="0" y="0"/>
                  </a:lnTo>
                  <a:lnTo>
                    <a:pt x="49127" y="0"/>
                  </a:lnTo>
                  <a:lnTo>
                    <a:pt x="49127" y="263482"/>
                  </a:lnTo>
                  <a:lnTo>
                    <a:pt x="56373" y="304114"/>
                  </a:lnTo>
                  <a:lnTo>
                    <a:pt x="77217" y="336119"/>
                  </a:lnTo>
                  <a:lnTo>
                    <a:pt x="110315" y="357087"/>
                  </a:lnTo>
                  <a:lnTo>
                    <a:pt x="154327" y="364611"/>
                  </a:lnTo>
                  <a:lnTo>
                    <a:pt x="198284" y="357087"/>
                  </a:lnTo>
                  <a:lnTo>
                    <a:pt x="231254" y="336119"/>
                  </a:lnTo>
                  <a:lnTo>
                    <a:pt x="251967" y="304114"/>
                  </a:lnTo>
                  <a:lnTo>
                    <a:pt x="259153" y="263482"/>
                  </a:lnTo>
                  <a:lnTo>
                    <a:pt x="259153" y="0"/>
                  </a:lnTo>
                  <a:lnTo>
                    <a:pt x="308663" y="0"/>
                  </a:lnTo>
                  <a:lnTo>
                    <a:pt x="308663" y="267438"/>
                  </a:lnTo>
                  <a:lnTo>
                    <a:pt x="301562" y="314439"/>
                  </a:lnTo>
                  <a:lnTo>
                    <a:pt x="281185" y="354197"/>
                  </a:lnTo>
                  <a:lnTo>
                    <a:pt x="248926" y="384873"/>
                  </a:lnTo>
                  <a:lnTo>
                    <a:pt x="206176" y="404627"/>
                  </a:lnTo>
                  <a:lnTo>
                    <a:pt x="154327" y="41162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940861" y="5167427"/>
              <a:ext cx="309245" cy="412115"/>
            </a:xfrm>
            <a:custGeom>
              <a:avLst/>
              <a:gdLst/>
              <a:ahLst/>
              <a:cxnLst/>
              <a:rect l="l" t="t" r="r" b="b"/>
              <a:pathLst>
                <a:path w="309245" h="412114">
                  <a:moveTo>
                    <a:pt x="259153" y="263482"/>
                  </a:moveTo>
                  <a:lnTo>
                    <a:pt x="251967" y="304114"/>
                  </a:lnTo>
                  <a:lnTo>
                    <a:pt x="231254" y="336119"/>
                  </a:lnTo>
                  <a:lnTo>
                    <a:pt x="198284" y="357087"/>
                  </a:lnTo>
                  <a:lnTo>
                    <a:pt x="154327" y="364611"/>
                  </a:lnTo>
                  <a:lnTo>
                    <a:pt x="110315" y="357087"/>
                  </a:lnTo>
                  <a:lnTo>
                    <a:pt x="77217" y="336119"/>
                  </a:lnTo>
                  <a:lnTo>
                    <a:pt x="56373" y="304114"/>
                  </a:lnTo>
                  <a:lnTo>
                    <a:pt x="49127" y="263482"/>
                  </a:lnTo>
                  <a:lnTo>
                    <a:pt x="49127" y="0"/>
                  </a:lnTo>
                  <a:lnTo>
                    <a:pt x="0" y="0"/>
                  </a:lnTo>
                  <a:lnTo>
                    <a:pt x="0" y="267438"/>
                  </a:lnTo>
                  <a:lnTo>
                    <a:pt x="7064" y="314439"/>
                  </a:lnTo>
                  <a:lnTo>
                    <a:pt x="27367" y="354197"/>
                  </a:lnTo>
                  <a:lnTo>
                    <a:pt x="59570" y="384873"/>
                  </a:lnTo>
                  <a:lnTo>
                    <a:pt x="102335" y="404627"/>
                  </a:lnTo>
                  <a:lnTo>
                    <a:pt x="154327" y="411620"/>
                  </a:lnTo>
                  <a:lnTo>
                    <a:pt x="206176" y="404627"/>
                  </a:lnTo>
                  <a:lnTo>
                    <a:pt x="248926" y="384873"/>
                  </a:lnTo>
                  <a:lnTo>
                    <a:pt x="281185" y="354197"/>
                  </a:lnTo>
                  <a:lnTo>
                    <a:pt x="301562" y="314439"/>
                  </a:lnTo>
                  <a:lnTo>
                    <a:pt x="308663" y="267438"/>
                  </a:lnTo>
                  <a:lnTo>
                    <a:pt x="308663" y="0"/>
                  </a:lnTo>
                  <a:lnTo>
                    <a:pt x="259153" y="0"/>
                  </a:lnTo>
                  <a:lnTo>
                    <a:pt x="259153" y="263482"/>
                  </a:lnTo>
                  <a:close/>
                </a:path>
              </a:pathLst>
            </a:custGeom>
            <a:ln w="1175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10319850" y="5161545"/>
            <a:ext cx="326390" cy="416559"/>
            <a:chOff x="10319850" y="5161545"/>
            <a:chExt cx="326390" cy="416559"/>
          </a:xfrm>
        </p:grpSpPr>
        <p:sp>
          <p:nvSpPr>
            <p:cNvPr id="176" name="object 176"/>
            <p:cNvSpPr/>
            <p:nvPr/>
          </p:nvSpPr>
          <p:spPr>
            <a:xfrm>
              <a:off x="10325732" y="5167427"/>
              <a:ext cx="314960" cy="405130"/>
            </a:xfrm>
            <a:custGeom>
              <a:avLst/>
              <a:gdLst/>
              <a:ahLst/>
              <a:cxnLst/>
              <a:rect l="l" t="t" r="r" b="b"/>
              <a:pathLst>
                <a:path w="314959" h="405129">
                  <a:moveTo>
                    <a:pt x="314488" y="404508"/>
                  </a:moveTo>
                  <a:lnTo>
                    <a:pt x="267274" y="404508"/>
                  </a:lnTo>
                  <a:lnTo>
                    <a:pt x="52991" y="89670"/>
                  </a:lnTo>
                  <a:lnTo>
                    <a:pt x="49127" y="89670"/>
                  </a:lnTo>
                  <a:lnTo>
                    <a:pt x="49127" y="404508"/>
                  </a:lnTo>
                  <a:lnTo>
                    <a:pt x="0" y="404508"/>
                  </a:lnTo>
                  <a:lnTo>
                    <a:pt x="0" y="0"/>
                  </a:lnTo>
                  <a:lnTo>
                    <a:pt x="47577" y="0"/>
                  </a:lnTo>
                  <a:lnTo>
                    <a:pt x="262243" y="315629"/>
                  </a:lnTo>
                  <a:lnTo>
                    <a:pt x="266117" y="315629"/>
                  </a:lnTo>
                  <a:lnTo>
                    <a:pt x="266117" y="0"/>
                  </a:lnTo>
                  <a:lnTo>
                    <a:pt x="314488" y="0"/>
                  </a:lnTo>
                  <a:lnTo>
                    <a:pt x="314488" y="4045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325732" y="5167427"/>
              <a:ext cx="314960" cy="405130"/>
            </a:xfrm>
            <a:custGeom>
              <a:avLst/>
              <a:gdLst/>
              <a:ahLst/>
              <a:cxnLst/>
              <a:rect l="l" t="t" r="r" b="b"/>
              <a:pathLst>
                <a:path w="314959" h="405129">
                  <a:moveTo>
                    <a:pt x="266117" y="0"/>
                  </a:moveTo>
                  <a:lnTo>
                    <a:pt x="266117" y="315629"/>
                  </a:lnTo>
                  <a:lnTo>
                    <a:pt x="262243" y="315629"/>
                  </a:lnTo>
                  <a:lnTo>
                    <a:pt x="47577" y="0"/>
                  </a:lnTo>
                  <a:lnTo>
                    <a:pt x="0" y="0"/>
                  </a:lnTo>
                  <a:lnTo>
                    <a:pt x="0" y="404508"/>
                  </a:lnTo>
                  <a:lnTo>
                    <a:pt x="49127" y="404508"/>
                  </a:lnTo>
                  <a:lnTo>
                    <a:pt x="49127" y="89670"/>
                  </a:lnTo>
                  <a:lnTo>
                    <a:pt x="52991" y="89670"/>
                  </a:lnTo>
                  <a:lnTo>
                    <a:pt x="267274" y="404508"/>
                  </a:lnTo>
                  <a:lnTo>
                    <a:pt x="314488" y="404508"/>
                  </a:lnTo>
                  <a:lnTo>
                    <a:pt x="314488" y="0"/>
                  </a:lnTo>
                  <a:lnTo>
                    <a:pt x="266117" y="0"/>
                  </a:lnTo>
                  <a:close/>
                </a:path>
              </a:pathLst>
            </a:custGeom>
            <a:ln w="1176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10710554" y="5161591"/>
            <a:ext cx="60960" cy="416559"/>
            <a:chOff x="10710554" y="5161591"/>
            <a:chExt cx="60960" cy="416559"/>
          </a:xfrm>
        </p:grpSpPr>
        <p:sp>
          <p:nvSpPr>
            <p:cNvPr id="179" name="object 179"/>
            <p:cNvSpPr/>
            <p:nvPr/>
          </p:nvSpPr>
          <p:spPr>
            <a:xfrm>
              <a:off x="10716390" y="5167427"/>
              <a:ext cx="49530" cy="405130"/>
            </a:xfrm>
            <a:custGeom>
              <a:avLst/>
              <a:gdLst/>
              <a:ahLst/>
              <a:cxnLst/>
              <a:rect l="l" t="t" r="r" b="b"/>
              <a:pathLst>
                <a:path w="49529" h="405129">
                  <a:moveTo>
                    <a:pt x="49099" y="404508"/>
                  </a:moveTo>
                  <a:lnTo>
                    <a:pt x="0" y="404508"/>
                  </a:lnTo>
                  <a:lnTo>
                    <a:pt x="0" y="0"/>
                  </a:lnTo>
                  <a:lnTo>
                    <a:pt x="49099" y="0"/>
                  </a:lnTo>
                  <a:lnTo>
                    <a:pt x="49099" y="4045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716390" y="5167427"/>
              <a:ext cx="49530" cy="405130"/>
            </a:xfrm>
            <a:custGeom>
              <a:avLst/>
              <a:gdLst/>
              <a:ahLst/>
              <a:cxnLst/>
              <a:rect l="l" t="t" r="r" b="b"/>
              <a:pathLst>
                <a:path w="49529" h="405129">
                  <a:moveTo>
                    <a:pt x="0" y="0"/>
                  </a:moveTo>
                  <a:lnTo>
                    <a:pt x="0" y="404508"/>
                  </a:lnTo>
                  <a:lnTo>
                    <a:pt x="49099" y="404508"/>
                  </a:lnTo>
                  <a:lnTo>
                    <a:pt x="49099" y="0"/>
                  </a:lnTo>
                  <a:lnTo>
                    <a:pt x="0" y="0"/>
                  </a:lnTo>
                  <a:close/>
                </a:path>
              </a:pathLst>
            </a:custGeom>
            <a:ln w="1167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10835871" y="5161545"/>
            <a:ext cx="323850" cy="416559"/>
            <a:chOff x="10835871" y="5161545"/>
            <a:chExt cx="323850" cy="416559"/>
          </a:xfrm>
        </p:grpSpPr>
        <p:sp>
          <p:nvSpPr>
            <p:cNvPr id="182" name="object 182"/>
            <p:cNvSpPr/>
            <p:nvPr/>
          </p:nvSpPr>
          <p:spPr>
            <a:xfrm>
              <a:off x="10841753" y="5167427"/>
              <a:ext cx="311785" cy="405130"/>
            </a:xfrm>
            <a:custGeom>
              <a:avLst/>
              <a:gdLst/>
              <a:ahLst/>
              <a:cxnLst/>
              <a:rect l="l" t="t" r="r" b="b"/>
              <a:pathLst>
                <a:path w="311784" h="405129">
                  <a:moveTo>
                    <a:pt x="123028" y="404508"/>
                  </a:moveTo>
                  <a:lnTo>
                    <a:pt x="0" y="404508"/>
                  </a:lnTo>
                  <a:lnTo>
                    <a:pt x="0" y="0"/>
                  </a:lnTo>
                  <a:lnTo>
                    <a:pt x="127975" y="0"/>
                  </a:lnTo>
                  <a:lnTo>
                    <a:pt x="174573" y="4567"/>
                  </a:lnTo>
                  <a:lnTo>
                    <a:pt x="214991" y="17966"/>
                  </a:lnTo>
                  <a:lnTo>
                    <a:pt x="248870" y="39740"/>
                  </a:lnTo>
                  <a:lnTo>
                    <a:pt x="253316" y="44635"/>
                  </a:lnTo>
                  <a:lnTo>
                    <a:pt x="49099" y="44635"/>
                  </a:lnTo>
                  <a:lnTo>
                    <a:pt x="49099" y="359873"/>
                  </a:lnTo>
                  <a:lnTo>
                    <a:pt x="252100" y="359873"/>
                  </a:lnTo>
                  <a:lnTo>
                    <a:pt x="247947" y="364394"/>
                  </a:lnTo>
                  <a:lnTo>
                    <a:pt x="213188" y="386366"/>
                  </a:lnTo>
                  <a:lnTo>
                    <a:pt x="171457" y="399894"/>
                  </a:lnTo>
                  <a:lnTo>
                    <a:pt x="123028" y="404508"/>
                  </a:lnTo>
                  <a:close/>
                </a:path>
                <a:path w="311784" h="405129">
                  <a:moveTo>
                    <a:pt x="252100" y="359873"/>
                  </a:moveTo>
                  <a:lnTo>
                    <a:pt x="119854" y="359873"/>
                  </a:lnTo>
                  <a:lnTo>
                    <a:pt x="172102" y="352841"/>
                  </a:lnTo>
                  <a:lnTo>
                    <a:pt x="212459" y="332441"/>
                  </a:lnTo>
                  <a:lnTo>
                    <a:pt x="241085" y="299716"/>
                  </a:lnTo>
                  <a:lnTo>
                    <a:pt x="258142" y="255710"/>
                  </a:lnTo>
                  <a:lnTo>
                    <a:pt x="263792" y="201467"/>
                  </a:lnTo>
                  <a:lnTo>
                    <a:pt x="258183" y="147688"/>
                  </a:lnTo>
                  <a:lnTo>
                    <a:pt x="241408" y="104110"/>
                  </a:lnTo>
                  <a:lnTo>
                    <a:pt x="213547" y="71739"/>
                  </a:lnTo>
                  <a:lnTo>
                    <a:pt x="174683" y="51578"/>
                  </a:lnTo>
                  <a:lnTo>
                    <a:pt x="124895" y="44635"/>
                  </a:lnTo>
                  <a:lnTo>
                    <a:pt x="253316" y="44635"/>
                  </a:lnTo>
                  <a:lnTo>
                    <a:pt x="275848" y="69434"/>
                  </a:lnTo>
                  <a:lnTo>
                    <a:pt x="295565" y="106590"/>
                  </a:lnTo>
                  <a:lnTo>
                    <a:pt x="307660" y="150753"/>
                  </a:lnTo>
                  <a:lnTo>
                    <a:pt x="311772" y="201467"/>
                  </a:lnTo>
                  <a:lnTo>
                    <a:pt x="307646" y="252515"/>
                  </a:lnTo>
                  <a:lnTo>
                    <a:pt x="295450" y="296998"/>
                  </a:lnTo>
                  <a:lnTo>
                    <a:pt x="275459" y="334448"/>
                  </a:lnTo>
                  <a:lnTo>
                    <a:pt x="252100" y="35987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841753" y="5167427"/>
              <a:ext cx="311785" cy="405130"/>
            </a:xfrm>
            <a:custGeom>
              <a:avLst/>
              <a:gdLst/>
              <a:ahLst/>
              <a:cxnLst/>
              <a:rect l="l" t="t" r="r" b="b"/>
              <a:pathLst>
                <a:path w="311784" h="405129">
                  <a:moveTo>
                    <a:pt x="127975" y="0"/>
                  </a:moveTo>
                  <a:lnTo>
                    <a:pt x="0" y="0"/>
                  </a:lnTo>
                  <a:lnTo>
                    <a:pt x="0" y="404508"/>
                  </a:lnTo>
                  <a:lnTo>
                    <a:pt x="123028" y="404508"/>
                  </a:lnTo>
                  <a:lnTo>
                    <a:pt x="171457" y="399894"/>
                  </a:lnTo>
                  <a:lnTo>
                    <a:pt x="213188" y="386366"/>
                  </a:lnTo>
                  <a:lnTo>
                    <a:pt x="247947" y="364394"/>
                  </a:lnTo>
                  <a:lnTo>
                    <a:pt x="275459" y="334448"/>
                  </a:lnTo>
                  <a:lnTo>
                    <a:pt x="295450" y="296998"/>
                  </a:lnTo>
                  <a:lnTo>
                    <a:pt x="307646" y="252515"/>
                  </a:lnTo>
                  <a:lnTo>
                    <a:pt x="311772" y="201467"/>
                  </a:lnTo>
                  <a:lnTo>
                    <a:pt x="307660" y="150753"/>
                  </a:lnTo>
                  <a:lnTo>
                    <a:pt x="295565" y="106590"/>
                  </a:lnTo>
                  <a:lnTo>
                    <a:pt x="275848" y="69434"/>
                  </a:lnTo>
                  <a:lnTo>
                    <a:pt x="248870" y="39740"/>
                  </a:lnTo>
                  <a:lnTo>
                    <a:pt x="214991" y="17966"/>
                  </a:lnTo>
                  <a:lnTo>
                    <a:pt x="174573" y="4567"/>
                  </a:lnTo>
                  <a:lnTo>
                    <a:pt x="127975" y="0"/>
                  </a:lnTo>
                  <a:close/>
                </a:path>
                <a:path w="311784" h="405129">
                  <a:moveTo>
                    <a:pt x="49099" y="359873"/>
                  </a:moveTo>
                  <a:lnTo>
                    <a:pt x="49099" y="44635"/>
                  </a:lnTo>
                  <a:lnTo>
                    <a:pt x="124895" y="44635"/>
                  </a:lnTo>
                  <a:lnTo>
                    <a:pt x="174683" y="51578"/>
                  </a:lnTo>
                  <a:lnTo>
                    <a:pt x="213547" y="71739"/>
                  </a:lnTo>
                  <a:lnTo>
                    <a:pt x="241408" y="104110"/>
                  </a:lnTo>
                  <a:lnTo>
                    <a:pt x="258183" y="147688"/>
                  </a:lnTo>
                  <a:lnTo>
                    <a:pt x="263792" y="201467"/>
                  </a:lnTo>
                  <a:lnTo>
                    <a:pt x="258142" y="255710"/>
                  </a:lnTo>
                  <a:lnTo>
                    <a:pt x="241085" y="299716"/>
                  </a:lnTo>
                  <a:lnTo>
                    <a:pt x="212459" y="332441"/>
                  </a:lnTo>
                  <a:lnTo>
                    <a:pt x="172102" y="352841"/>
                  </a:lnTo>
                  <a:lnTo>
                    <a:pt x="119854" y="359873"/>
                  </a:lnTo>
                  <a:lnTo>
                    <a:pt x="49099" y="35987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11208332" y="5161540"/>
            <a:ext cx="626745" cy="416559"/>
            <a:chOff x="11208332" y="5161540"/>
            <a:chExt cx="626745" cy="416559"/>
          </a:xfrm>
        </p:grpSpPr>
        <p:sp>
          <p:nvSpPr>
            <p:cNvPr id="185" name="object 185"/>
            <p:cNvSpPr/>
            <p:nvPr/>
          </p:nvSpPr>
          <p:spPr>
            <a:xfrm>
              <a:off x="11214189" y="5167921"/>
              <a:ext cx="243204" cy="404495"/>
            </a:xfrm>
            <a:custGeom>
              <a:avLst/>
              <a:gdLst/>
              <a:ahLst/>
              <a:cxnLst/>
              <a:rect l="l" t="t" r="r" b="b"/>
              <a:pathLst>
                <a:path w="243204" h="404495">
                  <a:moveTo>
                    <a:pt x="242976" y="359346"/>
                  </a:moveTo>
                  <a:lnTo>
                    <a:pt x="49199" y="359346"/>
                  </a:lnTo>
                  <a:lnTo>
                    <a:pt x="49199" y="223304"/>
                  </a:lnTo>
                  <a:lnTo>
                    <a:pt x="227482" y="223304"/>
                  </a:lnTo>
                  <a:lnTo>
                    <a:pt x="227482" y="179666"/>
                  </a:lnTo>
                  <a:lnTo>
                    <a:pt x="49199" y="179666"/>
                  </a:lnTo>
                  <a:lnTo>
                    <a:pt x="49199" y="43624"/>
                  </a:lnTo>
                  <a:lnTo>
                    <a:pt x="240271" y="43624"/>
                  </a:lnTo>
                  <a:lnTo>
                    <a:pt x="240271" y="0"/>
                  </a:lnTo>
                  <a:lnTo>
                    <a:pt x="0" y="0"/>
                  </a:lnTo>
                  <a:lnTo>
                    <a:pt x="0" y="43624"/>
                  </a:lnTo>
                  <a:lnTo>
                    <a:pt x="0" y="179666"/>
                  </a:lnTo>
                  <a:lnTo>
                    <a:pt x="0" y="223304"/>
                  </a:lnTo>
                  <a:lnTo>
                    <a:pt x="0" y="359346"/>
                  </a:lnTo>
                  <a:lnTo>
                    <a:pt x="0" y="404266"/>
                  </a:lnTo>
                  <a:lnTo>
                    <a:pt x="242976" y="404266"/>
                  </a:lnTo>
                  <a:lnTo>
                    <a:pt x="242976" y="35934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1214200" y="5167427"/>
              <a:ext cx="243204" cy="405130"/>
            </a:xfrm>
            <a:custGeom>
              <a:avLst/>
              <a:gdLst/>
              <a:ahLst/>
              <a:cxnLst/>
              <a:rect l="l" t="t" r="r" b="b"/>
              <a:pathLst>
                <a:path w="243204" h="405129">
                  <a:moveTo>
                    <a:pt x="242977" y="404508"/>
                  </a:moveTo>
                  <a:lnTo>
                    <a:pt x="242977" y="359873"/>
                  </a:lnTo>
                  <a:lnTo>
                    <a:pt x="49192" y="359873"/>
                  </a:lnTo>
                  <a:lnTo>
                    <a:pt x="49192" y="223985"/>
                  </a:lnTo>
                  <a:lnTo>
                    <a:pt x="227481" y="223985"/>
                  </a:lnTo>
                  <a:lnTo>
                    <a:pt x="227481" y="179741"/>
                  </a:lnTo>
                  <a:lnTo>
                    <a:pt x="49192" y="179741"/>
                  </a:lnTo>
                  <a:lnTo>
                    <a:pt x="49192" y="44635"/>
                  </a:lnTo>
                  <a:lnTo>
                    <a:pt x="240270" y="44635"/>
                  </a:lnTo>
                  <a:lnTo>
                    <a:pt x="240270" y="0"/>
                  </a:lnTo>
                  <a:lnTo>
                    <a:pt x="0" y="0"/>
                  </a:lnTo>
                  <a:lnTo>
                    <a:pt x="0" y="404508"/>
                  </a:lnTo>
                  <a:lnTo>
                    <a:pt x="242977" y="404508"/>
                  </a:lnTo>
                  <a:close/>
                </a:path>
              </a:pathLst>
            </a:custGeom>
            <a:ln w="1173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1486954" y="5167427"/>
              <a:ext cx="342265" cy="405130"/>
            </a:xfrm>
            <a:custGeom>
              <a:avLst/>
              <a:gdLst/>
              <a:ahLst/>
              <a:cxnLst/>
              <a:rect l="l" t="t" r="r" b="b"/>
              <a:pathLst>
                <a:path w="342265" h="405129">
                  <a:moveTo>
                    <a:pt x="196864" y="404508"/>
                  </a:moveTo>
                  <a:lnTo>
                    <a:pt x="145058" y="404508"/>
                  </a:lnTo>
                  <a:lnTo>
                    <a:pt x="0" y="0"/>
                  </a:lnTo>
                  <a:lnTo>
                    <a:pt x="52179" y="0"/>
                  </a:lnTo>
                  <a:lnTo>
                    <a:pt x="168581" y="339329"/>
                  </a:lnTo>
                  <a:lnTo>
                    <a:pt x="173248" y="339329"/>
                  </a:lnTo>
                  <a:lnTo>
                    <a:pt x="290116" y="0"/>
                  </a:lnTo>
                  <a:lnTo>
                    <a:pt x="341922" y="0"/>
                  </a:lnTo>
                  <a:lnTo>
                    <a:pt x="196864" y="4045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1486954" y="5167427"/>
              <a:ext cx="342265" cy="405130"/>
            </a:xfrm>
            <a:custGeom>
              <a:avLst/>
              <a:gdLst/>
              <a:ahLst/>
              <a:cxnLst/>
              <a:rect l="l" t="t" r="r" b="b"/>
              <a:pathLst>
                <a:path w="342265" h="405129">
                  <a:moveTo>
                    <a:pt x="0" y="0"/>
                  </a:moveTo>
                  <a:lnTo>
                    <a:pt x="145058" y="404508"/>
                  </a:lnTo>
                  <a:lnTo>
                    <a:pt x="196864" y="404508"/>
                  </a:lnTo>
                  <a:lnTo>
                    <a:pt x="341922" y="0"/>
                  </a:lnTo>
                  <a:lnTo>
                    <a:pt x="290116" y="0"/>
                  </a:lnTo>
                  <a:lnTo>
                    <a:pt x="173248" y="339329"/>
                  </a:lnTo>
                  <a:lnTo>
                    <a:pt x="168581" y="339329"/>
                  </a:lnTo>
                  <a:lnTo>
                    <a:pt x="52179" y="0"/>
                  </a:lnTo>
                  <a:lnTo>
                    <a:pt x="0" y="0"/>
                  </a:lnTo>
                  <a:close/>
                </a:path>
              </a:pathLst>
            </a:custGeom>
            <a:ln w="1177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11972974" y="5114984"/>
            <a:ext cx="408305" cy="508634"/>
            <a:chOff x="11972974" y="5114984"/>
            <a:chExt cx="408305" cy="508634"/>
          </a:xfrm>
        </p:grpSpPr>
        <p:sp>
          <p:nvSpPr>
            <p:cNvPr id="190" name="object 190"/>
            <p:cNvSpPr/>
            <p:nvPr/>
          </p:nvSpPr>
          <p:spPr>
            <a:xfrm>
              <a:off x="11978882" y="5120819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40" h="496570">
                  <a:moveTo>
                    <a:pt x="396062" y="496543"/>
                  </a:moveTo>
                  <a:lnTo>
                    <a:pt x="353124" y="496543"/>
                  </a:lnTo>
                  <a:lnTo>
                    <a:pt x="353124" y="0"/>
                  </a:lnTo>
                  <a:lnTo>
                    <a:pt x="396062" y="0"/>
                  </a:lnTo>
                  <a:lnTo>
                    <a:pt x="396062" y="496543"/>
                  </a:lnTo>
                  <a:close/>
                </a:path>
                <a:path w="396240" h="496570">
                  <a:moveTo>
                    <a:pt x="181369" y="61223"/>
                  </a:moveTo>
                  <a:lnTo>
                    <a:pt x="138430" y="61223"/>
                  </a:lnTo>
                  <a:lnTo>
                    <a:pt x="138430" y="390"/>
                  </a:lnTo>
                  <a:lnTo>
                    <a:pt x="181369" y="390"/>
                  </a:lnTo>
                  <a:lnTo>
                    <a:pt x="181369" y="61223"/>
                  </a:lnTo>
                  <a:close/>
                </a:path>
                <a:path w="396240" h="496570">
                  <a:moveTo>
                    <a:pt x="308225" y="96772"/>
                  </a:moveTo>
                  <a:lnTo>
                    <a:pt x="10454" y="96772"/>
                  </a:lnTo>
                  <a:lnTo>
                    <a:pt x="10454" y="61223"/>
                  </a:lnTo>
                  <a:lnTo>
                    <a:pt x="308225" y="61223"/>
                  </a:lnTo>
                  <a:lnTo>
                    <a:pt x="308225" y="96772"/>
                  </a:lnTo>
                  <a:close/>
                </a:path>
                <a:path w="396240" h="496570">
                  <a:moveTo>
                    <a:pt x="6534" y="401343"/>
                  </a:moveTo>
                  <a:lnTo>
                    <a:pt x="0" y="364211"/>
                  </a:lnTo>
                  <a:lnTo>
                    <a:pt x="66309" y="363471"/>
                  </a:lnTo>
                  <a:lnTo>
                    <a:pt x="138430" y="361837"/>
                  </a:lnTo>
                  <a:lnTo>
                    <a:pt x="138430" y="307917"/>
                  </a:lnTo>
                  <a:lnTo>
                    <a:pt x="98773" y="298066"/>
                  </a:lnTo>
                  <a:lnTo>
                    <a:pt x="68445" y="279009"/>
                  </a:lnTo>
                  <a:lnTo>
                    <a:pt x="49143" y="251841"/>
                  </a:lnTo>
                  <a:lnTo>
                    <a:pt x="42565" y="217655"/>
                  </a:lnTo>
                  <a:lnTo>
                    <a:pt x="50711" y="179547"/>
                  </a:lnTo>
                  <a:lnTo>
                    <a:pt x="74337" y="150402"/>
                  </a:lnTo>
                  <a:lnTo>
                    <a:pt x="111178" y="131775"/>
                  </a:lnTo>
                  <a:lnTo>
                    <a:pt x="158966" y="125220"/>
                  </a:lnTo>
                  <a:lnTo>
                    <a:pt x="207094" y="131775"/>
                  </a:lnTo>
                  <a:lnTo>
                    <a:pt x="244353" y="150402"/>
                  </a:lnTo>
                  <a:lnTo>
                    <a:pt x="251937" y="159587"/>
                  </a:lnTo>
                  <a:lnTo>
                    <a:pt x="158966" y="159587"/>
                  </a:lnTo>
                  <a:lnTo>
                    <a:pt x="128057" y="163773"/>
                  </a:lnTo>
                  <a:lnTo>
                    <a:pt x="103869" y="175587"/>
                  </a:lnTo>
                  <a:lnTo>
                    <a:pt x="88187" y="193918"/>
                  </a:lnTo>
                  <a:lnTo>
                    <a:pt x="82797" y="217655"/>
                  </a:lnTo>
                  <a:lnTo>
                    <a:pt x="88187" y="241036"/>
                  </a:lnTo>
                  <a:lnTo>
                    <a:pt x="103869" y="258936"/>
                  </a:lnTo>
                  <a:lnTo>
                    <a:pt x="128057" y="270316"/>
                  </a:lnTo>
                  <a:lnTo>
                    <a:pt x="158966" y="274140"/>
                  </a:lnTo>
                  <a:lnTo>
                    <a:pt x="253988" y="274140"/>
                  </a:lnTo>
                  <a:lnTo>
                    <a:pt x="250864" y="278513"/>
                  </a:lnTo>
                  <a:lnTo>
                    <a:pt x="220720" y="297564"/>
                  </a:lnTo>
                  <a:lnTo>
                    <a:pt x="181369" y="307526"/>
                  </a:lnTo>
                  <a:lnTo>
                    <a:pt x="181369" y="360264"/>
                  </a:lnTo>
                  <a:lnTo>
                    <a:pt x="322232" y="360264"/>
                  </a:lnTo>
                  <a:lnTo>
                    <a:pt x="324467" y="381991"/>
                  </a:lnTo>
                  <a:lnTo>
                    <a:pt x="269451" y="389594"/>
                  </a:lnTo>
                  <a:lnTo>
                    <a:pt x="213787" y="394906"/>
                  </a:lnTo>
                  <a:lnTo>
                    <a:pt x="158569" y="398331"/>
                  </a:lnTo>
                  <a:lnTo>
                    <a:pt x="104892" y="400275"/>
                  </a:lnTo>
                  <a:lnTo>
                    <a:pt x="53848" y="401144"/>
                  </a:lnTo>
                  <a:lnTo>
                    <a:pt x="6534" y="401343"/>
                  </a:lnTo>
                  <a:close/>
                </a:path>
                <a:path w="396240" h="496570">
                  <a:moveTo>
                    <a:pt x="253988" y="274140"/>
                  </a:moveTo>
                  <a:lnTo>
                    <a:pt x="158966" y="274140"/>
                  </a:lnTo>
                  <a:lnTo>
                    <a:pt x="190241" y="270316"/>
                  </a:lnTo>
                  <a:lnTo>
                    <a:pt x="214541" y="258936"/>
                  </a:lnTo>
                  <a:lnTo>
                    <a:pt x="230283" y="241036"/>
                  </a:lnTo>
                  <a:lnTo>
                    <a:pt x="235882" y="217655"/>
                  </a:lnTo>
                  <a:lnTo>
                    <a:pt x="230283" y="193918"/>
                  </a:lnTo>
                  <a:lnTo>
                    <a:pt x="214541" y="175587"/>
                  </a:lnTo>
                  <a:lnTo>
                    <a:pt x="190241" y="163773"/>
                  </a:lnTo>
                  <a:lnTo>
                    <a:pt x="158966" y="159587"/>
                  </a:lnTo>
                  <a:lnTo>
                    <a:pt x="251937" y="159587"/>
                  </a:lnTo>
                  <a:lnTo>
                    <a:pt x="268416" y="179547"/>
                  </a:lnTo>
                  <a:lnTo>
                    <a:pt x="276954" y="217655"/>
                  </a:lnTo>
                  <a:lnTo>
                    <a:pt x="270157" y="251501"/>
                  </a:lnTo>
                  <a:lnTo>
                    <a:pt x="253988" y="274140"/>
                  </a:lnTo>
                  <a:close/>
                </a:path>
                <a:path w="396240" h="496570">
                  <a:moveTo>
                    <a:pt x="322232" y="360264"/>
                  </a:moveTo>
                  <a:lnTo>
                    <a:pt x="181369" y="360264"/>
                  </a:lnTo>
                  <a:lnTo>
                    <a:pt x="216801" y="358328"/>
                  </a:lnTo>
                  <a:lnTo>
                    <a:pt x="252066" y="355744"/>
                  </a:lnTo>
                  <a:lnTo>
                    <a:pt x="286894" y="352458"/>
                  </a:lnTo>
                  <a:lnTo>
                    <a:pt x="321013" y="348414"/>
                  </a:lnTo>
                  <a:lnTo>
                    <a:pt x="322232" y="3602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1978882" y="5120819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40" h="496570">
                  <a:moveTo>
                    <a:pt x="353124" y="496543"/>
                  </a:moveTo>
                  <a:lnTo>
                    <a:pt x="396062" y="496543"/>
                  </a:lnTo>
                  <a:lnTo>
                    <a:pt x="396062" y="0"/>
                  </a:lnTo>
                  <a:lnTo>
                    <a:pt x="353124" y="0"/>
                  </a:lnTo>
                  <a:lnTo>
                    <a:pt x="353124" y="496543"/>
                  </a:lnTo>
                  <a:close/>
                </a:path>
                <a:path w="396240" h="496570">
                  <a:moveTo>
                    <a:pt x="181369" y="61223"/>
                  </a:moveTo>
                  <a:lnTo>
                    <a:pt x="181369" y="390"/>
                  </a:lnTo>
                  <a:lnTo>
                    <a:pt x="138430" y="390"/>
                  </a:lnTo>
                  <a:lnTo>
                    <a:pt x="138430" y="61223"/>
                  </a:lnTo>
                  <a:lnTo>
                    <a:pt x="10454" y="61223"/>
                  </a:lnTo>
                  <a:lnTo>
                    <a:pt x="10454" y="96772"/>
                  </a:lnTo>
                  <a:lnTo>
                    <a:pt x="308225" y="96772"/>
                  </a:lnTo>
                  <a:lnTo>
                    <a:pt x="308225" y="61223"/>
                  </a:lnTo>
                  <a:lnTo>
                    <a:pt x="181369" y="61223"/>
                  </a:lnTo>
                  <a:close/>
                </a:path>
                <a:path w="396240" h="496570">
                  <a:moveTo>
                    <a:pt x="181369" y="307526"/>
                  </a:moveTo>
                  <a:lnTo>
                    <a:pt x="220720" y="297564"/>
                  </a:lnTo>
                  <a:lnTo>
                    <a:pt x="250864" y="278513"/>
                  </a:lnTo>
                  <a:lnTo>
                    <a:pt x="270157" y="251501"/>
                  </a:lnTo>
                  <a:lnTo>
                    <a:pt x="276954" y="217655"/>
                  </a:lnTo>
                  <a:lnTo>
                    <a:pt x="268416" y="179547"/>
                  </a:lnTo>
                  <a:lnTo>
                    <a:pt x="244353" y="150402"/>
                  </a:lnTo>
                  <a:lnTo>
                    <a:pt x="207094" y="131775"/>
                  </a:lnTo>
                  <a:lnTo>
                    <a:pt x="158966" y="125220"/>
                  </a:lnTo>
                  <a:lnTo>
                    <a:pt x="111178" y="131775"/>
                  </a:lnTo>
                  <a:lnTo>
                    <a:pt x="74337" y="150402"/>
                  </a:lnTo>
                  <a:lnTo>
                    <a:pt x="50711" y="179547"/>
                  </a:lnTo>
                  <a:lnTo>
                    <a:pt x="42565" y="217655"/>
                  </a:lnTo>
                  <a:lnTo>
                    <a:pt x="49143" y="251841"/>
                  </a:lnTo>
                  <a:lnTo>
                    <a:pt x="68445" y="279009"/>
                  </a:lnTo>
                  <a:lnTo>
                    <a:pt x="98773" y="298066"/>
                  </a:lnTo>
                  <a:lnTo>
                    <a:pt x="138430" y="307917"/>
                  </a:lnTo>
                  <a:lnTo>
                    <a:pt x="138430" y="361837"/>
                  </a:lnTo>
                  <a:lnTo>
                    <a:pt x="101849" y="362821"/>
                  </a:lnTo>
                  <a:lnTo>
                    <a:pt x="66309" y="363471"/>
                  </a:lnTo>
                  <a:lnTo>
                    <a:pt x="32222" y="363898"/>
                  </a:lnTo>
                  <a:lnTo>
                    <a:pt x="0" y="364211"/>
                  </a:lnTo>
                  <a:lnTo>
                    <a:pt x="6534" y="401343"/>
                  </a:lnTo>
                  <a:lnTo>
                    <a:pt x="53848" y="401144"/>
                  </a:lnTo>
                  <a:lnTo>
                    <a:pt x="104892" y="400275"/>
                  </a:lnTo>
                  <a:lnTo>
                    <a:pt x="158569" y="398331"/>
                  </a:lnTo>
                  <a:lnTo>
                    <a:pt x="213787" y="394906"/>
                  </a:lnTo>
                  <a:lnTo>
                    <a:pt x="269451" y="389594"/>
                  </a:lnTo>
                  <a:lnTo>
                    <a:pt x="324467" y="381991"/>
                  </a:lnTo>
                  <a:lnTo>
                    <a:pt x="321013" y="348414"/>
                  </a:lnTo>
                  <a:lnTo>
                    <a:pt x="286894" y="352458"/>
                  </a:lnTo>
                  <a:lnTo>
                    <a:pt x="252066" y="355744"/>
                  </a:lnTo>
                  <a:lnTo>
                    <a:pt x="216801" y="358328"/>
                  </a:lnTo>
                  <a:lnTo>
                    <a:pt x="181369" y="360264"/>
                  </a:lnTo>
                  <a:lnTo>
                    <a:pt x="181369" y="307526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055764" y="5274492"/>
              <a:ext cx="164915" cy="126382"/>
            </a:xfrm>
            <a:prstGeom prst="rect">
              <a:avLst/>
            </a:prstGeom>
          </p:spPr>
        </p:pic>
      </p:grpSp>
      <p:sp>
        <p:nvSpPr>
          <p:cNvPr id="193" name="object 193"/>
          <p:cNvSpPr/>
          <p:nvPr/>
        </p:nvSpPr>
        <p:spPr>
          <a:xfrm>
            <a:off x="12807039" y="5120819"/>
            <a:ext cx="43180" cy="497840"/>
          </a:xfrm>
          <a:custGeom>
            <a:avLst/>
            <a:gdLst/>
            <a:ahLst/>
            <a:cxnLst/>
            <a:rect l="l" t="t" r="r" b="b"/>
            <a:pathLst>
              <a:path w="43179" h="497839">
                <a:moveTo>
                  <a:pt x="42845" y="497334"/>
                </a:moveTo>
                <a:lnTo>
                  <a:pt x="0" y="497334"/>
                </a:lnTo>
                <a:lnTo>
                  <a:pt x="0" y="0"/>
                </a:lnTo>
                <a:lnTo>
                  <a:pt x="42845" y="0"/>
                </a:lnTo>
                <a:lnTo>
                  <a:pt x="42845" y="49733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477432" y="5162778"/>
            <a:ext cx="230504" cy="335280"/>
          </a:xfrm>
          <a:custGeom>
            <a:avLst/>
            <a:gdLst/>
            <a:ahLst/>
            <a:cxnLst/>
            <a:rect l="l" t="t" r="r" b="b"/>
            <a:pathLst>
              <a:path w="230504" h="335279">
                <a:moveTo>
                  <a:pt x="230187" y="304"/>
                </a:moveTo>
                <a:lnTo>
                  <a:pt x="187617" y="304"/>
                </a:lnTo>
                <a:lnTo>
                  <a:pt x="187617" y="130911"/>
                </a:lnTo>
                <a:lnTo>
                  <a:pt x="42938" y="130911"/>
                </a:lnTo>
                <a:lnTo>
                  <a:pt x="42938" y="0"/>
                </a:lnTo>
                <a:lnTo>
                  <a:pt x="0" y="0"/>
                </a:lnTo>
                <a:lnTo>
                  <a:pt x="0" y="130911"/>
                </a:lnTo>
                <a:lnTo>
                  <a:pt x="0" y="166839"/>
                </a:lnTo>
                <a:lnTo>
                  <a:pt x="0" y="299034"/>
                </a:lnTo>
                <a:lnTo>
                  <a:pt x="0" y="334962"/>
                </a:lnTo>
                <a:lnTo>
                  <a:pt x="230187" y="334962"/>
                </a:lnTo>
                <a:lnTo>
                  <a:pt x="230187" y="299034"/>
                </a:lnTo>
                <a:lnTo>
                  <a:pt x="42938" y="299034"/>
                </a:lnTo>
                <a:lnTo>
                  <a:pt x="42938" y="166839"/>
                </a:lnTo>
                <a:lnTo>
                  <a:pt x="187617" y="166839"/>
                </a:lnTo>
                <a:lnTo>
                  <a:pt x="187617" y="298564"/>
                </a:lnTo>
                <a:lnTo>
                  <a:pt x="230187" y="298564"/>
                </a:lnTo>
                <a:lnTo>
                  <a:pt x="230187" y="166839"/>
                </a:lnTo>
                <a:lnTo>
                  <a:pt x="230187" y="166611"/>
                </a:lnTo>
                <a:lnTo>
                  <a:pt x="230187" y="131457"/>
                </a:lnTo>
                <a:lnTo>
                  <a:pt x="230187" y="130911"/>
                </a:lnTo>
                <a:lnTo>
                  <a:pt x="230187" y="3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807039" y="5120819"/>
            <a:ext cx="43180" cy="497840"/>
          </a:xfrm>
          <a:custGeom>
            <a:avLst/>
            <a:gdLst/>
            <a:ahLst/>
            <a:cxnLst/>
            <a:rect l="l" t="t" r="r" b="b"/>
            <a:pathLst>
              <a:path w="43179" h="497839">
                <a:moveTo>
                  <a:pt x="0" y="0"/>
                </a:moveTo>
                <a:lnTo>
                  <a:pt x="0" y="497334"/>
                </a:lnTo>
                <a:lnTo>
                  <a:pt x="42845" y="497334"/>
                </a:lnTo>
                <a:lnTo>
                  <a:pt x="42845" y="0"/>
                </a:lnTo>
                <a:lnTo>
                  <a:pt x="0" y="0"/>
                </a:lnTo>
                <a:close/>
              </a:path>
            </a:pathLst>
          </a:custGeom>
          <a:ln w="1166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477437" y="5163080"/>
            <a:ext cx="230504" cy="335280"/>
          </a:xfrm>
          <a:custGeom>
            <a:avLst/>
            <a:gdLst/>
            <a:ahLst/>
            <a:cxnLst/>
            <a:rect l="l" t="t" r="r" b="b"/>
            <a:pathLst>
              <a:path w="230504" h="335279">
                <a:moveTo>
                  <a:pt x="0" y="0"/>
                </a:moveTo>
                <a:lnTo>
                  <a:pt x="0" y="334982"/>
                </a:lnTo>
                <a:lnTo>
                  <a:pt x="230188" y="334982"/>
                </a:lnTo>
                <a:lnTo>
                  <a:pt x="230188" y="0"/>
                </a:lnTo>
                <a:lnTo>
                  <a:pt x="187623" y="0"/>
                </a:lnTo>
                <a:lnTo>
                  <a:pt x="187623" y="131150"/>
                </a:lnTo>
                <a:lnTo>
                  <a:pt x="42938" y="131150"/>
                </a:lnTo>
                <a:lnTo>
                  <a:pt x="42938" y="0"/>
                </a:lnTo>
                <a:lnTo>
                  <a:pt x="0" y="0"/>
                </a:lnTo>
                <a:close/>
              </a:path>
              <a:path w="230504" h="335279">
                <a:moveTo>
                  <a:pt x="42938" y="166308"/>
                </a:moveTo>
                <a:lnTo>
                  <a:pt x="187623" y="166308"/>
                </a:lnTo>
                <a:lnTo>
                  <a:pt x="187623" y="298250"/>
                </a:lnTo>
                <a:lnTo>
                  <a:pt x="42938" y="298250"/>
                </a:lnTo>
                <a:lnTo>
                  <a:pt x="42938" y="166308"/>
                </a:lnTo>
                <a:close/>
              </a:path>
            </a:pathLst>
          </a:custGeom>
          <a:ln w="11792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7" name="object 197"/>
          <p:cNvGrpSpPr/>
          <p:nvPr/>
        </p:nvGrpSpPr>
        <p:grpSpPr>
          <a:xfrm>
            <a:off x="12915522" y="5129892"/>
            <a:ext cx="457200" cy="487045"/>
            <a:chOff x="12915522" y="5129892"/>
            <a:chExt cx="457200" cy="487045"/>
          </a:xfrm>
        </p:grpSpPr>
        <p:sp>
          <p:nvSpPr>
            <p:cNvPr id="198" name="object 198"/>
            <p:cNvSpPr/>
            <p:nvPr/>
          </p:nvSpPr>
          <p:spPr>
            <a:xfrm>
              <a:off x="12921476" y="5135828"/>
              <a:ext cx="445770" cy="474980"/>
            </a:xfrm>
            <a:custGeom>
              <a:avLst/>
              <a:gdLst/>
              <a:ahLst/>
              <a:cxnLst/>
              <a:rect l="l" t="t" r="r" b="b"/>
              <a:pathLst>
                <a:path w="445769" h="474979">
                  <a:moveTo>
                    <a:pt x="396430" y="146304"/>
                  </a:moveTo>
                  <a:lnTo>
                    <a:pt x="100622" y="146304"/>
                  </a:lnTo>
                  <a:lnTo>
                    <a:pt x="100622" y="102679"/>
                  </a:lnTo>
                  <a:lnTo>
                    <a:pt x="387934" y="102679"/>
                  </a:lnTo>
                  <a:lnTo>
                    <a:pt x="387934" y="73152"/>
                  </a:lnTo>
                  <a:lnTo>
                    <a:pt x="387934" y="32092"/>
                  </a:lnTo>
                  <a:lnTo>
                    <a:pt x="387934" y="0"/>
                  </a:lnTo>
                  <a:lnTo>
                    <a:pt x="56476" y="0"/>
                  </a:lnTo>
                  <a:lnTo>
                    <a:pt x="56476" y="32092"/>
                  </a:lnTo>
                  <a:lnTo>
                    <a:pt x="344995" y="32092"/>
                  </a:lnTo>
                  <a:lnTo>
                    <a:pt x="344995" y="73152"/>
                  </a:lnTo>
                  <a:lnTo>
                    <a:pt x="58064" y="73152"/>
                  </a:lnTo>
                  <a:lnTo>
                    <a:pt x="58064" y="102679"/>
                  </a:lnTo>
                  <a:lnTo>
                    <a:pt x="58064" y="146304"/>
                  </a:lnTo>
                  <a:lnTo>
                    <a:pt x="58064" y="178396"/>
                  </a:lnTo>
                  <a:lnTo>
                    <a:pt x="396430" y="178396"/>
                  </a:lnTo>
                  <a:lnTo>
                    <a:pt x="396430" y="146304"/>
                  </a:lnTo>
                  <a:close/>
                </a:path>
                <a:path w="445769" h="474979">
                  <a:moveTo>
                    <a:pt x="405396" y="442772"/>
                  </a:moveTo>
                  <a:lnTo>
                    <a:pt x="97447" y="442772"/>
                  </a:lnTo>
                  <a:lnTo>
                    <a:pt x="97447" y="395287"/>
                  </a:lnTo>
                  <a:lnTo>
                    <a:pt x="389521" y="395287"/>
                  </a:lnTo>
                  <a:lnTo>
                    <a:pt x="389521" y="364490"/>
                  </a:lnTo>
                  <a:lnTo>
                    <a:pt x="389521" y="322135"/>
                  </a:lnTo>
                  <a:lnTo>
                    <a:pt x="389521" y="290042"/>
                  </a:lnTo>
                  <a:lnTo>
                    <a:pt x="53759" y="290042"/>
                  </a:lnTo>
                  <a:lnTo>
                    <a:pt x="53759" y="322135"/>
                  </a:lnTo>
                  <a:lnTo>
                    <a:pt x="346964" y="322135"/>
                  </a:lnTo>
                  <a:lnTo>
                    <a:pt x="346964" y="364490"/>
                  </a:lnTo>
                  <a:lnTo>
                    <a:pt x="54508" y="364490"/>
                  </a:lnTo>
                  <a:lnTo>
                    <a:pt x="54508" y="395287"/>
                  </a:lnTo>
                  <a:lnTo>
                    <a:pt x="54508" y="442772"/>
                  </a:lnTo>
                  <a:lnTo>
                    <a:pt x="54508" y="474853"/>
                  </a:lnTo>
                  <a:lnTo>
                    <a:pt x="405396" y="474853"/>
                  </a:lnTo>
                  <a:lnTo>
                    <a:pt x="405396" y="442772"/>
                  </a:lnTo>
                  <a:close/>
                </a:path>
                <a:path w="445769" h="474979">
                  <a:moveTo>
                    <a:pt x="445249" y="215684"/>
                  </a:moveTo>
                  <a:lnTo>
                    <a:pt x="0" y="215684"/>
                  </a:lnTo>
                  <a:lnTo>
                    <a:pt x="0" y="250050"/>
                  </a:lnTo>
                  <a:lnTo>
                    <a:pt x="445249" y="250050"/>
                  </a:lnTo>
                  <a:lnTo>
                    <a:pt x="445249" y="2156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2921480" y="5135824"/>
              <a:ext cx="445770" cy="474980"/>
            </a:xfrm>
            <a:custGeom>
              <a:avLst/>
              <a:gdLst/>
              <a:ahLst/>
              <a:cxnLst/>
              <a:rect l="l" t="t" r="r" b="b"/>
              <a:pathLst>
                <a:path w="445769" h="474979">
                  <a:moveTo>
                    <a:pt x="58060" y="72682"/>
                  </a:moveTo>
                  <a:lnTo>
                    <a:pt x="58060" y="178158"/>
                  </a:lnTo>
                  <a:lnTo>
                    <a:pt x="396436" y="178158"/>
                  </a:lnTo>
                  <a:lnTo>
                    <a:pt x="396436" y="146165"/>
                  </a:lnTo>
                  <a:lnTo>
                    <a:pt x="100625" y="146165"/>
                  </a:lnTo>
                  <a:lnTo>
                    <a:pt x="100625" y="102712"/>
                  </a:lnTo>
                  <a:lnTo>
                    <a:pt x="387941" y="102712"/>
                  </a:lnTo>
                  <a:lnTo>
                    <a:pt x="387941" y="0"/>
                  </a:lnTo>
                  <a:lnTo>
                    <a:pt x="56473" y="0"/>
                  </a:lnTo>
                  <a:lnTo>
                    <a:pt x="56473" y="31602"/>
                  </a:lnTo>
                  <a:lnTo>
                    <a:pt x="345003" y="31602"/>
                  </a:lnTo>
                  <a:lnTo>
                    <a:pt x="345003" y="72682"/>
                  </a:lnTo>
                  <a:lnTo>
                    <a:pt x="58060" y="72682"/>
                  </a:lnTo>
                  <a:close/>
                </a:path>
                <a:path w="445769" h="474979">
                  <a:moveTo>
                    <a:pt x="0" y="250049"/>
                  </a:moveTo>
                  <a:lnTo>
                    <a:pt x="445255" y="250049"/>
                  </a:lnTo>
                  <a:lnTo>
                    <a:pt x="445255" y="215682"/>
                  </a:lnTo>
                  <a:lnTo>
                    <a:pt x="0" y="215682"/>
                  </a:lnTo>
                  <a:lnTo>
                    <a:pt x="0" y="250049"/>
                  </a:lnTo>
                  <a:close/>
                </a:path>
                <a:path w="445769" h="474979">
                  <a:moveTo>
                    <a:pt x="389528" y="395423"/>
                  </a:moveTo>
                  <a:lnTo>
                    <a:pt x="389528" y="289956"/>
                  </a:lnTo>
                  <a:lnTo>
                    <a:pt x="53766" y="289956"/>
                  </a:lnTo>
                  <a:lnTo>
                    <a:pt x="53766" y="322741"/>
                  </a:lnTo>
                  <a:lnTo>
                    <a:pt x="346963" y="322741"/>
                  </a:lnTo>
                  <a:lnTo>
                    <a:pt x="346963" y="365002"/>
                  </a:lnTo>
                  <a:lnTo>
                    <a:pt x="54513" y="365002"/>
                  </a:lnTo>
                  <a:lnTo>
                    <a:pt x="54513" y="474826"/>
                  </a:lnTo>
                  <a:lnTo>
                    <a:pt x="405397" y="474826"/>
                  </a:lnTo>
                  <a:lnTo>
                    <a:pt x="405397" y="442823"/>
                  </a:lnTo>
                  <a:lnTo>
                    <a:pt x="97452" y="442823"/>
                  </a:lnTo>
                  <a:lnTo>
                    <a:pt x="97452" y="395423"/>
                  </a:lnTo>
                  <a:lnTo>
                    <a:pt x="389528" y="39542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13542379" y="5115354"/>
            <a:ext cx="441959" cy="501650"/>
            <a:chOff x="13542379" y="5115354"/>
            <a:chExt cx="441959" cy="501650"/>
          </a:xfrm>
        </p:grpSpPr>
        <p:sp>
          <p:nvSpPr>
            <p:cNvPr id="201" name="object 201"/>
            <p:cNvSpPr/>
            <p:nvPr/>
          </p:nvSpPr>
          <p:spPr>
            <a:xfrm>
              <a:off x="13548291" y="5121209"/>
              <a:ext cx="430530" cy="489584"/>
            </a:xfrm>
            <a:custGeom>
              <a:avLst/>
              <a:gdLst/>
              <a:ahLst/>
              <a:cxnLst/>
              <a:rect l="l" t="t" r="r" b="b"/>
              <a:pathLst>
                <a:path w="430530" h="489585">
                  <a:moveTo>
                    <a:pt x="356577" y="258343"/>
                  </a:moveTo>
                  <a:lnTo>
                    <a:pt x="313639" y="258343"/>
                  </a:lnTo>
                  <a:lnTo>
                    <a:pt x="313639" y="0"/>
                  </a:lnTo>
                  <a:lnTo>
                    <a:pt x="356577" y="0"/>
                  </a:lnTo>
                  <a:lnTo>
                    <a:pt x="356577" y="110605"/>
                  </a:lnTo>
                  <a:lnTo>
                    <a:pt x="430040" y="110605"/>
                  </a:lnTo>
                  <a:lnTo>
                    <a:pt x="430040" y="147738"/>
                  </a:lnTo>
                  <a:lnTo>
                    <a:pt x="356577" y="147738"/>
                  </a:lnTo>
                  <a:lnTo>
                    <a:pt x="356577" y="258343"/>
                  </a:lnTo>
                  <a:close/>
                </a:path>
                <a:path w="430530" h="489585">
                  <a:moveTo>
                    <a:pt x="38644" y="234253"/>
                  </a:moveTo>
                  <a:lnTo>
                    <a:pt x="0" y="234253"/>
                  </a:lnTo>
                  <a:lnTo>
                    <a:pt x="0" y="22908"/>
                  </a:lnTo>
                  <a:lnTo>
                    <a:pt x="43312" y="22908"/>
                  </a:lnTo>
                  <a:lnTo>
                    <a:pt x="43312" y="197120"/>
                  </a:lnTo>
                  <a:lnTo>
                    <a:pt x="265723" y="197120"/>
                  </a:lnTo>
                  <a:lnTo>
                    <a:pt x="219363" y="221005"/>
                  </a:lnTo>
                  <a:lnTo>
                    <a:pt x="172544" y="227171"/>
                  </a:lnTo>
                  <a:lnTo>
                    <a:pt x="127104" y="231270"/>
                  </a:lnTo>
                  <a:lnTo>
                    <a:pt x="82614" y="233548"/>
                  </a:lnTo>
                  <a:lnTo>
                    <a:pt x="38644" y="234253"/>
                  </a:lnTo>
                  <a:close/>
                </a:path>
                <a:path w="430530" h="489585">
                  <a:moveTo>
                    <a:pt x="265723" y="197120"/>
                  </a:moveTo>
                  <a:lnTo>
                    <a:pt x="43312" y="197120"/>
                  </a:lnTo>
                  <a:lnTo>
                    <a:pt x="95687" y="196036"/>
                  </a:lnTo>
                  <a:lnTo>
                    <a:pt x="149375" y="192601"/>
                  </a:lnTo>
                  <a:lnTo>
                    <a:pt x="204848" y="186092"/>
                  </a:lnTo>
                  <a:lnTo>
                    <a:pt x="262579" y="175785"/>
                  </a:lnTo>
                  <a:lnTo>
                    <a:pt x="265723" y="197120"/>
                  </a:lnTo>
                  <a:close/>
                </a:path>
                <a:path w="430530" h="489585">
                  <a:moveTo>
                    <a:pt x="356577" y="489441"/>
                  </a:moveTo>
                  <a:lnTo>
                    <a:pt x="48352" y="489441"/>
                  </a:lnTo>
                  <a:lnTo>
                    <a:pt x="48352" y="284026"/>
                  </a:lnTo>
                  <a:lnTo>
                    <a:pt x="90451" y="284026"/>
                  </a:lnTo>
                  <a:lnTo>
                    <a:pt x="90451" y="350388"/>
                  </a:lnTo>
                  <a:lnTo>
                    <a:pt x="356577" y="350388"/>
                  </a:lnTo>
                  <a:lnTo>
                    <a:pt x="356577" y="386729"/>
                  </a:lnTo>
                  <a:lnTo>
                    <a:pt x="90451" y="386729"/>
                  </a:lnTo>
                  <a:lnTo>
                    <a:pt x="90451" y="453491"/>
                  </a:lnTo>
                  <a:lnTo>
                    <a:pt x="356577" y="453491"/>
                  </a:lnTo>
                  <a:lnTo>
                    <a:pt x="356577" y="489441"/>
                  </a:lnTo>
                  <a:close/>
                </a:path>
                <a:path w="430530" h="489585">
                  <a:moveTo>
                    <a:pt x="356577" y="350388"/>
                  </a:moveTo>
                  <a:lnTo>
                    <a:pt x="313639" y="350388"/>
                  </a:lnTo>
                  <a:lnTo>
                    <a:pt x="313639" y="284026"/>
                  </a:lnTo>
                  <a:lnTo>
                    <a:pt x="356577" y="284026"/>
                  </a:lnTo>
                  <a:lnTo>
                    <a:pt x="356577" y="350388"/>
                  </a:lnTo>
                  <a:close/>
                </a:path>
                <a:path w="430530" h="489585">
                  <a:moveTo>
                    <a:pt x="356577" y="453491"/>
                  </a:moveTo>
                  <a:lnTo>
                    <a:pt x="313639" y="453491"/>
                  </a:lnTo>
                  <a:lnTo>
                    <a:pt x="313639" y="386729"/>
                  </a:lnTo>
                  <a:lnTo>
                    <a:pt x="356577" y="386729"/>
                  </a:lnTo>
                  <a:lnTo>
                    <a:pt x="356577" y="45349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3548291" y="5121209"/>
              <a:ext cx="430530" cy="489584"/>
            </a:xfrm>
            <a:custGeom>
              <a:avLst/>
              <a:gdLst/>
              <a:ahLst/>
              <a:cxnLst/>
              <a:rect l="l" t="t" r="r" b="b"/>
              <a:pathLst>
                <a:path w="430530" h="489585">
                  <a:moveTo>
                    <a:pt x="356577" y="110605"/>
                  </a:moveTo>
                  <a:lnTo>
                    <a:pt x="356577" y="0"/>
                  </a:lnTo>
                  <a:lnTo>
                    <a:pt x="313639" y="0"/>
                  </a:lnTo>
                  <a:lnTo>
                    <a:pt x="313639" y="258343"/>
                  </a:lnTo>
                  <a:lnTo>
                    <a:pt x="356577" y="258343"/>
                  </a:lnTo>
                  <a:lnTo>
                    <a:pt x="356577" y="147738"/>
                  </a:lnTo>
                  <a:lnTo>
                    <a:pt x="430040" y="147738"/>
                  </a:lnTo>
                  <a:lnTo>
                    <a:pt x="430040" y="110605"/>
                  </a:lnTo>
                  <a:lnTo>
                    <a:pt x="356577" y="110605"/>
                  </a:lnTo>
                  <a:close/>
                </a:path>
                <a:path w="430530" h="489585">
                  <a:moveTo>
                    <a:pt x="262579" y="175785"/>
                  </a:moveTo>
                  <a:lnTo>
                    <a:pt x="204848" y="186092"/>
                  </a:lnTo>
                  <a:lnTo>
                    <a:pt x="149375" y="192601"/>
                  </a:lnTo>
                  <a:lnTo>
                    <a:pt x="95687" y="196036"/>
                  </a:lnTo>
                  <a:lnTo>
                    <a:pt x="43312" y="197120"/>
                  </a:lnTo>
                  <a:lnTo>
                    <a:pt x="43312" y="22908"/>
                  </a:lnTo>
                  <a:lnTo>
                    <a:pt x="0" y="22908"/>
                  </a:lnTo>
                  <a:lnTo>
                    <a:pt x="0" y="234253"/>
                  </a:lnTo>
                  <a:lnTo>
                    <a:pt x="38644" y="234253"/>
                  </a:lnTo>
                  <a:lnTo>
                    <a:pt x="82614" y="233548"/>
                  </a:lnTo>
                  <a:lnTo>
                    <a:pt x="127104" y="231270"/>
                  </a:lnTo>
                  <a:lnTo>
                    <a:pt x="172544" y="227171"/>
                  </a:lnTo>
                  <a:lnTo>
                    <a:pt x="219363" y="221005"/>
                  </a:lnTo>
                  <a:lnTo>
                    <a:pt x="267993" y="212526"/>
                  </a:lnTo>
                  <a:lnTo>
                    <a:pt x="262579" y="175785"/>
                  </a:lnTo>
                  <a:close/>
                </a:path>
                <a:path w="430530" h="489585">
                  <a:moveTo>
                    <a:pt x="90451" y="350388"/>
                  </a:moveTo>
                  <a:lnTo>
                    <a:pt x="90451" y="284026"/>
                  </a:lnTo>
                  <a:lnTo>
                    <a:pt x="48352" y="284026"/>
                  </a:lnTo>
                  <a:lnTo>
                    <a:pt x="48352" y="489441"/>
                  </a:lnTo>
                  <a:lnTo>
                    <a:pt x="356577" y="489441"/>
                  </a:lnTo>
                  <a:lnTo>
                    <a:pt x="356577" y="284026"/>
                  </a:lnTo>
                  <a:lnTo>
                    <a:pt x="313639" y="284026"/>
                  </a:lnTo>
                  <a:lnTo>
                    <a:pt x="313639" y="350388"/>
                  </a:lnTo>
                  <a:lnTo>
                    <a:pt x="90451" y="350388"/>
                  </a:lnTo>
                  <a:close/>
                </a:path>
                <a:path w="430530" h="489585">
                  <a:moveTo>
                    <a:pt x="90451" y="453491"/>
                  </a:moveTo>
                  <a:lnTo>
                    <a:pt x="90451" y="386729"/>
                  </a:lnTo>
                  <a:lnTo>
                    <a:pt x="313639" y="386729"/>
                  </a:lnTo>
                  <a:lnTo>
                    <a:pt x="313639" y="453491"/>
                  </a:lnTo>
                  <a:lnTo>
                    <a:pt x="90451" y="45349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/>
          <p:nvPr/>
        </p:nvSpPr>
        <p:spPr>
          <a:xfrm>
            <a:off x="14054215" y="5140972"/>
            <a:ext cx="330835" cy="214629"/>
          </a:xfrm>
          <a:custGeom>
            <a:avLst/>
            <a:gdLst/>
            <a:ahLst/>
            <a:cxnLst/>
            <a:rect l="l" t="t" r="r" b="b"/>
            <a:pathLst>
              <a:path w="330834" h="214629">
                <a:moveTo>
                  <a:pt x="330720" y="69291"/>
                </a:moveTo>
                <a:lnTo>
                  <a:pt x="287782" y="69291"/>
                </a:lnTo>
                <a:lnTo>
                  <a:pt x="287782" y="105232"/>
                </a:lnTo>
                <a:lnTo>
                  <a:pt x="287782" y="178384"/>
                </a:lnTo>
                <a:lnTo>
                  <a:pt x="42570" y="178384"/>
                </a:lnTo>
                <a:lnTo>
                  <a:pt x="42570" y="105232"/>
                </a:lnTo>
                <a:lnTo>
                  <a:pt x="287782" y="105232"/>
                </a:lnTo>
                <a:lnTo>
                  <a:pt x="287782" y="69291"/>
                </a:lnTo>
                <a:lnTo>
                  <a:pt x="42570" y="69291"/>
                </a:lnTo>
                <a:lnTo>
                  <a:pt x="42570" y="0"/>
                </a:lnTo>
                <a:lnTo>
                  <a:pt x="0" y="0"/>
                </a:lnTo>
                <a:lnTo>
                  <a:pt x="0" y="69291"/>
                </a:lnTo>
                <a:lnTo>
                  <a:pt x="0" y="105232"/>
                </a:lnTo>
                <a:lnTo>
                  <a:pt x="0" y="178384"/>
                </a:lnTo>
                <a:lnTo>
                  <a:pt x="0" y="214312"/>
                </a:lnTo>
                <a:lnTo>
                  <a:pt x="330720" y="214312"/>
                </a:lnTo>
                <a:lnTo>
                  <a:pt x="330720" y="178549"/>
                </a:lnTo>
                <a:lnTo>
                  <a:pt x="330720" y="178384"/>
                </a:lnTo>
                <a:lnTo>
                  <a:pt x="330720" y="105232"/>
                </a:lnTo>
                <a:lnTo>
                  <a:pt x="330720" y="104673"/>
                </a:lnTo>
                <a:lnTo>
                  <a:pt x="330720" y="69291"/>
                </a:lnTo>
                <a:close/>
              </a:path>
              <a:path w="330834" h="214629">
                <a:moveTo>
                  <a:pt x="330720" y="393"/>
                </a:moveTo>
                <a:lnTo>
                  <a:pt x="287782" y="393"/>
                </a:lnTo>
                <a:lnTo>
                  <a:pt x="287782" y="69126"/>
                </a:lnTo>
                <a:lnTo>
                  <a:pt x="330720" y="69126"/>
                </a:lnTo>
                <a:lnTo>
                  <a:pt x="330720" y="39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996899" y="5415508"/>
            <a:ext cx="445770" cy="201930"/>
          </a:xfrm>
          <a:custGeom>
            <a:avLst/>
            <a:gdLst/>
            <a:ahLst/>
            <a:cxnLst/>
            <a:rect l="l" t="t" r="r" b="b"/>
            <a:pathLst>
              <a:path w="445769" h="201929">
                <a:moveTo>
                  <a:pt x="445262" y="0"/>
                </a:moveTo>
                <a:lnTo>
                  <a:pt x="0" y="0"/>
                </a:lnTo>
                <a:lnTo>
                  <a:pt x="0" y="35547"/>
                </a:lnTo>
                <a:lnTo>
                  <a:pt x="200418" y="35547"/>
                </a:lnTo>
                <a:lnTo>
                  <a:pt x="200418" y="201866"/>
                </a:lnTo>
                <a:lnTo>
                  <a:pt x="242608" y="201866"/>
                </a:lnTo>
                <a:lnTo>
                  <a:pt x="242608" y="35547"/>
                </a:lnTo>
                <a:lnTo>
                  <a:pt x="445262" y="35547"/>
                </a:lnTo>
                <a:lnTo>
                  <a:pt x="445262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4054221" y="5141354"/>
            <a:ext cx="330835" cy="213995"/>
          </a:xfrm>
          <a:custGeom>
            <a:avLst/>
            <a:gdLst/>
            <a:ahLst/>
            <a:cxnLst/>
            <a:rect l="l" t="t" r="r" b="b"/>
            <a:pathLst>
              <a:path w="330834" h="213995">
                <a:moveTo>
                  <a:pt x="287782" y="0"/>
                </a:moveTo>
                <a:lnTo>
                  <a:pt x="287782" y="68735"/>
                </a:lnTo>
                <a:lnTo>
                  <a:pt x="42565" y="68735"/>
                </a:lnTo>
                <a:lnTo>
                  <a:pt x="42565" y="0"/>
                </a:lnTo>
                <a:lnTo>
                  <a:pt x="0" y="0"/>
                </a:lnTo>
                <a:lnTo>
                  <a:pt x="0" y="213708"/>
                </a:lnTo>
                <a:lnTo>
                  <a:pt x="330721" y="213708"/>
                </a:lnTo>
                <a:lnTo>
                  <a:pt x="330721" y="0"/>
                </a:lnTo>
                <a:lnTo>
                  <a:pt x="287782" y="0"/>
                </a:lnTo>
                <a:close/>
              </a:path>
              <a:path w="330834" h="213995">
                <a:moveTo>
                  <a:pt x="42565" y="178158"/>
                </a:moveTo>
                <a:lnTo>
                  <a:pt x="42565" y="104285"/>
                </a:lnTo>
                <a:lnTo>
                  <a:pt x="287782" y="104285"/>
                </a:lnTo>
                <a:lnTo>
                  <a:pt x="287782" y="178158"/>
                </a:lnTo>
                <a:lnTo>
                  <a:pt x="42565" y="178158"/>
                </a:lnTo>
                <a:close/>
              </a:path>
            </a:pathLst>
          </a:custGeom>
          <a:ln w="11792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13990969" y="5114977"/>
            <a:ext cx="1519555" cy="509270"/>
            <a:chOff x="13990969" y="5114977"/>
            <a:chExt cx="1519555" cy="509270"/>
          </a:xfrm>
        </p:grpSpPr>
        <p:sp>
          <p:nvSpPr>
            <p:cNvPr id="207" name="object 207"/>
            <p:cNvSpPr/>
            <p:nvPr/>
          </p:nvSpPr>
          <p:spPr>
            <a:xfrm>
              <a:off x="13996907" y="5415503"/>
              <a:ext cx="445770" cy="201930"/>
            </a:xfrm>
            <a:custGeom>
              <a:avLst/>
              <a:gdLst/>
              <a:ahLst/>
              <a:cxnLst/>
              <a:rect l="l" t="t" r="r" b="b"/>
              <a:pathLst>
                <a:path w="445769" h="201929">
                  <a:moveTo>
                    <a:pt x="0" y="0"/>
                  </a:moveTo>
                  <a:lnTo>
                    <a:pt x="0" y="35549"/>
                  </a:lnTo>
                  <a:lnTo>
                    <a:pt x="200411" y="35549"/>
                  </a:lnTo>
                  <a:lnTo>
                    <a:pt x="200411" y="201858"/>
                  </a:lnTo>
                  <a:lnTo>
                    <a:pt x="242603" y="201858"/>
                  </a:lnTo>
                  <a:lnTo>
                    <a:pt x="242603" y="35549"/>
                  </a:lnTo>
                  <a:lnTo>
                    <a:pt x="445255" y="35549"/>
                  </a:lnTo>
                  <a:lnTo>
                    <a:pt x="445255" y="0"/>
                  </a:lnTo>
                  <a:lnTo>
                    <a:pt x="0" y="0"/>
                  </a:lnTo>
                  <a:close/>
                </a:path>
              </a:pathLst>
            </a:custGeom>
            <a:ln w="118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4471940" y="5121209"/>
              <a:ext cx="452755" cy="485140"/>
            </a:xfrm>
            <a:custGeom>
              <a:avLst/>
              <a:gdLst/>
              <a:ahLst/>
              <a:cxnLst/>
              <a:rect l="l" t="t" r="r" b="b"/>
              <a:pathLst>
                <a:path w="452755" h="485139">
                  <a:moveTo>
                    <a:pt x="166340" y="60832"/>
                  </a:moveTo>
                  <a:lnTo>
                    <a:pt x="123775" y="60832"/>
                  </a:lnTo>
                  <a:lnTo>
                    <a:pt x="123775" y="0"/>
                  </a:lnTo>
                  <a:lnTo>
                    <a:pt x="166340" y="0"/>
                  </a:lnTo>
                  <a:lnTo>
                    <a:pt x="166340" y="60832"/>
                  </a:lnTo>
                  <a:close/>
                </a:path>
                <a:path w="452755" h="485139">
                  <a:moveTo>
                    <a:pt x="289742" y="96782"/>
                  </a:moveTo>
                  <a:lnTo>
                    <a:pt x="0" y="96782"/>
                  </a:lnTo>
                  <a:lnTo>
                    <a:pt x="0" y="60832"/>
                  </a:lnTo>
                  <a:lnTo>
                    <a:pt x="289742" y="60832"/>
                  </a:lnTo>
                  <a:lnTo>
                    <a:pt x="289742" y="96782"/>
                  </a:lnTo>
                  <a:close/>
                </a:path>
                <a:path w="452755" h="485139">
                  <a:moveTo>
                    <a:pt x="379074" y="372114"/>
                  </a:moveTo>
                  <a:lnTo>
                    <a:pt x="336135" y="372114"/>
                  </a:lnTo>
                  <a:lnTo>
                    <a:pt x="336135" y="0"/>
                  </a:lnTo>
                  <a:lnTo>
                    <a:pt x="379074" y="0"/>
                  </a:lnTo>
                  <a:lnTo>
                    <a:pt x="379074" y="163544"/>
                  </a:lnTo>
                  <a:lnTo>
                    <a:pt x="452163" y="163544"/>
                  </a:lnTo>
                  <a:lnTo>
                    <a:pt x="452163" y="200676"/>
                  </a:lnTo>
                  <a:lnTo>
                    <a:pt x="379074" y="200676"/>
                  </a:lnTo>
                  <a:lnTo>
                    <a:pt x="379074" y="372114"/>
                  </a:lnTo>
                  <a:close/>
                </a:path>
                <a:path w="452755" h="485139">
                  <a:moveTo>
                    <a:pt x="145058" y="308517"/>
                  </a:moveTo>
                  <a:lnTo>
                    <a:pt x="96994" y="302030"/>
                  </a:lnTo>
                  <a:lnTo>
                    <a:pt x="59904" y="283580"/>
                  </a:lnTo>
                  <a:lnTo>
                    <a:pt x="36080" y="254688"/>
                  </a:lnTo>
                  <a:lnTo>
                    <a:pt x="27816" y="216873"/>
                  </a:lnTo>
                  <a:lnTo>
                    <a:pt x="36080" y="178534"/>
                  </a:lnTo>
                  <a:lnTo>
                    <a:pt x="59904" y="149270"/>
                  </a:lnTo>
                  <a:lnTo>
                    <a:pt x="96994" y="130599"/>
                  </a:lnTo>
                  <a:lnTo>
                    <a:pt x="145058" y="124038"/>
                  </a:lnTo>
                  <a:lnTo>
                    <a:pt x="192471" y="130599"/>
                  </a:lnTo>
                  <a:lnTo>
                    <a:pt x="229278" y="149270"/>
                  </a:lnTo>
                  <a:lnTo>
                    <a:pt x="236736" y="158405"/>
                  </a:lnTo>
                  <a:lnTo>
                    <a:pt x="145058" y="158405"/>
                  </a:lnTo>
                  <a:lnTo>
                    <a:pt x="113676" y="162540"/>
                  </a:lnTo>
                  <a:lnTo>
                    <a:pt x="89541" y="174305"/>
                  </a:lnTo>
                  <a:lnTo>
                    <a:pt x="74121" y="192736"/>
                  </a:lnTo>
                  <a:lnTo>
                    <a:pt x="68888" y="216873"/>
                  </a:lnTo>
                  <a:lnTo>
                    <a:pt x="74121" y="240480"/>
                  </a:lnTo>
                  <a:lnTo>
                    <a:pt x="89541" y="258496"/>
                  </a:lnTo>
                  <a:lnTo>
                    <a:pt x="113676" y="269919"/>
                  </a:lnTo>
                  <a:lnTo>
                    <a:pt x="145058" y="273749"/>
                  </a:lnTo>
                  <a:lnTo>
                    <a:pt x="237408" y="273749"/>
                  </a:lnTo>
                  <a:lnTo>
                    <a:pt x="229278" y="283580"/>
                  </a:lnTo>
                  <a:lnTo>
                    <a:pt x="192471" y="302030"/>
                  </a:lnTo>
                  <a:lnTo>
                    <a:pt x="145058" y="308517"/>
                  </a:lnTo>
                  <a:close/>
                </a:path>
                <a:path w="452755" h="485139">
                  <a:moveTo>
                    <a:pt x="237408" y="273749"/>
                  </a:moveTo>
                  <a:lnTo>
                    <a:pt x="145058" y="273749"/>
                  </a:lnTo>
                  <a:lnTo>
                    <a:pt x="176006" y="269919"/>
                  </a:lnTo>
                  <a:lnTo>
                    <a:pt x="199980" y="258496"/>
                  </a:lnTo>
                  <a:lnTo>
                    <a:pt x="215535" y="240480"/>
                  </a:lnTo>
                  <a:lnTo>
                    <a:pt x="221227" y="216873"/>
                  </a:lnTo>
                  <a:lnTo>
                    <a:pt x="215535" y="192736"/>
                  </a:lnTo>
                  <a:lnTo>
                    <a:pt x="199980" y="174305"/>
                  </a:lnTo>
                  <a:lnTo>
                    <a:pt x="176006" y="162540"/>
                  </a:lnTo>
                  <a:lnTo>
                    <a:pt x="145058" y="158405"/>
                  </a:lnTo>
                  <a:lnTo>
                    <a:pt x="236736" y="158405"/>
                  </a:lnTo>
                  <a:lnTo>
                    <a:pt x="253169" y="178534"/>
                  </a:lnTo>
                  <a:lnTo>
                    <a:pt x="261832" y="216873"/>
                  </a:lnTo>
                  <a:lnTo>
                    <a:pt x="253169" y="254688"/>
                  </a:lnTo>
                  <a:lnTo>
                    <a:pt x="237408" y="273749"/>
                  </a:lnTo>
                  <a:close/>
                </a:path>
                <a:path w="452755" h="485139">
                  <a:moveTo>
                    <a:pt x="401476" y="485094"/>
                  </a:moveTo>
                  <a:lnTo>
                    <a:pt x="74676" y="485094"/>
                  </a:lnTo>
                  <a:lnTo>
                    <a:pt x="74676" y="342094"/>
                  </a:lnTo>
                  <a:lnTo>
                    <a:pt x="117241" y="342094"/>
                  </a:lnTo>
                  <a:lnTo>
                    <a:pt x="117241" y="448752"/>
                  </a:lnTo>
                  <a:lnTo>
                    <a:pt x="401476" y="448752"/>
                  </a:lnTo>
                  <a:lnTo>
                    <a:pt x="401476" y="485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4471939" y="5121209"/>
              <a:ext cx="452755" cy="372110"/>
            </a:xfrm>
            <a:custGeom>
              <a:avLst/>
              <a:gdLst/>
              <a:ahLst/>
              <a:cxnLst/>
              <a:rect l="l" t="t" r="r" b="b"/>
              <a:pathLst>
                <a:path w="452755" h="372110">
                  <a:moveTo>
                    <a:pt x="166340" y="60832"/>
                  </a:moveTo>
                  <a:lnTo>
                    <a:pt x="166340" y="0"/>
                  </a:lnTo>
                  <a:lnTo>
                    <a:pt x="123775" y="0"/>
                  </a:lnTo>
                  <a:lnTo>
                    <a:pt x="123775" y="60832"/>
                  </a:lnTo>
                  <a:lnTo>
                    <a:pt x="0" y="60832"/>
                  </a:lnTo>
                  <a:lnTo>
                    <a:pt x="0" y="96782"/>
                  </a:lnTo>
                  <a:lnTo>
                    <a:pt x="289742" y="96782"/>
                  </a:lnTo>
                  <a:lnTo>
                    <a:pt x="289742" y="60832"/>
                  </a:lnTo>
                  <a:lnTo>
                    <a:pt x="166340" y="60832"/>
                  </a:lnTo>
                  <a:close/>
                </a:path>
                <a:path w="452755" h="372110">
                  <a:moveTo>
                    <a:pt x="379074" y="0"/>
                  </a:moveTo>
                  <a:lnTo>
                    <a:pt x="336135" y="0"/>
                  </a:lnTo>
                  <a:lnTo>
                    <a:pt x="336135" y="372114"/>
                  </a:lnTo>
                  <a:lnTo>
                    <a:pt x="379074" y="372114"/>
                  </a:lnTo>
                  <a:lnTo>
                    <a:pt x="379074" y="200676"/>
                  </a:lnTo>
                  <a:lnTo>
                    <a:pt x="452163" y="200676"/>
                  </a:lnTo>
                  <a:lnTo>
                    <a:pt x="452163" y="163544"/>
                  </a:lnTo>
                  <a:lnTo>
                    <a:pt x="379074" y="163544"/>
                  </a:lnTo>
                  <a:lnTo>
                    <a:pt x="379074" y="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93844" y="5239336"/>
              <a:ext cx="245839" cy="19630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14546615" y="5463303"/>
              <a:ext cx="327025" cy="143510"/>
            </a:xfrm>
            <a:custGeom>
              <a:avLst/>
              <a:gdLst/>
              <a:ahLst/>
              <a:cxnLst/>
              <a:rect l="l" t="t" r="r" b="b"/>
              <a:pathLst>
                <a:path w="327025" h="143510">
                  <a:moveTo>
                    <a:pt x="0" y="0"/>
                  </a:moveTo>
                  <a:lnTo>
                    <a:pt x="0" y="142999"/>
                  </a:lnTo>
                  <a:lnTo>
                    <a:pt x="326800" y="142999"/>
                  </a:lnTo>
                  <a:lnTo>
                    <a:pt x="326800" y="106658"/>
                  </a:lnTo>
                  <a:lnTo>
                    <a:pt x="42565" y="106658"/>
                  </a:lnTo>
                  <a:lnTo>
                    <a:pt x="42565" y="0"/>
                  </a:lnTo>
                  <a:lnTo>
                    <a:pt x="0" y="0"/>
                  </a:lnTo>
                  <a:close/>
                </a:path>
              </a:pathLst>
            </a:custGeom>
            <a:ln w="1187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4965081" y="5120818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80" h="497839">
                  <a:moveTo>
                    <a:pt x="355084" y="497334"/>
                  </a:moveTo>
                  <a:lnTo>
                    <a:pt x="312145" y="497334"/>
                  </a:lnTo>
                  <a:lnTo>
                    <a:pt x="312145" y="0"/>
                  </a:lnTo>
                  <a:lnTo>
                    <a:pt x="355084" y="0"/>
                  </a:lnTo>
                  <a:lnTo>
                    <a:pt x="355084" y="196319"/>
                  </a:lnTo>
                  <a:lnTo>
                    <a:pt x="436294" y="196319"/>
                  </a:lnTo>
                  <a:lnTo>
                    <a:pt x="436294" y="233061"/>
                  </a:lnTo>
                  <a:lnTo>
                    <a:pt x="355084" y="233061"/>
                  </a:lnTo>
                  <a:lnTo>
                    <a:pt x="355084" y="497334"/>
                  </a:lnTo>
                  <a:close/>
                </a:path>
                <a:path w="436880" h="497839">
                  <a:moveTo>
                    <a:pt x="38364" y="372905"/>
                  </a:moveTo>
                  <a:lnTo>
                    <a:pt x="0" y="372905"/>
                  </a:lnTo>
                  <a:lnTo>
                    <a:pt x="0" y="48581"/>
                  </a:lnTo>
                  <a:lnTo>
                    <a:pt x="227108" y="48581"/>
                  </a:lnTo>
                  <a:lnTo>
                    <a:pt x="227108" y="84532"/>
                  </a:lnTo>
                  <a:lnTo>
                    <a:pt x="42938" y="84532"/>
                  </a:lnTo>
                  <a:lnTo>
                    <a:pt x="42938" y="335773"/>
                  </a:lnTo>
                  <a:lnTo>
                    <a:pt x="267862" y="335773"/>
                  </a:lnTo>
                  <a:lnTo>
                    <a:pt x="270793" y="356308"/>
                  </a:lnTo>
                  <a:lnTo>
                    <a:pt x="226243" y="363346"/>
                  </a:lnTo>
                  <a:lnTo>
                    <a:pt x="182688" y="368126"/>
                  </a:lnTo>
                  <a:lnTo>
                    <a:pt x="138164" y="371047"/>
                  </a:lnTo>
                  <a:lnTo>
                    <a:pt x="90711" y="372507"/>
                  </a:lnTo>
                  <a:lnTo>
                    <a:pt x="38364" y="372905"/>
                  </a:lnTo>
                  <a:close/>
                </a:path>
                <a:path w="436880" h="497839">
                  <a:moveTo>
                    <a:pt x="267862" y="335773"/>
                  </a:moveTo>
                  <a:lnTo>
                    <a:pt x="42938" y="335773"/>
                  </a:lnTo>
                  <a:lnTo>
                    <a:pt x="104683" y="334889"/>
                  </a:lnTo>
                  <a:lnTo>
                    <a:pt x="160110" y="332116"/>
                  </a:lnTo>
                  <a:lnTo>
                    <a:pt x="212561" y="326824"/>
                  </a:lnTo>
                  <a:lnTo>
                    <a:pt x="265379" y="318384"/>
                  </a:lnTo>
                  <a:lnTo>
                    <a:pt x="267736" y="334889"/>
                  </a:lnTo>
                  <a:lnTo>
                    <a:pt x="267862" y="33577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4965081" y="5120818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80" h="497839">
                  <a:moveTo>
                    <a:pt x="355084" y="196319"/>
                  </a:moveTo>
                  <a:lnTo>
                    <a:pt x="355084" y="0"/>
                  </a:lnTo>
                  <a:lnTo>
                    <a:pt x="312145" y="0"/>
                  </a:lnTo>
                  <a:lnTo>
                    <a:pt x="312145" y="497334"/>
                  </a:lnTo>
                  <a:lnTo>
                    <a:pt x="355084" y="497334"/>
                  </a:lnTo>
                  <a:lnTo>
                    <a:pt x="355084" y="233061"/>
                  </a:lnTo>
                  <a:lnTo>
                    <a:pt x="436294" y="233061"/>
                  </a:lnTo>
                  <a:lnTo>
                    <a:pt x="436294" y="196319"/>
                  </a:lnTo>
                  <a:lnTo>
                    <a:pt x="355084" y="196319"/>
                  </a:lnTo>
                  <a:close/>
                </a:path>
                <a:path w="436880" h="497839">
                  <a:moveTo>
                    <a:pt x="42938" y="84532"/>
                  </a:moveTo>
                  <a:lnTo>
                    <a:pt x="227108" y="84532"/>
                  </a:lnTo>
                  <a:lnTo>
                    <a:pt x="227108" y="48581"/>
                  </a:lnTo>
                  <a:lnTo>
                    <a:pt x="0" y="48581"/>
                  </a:lnTo>
                  <a:lnTo>
                    <a:pt x="0" y="372905"/>
                  </a:lnTo>
                  <a:lnTo>
                    <a:pt x="38364" y="372905"/>
                  </a:lnTo>
                  <a:lnTo>
                    <a:pt x="90711" y="372507"/>
                  </a:lnTo>
                  <a:lnTo>
                    <a:pt x="138164" y="371047"/>
                  </a:lnTo>
                  <a:lnTo>
                    <a:pt x="182688" y="368126"/>
                  </a:lnTo>
                  <a:lnTo>
                    <a:pt x="226243" y="363346"/>
                  </a:lnTo>
                  <a:lnTo>
                    <a:pt x="270793" y="356308"/>
                  </a:lnTo>
                  <a:lnTo>
                    <a:pt x="265379" y="318384"/>
                  </a:lnTo>
                  <a:lnTo>
                    <a:pt x="212561" y="326824"/>
                  </a:lnTo>
                  <a:lnTo>
                    <a:pt x="160110" y="332116"/>
                  </a:lnTo>
                  <a:lnTo>
                    <a:pt x="104683" y="334889"/>
                  </a:lnTo>
                  <a:lnTo>
                    <a:pt x="42938" y="335773"/>
                  </a:lnTo>
                  <a:lnTo>
                    <a:pt x="42938" y="8453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5433953" y="5167427"/>
              <a:ext cx="70485" cy="407670"/>
            </a:xfrm>
            <a:custGeom>
              <a:avLst/>
              <a:gdLst/>
              <a:ahLst/>
              <a:cxnLst/>
              <a:rect l="l" t="t" r="r" b="b"/>
              <a:pathLst>
                <a:path w="70484" h="407670">
                  <a:moveTo>
                    <a:pt x="57967" y="290347"/>
                  </a:moveTo>
                  <a:lnTo>
                    <a:pt x="11948" y="290347"/>
                  </a:lnTo>
                  <a:lnTo>
                    <a:pt x="8121" y="0"/>
                  </a:lnTo>
                  <a:lnTo>
                    <a:pt x="61887" y="0"/>
                  </a:lnTo>
                  <a:lnTo>
                    <a:pt x="57967" y="290347"/>
                  </a:lnTo>
                  <a:close/>
                </a:path>
                <a:path w="70484" h="407670">
                  <a:moveTo>
                    <a:pt x="35191" y="407664"/>
                  </a:moveTo>
                  <a:lnTo>
                    <a:pt x="21475" y="404826"/>
                  </a:lnTo>
                  <a:lnTo>
                    <a:pt x="10174" y="397101"/>
                  </a:lnTo>
                  <a:lnTo>
                    <a:pt x="2584" y="385672"/>
                  </a:lnTo>
                  <a:lnTo>
                    <a:pt x="0" y="371723"/>
                  </a:lnTo>
                  <a:lnTo>
                    <a:pt x="2584" y="357773"/>
                  </a:lnTo>
                  <a:lnTo>
                    <a:pt x="10174" y="346341"/>
                  </a:lnTo>
                  <a:lnTo>
                    <a:pt x="21475" y="338612"/>
                  </a:lnTo>
                  <a:lnTo>
                    <a:pt x="35191" y="335773"/>
                  </a:lnTo>
                  <a:lnTo>
                    <a:pt x="48841" y="338612"/>
                  </a:lnTo>
                  <a:lnTo>
                    <a:pt x="60032" y="346341"/>
                  </a:lnTo>
                  <a:lnTo>
                    <a:pt x="67600" y="357773"/>
                  </a:lnTo>
                  <a:lnTo>
                    <a:pt x="70382" y="371723"/>
                  </a:lnTo>
                  <a:lnTo>
                    <a:pt x="67600" y="385672"/>
                  </a:lnTo>
                  <a:lnTo>
                    <a:pt x="60032" y="397101"/>
                  </a:lnTo>
                  <a:lnTo>
                    <a:pt x="48841" y="404826"/>
                  </a:lnTo>
                  <a:lnTo>
                    <a:pt x="35191" y="4076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5442074" y="5167427"/>
              <a:ext cx="53975" cy="290830"/>
            </a:xfrm>
            <a:custGeom>
              <a:avLst/>
              <a:gdLst/>
              <a:ahLst/>
              <a:cxnLst/>
              <a:rect l="l" t="t" r="r" b="b"/>
              <a:pathLst>
                <a:path w="53975" h="290829">
                  <a:moveTo>
                    <a:pt x="0" y="0"/>
                  </a:moveTo>
                  <a:lnTo>
                    <a:pt x="3827" y="290347"/>
                  </a:lnTo>
                  <a:lnTo>
                    <a:pt x="49846" y="290347"/>
                  </a:lnTo>
                  <a:lnTo>
                    <a:pt x="53766" y="0"/>
                  </a:lnTo>
                  <a:lnTo>
                    <a:pt x="0" y="0"/>
                  </a:lnTo>
                  <a:close/>
                </a:path>
              </a:pathLst>
            </a:custGeom>
            <a:ln w="1167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28057" y="5497304"/>
              <a:ext cx="82174" cy="83683"/>
            </a:xfrm>
            <a:prstGeom prst="rect">
              <a:avLst/>
            </a:prstGeom>
          </p:spPr>
        </p:pic>
      </p:grpSp>
      <p:sp>
        <p:nvSpPr>
          <p:cNvPr id="217" name="object 217"/>
          <p:cNvSpPr/>
          <p:nvPr/>
        </p:nvSpPr>
        <p:spPr>
          <a:xfrm>
            <a:off x="1365928" y="5954985"/>
            <a:ext cx="263525" cy="434975"/>
          </a:xfrm>
          <a:custGeom>
            <a:avLst/>
            <a:gdLst/>
            <a:ahLst/>
            <a:cxnLst/>
            <a:rect l="l" t="t" r="r" b="b"/>
            <a:pathLst>
              <a:path w="263525" h="434975">
                <a:moveTo>
                  <a:pt x="131616" y="434719"/>
                </a:moveTo>
                <a:lnTo>
                  <a:pt x="87659" y="429965"/>
                </a:lnTo>
                <a:lnTo>
                  <a:pt x="51736" y="417273"/>
                </a:lnTo>
                <a:lnTo>
                  <a:pt x="22849" y="399005"/>
                </a:lnTo>
                <a:lnTo>
                  <a:pt x="0" y="377519"/>
                </a:lnTo>
                <a:lnTo>
                  <a:pt x="25763" y="343199"/>
                </a:lnTo>
                <a:lnTo>
                  <a:pt x="45313" y="361566"/>
                </a:lnTo>
                <a:lnTo>
                  <a:pt x="68328" y="376876"/>
                </a:lnTo>
                <a:lnTo>
                  <a:pt x="95544" y="387360"/>
                </a:lnTo>
                <a:lnTo>
                  <a:pt x="127695" y="391247"/>
                </a:lnTo>
                <a:lnTo>
                  <a:pt x="161291" y="385849"/>
                </a:lnTo>
                <a:lnTo>
                  <a:pt x="187693" y="370369"/>
                </a:lnTo>
                <a:lnTo>
                  <a:pt x="204959" y="345881"/>
                </a:lnTo>
                <a:lnTo>
                  <a:pt x="211146" y="313455"/>
                </a:lnTo>
                <a:lnTo>
                  <a:pt x="204504" y="279082"/>
                </a:lnTo>
                <a:lnTo>
                  <a:pt x="182792" y="252537"/>
                </a:lnTo>
                <a:lnTo>
                  <a:pt x="143334" y="235431"/>
                </a:lnTo>
                <a:lnTo>
                  <a:pt x="83450" y="229371"/>
                </a:lnTo>
                <a:lnTo>
                  <a:pt x="83450" y="189331"/>
                </a:lnTo>
                <a:lnTo>
                  <a:pt x="136893" y="183174"/>
                </a:lnTo>
                <a:lnTo>
                  <a:pt x="172011" y="166237"/>
                </a:lnTo>
                <a:lnTo>
                  <a:pt x="191272" y="140828"/>
                </a:lnTo>
                <a:lnTo>
                  <a:pt x="197144" y="109251"/>
                </a:lnTo>
                <a:lnTo>
                  <a:pt x="192279" y="81733"/>
                </a:lnTo>
                <a:lnTo>
                  <a:pt x="178382" y="60703"/>
                </a:lnTo>
                <a:lnTo>
                  <a:pt x="156504" y="47073"/>
                </a:lnTo>
                <a:lnTo>
                  <a:pt x="127695" y="41755"/>
                </a:lnTo>
                <a:lnTo>
                  <a:pt x="103682" y="45465"/>
                </a:lnTo>
                <a:lnTo>
                  <a:pt x="81350" y="54268"/>
                </a:lnTo>
                <a:lnTo>
                  <a:pt x="60907" y="67254"/>
                </a:lnTo>
                <a:lnTo>
                  <a:pt x="42565" y="83511"/>
                </a:lnTo>
                <a:lnTo>
                  <a:pt x="15121" y="50335"/>
                </a:lnTo>
                <a:lnTo>
                  <a:pt x="39362" y="30164"/>
                </a:lnTo>
                <a:lnTo>
                  <a:pt x="66228" y="14228"/>
                </a:lnTo>
                <a:lnTo>
                  <a:pt x="96244" y="3762"/>
                </a:lnTo>
                <a:lnTo>
                  <a:pt x="129936" y="0"/>
                </a:lnTo>
                <a:lnTo>
                  <a:pt x="177638" y="6953"/>
                </a:lnTo>
                <a:lnTo>
                  <a:pt x="215416" y="27312"/>
                </a:lnTo>
                <a:lnTo>
                  <a:pt x="240278" y="60328"/>
                </a:lnTo>
                <a:lnTo>
                  <a:pt x="249231" y="105247"/>
                </a:lnTo>
                <a:lnTo>
                  <a:pt x="243910" y="140211"/>
                </a:lnTo>
                <a:lnTo>
                  <a:pt x="228928" y="168739"/>
                </a:lnTo>
                <a:lnTo>
                  <a:pt x="205755" y="190833"/>
                </a:lnTo>
                <a:lnTo>
                  <a:pt x="175861" y="206491"/>
                </a:lnTo>
                <a:lnTo>
                  <a:pt x="175861" y="208779"/>
                </a:lnTo>
                <a:lnTo>
                  <a:pt x="210070" y="222186"/>
                </a:lnTo>
                <a:lnTo>
                  <a:pt x="237819" y="244815"/>
                </a:lnTo>
                <a:lnTo>
                  <a:pt x="256433" y="276025"/>
                </a:lnTo>
                <a:lnTo>
                  <a:pt x="263232" y="315171"/>
                </a:lnTo>
                <a:lnTo>
                  <a:pt x="252906" y="365463"/>
                </a:lnTo>
                <a:lnTo>
                  <a:pt x="224728" y="403045"/>
                </a:lnTo>
                <a:lnTo>
                  <a:pt x="182897" y="426577"/>
                </a:lnTo>
                <a:lnTo>
                  <a:pt x="131616" y="43471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8" name="object 2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1410" y="6309625"/>
            <a:ext cx="73929" cy="80079"/>
          </a:xfrm>
          <a:prstGeom prst="rect">
            <a:avLst/>
          </a:prstGeom>
        </p:spPr>
      </p:pic>
      <p:grpSp>
        <p:nvGrpSpPr>
          <p:cNvPr id="219" name="object 219"/>
          <p:cNvGrpSpPr/>
          <p:nvPr/>
        </p:nvGrpSpPr>
        <p:grpSpPr>
          <a:xfrm>
            <a:off x="1972555" y="5966361"/>
            <a:ext cx="269875" cy="422275"/>
            <a:chOff x="1972555" y="5966361"/>
            <a:chExt cx="269875" cy="422275"/>
          </a:xfrm>
        </p:grpSpPr>
        <p:sp>
          <p:nvSpPr>
            <p:cNvPr id="220" name="object 220"/>
            <p:cNvSpPr/>
            <p:nvPr/>
          </p:nvSpPr>
          <p:spPr>
            <a:xfrm>
              <a:off x="1978426" y="5972231"/>
              <a:ext cx="257810" cy="410209"/>
            </a:xfrm>
            <a:custGeom>
              <a:avLst/>
              <a:gdLst/>
              <a:ahLst/>
              <a:cxnLst/>
              <a:rect l="l" t="t" r="r" b="b"/>
              <a:pathLst>
                <a:path w="257810" h="410210">
                  <a:moveTo>
                    <a:pt x="257599" y="410038"/>
                  </a:moveTo>
                  <a:lnTo>
                    <a:pt x="386" y="410038"/>
                  </a:lnTo>
                  <a:lnTo>
                    <a:pt x="0" y="373296"/>
                  </a:lnTo>
                  <a:lnTo>
                    <a:pt x="134989" y="227932"/>
                  </a:lnTo>
                  <a:lnTo>
                    <a:pt x="165557" y="193629"/>
                  </a:lnTo>
                  <a:lnTo>
                    <a:pt x="187205" y="165068"/>
                  </a:lnTo>
                  <a:lnTo>
                    <a:pt x="200150" y="139101"/>
                  </a:lnTo>
                  <a:lnTo>
                    <a:pt x="204611" y="112579"/>
                  </a:lnTo>
                  <a:lnTo>
                    <a:pt x="198374" y="84175"/>
                  </a:lnTo>
                  <a:lnTo>
                    <a:pt x="181693" y="62510"/>
                  </a:lnTo>
                  <a:lnTo>
                    <a:pt x="156745" y="48695"/>
                  </a:lnTo>
                  <a:lnTo>
                    <a:pt x="125705" y="43843"/>
                  </a:lnTo>
                  <a:lnTo>
                    <a:pt x="93771" y="49306"/>
                  </a:lnTo>
                  <a:lnTo>
                    <a:pt x="69525" y="64732"/>
                  </a:lnTo>
                  <a:lnTo>
                    <a:pt x="54126" y="88675"/>
                  </a:lnTo>
                  <a:lnTo>
                    <a:pt x="48735" y="119690"/>
                  </a:lnTo>
                  <a:lnTo>
                    <a:pt x="1933" y="119690"/>
                  </a:lnTo>
                  <a:lnTo>
                    <a:pt x="11288" y="70825"/>
                  </a:lnTo>
                  <a:lnTo>
                    <a:pt x="37614" y="33032"/>
                  </a:lnTo>
                  <a:lnTo>
                    <a:pt x="77429" y="8647"/>
                  </a:lnTo>
                  <a:lnTo>
                    <a:pt x="127253" y="0"/>
                  </a:lnTo>
                  <a:lnTo>
                    <a:pt x="176828" y="8703"/>
                  </a:lnTo>
                  <a:lnTo>
                    <a:pt x="215779" y="32590"/>
                  </a:lnTo>
                  <a:lnTo>
                    <a:pt x="241312" y="68327"/>
                  </a:lnTo>
                  <a:lnTo>
                    <a:pt x="250635" y="112579"/>
                  </a:lnTo>
                  <a:lnTo>
                    <a:pt x="246111" y="145263"/>
                  </a:lnTo>
                  <a:lnTo>
                    <a:pt x="231252" y="178798"/>
                  </a:lnTo>
                  <a:lnTo>
                    <a:pt x="203264" y="217741"/>
                  </a:lnTo>
                  <a:lnTo>
                    <a:pt x="159356" y="266647"/>
                  </a:lnTo>
                  <a:lnTo>
                    <a:pt x="68848" y="362237"/>
                  </a:lnTo>
                  <a:lnTo>
                    <a:pt x="68848" y="365403"/>
                  </a:lnTo>
                  <a:lnTo>
                    <a:pt x="257599" y="365403"/>
                  </a:lnTo>
                  <a:lnTo>
                    <a:pt x="257599" y="4100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978426" y="5972231"/>
              <a:ext cx="257810" cy="410209"/>
            </a:xfrm>
            <a:custGeom>
              <a:avLst/>
              <a:gdLst/>
              <a:ahLst/>
              <a:cxnLst/>
              <a:rect l="l" t="t" r="r" b="b"/>
              <a:pathLst>
                <a:path w="257810" h="410210">
                  <a:moveTo>
                    <a:pt x="257599" y="410038"/>
                  </a:moveTo>
                  <a:lnTo>
                    <a:pt x="257599" y="365403"/>
                  </a:lnTo>
                  <a:lnTo>
                    <a:pt x="68848" y="365403"/>
                  </a:lnTo>
                  <a:lnTo>
                    <a:pt x="68848" y="362237"/>
                  </a:lnTo>
                  <a:lnTo>
                    <a:pt x="159356" y="266647"/>
                  </a:lnTo>
                  <a:lnTo>
                    <a:pt x="203264" y="217741"/>
                  </a:lnTo>
                  <a:lnTo>
                    <a:pt x="231252" y="178798"/>
                  </a:lnTo>
                  <a:lnTo>
                    <a:pt x="250635" y="112579"/>
                  </a:lnTo>
                  <a:lnTo>
                    <a:pt x="241312" y="68327"/>
                  </a:lnTo>
                  <a:lnTo>
                    <a:pt x="215779" y="32590"/>
                  </a:lnTo>
                  <a:lnTo>
                    <a:pt x="176828" y="8703"/>
                  </a:lnTo>
                  <a:lnTo>
                    <a:pt x="127253" y="0"/>
                  </a:lnTo>
                  <a:lnTo>
                    <a:pt x="77429" y="8647"/>
                  </a:lnTo>
                  <a:lnTo>
                    <a:pt x="37614" y="33032"/>
                  </a:lnTo>
                  <a:lnTo>
                    <a:pt x="11288" y="70825"/>
                  </a:lnTo>
                  <a:lnTo>
                    <a:pt x="1933" y="119690"/>
                  </a:lnTo>
                  <a:lnTo>
                    <a:pt x="48735" y="119690"/>
                  </a:lnTo>
                  <a:lnTo>
                    <a:pt x="54126" y="88675"/>
                  </a:lnTo>
                  <a:lnTo>
                    <a:pt x="69525" y="64732"/>
                  </a:lnTo>
                  <a:lnTo>
                    <a:pt x="93771" y="49306"/>
                  </a:lnTo>
                  <a:lnTo>
                    <a:pt x="125705" y="43843"/>
                  </a:lnTo>
                  <a:lnTo>
                    <a:pt x="156745" y="48695"/>
                  </a:lnTo>
                  <a:lnTo>
                    <a:pt x="181693" y="62510"/>
                  </a:lnTo>
                  <a:lnTo>
                    <a:pt x="198374" y="84175"/>
                  </a:lnTo>
                  <a:lnTo>
                    <a:pt x="204611" y="112579"/>
                  </a:lnTo>
                  <a:lnTo>
                    <a:pt x="200150" y="139101"/>
                  </a:lnTo>
                  <a:lnTo>
                    <a:pt x="187205" y="165068"/>
                  </a:lnTo>
                  <a:lnTo>
                    <a:pt x="165557" y="193629"/>
                  </a:lnTo>
                  <a:lnTo>
                    <a:pt x="134989" y="227932"/>
                  </a:lnTo>
                  <a:lnTo>
                    <a:pt x="0" y="373296"/>
                  </a:lnTo>
                  <a:lnTo>
                    <a:pt x="386" y="410038"/>
                  </a:lnTo>
                  <a:lnTo>
                    <a:pt x="257599" y="410038"/>
                  </a:lnTo>
                  <a:close/>
                </a:path>
              </a:pathLst>
            </a:custGeom>
            <a:ln w="1173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2281613" y="5966357"/>
            <a:ext cx="288925" cy="427355"/>
            <a:chOff x="2281613" y="5966357"/>
            <a:chExt cx="288925" cy="427355"/>
          </a:xfrm>
        </p:grpSpPr>
        <p:sp>
          <p:nvSpPr>
            <p:cNvPr id="223" name="object 223"/>
            <p:cNvSpPr/>
            <p:nvPr/>
          </p:nvSpPr>
          <p:spPr>
            <a:xfrm>
              <a:off x="2287486" y="5972231"/>
              <a:ext cx="277495" cy="415925"/>
            </a:xfrm>
            <a:custGeom>
              <a:avLst/>
              <a:gdLst/>
              <a:ahLst/>
              <a:cxnLst/>
              <a:rect l="l" t="t" r="r" b="b"/>
              <a:pathLst>
                <a:path w="277494" h="415925">
                  <a:moveTo>
                    <a:pt x="138467" y="415567"/>
                  </a:moveTo>
                  <a:lnTo>
                    <a:pt x="97724" y="409366"/>
                  </a:lnTo>
                  <a:lnTo>
                    <a:pt x="63546" y="391105"/>
                  </a:lnTo>
                  <a:lnTo>
                    <a:pt x="36308" y="361302"/>
                  </a:lnTo>
                  <a:lnTo>
                    <a:pt x="16387" y="320471"/>
                  </a:lnTo>
                  <a:lnTo>
                    <a:pt x="4159" y="269128"/>
                  </a:lnTo>
                  <a:lnTo>
                    <a:pt x="0" y="207788"/>
                  </a:lnTo>
                  <a:lnTo>
                    <a:pt x="4213" y="146858"/>
                  </a:lnTo>
                  <a:lnTo>
                    <a:pt x="16560" y="95628"/>
                  </a:lnTo>
                  <a:lnTo>
                    <a:pt x="36599" y="54712"/>
                  </a:lnTo>
                  <a:lnTo>
                    <a:pt x="63890" y="24726"/>
                  </a:lnTo>
                  <a:lnTo>
                    <a:pt x="97993" y="6284"/>
                  </a:lnTo>
                  <a:lnTo>
                    <a:pt x="138467" y="0"/>
                  </a:lnTo>
                  <a:lnTo>
                    <a:pt x="178942" y="6284"/>
                  </a:lnTo>
                  <a:lnTo>
                    <a:pt x="213045" y="24726"/>
                  </a:lnTo>
                  <a:lnTo>
                    <a:pt x="230444" y="43843"/>
                  </a:lnTo>
                  <a:lnTo>
                    <a:pt x="138467" y="43843"/>
                  </a:lnTo>
                  <a:lnTo>
                    <a:pt x="107222" y="50844"/>
                  </a:lnTo>
                  <a:lnTo>
                    <a:pt x="82047" y="71402"/>
                  </a:lnTo>
                  <a:lnTo>
                    <a:pt x="63444" y="104855"/>
                  </a:lnTo>
                  <a:lnTo>
                    <a:pt x="51915" y="150539"/>
                  </a:lnTo>
                  <a:lnTo>
                    <a:pt x="47960" y="207788"/>
                  </a:lnTo>
                  <a:lnTo>
                    <a:pt x="51878" y="264951"/>
                  </a:lnTo>
                  <a:lnTo>
                    <a:pt x="63334" y="310435"/>
                  </a:lnTo>
                  <a:lnTo>
                    <a:pt x="81882" y="343652"/>
                  </a:lnTo>
                  <a:lnTo>
                    <a:pt x="107075" y="364014"/>
                  </a:lnTo>
                  <a:lnTo>
                    <a:pt x="138467" y="370932"/>
                  </a:lnTo>
                  <a:lnTo>
                    <a:pt x="231826" y="370932"/>
                  </a:lnTo>
                  <a:lnTo>
                    <a:pt x="213389" y="391105"/>
                  </a:lnTo>
                  <a:lnTo>
                    <a:pt x="179211" y="409366"/>
                  </a:lnTo>
                  <a:lnTo>
                    <a:pt x="138467" y="415567"/>
                  </a:lnTo>
                  <a:close/>
                </a:path>
                <a:path w="277494" h="415925">
                  <a:moveTo>
                    <a:pt x="231826" y="370932"/>
                  </a:moveTo>
                  <a:lnTo>
                    <a:pt x="138467" y="370932"/>
                  </a:lnTo>
                  <a:lnTo>
                    <a:pt x="169864" y="364014"/>
                  </a:lnTo>
                  <a:lnTo>
                    <a:pt x="195057" y="343652"/>
                  </a:lnTo>
                  <a:lnTo>
                    <a:pt x="213604" y="310435"/>
                  </a:lnTo>
                  <a:lnTo>
                    <a:pt x="225058" y="264951"/>
                  </a:lnTo>
                  <a:lnTo>
                    <a:pt x="228975" y="207788"/>
                  </a:lnTo>
                  <a:lnTo>
                    <a:pt x="225020" y="150539"/>
                  </a:lnTo>
                  <a:lnTo>
                    <a:pt x="213491" y="104855"/>
                  </a:lnTo>
                  <a:lnTo>
                    <a:pt x="194888" y="71402"/>
                  </a:lnTo>
                  <a:lnTo>
                    <a:pt x="169713" y="50844"/>
                  </a:lnTo>
                  <a:lnTo>
                    <a:pt x="138467" y="43843"/>
                  </a:lnTo>
                  <a:lnTo>
                    <a:pt x="230444" y="43843"/>
                  </a:lnTo>
                  <a:lnTo>
                    <a:pt x="240336" y="54712"/>
                  </a:lnTo>
                  <a:lnTo>
                    <a:pt x="260375" y="95628"/>
                  </a:lnTo>
                  <a:lnTo>
                    <a:pt x="272722" y="146858"/>
                  </a:lnTo>
                  <a:lnTo>
                    <a:pt x="276935" y="207788"/>
                  </a:lnTo>
                  <a:lnTo>
                    <a:pt x="272776" y="269128"/>
                  </a:lnTo>
                  <a:lnTo>
                    <a:pt x="260548" y="320471"/>
                  </a:lnTo>
                  <a:lnTo>
                    <a:pt x="240627" y="361302"/>
                  </a:lnTo>
                  <a:lnTo>
                    <a:pt x="231826" y="3709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287486" y="5972231"/>
              <a:ext cx="277495" cy="415925"/>
            </a:xfrm>
            <a:custGeom>
              <a:avLst/>
              <a:gdLst/>
              <a:ahLst/>
              <a:cxnLst/>
              <a:rect l="l" t="t" r="r" b="b"/>
              <a:pathLst>
                <a:path w="277494" h="415925">
                  <a:moveTo>
                    <a:pt x="138467" y="415567"/>
                  </a:moveTo>
                  <a:lnTo>
                    <a:pt x="179211" y="409366"/>
                  </a:lnTo>
                  <a:lnTo>
                    <a:pt x="213389" y="391105"/>
                  </a:lnTo>
                  <a:lnTo>
                    <a:pt x="240627" y="361302"/>
                  </a:lnTo>
                  <a:lnTo>
                    <a:pt x="260548" y="320471"/>
                  </a:lnTo>
                  <a:lnTo>
                    <a:pt x="272776" y="269128"/>
                  </a:lnTo>
                  <a:lnTo>
                    <a:pt x="276935" y="207788"/>
                  </a:lnTo>
                  <a:lnTo>
                    <a:pt x="272722" y="146858"/>
                  </a:lnTo>
                  <a:lnTo>
                    <a:pt x="260375" y="95628"/>
                  </a:lnTo>
                  <a:lnTo>
                    <a:pt x="240336" y="54712"/>
                  </a:lnTo>
                  <a:lnTo>
                    <a:pt x="213045" y="24726"/>
                  </a:lnTo>
                  <a:lnTo>
                    <a:pt x="178942" y="6284"/>
                  </a:lnTo>
                  <a:lnTo>
                    <a:pt x="138467" y="0"/>
                  </a:lnTo>
                  <a:lnTo>
                    <a:pt x="97993" y="6284"/>
                  </a:lnTo>
                  <a:lnTo>
                    <a:pt x="63890" y="24726"/>
                  </a:lnTo>
                  <a:lnTo>
                    <a:pt x="36599" y="54712"/>
                  </a:lnTo>
                  <a:lnTo>
                    <a:pt x="16560" y="95628"/>
                  </a:lnTo>
                  <a:lnTo>
                    <a:pt x="4213" y="146858"/>
                  </a:lnTo>
                  <a:lnTo>
                    <a:pt x="0" y="207788"/>
                  </a:lnTo>
                  <a:lnTo>
                    <a:pt x="4159" y="269128"/>
                  </a:lnTo>
                  <a:lnTo>
                    <a:pt x="16387" y="320471"/>
                  </a:lnTo>
                  <a:lnTo>
                    <a:pt x="36308" y="361302"/>
                  </a:lnTo>
                  <a:lnTo>
                    <a:pt x="63546" y="391105"/>
                  </a:lnTo>
                  <a:lnTo>
                    <a:pt x="97724" y="409366"/>
                  </a:lnTo>
                  <a:lnTo>
                    <a:pt x="138467" y="415567"/>
                  </a:lnTo>
                  <a:close/>
                </a:path>
                <a:path w="277494" h="415925">
                  <a:moveTo>
                    <a:pt x="138467" y="370932"/>
                  </a:moveTo>
                  <a:lnTo>
                    <a:pt x="81882" y="343652"/>
                  </a:lnTo>
                  <a:lnTo>
                    <a:pt x="51878" y="264951"/>
                  </a:lnTo>
                  <a:lnTo>
                    <a:pt x="47960" y="207788"/>
                  </a:lnTo>
                  <a:lnTo>
                    <a:pt x="51915" y="150539"/>
                  </a:lnTo>
                  <a:lnTo>
                    <a:pt x="63444" y="104855"/>
                  </a:lnTo>
                  <a:lnTo>
                    <a:pt x="82047" y="71402"/>
                  </a:lnTo>
                  <a:lnTo>
                    <a:pt x="107222" y="50844"/>
                  </a:lnTo>
                  <a:lnTo>
                    <a:pt x="138467" y="43843"/>
                  </a:lnTo>
                  <a:lnTo>
                    <a:pt x="169713" y="50844"/>
                  </a:lnTo>
                  <a:lnTo>
                    <a:pt x="194888" y="71402"/>
                  </a:lnTo>
                  <a:lnTo>
                    <a:pt x="213491" y="104855"/>
                  </a:lnTo>
                  <a:lnTo>
                    <a:pt x="225020" y="150539"/>
                  </a:lnTo>
                  <a:lnTo>
                    <a:pt x="228975" y="207788"/>
                  </a:lnTo>
                  <a:lnTo>
                    <a:pt x="225058" y="264951"/>
                  </a:lnTo>
                  <a:lnTo>
                    <a:pt x="213604" y="310435"/>
                  </a:lnTo>
                  <a:lnTo>
                    <a:pt x="195057" y="343652"/>
                  </a:lnTo>
                  <a:lnTo>
                    <a:pt x="169864" y="364014"/>
                  </a:lnTo>
                  <a:lnTo>
                    <a:pt x="138467" y="37093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5" name="object 225"/>
          <p:cNvGrpSpPr/>
          <p:nvPr/>
        </p:nvGrpSpPr>
        <p:grpSpPr>
          <a:xfrm>
            <a:off x="2612337" y="5966361"/>
            <a:ext cx="269875" cy="422275"/>
            <a:chOff x="2612337" y="5966361"/>
            <a:chExt cx="269875" cy="422275"/>
          </a:xfrm>
        </p:grpSpPr>
        <p:sp>
          <p:nvSpPr>
            <p:cNvPr id="226" name="object 226"/>
            <p:cNvSpPr/>
            <p:nvPr/>
          </p:nvSpPr>
          <p:spPr>
            <a:xfrm>
              <a:off x="2618207" y="5972231"/>
              <a:ext cx="257810" cy="410209"/>
            </a:xfrm>
            <a:custGeom>
              <a:avLst/>
              <a:gdLst/>
              <a:ahLst/>
              <a:cxnLst/>
              <a:rect l="l" t="t" r="r" b="b"/>
              <a:pathLst>
                <a:path w="257810" h="410210">
                  <a:moveTo>
                    <a:pt x="257594" y="410038"/>
                  </a:moveTo>
                  <a:lnTo>
                    <a:pt x="382" y="410038"/>
                  </a:lnTo>
                  <a:lnTo>
                    <a:pt x="0" y="373296"/>
                  </a:lnTo>
                  <a:lnTo>
                    <a:pt x="134986" y="227932"/>
                  </a:lnTo>
                  <a:lnTo>
                    <a:pt x="165555" y="193629"/>
                  </a:lnTo>
                  <a:lnTo>
                    <a:pt x="187203" y="165068"/>
                  </a:lnTo>
                  <a:lnTo>
                    <a:pt x="200149" y="139101"/>
                  </a:lnTo>
                  <a:lnTo>
                    <a:pt x="204612" y="112579"/>
                  </a:lnTo>
                  <a:lnTo>
                    <a:pt x="198372" y="84175"/>
                  </a:lnTo>
                  <a:lnTo>
                    <a:pt x="181692" y="62510"/>
                  </a:lnTo>
                  <a:lnTo>
                    <a:pt x="156745" y="48695"/>
                  </a:lnTo>
                  <a:lnTo>
                    <a:pt x="125707" y="43843"/>
                  </a:lnTo>
                  <a:lnTo>
                    <a:pt x="93770" y="49306"/>
                  </a:lnTo>
                  <a:lnTo>
                    <a:pt x="69523" y="64732"/>
                  </a:lnTo>
                  <a:lnTo>
                    <a:pt x="54125" y="88675"/>
                  </a:lnTo>
                  <a:lnTo>
                    <a:pt x="48735" y="119690"/>
                  </a:lnTo>
                  <a:lnTo>
                    <a:pt x="1932" y="119690"/>
                  </a:lnTo>
                  <a:lnTo>
                    <a:pt x="11285" y="70825"/>
                  </a:lnTo>
                  <a:lnTo>
                    <a:pt x="37612" y="33032"/>
                  </a:lnTo>
                  <a:lnTo>
                    <a:pt x="77427" y="8647"/>
                  </a:lnTo>
                  <a:lnTo>
                    <a:pt x="127247" y="0"/>
                  </a:lnTo>
                  <a:lnTo>
                    <a:pt x="176822" y="8703"/>
                  </a:lnTo>
                  <a:lnTo>
                    <a:pt x="215775" y="32590"/>
                  </a:lnTo>
                  <a:lnTo>
                    <a:pt x="241311" y="68327"/>
                  </a:lnTo>
                  <a:lnTo>
                    <a:pt x="250640" y="112579"/>
                  </a:lnTo>
                  <a:lnTo>
                    <a:pt x="246111" y="145263"/>
                  </a:lnTo>
                  <a:lnTo>
                    <a:pt x="231249" y="178798"/>
                  </a:lnTo>
                  <a:lnTo>
                    <a:pt x="203262" y="217741"/>
                  </a:lnTo>
                  <a:lnTo>
                    <a:pt x="159358" y="266647"/>
                  </a:lnTo>
                  <a:lnTo>
                    <a:pt x="68841" y="362237"/>
                  </a:lnTo>
                  <a:lnTo>
                    <a:pt x="68841" y="365403"/>
                  </a:lnTo>
                  <a:lnTo>
                    <a:pt x="257594" y="365403"/>
                  </a:lnTo>
                  <a:lnTo>
                    <a:pt x="257594" y="4100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618207" y="5972231"/>
              <a:ext cx="257810" cy="410209"/>
            </a:xfrm>
            <a:custGeom>
              <a:avLst/>
              <a:gdLst/>
              <a:ahLst/>
              <a:cxnLst/>
              <a:rect l="l" t="t" r="r" b="b"/>
              <a:pathLst>
                <a:path w="257810" h="410210">
                  <a:moveTo>
                    <a:pt x="257594" y="410038"/>
                  </a:moveTo>
                  <a:lnTo>
                    <a:pt x="257594" y="365403"/>
                  </a:lnTo>
                  <a:lnTo>
                    <a:pt x="68841" y="365403"/>
                  </a:lnTo>
                  <a:lnTo>
                    <a:pt x="68841" y="362237"/>
                  </a:lnTo>
                  <a:lnTo>
                    <a:pt x="159358" y="266647"/>
                  </a:lnTo>
                  <a:lnTo>
                    <a:pt x="203262" y="217741"/>
                  </a:lnTo>
                  <a:lnTo>
                    <a:pt x="231249" y="178798"/>
                  </a:lnTo>
                  <a:lnTo>
                    <a:pt x="250640" y="112579"/>
                  </a:lnTo>
                  <a:lnTo>
                    <a:pt x="241311" y="68327"/>
                  </a:lnTo>
                  <a:lnTo>
                    <a:pt x="215775" y="32590"/>
                  </a:lnTo>
                  <a:lnTo>
                    <a:pt x="176822" y="8703"/>
                  </a:lnTo>
                  <a:lnTo>
                    <a:pt x="127247" y="0"/>
                  </a:lnTo>
                  <a:lnTo>
                    <a:pt x="77427" y="8647"/>
                  </a:lnTo>
                  <a:lnTo>
                    <a:pt x="37612" y="33032"/>
                  </a:lnTo>
                  <a:lnTo>
                    <a:pt x="11285" y="70825"/>
                  </a:lnTo>
                  <a:lnTo>
                    <a:pt x="1932" y="119690"/>
                  </a:lnTo>
                  <a:lnTo>
                    <a:pt x="48735" y="119690"/>
                  </a:lnTo>
                  <a:lnTo>
                    <a:pt x="54125" y="88675"/>
                  </a:lnTo>
                  <a:lnTo>
                    <a:pt x="69523" y="64732"/>
                  </a:lnTo>
                  <a:lnTo>
                    <a:pt x="93770" y="49306"/>
                  </a:lnTo>
                  <a:lnTo>
                    <a:pt x="125707" y="43843"/>
                  </a:lnTo>
                  <a:lnTo>
                    <a:pt x="156745" y="48695"/>
                  </a:lnTo>
                  <a:lnTo>
                    <a:pt x="181692" y="62510"/>
                  </a:lnTo>
                  <a:lnTo>
                    <a:pt x="198372" y="84175"/>
                  </a:lnTo>
                  <a:lnTo>
                    <a:pt x="204612" y="112579"/>
                  </a:lnTo>
                  <a:lnTo>
                    <a:pt x="200149" y="139101"/>
                  </a:lnTo>
                  <a:lnTo>
                    <a:pt x="187203" y="165068"/>
                  </a:lnTo>
                  <a:lnTo>
                    <a:pt x="165555" y="193629"/>
                  </a:lnTo>
                  <a:lnTo>
                    <a:pt x="134986" y="227932"/>
                  </a:lnTo>
                  <a:lnTo>
                    <a:pt x="0" y="373296"/>
                  </a:lnTo>
                  <a:lnTo>
                    <a:pt x="382" y="410038"/>
                  </a:lnTo>
                  <a:lnTo>
                    <a:pt x="257594" y="410038"/>
                  </a:lnTo>
                  <a:close/>
                </a:path>
              </a:pathLst>
            </a:custGeom>
            <a:ln w="1173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2930680" y="5971888"/>
            <a:ext cx="277495" cy="422275"/>
            <a:chOff x="2930680" y="5971888"/>
            <a:chExt cx="277495" cy="422275"/>
          </a:xfrm>
        </p:grpSpPr>
        <p:sp>
          <p:nvSpPr>
            <p:cNvPr id="229" name="object 229"/>
            <p:cNvSpPr/>
            <p:nvPr/>
          </p:nvSpPr>
          <p:spPr>
            <a:xfrm>
              <a:off x="2936551" y="5977760"/>
              <a:ext cx="265430" cy="410209"/>
            </a:xfrm>
            <a:custGeom>
              <a:avLst/>
              <a:gdLst/>
              <a:ahLst/>
              <a:cxnLst/>
              <a:rect l="l" t="t" r="r" b="b"/>
              <a:pathLst>
                <a:path w="265430" h="410210">
                  <a:moveTo>
                    <a:pt x="128797" y="410038"/>
                  </a:moveTo>
                  <a:lnTo>
                    <a:pt x="78918" y="402032"/>
                  </a:lnTo>
                  <a:lnTo>
                    <a:pt x="38723" y="379768"/>
                  </a:lnTo>
                  <a:lnTo>
                    <a:pt x="11365" y="345877"/>
                  </a:lnTo>
                  <a:lnTo>
                    <a:pt x="0" y="302988"/>
                  </a:lnTo>
                  <a:lnTo>
                    <a:pt x="47960" y="302988"/>
                  </a:lnTo>
                  <a:lnTo>
                    <a:pt x="56022" y="327968"/>
                  </a:lnTo>
                  <a:lnTo>
                    <a:pt x="73582" y="347872"/>
                  </a:lnTo>
                  <a:lnTo>
                    <a:pt x="98541" y="361036"/>
                  </a:lnTo>
                  <a:lnTo>
                    <a:pt x="128797" y="365793"/>
                  </a:lnTo>
                  <a:lnTo>
                    <a:pt x="164339" y="359011"/>
                  </a:lnTo>
                  <a:lnTo>
                    <a:pt x="192375" y="340267"/>
                  </a:lnTo>
                  <a:lnTo>
                    <a:pt x="210766" y="311969"/>
                  </a:lnTo>
                  <a:lnTo>
                    <a:pt x="217372" y="276523"/>
                  </a:lnTo>
                  <a:lnTo>
                    <a:pt x="210494" y="240094"/>
                  </a:lnTo>
                  <a:lnTo>
                    <a:pt x="191359" y="211145"/>
                  </a:lnTo>
                  <a:lnTo>
                    <a:pt x="162216" y="191971"/>
                  </a:lnTo>
                  <a:lnTo>
                    <a:pt x="125315" y="184870"/>
                  </a:lnTo>
                  <a:lnTo>
                    <a:pt x="101804" y="186718"/>
                  </a:lnTo>
                  <a:lnTo>
                    <a:pt x="81413" y="193120"/>
                  </a:lnTo>
                  <a:lnTo>
                    <a:pt x="64505" y="204482"/>
                  </a:lnTo>
                  <a:lnTo>
                    <a:pt x="51442" y="221211"/>
                  </a:lnTo>
                  <a:lnTo>
                    <a:pt x="3864" y="221211"/>
                  </a:lnTo>
                  <a:lnTo>
                    <a:pt x="31709" y="0"/>
                  </a:lnTo>
                  <a:lnTo>
                    <a:pt x="246384" y="0"/>
                  </a:lnTo>
                  <a:lnTo>
                    <a:pt x="246384" y="44635"/>
                  </a:lnTo>
                  <a:lnTo>
                    <a:pt x="72715" y="44635"/>
                  </a:lnTo>
                  <a:lnTo>
                    <a:pt x="58013" y="163143"/>
                  </a:lnTo>
                  <a:lnTo>
                    <a:pt x="62270" y="163143"/>
                  </a:lnTo>
                  <a:lnTo>
                    <a:pt x="76935" y="153671"/>
                  </a:lnTo>
                  <a:lnTo>
                    <a:pt x="94323" y="146310"/>
                  </a:lnTo>
                  <a:lnTo>
                    <a:pt x="113670" y="141541"/>
                  </a:lnTo>
                  <a:lnTo>
                    <a:pt x="134211" y="139844"/>
                  </a:lnTo>
                  <a:lnTo>
                    <a:pt x="176810" y="146388"/>
                  </a:lnTo>
                  <a:lnTo>
                    <a:pt x="212948" y="164895"/>
                  </a:lnTo>
                  <a:lnTo>
                    <a:pt x="240900" y="193680"/>
                  </a:lnTo>
                  <a:lnTo>
                    <a:pt x="258937" y="231054"/>
                  </a:lnTo>
                  <a:lnTo>
                    <a:pt x="265333" y="275332"/>
                  </a:lnTo>
                  <a:lnTo>
                    <a:pt x="258708" y="319378"/>
                  </a:lnTo>
                  <a:lnTo>
                    <a:pt x="239997" y="356540"/>
                  </a:lnTo>
                  <a:lnTo>
                    <a:pt x="210944" y="385149"/>
                  </a:lnTo>
                  <a:lnTo>
                    <a:pt x="173296" y="403537"/>
                  </a:lnTo>
                  <a:lnTo>
                    <a:pt x="128797" y="4100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936551" y="5977760"/>
              <a:ext cx="265430" cy="410209"/>
            </a:xfrm>
            <a:custGeom>
              <a:avLst/>
              <a:gdLst/>
              <a:ahLst/>
              <a:cxnLst/>
              <a:rect l="l" t="t" r="r" b="b"/>
              <a:pathLst>
                <a:path w="265430" h="410210">
                  <a:moveTo>
                    <a:pt x="128797" y="410038"/>
                  </a:moveTo>
                  <a:lnTo>
                    <a:pt x="173296" y="403537"/>
                  </a:lnTo>
                  <a:lnTo>
                    <a:pt x="210944" y="385149"/>
                  </a:lnTo>
                  <a:lnTo>
                    <a:pt x="239997" y="356540"/>
                  </a:lnTo>
                  <a:lnTo>
                    <a:pt x="258708" y="319378"/>
                  </a:lnTo>
                  <a:lnTo>
                    <a:pt x="265333" y="275332"/>
                  </a:lnTo>
                  <a:lnTo>
                    <a:pt x="258937" y="231054"/>
                  </a:lnTo>
                  <a:lnTo>
                    <a:pt x="240900" y="193680"/>
                  </a:lnTo>
                  <a:lnTo>
                    <a:pt x="212948" y="164895"/>
                  </a:lnTo>
                  <a:lnTo>
                    <a:pt x="176810" y="146388"/>
                  </a:lnTo>
                  <a:lnTo>
                    <a:pt x="134211" y="139844"/>
                  </a:lnTo>
                  <a:lnTo>
                    <a:pt x="113670" y="141541"/>
                  </a:lnTo>
                  <a:lnTo>
                    <a:pt x="94323" y="146310"/>
                  </a:lnTo>
                  <a:lnTo>
                    <a:pt x="76935" y="153671"/>
                  </a:lnTo>
                  <a:lnTo>
                    <a:pt x="62270" y="163143"/>
                  </a:lnTo>
                  <a:lnTo>
                    <a:pt x="58013" y="163143"/>
                  </a:lnTo>
                  <a:lnTo>
                    <a:pt x="72715" y="44635"/>
                  </a:lnTo>
                  <a:lnTo>
                    <a:pt x="246384" y="44635"/>
                  </a:lnTo>
                  <a:lnTo>
                    <a:pt x="246384" y="0"/>
                  </a:lnTo>
                  <a:lnTo>
                    <a:pt x="31709" y="0"/>
                  </a:lnTo>
                  <a:lnTo>
                    <a:pt x="3864" y="221211"/>
                  </a:lnTo>
                  <a:lnTo>
                    <a:pt x="51442" y="221211"/>
                  </a:lnTo>
                  <a:lnTo>
                    <a:pt x="64505" y="204482"/>
                  </a:lnTo>
                  <a:lnTo>
                    <a:pt x="81413" y="193120"/>
                  </a:lnTo>
                  <a:lnTo>
                    <a:pt x="101804" y="186718"/>
                  </a:lnTo>
                  <a:lnTo>
                    <a:pt x="125315" y="184870"/>
                  </a:lnTo>
                  <a:lnTo>
                    <a:pt x="162216" y="191971"/>
                  </a:lnTo>
                  <a:lnTo>
                    <a:pt x="191359" y="211145"/>
                  </a:lnTo>
                  <a:lnTo>
                    <a:pt x="210494" y="240094"/>
                  </a:lnTo>
                  <a:lnTo>
                    <a:pt x="217372" y="276523"/>
                  </a:lnTo>
                  <a:lnTo>
                    <a:pt x="210766" y="311969"/>
                  </a:lnTo>
                  <a:lnTo>
                    <a:pt x="192375" y="340267"/>
                  </a:lnTo>
                  <a:lnTo>
                    <a:pt x="164339" y="359011"/>
                  </a:lnTo>
                  <a:lnTo>
                    <a:pt x="128797" y="365793"/>
                  </a:lnTo>
                  <a:lnTo>
                    <a:pt x="98541" y="361036"/>
                  </a:lnTo>
                  <a:lnTo>
                    <a:pt x="73582" y="347872"/>
                  </a:lnTo>
                  <a:lnTo>
                    <a:pt x="56022" y="327968"/>
                  </a:lnTo>
                  <a:lnTo>
                    <a:pt x="47960" y="302988"/>
                  </a:lnTo>
                  <a:lnTo>
                    <a:pt x="0" y="302988"/>
                  </a:lnTo>
                  <a:lnTo>
                    <a:pt x="11365" y="345877"/>
                  </a:lnTo>
                  <a:lnTo>
                    <a:pt x="38723" y="379768"/>
                  </a:lnTo>
                  <a:lnTo>
                    <a:pt x="78918" y="402032"/>
                  </a:lnTo>
                  <a:lnTo>
                    <a:pt x="128797" y="410038"/>
                  </a:lnTo>
                  <a:close/>
                </a:path>
              </a:pathLst>
            </a:custGeom>
            <a:ln w="1174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3264849" y="5925683"/>
            <a:ext cx="399415" cy="497205"/>
            <a:chOff x="3264849" y="5925683"/>
            <a:chExt cx="399415" cy="497205"/>
          </a:xfrm>
        </p:grpSpPr>
        <p:sp>
          <p:nvSpPr>
            <p:cNvPr id="232" name="object 232"/>
            <p:cNvSpPr/>
            <p:nvPr/>
          </p:nvSpPr>
          <p:spPr>
            <a:xfrm>
              <a:off x="3270745" y="5931543"/>
              <a:ext cx="387350" cy="485140"/>
            </a:xfrm>
            <a:custGeom>
              <a:avLst/>
              <a:gdLst/>
              <a:ahLst/>
              <a:cxnLst/>
              <a:rect l="l" t="t" r="r" b="b"/>
              <a:pathLst>
                <a:path w="387350" h="485139">
                  <a:moveTo>
                    <a:pt x="374024" y="367767"/>
                  </a:moveTo>
                  <a:lnTo>
                    <a:pt x="331094" y="367767"/>
                  </a:lnTo>
                  <a:lnTo>
                    <a:pt x="331094" y="195538"/>
                  </a:lnTo>
                  <a:lnTo>
                    <a:pt x="190685" y="195538"/>
                  </a:lnTo>
                  <a:lnTo>
                    <a:pt x="190685" y="159988"/>
                  </a:lnTo>
                  <a:lnTo>
                    <a:pt x="331094" y="159988"/>
                  </a:lnTo>
                  <a:lnTo>
                    <a:pt x="331094" y="100729"/>
                  </a:lnTo>
                  <a:lnTo>
                    <a:pt x="190685" y="100729"/>
                  </a:lnTo>
                  <a:lnTo>
                    <a:pt x="190685" y="65179"/>
                  </a:lnTo>
                  <a:lnTo>
                    <a:pt x="331094" y="65179"/>
                  </a:lnTo>
                  <a:lnTo>
                    <a:pt x="331094" y="0"/>
                  </a:lnTo>
                  <a:lnTo>
                    <a:pt x="374024" y="0"/>
                  </a:lnTo>
                  <a:lnTo>
                    <a:pt x="374024" y="367767"/>
                  </a:lnTo>
                  <a:close/>
                </a:path>
                <a:path w="387350" h="485139">
                  <a:moveTo>
                    <a:pt x="36749" y="293502"/>
                  </a:moveTo>
                  <a:lnTo>
                    <a:pt x="0" y="293502"/>
                  </a:lnTo>
                  <a:lnTo>
                    <a:pt x="0" y="35950"/>
                  </a:lnTo>
                  <a:lnTo>
                    <a:pt x="42938" y="35950"/>
                  </a:lnTo>
                  <a:lnTo>
                    <a:pt x="42938" y="256370"/>
                  </a:lnTo>
                  <a:lnTo>
                    <a:pt x="251002" y="256370"/>
                  </a:lnTo>
                  <a:lnTo>
                    <a:pt x="253347" y="274941"/>
                  </a:lnTo>
                  <a:lnTo>
                    <a:pt x="196062" y="284116"/>
                  </a:lnTo>
                  <a:lnTo>
                    <a:pt x="142003" y="289702"/>
                  </a:lnTo>
                  <a:lnTo>
                    <a:pt x="89466" y="292547"/>
                  </a:lnTo>
                  <a:lnTo>
                    <a:pt x="36749" y="293502"/>
                  </a:lnTo>
                  <a:close/>
                </a:path>
                <a:path w="387350" h="485139">
                  <a:moveTo>
                    <a:pt x="251002" y="256370"/>
                  </a:moveTo>
                  <a:lnTo>
                    <a:pt x="42938" y="256370"/>
                  </a:lnTo>
                  <a:lnTo>
                    <a:pt x="92874" y="255450"/>
                  </a:lnTo>
                  <a:lnTo>
                    <a:pt x="143065" y="252547"/>
                  </a:lnTo>
                  <a:lnTo>
                    <a:pt x="194635" y="247012"/>
                  </a:lnTo>
                  <a:lnTo>
                    <a:pt x="248708" y="238199"/>
                  </a:lnTo>
                  <a:lnTo>
                    <a:pt x="250886" y="255450"/>
                  </a:lnTo>
                  <a:lnTo>
                    <a:pt x="251002" y="256370"/>
                  </a:lnTo>
                  <a:close/>
                </a:path>
                <a:path w="387350" h="485139">
                  <a:moveTo>
                    <a:pt x="387176" y="485094"/>
                  </a:moveTo>
                  <a:lnTo>
                    <a:pt x="60730" y="485094"/>
                  </a:lnTo>
                  <a:lnTo>
                    <a:pt x="60730" y="336164"/>
                  </a:lnTo>
                  <a:lnTo>
                    <a:pt x="104051" y="336164"/>
                  </a:lnTo>
                  <a:lnTo>
                    <a:pt x="104051" y="448752"/>
                  </a:lnTo>
                  <a:lnTo>
                    <a:pt x="387176" y="448752"/>
                  </a:lnTo>
                  <a:lnTo>
                    <a:pt x="387176" y="485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270745" y="5931543"/>
              <a:ext cx="387350" cy="485140"/>
            </a:xfrm>
            <a:custGeom>
              <a:avLst/>
              <a:gdLst/>
              <a:ahLst/>
              <a:cxnLst/>
              <a:rect l="l" t="t" r="r" b="b"/>
              <a:pathLst>
                <a:path w="387350" h="485139">
                  <a:moveTo>
                    <a:pt x="374024" y="367767"/>
                  </a:moveTo>
                  <a:lnTo>
                    <a:pt x="374024" y="0"/>
                  </a:lnTo>
                  <a:lnTo>
                    <a:pt x="331094" y="0"/>
                  </a:lnTo>
                  <a:lnTo>
                    <a:pt x="331094" y="65179"/>
                  </a:lnTo>
                  <a:lnTo>
                    <a:pt x="190685" y="65179"/>
                  </a:lnTo>
                  <a:lnTo>
                    <a:pt x="190685" y="100729"/>
                  </a:lnTo>
                  <a:lnTo>
                    <a:pt x="331094" y="100729"/>
                  </a:lnTo>
                  <a:lnTo>
                    <a:pt x="331094" y="159988"/>
                  </a:lnTo>
                  <a:lnTo>
                    <a:pt x="190685" y="159988"/>
                  </a:lnTo>
                  <a:lnTo>
                    <a:pt x="190685" y="195538"/>
                  </a:lnTo>
                  <a:lnTo>
                    <a:pt x="331094" y="195538"/>
                  </a:lnTo>
                  <a:lnTo>
                    <a:pt x="331094" y="367767"/>
                  </a:lnTo>
                  <a:lnTo>
                    <a:pt x="374024" y="367767"/>
                  </a:lnTo>
                  <a:close/>
                </a:path>
                <a:path w="387350" h="485139">
                  <a:moveTo>
                    <a:pt x="248708" y="238199"/>
                  </a:moveTo>
                  <a:lnTo>
                    <a:pt x="194635" y="247012"/>
                  </a:lnTo>
                  <a:lnTo>
                    <a:pt x="143065" y="252547"/>
                  </a:lnTo>
                  <a:lnTo>
                    <a:pt x="92874" y="255450"/>
                  </a:lnTo>
                  <a:lnTo>
                    <a:pt x="42938" y="256370"/>
                  </a:lnTo>
                  <a:lnTo>
                    <a:pt x="42938" y="35950"/>
                  </a:lnTo>
                  <a:lnTo>
                    <a:pt x="0" y="35950"/>
                  </a:lnTo>
                  <a:lnTo>
                    <a:pt x="0" y="293502"/>
                  </a:lnTo>
                  <a:lnTo>
                    <a:pt x="36749" y="293502"/>
                  </a:lnTo>
                  <a:lnTo>
                    <a:pt x="89466" y="292547"/>
                  </a:lnTo>
                  <a:lnTo>
                    <a:pt x="142003" y="289702"/>
                  </a:lnTo>
                  <a:lnTo>
                    <a:pt x="196062" y="284116"/>
                  </a:lnTo>
                  <a:lnTo>
                    <a:pt x="253347" y="274941"/>
                  </a:lnTo>
                  <a:lnTo>
                    <a:pt x="248708" y="238199"/>
                  </a:lnTo>
                  <a:close/>
                </a:path>
                <a:path w="387350" h="485139">
                  <a:moveTo>
                    <a:pt x="104051" y="336164"/>
                  </a:moveTo>
                  <a:lnTo>
                    <a:pt x="60730" y="336164"/>
                  </a:lnTo>
                  <a:lnTo>
                    <a:pt x="60730" y="485094"/>
                  </a:lnTo>
                  <a:lnTo>
                    <a:pt x="387176" y="485094"/>
                  </a:lnTo>
                  <a:lnTo>
                    <a:pt x="387176" y="448752"/>
                  </a:lnTo>
                  <a:lnTo>
                    <a:pt x="104051" y="448752"/>
                  </a:lnTo>
                  <a:lnTo>
                    <a:pt x="104051" y="336164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" name="object 234"/>
          <p:cNvGrpSpPr/>
          <p:nvPr/>
        </p:nvGrpSpPr>
        <p:grpSpPr>
          <a:xfrm>
            <a:off x="3847350" y="5971911"/>
            <a:ext cx="160020" cy="416559"/>
            <a:chOff x="3847350" y="5971911"/>
            <a:chExt cx="160020" cy="416559"/>
          </a:xfrm>
        </p:grpSpPr>
        <p:sp>
          <p:nvSpPr>
            <p:cNvPr id="235" name="object 235"/>
            <p:cNvSpPr/>
            <p:nvPr/>
          </p:nvSpPr>
          <p:spPr>
            <a:xfrm>
              <a:off x="3853199" y="5977760"/>
              <a:ext cx="148590" cy="405130"/>
            </a:xfrm>
            <a:custGeom>
              <a:avLst/>
              <a:gdLst/>
              <a:ahLst/>
              <a:cxnLst/>
              <a:rect l="l" t="t" r="r" b="b"/>
              <a:pathLst>
                <a:path w="148589" h="405129">
                  <a:moveTo>
                    <a:pt x="148138" y="404508"/>
                  </a:moveTo>
                  <a:lnTo>
                    <a:pt x="98628" y="404508"/>
                  </a:lnTo>
                  <a:lnTo>
                    <a:pt x="98628" y="52538"/>
                  </a:lnTo>
                  <a:lnTo>
                    <a:pt x="96304" y="52538"/>
                  </a:lnTo>
                  <a:lnTo>
                    <a:pt x="0" y="117717"/>
                  </a:lnTo>
                  <a:lnTo>
                    <a:pt x="0" y="67152"/>
                  </a:lnTo>
                  <a:lnTo>
                    <a:pt x="98628" y="0"/>
                  </a:lnTo>
                  <a:lnTo>
                    <a:pt x="148138" y="0"/>
                  </a:lnTo>
                  <a:lnTo>
                    <a:pt x="148138" y="4045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853199" y="5977760"/>
              <a:ext cx="148590" cy="405130"/>
            </a:xfrm>
            <a:custGeom>
              <a:avLst/>
              <a:gdLst/>
              <a:ahLst/>
              <a:cxnLst/>
              <a:rect l="l" t="t" r="r" b="b"/>
              <a:pathLst>
                <a:path w="148589" h="405129">
                  <a:moveTo>
                    <a:pt x="98628" y="0"/>
                  </a:moveTo>
                  <a:lnTo>
                    <a:pt x="0" y="67152"/>
                  </a:lnTo>
                  <a:lnTo>
                    <a:pt x="0" y="117717"/>
                  </a:lnTo>
                  <a:lnTo>
                    <a:pt x="96304" y="52538"/>
                  </a:lnTo>
                  <a:lnTo>
                    <a:pt x="98628" y="52538"/>
                  </a:lnTo>
                  <a:lnTo>
                    <a:pt x="98628" y="404508"/>
                  </a:lnTo>
                  <a:lnTo>
                    <a:pt x="148138" y="404508"/>
                  </a:lnTo>
                  <a:lnTo>
                    <a:pt x="148138" y="0"/>
                  </a:lnTo>
                  <a:lnTo>
                    <a:pt x="98628" y="0"/>
                  </a:lnTo>
                  <a:close/>
                </a:path>
              </a:pathLst>
            </a:custGeom>
            <a:ln w="1169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" name="object 237"/>
          <p:cNvGrpSpPr/>
          <p:nvPr/>
        </p:nvGrpSpPr>
        <p:grpSpPr>
          <a:xfrm>
            <a:off x="4073539" y="5922831"/>
            <a:ext cx="885825" cy="511175"/>
            <a:chOff x="4073539" y="5922831"/>
            <a:chExt cx="885825" cy="511175"/>
          </a:xfrm>
        </p:grpSpPr>
        <p:sp>
          <p:nvSpPr>
            <p:cNvPr id="238" name="object 238"/>
            <p:cNvSpPr/>
            <p:nvPr/>
          </p:nvSpPr>
          <p:spPr>
            <a:xfrm>
              <a:off x="4079486" y="5928778"/>
              <a:ext cx="452755" cy="499109"/>
            </a:xfrm>
            <a:custGeom>
              <a:avLst/>
              <a:gdLst/>
              <a:ahLst/>
              <a:cxnLst/>
              <a:rect l="l" t="t" r="r" b="b"/>
              <a:pathLst>
                <a:path w="452754" h="499110">
                  <a:moveTo>
                    <a:pt x="166312" y="55693"/>
                  </a:moveTo>
                  <a:lnTo>
                    <a:pt x="123766" y="55693"/>
                  </a:lnTo>
                  <a:lnTo>
                    <a:pt x="123766" y="0"/>
                  </a:lnTo>
                  <a:lnTo>
                    <a:pt x="166312" y="0"/>
                  </a:lnTo>
                  <a:lnTo>
                    <a:pt x="166312" y="55693"/>
                  </a:lnTo>
                  <a:close/>
                </a:path>
                <a:path w="452754" h="499110">
                  <a:moveTo>
                    <a:pt x="289705" y="91253"/>
                  </a:moveTo>
                  <a:lnTo>
                    <a:pt x="0" y="91253"/>
                  </a:lnTo>
                  <a:lnTo>
                    <a:pt x="0" y="55693"/>
                  </a:lnTo>
                  <a:lnTo>
                    <a:pt x="289705" y="55693"/>
                  </a:lnTo>
                  <a:lnTo>
                    <a:pt x="289705" y="91253"/>
                  </a:lnTo>
                  <a:close/>
                </a:path>
                <a:path w="452754" h="499110">
                  <a:moveTo>
                    <a:pt x="379046" y="312464"/>
                  </a:moveTo>
                  <a:lnTo>
                    <a:pt x="336116" y="312464"/>
                  </a:lnTo>
                  <a:lnTo>
                    <a:pt x="336116" y="2373"/>
                  </a:lnTo>
                  <a:lnTo>
                    <a:pt x="379046" y="2373"/>
                  </a:lnTo>
                  <a:lnTo>
                    <a:pt x="379046" y="140235"/>
                  </a:lnTo>
                  <a:lnTo>
                    <a:pt x="452153" y="140235"/>
                  </a:lnTo>
                  <a:lnTo>
                    <a:pt x="452153" y="176967"/>
                  </a:lnTo>
                  <a:lnTo>
                    <a:pt x="379046" y="176967"/>
                  </a:lnTo>
                  <a:lnTo>
                    <a:pt x="379046" y="312464"/>
                  </a:lnTo>
                  <a:close/>
                </a:path>
                <a:path w="452754" h="499110">
                  <a:moveTo>
                    <a:pt x="145039" y="296267"/>
                  </a:moveTo>
                  <a:lnTo>
                    <a:pt x="96977" y="289928"/>
                  </a:lnTo>
                  <a:lnTo>
                    <a:pt x="59901" y="271923"/>
                  </a:lnTo>
                  <a:lnTo>
                    <a:pt x="36096" y="243773"/>
                  </a:lnTo>
                  <a:lnTo>
                    <a:pt x="27844" y="206997"/>
                  </a:lnTo>
                  <a:lnTo>
                    <a:pt x="36096" y="170040"/>
                  </a:lnTo>
                  <a:lnTo>
                    <a:pt x="59901" y="141863"/>
                  </a:lnTo>
                  <a:lnTo>
                    <a:pt x="96977" y="123835"/>
                  </a:lnTo>
                  <a:lnTo>
                    <a:pt x="145039" y="117326"/>
                  </a:lnTo>
                  <a:lnTo>
                    <a:pt x="192610" y="123835"/>
                  </a:lnTo>
                  <a:lnTo>
                    <a:pt x="229411" y="141863"/>
                  </a:lnTo>
                  <a:lnTo>
                    <a:pt x="237383" y="151293"/>
                  </a:lnTo>
                  <a:lnTo>
                    <a:pt x="145039" y="151293"/>
                  </a:lnTo>
                  <a:lnTo>
                    <a:pt x="113661" y="155444"/>
                  </a:lnTo>
                  <a:lnTo>
                    <a:pt x="89536" y="166704"/>
                  </a:lnTo>
                  <a:lnTo>
                    <a:pt x="74113" y="184184"/>
                  </a:lnTo>
                  <a:lnTo>
                    <a:pt x="68841" y="206997"/>
                  </a:lnTo>
                  <a:lnTo>
                    <a:pt x="74113" y="229510"/>
                  </a:lnTo>
                  <a:lnTo>
                    <a:pt x="89536" y="246694"/>
                  </a:lnTo>
                  <a:lnTo>
                    <a:pt x="113661" y="257656"/>
                  </a:lnTo>
                  <a:lnTo>
                    <a:pt x="145039" y="261508"/>
                  </a:lnTo>
                  <a:lnTo>
                    <a:pt x="238223" y="261508"/>
                  </a:lnTo>
                  <a:lnTo>
                    <a:pt x="229411" y="271923"/>
                  </a:lnTo>
                  <a:lnTo>
                    <a:pt x="192610" y="289928"/>
                  </a:lnTo>
                  <a:lnTo>
                    <a:pt x="145039" y="296267"/>
                  </a:lnTo>
                  <a:close/>
                </a:path>
                <a:path w="452754" h="499110">
                  <a:moveTo>
                    <a:pt x="238223" y="261508"/>
                  </a:moveTo>
                  <a:lnTo>
                    <a:pt x="145039" y="261508"/>
                  </a:lnTo>
                  <a:lnTo>
                    <a:pt x="175982" y="257656"/>
                  </a:lnTo>
                  <a:lnTo>
                    <a:pt x="199964" y="246694"/>
                  </a:lnTo>
                  <a:lnTo>
                    <a:pt x="215533" y="229510"/>
                  </a:lnTo>
                  <a:lnTo>
                    <a:pt x="221236" y="206997"/>
                  </a:lnTo>
                  <a:lnTo>
                    <a:pt x="215533" y="184184"/>
                  </a:lnTo>
                  <a:lnTo>
                    <a:pt x="199964" y="166704"/>
                  </a:lnTo>
                  <a:lnTo>
                    <a:pt x="175982" y="155444"/>
                  </a:lnTo>
                  <a:lnTo>
                    <a:pt x="145039" y="151293"/>
                  </a:lnTo>
                  <a:lnTo>
                    <a:pt x="237383" y="151293"/>
                  </a:lnTo>
                  <a:lnTo>
                    <a:pt x="253229" y="170040"/>
                  </a:lnTo>
                  <a:lnTo>
                    <a:pt x="261851" y="206997"/>
                  </a:lnTo>
                  <a:lnTo>
                    <a:pt x="253229" y="243773"/>
                  </a:lnTo>
                  <a:lnTo>
                    <a:pt x="238223" y="261508"/>
                  </a:lnTo>
                  <a:close/>
                </a:path>
                <a:path w="452754" h="499110">
                  <a:moveTo>
                    <a:pt x="379046" y="498917"/>
                  </a:moveTo>
                  <a:lnTo>
                    <a:pt x="336116" y="498917"/>
                  </a:lnTo>
                  <a:lnTo>
                    <a:pt x="336116" y="376061"/>
                  </a:lnTo>
                  <a:lnTo>
                    <a:pt x="60720" y="376061"/>
                  </a:lnTo>
                  <a:lnTo>
                    <a:pt x="60720" y="340120"/>
                  </a:lnTo>
                  <a:lnTo>
                    <a:pt x="379046" y="340120"/>
                  </a:lnTo>
                  <a:lnTo>
                    <a:pt x="379046" y="49891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079486" y="5928778"/>
              <a:ext cx="452755" cy="313055"/>
            </a:xfrm>
            <a:custGeom>
              <a:avLst/>
              <a:gdLst/>
              <a:ahLst/>
              <a:cxnLst/>
              <a:rect l="l" t="t" r="r" b="b"/>
              <a:pathLst>
                <a:path w="452754" h="313054">
                  <a:moveTo>
                    <a:pt x="166312" y="55693"/>
                  </a:moveTo>
                  <a:lnTo>
                    <a:pt x="166312" y="0"/>
                  </a:lnTo>
                  <a:lnTo>
                    <a:pt x="123766" y="0"/>
                  </a:lnTo>
                  <a:lnTo>
                    <a:pt x="123766" y="55693"/>
                  </a:lnTo>
                  <a:lnTo>
                    <a:pt x="0" y="55693"/>
                  </a:lnTo>
                  <a:lnTo>
                    <a:pt x="0" y="91253"/>
                  </a:lnTo>
                  <a:lnTo>
                    <a:pt x="289705" y="91253"/>
                  </a:lnTo>
                  <a:lnTo>
                    <a:pt x="289705" y="55693"/>
                  </a:lnTo>
                  <a:lnTo>
                    <a:pt x="166312" y="55693"/>
                  </a:lnTo>
                  <a:close/>
                </a:path>
                <a:path w="452754" h="313054">
                  <a:moveTo>
                    <a:pt x="379046" y="140235"/>
                  </a:moveTo>
                  <a:lnTo>
                    <a:pt x="379046" y="2373"/>
                  </a:lnTo>
                  <a:lnTo>
                    <a:pt x="336116" y="2373"/>
                  </a:lnTo>
                  <a:lnTo>
                    <a:pt x="336116" y="312464"/>
                  </a:lnTo>
                  <a:lnTo>
                    <a:pt x="379046" y="312464"/>
                  </a:lnTo>
                  <a:lnTo>
                    <a:pt x="379046" y="176967"/>
                  </a:lnTo>
                  <a:lnTo>
                    <a:pt x="452153" y="176967"/>
                  </a:lnTo>
                  <a:lnTo>
                    <a:pt x="452153" y="140235"/>
                  </a:lnTo>
                  <a:lnTo>
                    <a:pt x="379046" y="140235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01418" y="6040191"/>
              <a:ext cx="245833" cy="190768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4140207" y="6268899"/>
              <a:ext cx="318770" cy="159385"/>
            </a:xfrm>
            <a:custGeom>
              <a:avLst/>
              <a:gdLst/>
              <a:ahLst/>
              <a:cxnLst/>
              <a:rect l="l" t="t" r="r" b="b"/>
              <a:pathLst>
                <a:path w="318770" h="159385">
                  <a:moveTo>
                    <a:pt x="275395" y="35940"/>
                  </a:moveTo>
                  <a:lnTo>
                    <a:pt x="275395" y="158796"/>
                  </a:lnTo>
                  <a:lnTo>
                    <a:pt x="318325" y="158796"/>
                  </a:lnTo>
                  <a:lnTo>
                    <a:pt x="318325" y="0"/>
                  </a:lnTo>
                  <a:lnTo>
                    <a:pt x="0" y="0"/>
                  </a:lnTo>
                  <a:lnTo>
                    <a:pt x="0" y="35940"/>
                  </a:lnTo>
                  <a:lnTo>
                    <a:pt x="275395" y="35940"/>
                  </a:lnTo>
                  <a:close/>
                </a:path>
              </a:pathLst>
            </a:custGeom>
            <a:ln w="1186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557572" y="5931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95680" y="496543"/>
                  </a:moveTo>
                  <a:lnTo>
                    <a:pt x="352750" y="496543"/>
                  </a:lnTo>
                  <a:lnTo>
                    <a:pt x="352750" y="0"/>
                  </a:lnTo>
                  <a:lnTo>
                    <a:pt x="395680" y="0"/>
                  </a:lnTo>
                  <a:lnTo>
                    <a:pt x="395680" y="496543"/>
                  </a:lnTo>
                  <a:close/>
                </a:path>
                <a:path w="396239" h="496570">
                  <a:moveTo>
                    <a:pt x="23205" y="403317"/>
                  </a:moveTo>
                  <a:lnTo>
                    <a:pt x="0" y="367366"/>
                  </a:lnTo>
                  <a:lnTo>
                    <a:pt x="46308" y="342036"/>
                  </a:lnTo>
                  <a:lnTo>
                    <a:pt x="86659" y="313812"/>
                  </a:lnTo>
                  <a:lnTo>
                    <a:pt x="121131" y="282801"/>
                  </a:lnTo>
                  <a:lnTo>
                    <a:pt x="149804" y="249110"/>
                  </a:lnTo>
                  <a:lnTo>
                    <a:pt x="172758" y="212845"/>
                  </a:lnTo>
                  <a:lnTo>
                    <a:pt x="190071" y="174113"/>
                  </a:lnTo>
                  <a:lnTo>
                    <a:pt x="201823" y="133019"/>
                  </a:lnTo>
                  <a:lnTo>
                    <a:pt x="208094" y="89670"/>
                  </a:lnTo>
                  <a:lnTo>
                    <a:pt x="22430" y="89670"/>
                  </a:lnTo>
                  <a:lnTo>
                    <a:pt x="22430" y="54111"/>
                  </a:lnTo>
                  <a:lnTo>
                    <a:pt x="251798" y="54111"/>
                  </a:lnTo>
                  <a:lnTo>
                    <a:pt x="249231" y="101006"/>
                  </a:lnTo>
                  <a:lnTo>
                    <a:pt x="241602" y="146454"/>
                  </a:lnTo>
                  <a:lnTo>
                    <a:pt x="228635" y="190209"/>
                  </a:lnTo>
                  <a:lnTo>
                    <a:pt x="210051" y="232021"/>
                  </a:lnTo>
                  <a:lnTo>
                    <a:pt x="185574" y="271646"/>
                  </a:lnTo>
                  <a:lnTo>
                    <a:pt x="154928" y="308835"/>
                  </a:lnTo>
                  <a:lnTo>
                    <a:pt x="117836" y="343341"/>
                  </a:lnTo>
                  <a:lnTo>
                    <a:pt x="74021" y="374917"/>
                  </a:lnTo>
                  <a:lnTo>
                    <a:pt x="23205" y="40331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557571" y="5931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52750" y="496543"/>
                  </a:moveTo>
                  <a:lnTo>
                    <a:pt x="395680" y="496543"/>
                  </a:lnTo>
                  <a:lnTo>
                    <a:pt x="395680" y="0"/>
                  </a:lnTo>
                  <a:lnTo>
                    <a:pt x="352750" y="0"/>
                  </a:lnTo>
                  <a:lnTo>
                    <a:pt x="352750" y="496543"/>
                  </a:lnTo>
                  <a:close/>
                </a:path>
                <a:path w="396239" h="496570">
                  <a:moveTo>
                    <a:pt x="22430" y="54111"/>
                  </a:moveTo>
                  <a:lnTo>
                    <a:pt x="22430" y="89670"/>
                  </a:lnTo>
                  <a:lnTo>
                    <a:pt x="208094" y="89670"/>
                  </a:lnTo>
                  <a:lnTo>
                    <a:pt x="201823" y="133019"/>
                  </a:lnTo>
                  <a:lnTo>
                    <a:pt x="190071" y="174113"/>
                  </a:lnTo>
                  <a:lnTo>
                    <a:pt x="172758" y="212845"/>
                  </a:lnTo>
                  <a:lnTo>
                    <a:pt x="149804" y="249110"/>
                  </a:lnTo>
                  <a:lnTo>
                    <a:pt x="121131" y="282801"/>
                  </a:lnTo>
                  <a:lnTo>
                    <a:pt x="86659" y="313812"/>
                  </a:lnTo>
                  <a:lnTo>
                    <a:pt x="46308" y="342036"/>
                  </a:lnTo>
                  <a:lnTo>
                    <a:pt x="0" y="367366"/>
                  </a:lnTo>
                  <a:lnTo>
                    <a:pt x="23205" y="403317"/>
                  </a:lnTo>
                  <a:lnTo>
                    <a:pt x="74021" y="374917"/>
                  </a:lnTo>
                  <a:lnTo>
                    <a:pt x="117836" y="343341"/>
                  </a:lnTo>
                  <a:lnTo>
                    <a:pt x="154928" y="308835"/>
                  </a:lnTo>
                  <a:lnTo>
                    <a:pt x="185574" y="271646"/>
                  </a:lnTo>
                  <a:lnTo>
                    <a:pt x="210051" y="232021"/>
                  </a:lnTo>
                  <a:lnTo>
                    <a:pt x="228635" y="190209"/>
                  </a:lnTo>
                  <a:lnTo>
                    <a:pt x="241602" y="146454"/>
                  </a:lnTo>
                  <a:lnTo>
                    <a:pt x="249231" y="101006"/>
                  </a:lnTo>
                  <a:lnTo>
                    <a:pt x="251798" y="54111"/>
                  </a:lnTo>
                  <a:lnTo>
                    <a:pt x="22430" y="5411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5150453" y="5925317"/>
            <a:ext cx="408305" cy="508634"/>
            <a:chOff x="5150453" y="5925317"/>
            <a:chExt cx="408305" cy="508634"/>
          </a:xfrm>
        </p:grpSpPr>
        <p:sp>
          <p:nvSpPr>
            <p:cNvPr id="245" name="object 245"/>
            <p:cNvSpPr/>
            <p:nvPr/>
          </p:nvSpPr>
          <p:spPr>
            <a:xfrm>
              <a:off x="5156361" y="5931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96072" y="496543"/>
                  </a:moveTo>
                  <a:lnTo>
                    <a:pt x="353142" y="496543"/>
                  </a:lnTo>
                  <a:lnTo>
                    <a:pt x="353142" y="0"/>
                  </a:lnTo>
                  <a:lnTo>
                    <a:pt x="396072" y="0"/>
                  </a:lnTo>
                  <a:lnTo>
                    <a:pt x="396072" y="496543"/>
                  </a:lnTo>
                  <a:close/>
                </a:path>
                <a:path w="396239" h="496570">
                  <a:moveTo>
                    <a:pt x="181406" y="61223"/>
                  </a:moveTo>
                  <a:lnTo>
                    <a:pt x="138477" y="61223"/>
                  </a:lnTo>
                  <a:lnTo>
                    <a:pt x="138477" y="390"/>
                  </a:lnTo>
                  <a:lnTo>
                    <a:pt x="181406" y="390"/>
                  </a:lnTo>
                  <a:lnTo>
                    <a:pt x="181406" y="61223"/>
                  </a:lnTo>
                  <a:close/>
                </a:path>
                <a:path w="396239" h="496570">
                  <a:moveTo>
                    <a:pt x="308271" y="96772"/>
                  </a:moveTo>
                  <a:lnTo>
                    <a:pt x="10445" y="96772"/>
                  </a:lnTo>
                  <a:lnTo>
                    <a:pt x="10445" y="61223"/>
                  </a:lnTo>
                  <a:lnTo>
                    <a:pt x="308271" y="61223"/>
                  </a:lnTo>
                  <a:lnTo>
                    <a:pt x="308271" y="96772"/>
                  </a:lnTo>
                  <a:close/>
                </a:path>
                <a:path w="396239" h="496570">
                  <a:moveTo>
                    <a:pt x="6580" y="401343"/>
                  </a:moveTo>
                  <a:lnTo>
                    <a:pt x="0" y="364211"/>
                  </a:lnTo>
                  <a:lnTo>
                    <a:pt x="66336" y="363471"/>
                  </a:lnTo>
                  <a:lnTo>
                    <a:pt x="138477" y="361837"/>
                  </a:lnTo>
                  <a:lnTo>
                    <a:pt x="138477" y="307917"/>
                  </a:lnTo>
                  <a:lnTo>
                    <a:pt x="98794" y="298066"/>
                  </a:lnTo>
                  <a:lnTo>
                    <a:pt x="68466" y="279009"/>
                  </a:lnTo>
                  <a:lnTo>
                    <a:pt x="49161" y="251841"/>
                  </a:lnTo>
                  <a:lnTo>
                    <a:pt x="42546" y="217655"/>
                  </a:lnTo>
                  <a:lnTo>
                    <a:pt x="50732" y="179547"/>
                  </a:lnTo>
                  <a:lnTo>
                    <a:pt x="74364" y="150402"/>
                  </a:lnTo>
                  <a:lnTo>
                    <a:pt x="111195" y="131775"/>
                  </a:lnTo>
                  <a:lnTo>
                    <a:pt x="158975" y="125220"/>
                  </a:lnTo>
                  <a:lnTo>
                    <a:pt x="207104" y="131775"/>
                  </a:lnTo>
                  <a:lnTo>
                    <a:pt x="244357" y="150402"/>
                  </a:lnTo>
                  <a:lnTo>
                    <a:pt x="251938" y="159587"/>
                  </a:lnTo>
                  <a:lnTo>
                    <a:pt x="158975" y="159587"/>
                  </a:lnTo>
                  <a:lnTo>
                    <a:pt x="128084" y="163773"/>
                  </a:lnTo>
                  <a:lnTo>
                    <a:pt x="103903" y="175587"/>
                  </a:lnTo>
                  <a:lnTo>
                    <a:pt x="88208" y="193918"/>
                  </a:lnTo>
                  <a:lnTo>
                    <a:pt x="82778" y="217655"/>
                  </a:lnTo>
                  <a:lnTo>
                    <a:pt x="88208" y="241036"/>
                  </a:lnTo>
                  <a:lnTo>
                    <a:pt x="103903" y="258936"/>
                  </a:lnTo>
                  <a:lnTo>
                    <a:pt x="128084" y="270316"/>
                  </a:lnTo>
                  <a:lnTo>
                    <a:pt x="158975" y="274140"/>
                  </a:lnTo>
                  <a:lnTo>
                    <a:pt x="253984" y="274140"/>
                  </a:lnTo>
                  <a:lnTo>
                    <a:pt x="250861" y="278513"/>
                  </a:lnTo>
                  <a:lnTo>
                    <a:pt x="220730" y="297564"/>
                  </a:lnTo>
                  <a:lnTo>
                    <a:pt x="181406" y="307526"/>
                  </a:lnTo>
                  <a:lnTo>
                    <a:pt x="181406" y="360264"/>
                  </a:lnTo>
                  <a:lnTo>
                    <a:pt x="322270" y="360264"/>
                  </a:lnTo>
                  <a:lnTo>
                    <a:pt x="324523" y="381991"/>
                  </a:lnTo>
                  <a:lnTo>
                    <a:pt x="269490" y="389594"/>
                  </a:lnTo>
                  <a:lnTo>
                    <a:pt x="213812" y="394906"/>
                  </a:lnTo>
                  <a:lnTo>
                    <a:pt x="158586" y="398331"/>
                  </a:lnTo>
                  <a:lnTo>
                    <a:pt x="104908" y="400275"/>
                  </a:lnTo>
                  <a:lnTo>
                    <a:pt x="53874" y="401144"/>
                  </a:lnTo>
                  <a:lnTo>
                    <a:pt x="6580" y="401343"/>
                  </a:lnTo>
                  <a:close/>
                </a:path>
                <a:path w="396239" h="496570">
                  <a:moveTo>
                    <a:pt x="253984" y="274140"/>
                  </a:moveTo>
                  <a:lnTo>
                    <a:pt x="158975" y="274140"/>
                  </a:lnTo>
                  <a:lnTo>
                    <a:pt x="190255" y="270316"/>
                  </a:lnTo>
                  <a:lnTo>
                    <a:pt x="214575" y="258936"/>
                  </a:lnTo>
                  <a:lnTo>
                    <a:pt x="230338" y="241036"/>
                  </a:lnTo>
                  <a:lnTo>
                    <a:pt x="235948" y="217655"/>
                  </a:lnTo>
                  <a:lnTo>
                    <a:pt x="230338" y="193918"/>
                  </a:lnTo>
                  <a:lnTo>
                    <a:pt x="214575" y="175587"/>
                  </a:lnTo>
                  <a:lnTo>
                    <a:pt x="190255" y="163773"/>
                  </a:lnTo>
                  <a:lnTo>
                    <a:pt x="158975" y="159587"/>
                  </a:lnTo>
                  <a:lnTo>
                    <a:pt x="251938" y="159587"/>
                  </a:lnTo>
                  <a:lnTo>
                    <a:pt x="268411" y="179547"/>
                  </a:lnTo>
                  <a:lnTo>
                    <a:pt x="276945" y="217655"/>
                  </a:lnTo>
                  <a:lnTo>
                    <a:pt x="270149" y="251501"/>
                  </a:lnTo>
                  <a:lnTo>
                    <a:pt x="253984" y="274140"/>
                  </a:lnTo>
                  <a:close/>
                </a:path>
                <a:path w="396239" h="496570">
                  <a:moveTo>
                    <a:pt x="322270" y="360264"/>
                  </a:moveTo>
                  <a:lnTo>
                    <a:pt x="181406" y="360264"/>
                  </a:lnTo>
                  <a:lnTo>
                    <a:pt x="216821" y="358328"/>
                  </a:lnTo>
                  <a:lnTo>
                    <a:pt x="252092" y="355744"/>
                  </a:lnTo>
                  <a:lnTo>
                    <a:pt x="286929" y="352458"/>
                  </a:lnTo>
                  <a:lnTo>
                    <a:pt x="321041" y="348414"/>
                  </a:lnTo>
                  <a:lnTo>
                    <a:pt x="322270" y="3602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156361" y="5931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53142" y="496543"/>
                  </a:moveTo>
                  <a:lnTo>
                    <a:pt x="396072" y="496543"/>
                  </a:lnTo>
                  <a:lnTo>
                    <a:pt x="396072" y="0"/>
                  </a:lnTo>
                  <a:lnTo>
                    <a:pt x="353142" y="0"/>
                  </a:lnTo>
                  <a:lnTo>
                    <a:pt x="353142" y="496543"/>
                  </a:lnTo>
                  <a:close/>
                </a:path>
                <a:path w="396239" h="496570">
                  <a:moveTo>
                    <a:pt x="181406" y="61223"/>
                  </a:moveTo>
                  <a:lnTo>
                    <a:pt x="181406" y="390"/>
                  </a:lnTo>
                  <a:lnTo>
                    <a:pt x="138477" y="390"/>
                  </a:lnTo>
                  <a:lnTo>
                    <a:pt x="138477" y="61223"/>
                  </a:lnTo>
                  <a:lnTo>
                    <a:pt x="10445" y="61223"/>
                  </a:lnTo>
                  <a:lnTo>
                    <a:pt x="10445" y="96772"/>
                  </a:lnTo>
                  <a:lnTo>
                    <a:pt x="308271" y="96772"/>
                  </a:lnTo>
                  <a:lnTo>
                    <a:pt x="308271" y="61223"/>
                  </a:lnTo>
                  <a:lnTo>
                    <a:pt x="181406" y="61223"/>
                  </a:lnTo>
                  <a:close/>
                </a:path>
                <a:path w="396239" h="496570">
                  <a:moveTo>
                    <a:pt x="181406" y="307526"/>
                  </a:moveTo>
                  <a:lnTo>
                    <a:pt x="220730" y="297564"/>
                  </a:lnTo>
                  <a:lnTo>
                    <a:pt x="250861" y="278513"/>
                  </a:lnTo>
                  <a:lnTo>
                    <a:pt x="270149" y="251501"/>
                  </a:lnTo>
                  <a:lnTo>
                    <a:pt x="276945" y="217655"/>
                  </a:lnTo>
                  <a:lnTo>
                    <a:pt x="268411" y="179547"/>
                  </a:lnTo>
                  <a:lnTo>
                    <a:pt x="244357" y="150402"/>
                  </a:lnTo>
                  <a:lnTo>
                    <a:pt x="207104" y="131775"/>
                  </a:lnTo>
                  <a:lnTo>
                    <a:pt x="158975" y="125220"/>
                  </a:lnTo>
                  <a:lnTo>
                    <a:pt x="111195" y="131775"/>
                  </a:lnTo>
                  <a:lnTo>
                    <a:pt x="74364" y="150402"/>
                  </a:lnTo>
                  <a:lnTo>
                    <a:pt x="50732" y="179547"/>
                  </a:lnTo>
                  <a:lnTo>
                    <a:pt x="42546" y="217655"/>
                  </a:lnTo>
                  <a:lnTo>
                    <a:pt x="49161" y="251841"/>
                  </a:lnTo>
                  <a:lnTo>
                    <a:pt x="68466" y="279009"/>
                  </a:lnTo>
                  <a:lnTo>
                    <a:pt x="98794" y="298066"/>
                  </a:lnTo>
                  <a:lnTo>
                    <a:pt x="138477" y="307917"/>
                  </a:lnTo>
                  <a:lnTo>
                    <a:pt x="138477" y="361837"/>
                  </a:lnTo>
                  <a:lnTo>
                    <a:pt x="101879" y="362821"/>
                  </a:lnTo>
                  <a:lnTo>
                    <a:pt x="66336" y="363471"/>
                  </a:lnTo>
                  <a:lnTo>
                    <a:pt x="32244" y="363898"/>
                  </a:lnTo>
                  <a:lnTo>
                    <a:pt x="0" y="364211"/>
                  </a:lnTo>
                  <a:lnTo>
                    <a:pt x="6580" y="401343"/>
                  </a:lnTo>
                  <a:lnTo>
                    <a:pt x="53874" y="401144"/>
                  </a:lnTo>
                  <a:lnTo>
                    <a:pt x="104908" y="400275"/>
                  </a:lnTo>
                  <a:lnTo>
                    <a:pt x="158586" y="398331"/>
                  </a:lnTo>
                  <a:lnTo>
                    <a:pt x="213812" y="394906"/>
                  </a:lnTo>
                  <a:lnTo>
                    <a:pt x="269490" y="389594"/>
                  </a:lnTo>
                  <a:lnTo>
                    <a:pt x="324523" y="381991"/>
                  </a:lnTo>
                  <a:lnTo>
                    <a:pt x="321041" y="348414"/>
                  </a:lnTo>
                  <a:lnTo>
                    <a:pt x="286929" y="352458"/>
                  </a:lnTo>
                  <a:lnTo>
                    <a:pt x="252092" y="355744"/>
                  </a:lnTo>
                  <a:lnTo>
                    <a:pt x="216821" y="358328"/>
                  </a:lnTo>
                  <a:lnTo>
                    <a:pt x="181406" y="360264"/>
                  </a:lnTo>
                  <a:lnTo>
                    <a:pt x="181406" y="307526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33224" y="6084825"/>
              <a:ext cx="164999" cy="126382"/>
            </a:xfrm>
            <a:prstGeom prst="rect">
              <a:avLst/>
            </a:prstGeom>
          </p:spPr>
        </p:pic>
      </p:grpSp>
      <p:sp>
        <p:nvSpPr>
          <p:cNvPr id="248" name="object 248"/>
          <p:cNvSpPr/>
          <p:nvPr/>
        </p:nvSpPr>
        <p:spPr>
          <a:xfrm>
            <a:off x="5984490" y="5931152"/>
            <a:ext cx="43180" cy="497840"/>
          </a:xfrm>
          <a:custGeom>
            <a:avLst/>
            <a:gdLst/>
            <a:ahLst/>
            <a:cxnLst/>
            <a:rect l="l" t="t" r="r" b="b"/>
            <a:pathLst>
              <a:path w="43179" h="497839">
                <a:moveTo>
                  <a:pt x="42938" y="497334"/>
                </a:moveTo>
                <a:lnTo>
                  <a:pt x="0" y="497334"/>
                </a:lnTo>
                <a:lnTo>
                  <a:pt x="0" y="0"/>
                </a:lnTo>
                <a:lnTo>
                  <a:pt x="42938" y="0"/>
                </a:lnTo>
                <a:lnTo>
                  <a:pt x="42938" y="49733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654942" y="5973419"/>
            <a:ext cx="230504" cy="335915"/>
          </a:xfrm>
          <a:custGeom>
            <a:avLst/>
            <a:gdLst/>
            <a:ahLst/>
            <a:cxnLst/>
            <a:rect l="l" t="t" r="r" b="b"/>
            <a:pathLst>
              <a:path w="230504" h="335914">
                <a:moveTo>
                  <a:pt x="230136" y="131368"/>
                </a:moveTo>
                <a:lnTo>
                  <a:pt x="42938" y="131368"/>
                </a:lnTo>
                <a:lnTo>
                  <a:pt x="42938" y="457"/>
                </a:lnTo>
                <a:lnTo>
                  <a:pt x="0" y="457"/>
                </a:lnTo>
                <a:lnTo>
                  <a:pt x="0" y="131368"/>
                </a:lnTo>
                <a:lnTo>
                  <a:pt x="0" y="166014"/>
                </a:lnTo>
                <a:lnTo>
                  <a:pt x="0" y="298208"/>
                </a:lnTo>
                <a:lnTo>
                  <a:pt x="0" y="335419"/>
                </a:lnTo>
                <a:lnTo>
                  <a:pt x="230136" y="335419"/>
                </a:lnTo>
                <a:lnTo>
                  <a:pt x="230136" y="298246"/>
                </a:lnTo>
                <a:lnTo>
                  <a:pt x="230136" y="166306"/>
                </a:lnTo>
                <a:lnTo>
                  <a:pt x="187591" y="166306"/>
                </a:lnTo>
                <a:lnTo>
                  <a:pt x="187591" y="298208"/>
                </a:lnTo>
                <a:lnTo>
                  <a:pt x="42938" y="298208"/>
                </a:lnTo>
                <a:lnTo>
                  <a:pt x="42938" y="166014"/>
                </a:lnTo>
                <a:lnTo>
                  <a:pt x="230136" y="166014"/>
                </a:lnTo>
                <a:lnTo>
                  <a:pt x="230136" y="131368"/>
                </a:lnTo>
                <a:close/>
              </a:path>
              <a:path w="230504" h="335914">
                <a:moveTo>
                  <a:pt x="230136" y="0"/>
                </a:moveTo>
                <a:lnTo>
                  <a:pt x="187591" y="0"/>
                </a:lnTo>
                <a:lnTo>
                  <a:pt x="187591" y="131152"/>
                </a:lnTo>
                <a:lnTo>
                  <a:pt x="230136" y="131152"/>
                </a:lnTo>
                <a:lnTo>
                  <a:pt x="230136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984490" y="5931152"/>
            <a:ext cx="43180" cy="497840"/>
          </a:xfrm>
          <a:custGeom>
            <a:avLst/>
            <a:gdLst/>
            <a:ahLst/>
            <a:cxnLst/>
            <a:rect l="l" t="t" r="r" b="b"/>
            <a:pathLst>
              <a:path w="43179" h="497839">
                <a:moveTo>
                  <a:pt x="0" y="0"/>
                </a:moveTo>
                <a:lnTo>
                  <a:pt x="0" y="497334"/>
                </a:lnTo>
                <a:lnTo>
                  <a:pt x="42938" y="497334"/>
                </a:lnTo>
                <a:lnTo>
                  <a:pt x="42938" y="0"/>
                </a:lnTo>
                <a:lnTo>
                  <a:pt x="0" y="0"/>
                </a:lnTo>
                <a:close/>
              </a:path>
            </a:pathLst>
          </a:custGeom>
          <a:ln w="1166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654954" y="5973413"/>
            <a:ext cx="230504" cy="335280"/>
          </a:xfrm>
          <a:custGeom>
            <a:avLst/>
            <a:gdLst/>
            <a:ahLst/>
            <a:cxnLst/>
            <a:rect l="l" t="t" r="r" b="b"/>
            <a:pathLst>
              <a:path w="230504" h="335279">
                <a:moveTo>
                  <a:pt x="0" y="0"/>
                </a:moveTo>
                <a:lnTo>
                  <a:pt x="0" y="334982"/>
                </a:lnTo>
                <a:lnTo>
                  <a:pt x="230132" y="334982"/>
                </a:lnTo>
                <a:lnTo>
                  <a:pt x="230132" y="0"/>
                </a:lnTo>
                <a:lnTo>
                  <a:pt x="187586" y="0"/>
                </a:lnTo>
                <a:lnTo>
                  <a:pt x="187586" y="131150"/>
                </a:lnTo>
                <a:lnTo>
                  <a:pt x="42929" y="131150"/>
                </a:lnTo>
                <a:lnTo>
                  <a:pt x="42929" y="0"/>
                </a:lnTo>
                <a:lnTo>
                  <a:pt x="0" y="0"/>
                </a:lnTo>
                <a:close/>
              </a:path>
              <a:path w="230504" h="335279">
                <a:moveTo>
                  <a:pt x="42929" y="166308"/>
                </a:moveTo>
                <a:lnTo>
                  <a:pt x="187586" y="166308"/>
                </a:lnTo>
                <a:lnTo>
                  <a:pt x="187586" y="298250"/>
                </a:lnTo>
                <a:lnTo>
                  <a:pt x="42929" y="298250"/>
                </a:lnTo>
                <a:lnTo>
                  <a:pt x="42929" y="166308"/>
                </a:lnTo>
                <a:close/>
              </a:path>
            </a:pathLst>
          </a:custGeom>
          <a:ln w="11792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2" name="object 252"/>
          <p:cNvGrpSpPr/>
          <p:nvPr/>
        </p:nvGrpSpPr>
        <p:grpSpPr>
          <a:xfrm>
            <a:off x="6246711" y="5925687"/>
            <a:ext cx="441959" cy="501650"/>
            <a:chOff x="6246711" y="5925687"/>
            <a:chExt cx="441959" cy="501650"/>
          </a:xfrm>
        </p:grpSpPr>
        <p:sp>
          <p:nvSpPr>
            <p:cNvPr id="253" name="object 253"/>
            <p:cNvSpPr/>
            <p:nvPr/>
          </p:nvSpPr>
          <p:spPr>
            <a:xfrm>
              <a:off x="6252623" y="5931543"/>
              <a:ext cx="430530" cy="489584"/>
            </a:xfrm>
            <a:custGeom>
              <a:avLst/>
              <a:gdLst/>
              <a:ahLst/>
              <a:cxnLst/>
              <a:rect l="l" t="t" r="r" b="b"/>
              <a:pathLst>
                <a:path w="430529" h="489585">
                  <a:moveTo>
                    <a:pt x="356615" y="258343"/>
                  </a:moveTo>
                  <a:lnTo>
                    <a:pt x="313685" y="258343"/>
                  </a:lnTo>
                  <a:lnTo>
                    <a:pt x="313685" y="0"/>
                  </a:lnTo>
                  <a:lnTo>
                    <a:pt x="356615" y="0"/>
                  </a:lnTo>
                  <a:lnTo>
                    <a:pt x="356615" y="110605"/>
                  </a:lnTo>
                  <a:lnTo>
                    <a:pt x="430105" y="110605"/>
                  </a:lnTo>
                  <a:lnTo>
                    <a:pt x="430105" y="147738"/>
                  </a:lnTo>
                  <a:lnTo>
                    <a:pt x="356615" y="147738"/>
                  </a:lnTo>
                  <a:lnTo>
                    <a:pt x="356615" y="258343"/>
                  </a:lnTo>
                  <a:close/>
                </a:path>
                <a:path w="430529" h="489585">
                  <a:moveTo>
                    <a:pt x="38682" y="234253"/>
                  </a:moveTo>
                  <a:lnTo>
                    <a:pt x="0" y="234253"/>
                  </a:lnTo>
                  <a:lnTo>
                    <a:pt x="0" y="22908"/>
                  </a:lnTo>
                  <a:lnTo>
                    <a:pt x="43321" y="22908"/>
                  </a:lnTo>
                  <a:lnTo>
                    <a:pt x="43321" y="197120"/>
                  </a:lnTo>
                  <a:lnTo>
                    <a:pt x="265770" y="197120"/>
                  </a:lnTo>
                  <a:lnTo>
                    <a:pt x="219421" y="221005"/>
                  </a:lnTo>
                  <a:lnTo>
                    <a:pt x="172602" y="227171"/>
                  </a:lnTo>
                  <a:lnTo>
                    <a:pt x="127157" y="231270"/>
                  </a:lnTo>
                  <a:lnTo>
                    <a:pt x="82659" y="233548"/>
                  </a:lnTo>
                  <a:lnTo>
                    <a:pt x="38682" y="234253"/>
                  </a:lnTo>
                  <a:close/>
                </a:path>
                <a:path w="430529" h="489585">
                  <a:moveTo>
                    <a:pt x="265770" y="197120"/>
                  </a:moveTo>
                  <a:lnTo>
                    <a:pt x="43321" y="197120"/>
                  </a:lnTo>
                  <a:lnTo>
                    <a:pt x="95727" y="196036"/>
                  </a:lnTo>
                  <a:lnTo>
                    <a:pt x="149420" y="192601"/>
                  </a:lnTo>
                  <a:lnTo>
                    <a:pt x="204890" y="186092"/>
                  </a:lnTo>
                  <a:lnTo>
                    <a:pt x="262626" y="175785"/>
                  </a:lnTo>
                  <a:lnTo>
                    <a:pt x="265770" y="197120"/>
                  </a:lnTo>
                  <a:close/>
                </a:path>
                <a:path w="430529" h="489585">
                  <a:moveTo>
                    <a:pt x="356615" y="489441"/>
                  </a:moveTo>
                  <a:lnTo>
                    <a:pt x="48343" y="489441"/>
                  </a:lnTo>
                  <a:lnTo>
                    <a:pt x="48343" y="284026"/>
                  </a:lnTo>
                  <a:lnTo>
                    <a:pt x="90507" y="284026"/>
                  </a:lnTo>
                  <a:lnTo>
                    <a:pt x="90507" y="350388"/>
                  </a:lnTo>
                  <a:lnTo>
                    <a:pt x="356615" y="350388"/>
                  </a:lnTo>
                  <a:lnTo>
                    <a:pt x="356615" y="386729"/>
                  </a:lnTo>
                  <a:lnTo>
                    <a:pt x="90507" y="386729"/>
                  </a:lnTo>
                  <a:lnTo>
                    <a:pt x="90507" y="453491"/>
                  </a:lnTo>
                  <a:lnTo>
                    <a:pt x="356615" y="453491"/>
                  </a:lnTo>
                  <a:lnTo>
                    <a:pt x="356615" y="489441"/>
                  </a:lnTo>
                  <a:close/>
                </a:path>
                <a:path w="430529" h="489585">
                  <a:moveTo>
                    <a:pt x="356615" y="350388"/>
                  </a:moveTo>
                  <a:lnTo>
                    <a:pt x="313685" y="350388"/>
                  </a:lnTo>
                  <a:lnTo>
                    <a:pt x="313685" y="284026"/>
                  </a:lnTo>
                  <a:lnTo>
                    <a:pt x="356615" y="284026"/>
                  </a:lnTo>
                  <a:lnTo>
                    <a:pt x="356615" y="350388"/>
                  </a:lnTo>
                  <a:close/>
                </a:path>
                <a:path w="430529" h="489585">
                  <a:moveTo>
                    <a:pt x="356615" y="453491"/>
                  </a:moveTo>
                  <a:lnTo>
                    <a:pt x="313685" y="453491"/>
                  </a:lnTo>
                  <a:lnTo>
                    <a:pt x="313685" y="386729"/>
                  </a:lnTo>
                  <a:lnTo>
                    <a:pt x="356615" y="386729"/>
                  </a:lnTo>
                  <a:lnTo>
                    <a:pt x="356615" y="45349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252623" y="5931543"/>
              <a:ext cx="430530" cy="489584"/>
            </a:xfrm>
            <a:custGeom>
              <a:avLst/>
              <a:gdLst/>
              <a:ahLst/>
              <a:cxnLst/>
              <a:rect l="l" t="t" r="r" b="b"/>
              <a:pathLst>
                <a:path w="430529" h="489585">
                  <a:moveTo>
                    <a:pt x="356615" y="110605"/>
                  </a:moveTo>
                  <a:lnTo>
                    <a:pt x="356615" y="0"/>
                  </a:lnTo>
                  <a:lnTo>
                    <a:pt x="313685" y="0"/>
                  </a:lnTo>
                  <a:lnTo>
                    <a:pt x="313685" y="258343"/>
                  </a:lnTo>
                  <a:lnTo>
                    <a:pt x="356615" y="258343"/>
                  </a:lnTo>
                  <a:lnTo>
                    <a:pt x="356615" y="147738"/>
                  </a:lnTo>
                  <a:lnTo>
                    <a:pt x="430105" y="147738"/>
                  </a:lnTo>
                  <a:lnTo>
                    <a:pt x="430105" y="110605"/>
                  </a:lnTo>
                  <a:lnTo>
                    <a:pt x="356615" y="110605"/>
                  </a:lnTo>
                  <a:close/>
                </a:path>
                <a:path w="430529" h="489585">
                  <a:moveTo>
                    <a:pt x="262626" y="175785"/>
                  </a:moveTo>
                  <a:lnTo>
                    <a:pt x="204890" y="186092"/>
                  </a:lnTo>
                  <a:lnTo>
                    <a:pt x="149420" y="192601"/>
                  </a:lnTo>
                  <a:lnTo>
                    <a:pt x="95727" y="196036"/>
                  </a:lnTo>
                  <a:lnTo>
                    <a:pt x="43321" y="197120"/>
                  </a:lnTo>
                  <a:lnTo>
                    <a:pt x="43321" y="22908"/>
                  </a:lnTo>
                  <a:lnTo>
                    <a:pt x="0" y="22908"/>
                  </a:lnTo>
                  <a:lnTo>
                    <a:pt x="0" y="234253"/>
                  </a:lnTo>
                  <a:lnTo>
                    <a:pt x="38682" y="234253"/>
                  </a:lnTo>
                  <a:lnTo>
                    <a:pt x="82659" y="233548"/>
                  </a:lnTo>
                  <a:lnTo>
                    <a:pt x="127157" y="231270"/>
                  </a:lnTo>
                  <a:lnTo>
                    <a:pt x="172602" y="227171"/>
                  </a:lnTo>
                  <a:lnTo>
                    <a:pt x="219421" y="221005"/>
                  </a:lnTo>
                  <a:lnTo>
                    <a:pt x="268040" y="212526"/>
                  </a:lnTo>
                  <a:lnTo>
                    <a:pt x="262626" y="175785"/>
                  </a:lnTo>
                  <a:close/>
                </a:path>
                <a:path w="430529" h="489585">
                  <a:moveTo>
                    <a:pt x="90507" y="350388"/>
                  </a:moveTo>
                  <a:lnTo>
                    <a:pt x="90507" y="284026"/>
                  </a:lnTo>
                  <a:lnTo>
                    <a:pt x="48343" y="284026"/>
                  </a:lnTo>
                  <a:lnTo>
                    <a:pt x="48343" y="489441"/>
                  </a:lnTo>
                  <a:lnTo>
                    <a:pt x="356615" y="489441"/>
                  </a:lnTo>
                  <a:lnTo>
                    <a:pt x="356615" y="284026"/>
                  </a:lnTo>
                  <a:lnTo>
                    <a:pt x="313685" y="284026"/>
                  </a:lnTo>
                  <a:lnTo>
                    <a:pt x="313685" y="350388"/>
                  </a:lnTo>
                  <a:lnTo>
                    <a:pt x="90507" y="350388"/>
                  </a:lnTo>
                  <a:close/>
                </a:path>
                <a:path w="430529" h="489585">
                  <a:moveTo>
                    <a:pt x="90507" y="453491"/>
                  </a:moveTo>
                  <a:lnTo>
                    <a:pt x="90507" y="386729"/>
                  </a:lnTo>
                  <a:lnTo>
                    <a:pt x="313685" y="386729"/>
                  </a:lnTo>
                  <a:lnTo>
                    <a:pt x="313685" y="453491"/>
                  </a:lnTo>
                  <a:lnTo>
                    <a:pt x="90507" y="45349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/>
          <p:nvPr/>
        </p:nvSpPr>
        <p:spPr>
          <a:xfrm>
            <a:off x="6758546" y="5951689"/>
            <a:ext cx="330835" cy="213995"/>
          </a:xfrm>
          <a:custGeom>
            <a:avLst/>
            <a:gdLst/>
            <a:ahLst/>
            <a:cxnLst/>
            <a:rect l="l" t="t" r="r" b="b"/>
            <a:pathLst>
              <a:path w="330834" h="213995">
                <a:moveTo>
                  <a:pt x="330708" y="0"/>
                </a:moveTo>
                <a:lnTo>
                  <a:pt x="287769" y="0"/>
                </a:lnTo>
                <a:lnTo>
                  <a:pt x="287769" y="68389"/>
                </a:lnTo>
                <a:lnTo>
                  <a:pt x="42545" y="68389"/>
                </a:lnTo>
                <a:lnTo>
                  <a:pt x="42545" y="381"/>
                </a:lnTo>
                <a:lnTo>
                  <a:pt x="0" y="381"/>
                </a:lnTo>
                <a:lnTo>
                  <a:pt x="0" y="68389"/>
                </a:lnTo>
                <a:lnTo>
                  <a:pt x="0" y="104330"/>
                </a:lnTo>
                <a:lnTo>
                  <a:pt x="0" y="178765"/>
                </a:lnTo>
                <a:lnTo>
                  <a:pt x="0" y="213410"/>
                </a:lnTo>
                <a:lnTo>
                  <a:pt x="330708" y="213410"/>
                </a:lnTo>
                <a:lnTo>
                  <a:pt x="330708" y="178765"/>
                </a:lnTo>
                <a:lnTo>
                  <a:pt x="42545" y="178765"/>
                </a:lnTo>
                <a:lnTo>
                  <a:pt x="42545" y="104330"/>
                </a:lnTo>
                <a:lnTo>
                  <a:pt x="287769" y="104330"/>
                </a:lnTo>
                <a:lnTo>
                  <a:pt x="287769" y="178168"/>
                </a:lnTo>
                <a:lnTo>
                  <a:pt x="330708" y="178168"/>
                </a:lnTo>
                <a:lnTo>
                  <a:pt x="330708" y="104330"/>
                </a:lnTo>
                <a:lnTo>
                  <a:pt x="330708" y="68745"/>
                </a:lnTo>
                <a:lnTo>
                  <a:pt x="330708" y="68389"/>
                </a:lnTo>
                <a:lnTo>
                  <a:pt x="330708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701308" y="6225844"/>
            <a:ext cx="445770" cy="201930"/>
          </a:xfrm>
          <a:custGeom>
            <a:avLst/>
            <a:gdLst/>
            <a:ahLst/>
            <a:cxnLst/>
            <a:rect l="l" t="t" r="r" b="b"/>
            <a:pathLst>
              <a:path w="445770" h="201929">
                <a:moveTo>
                  <a:pt x="445185" y="0"/>
                </a:moveTo>
                <a:lnTo>
                  <a:pt x="0" y="0"/>
                </a:lnTo>
                <a:lnTo>
                  <a:pt x="0" y="35547"/>
                </a:lnTo>
                <a:lnTo>
                  <a:pt x="200355" y="35547"/>
                </a:lnTo>
                <a:lnTo>
                  <a:pt x="200355" y="201853"/>
                </a:lnTo>
                <a:lnTo>
                  <a:pt x="242519" y="201853"/>
                </a:lnTo>
                <a:lnTo>
                  <a:pt x="242519" y="35547"/>
                </a:lnTo>
                <a:lnTo>
                  <a:pt x="445185" y="35547"/>
                </a:lnTo>
                <a:lnTo>
                  <a:pt x="44518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8553" y="5951687"/>
            <a:ext cx="330835" cy="213995"/>
          </a:xfrm>
          <a:custGeom>
            <a:avLst/>
            <a:gdLst/>
            <a:ahLst/>
            <a:cxnLst/>
            <a:rect l="l" t="t" r="r" b="b"/>
            <a:pathLst>
              <a:path w="330834" h="213995">
                <a:moveTo>
                  <a:pt x="287773" y="0"/>
                </a:moveTo>
                <a:lnTo>
                  <a:pt x="287773" y="68735"/>
                </a:lnTo>
                <a:lnTo>
                  <a:pt x="42546" y="68735"/>
                </a:lnTo>
                <a:lnTo>
                  <a:pt x="42546" y="0"/>
                </a:lnTo>
                <a:lnTo>
                  <a:pt x="0" y="0"/>
                </a:lnTo>
                <a:lnTo>
                  <a:pt x="0" y="213708"/>
                </a:lnTo>
                <a:lnTo>
                  <a:pt x="330712" y="213708"/>
                </a:lnTo>
                <a:lnTo>
                  <a:pt x="330712" y="0"/>
                </a:lnTo>
                <a:lnTo>
                  <a:pt x="287773" y="0"/>
                </a:lnTo>
                <a:close/>
              </a:path>
              <a:path w="330834" h="213995">
                <a:moveTo>
                  <a:pt x="42546" y="178158"/>
                </a:moveTo>
                <a:lnTo>
                  <a:pt x="42546" y="104285"/>
                </a:lnTo>
                <a:lnTo>
                  <a:pt x="287773" y="104285"/>
                </a:lnTo>
                <a:lnTo>
                  <a:pt x="287773" y="178158"/>
                </a:lnTo>
                <a:lnTo>
                  <a:pt x="42546" y="178158"/>
                </a:lnTo>
                <a:close/>
              </a:path>
            </a:pathLst>
          </a:custGeom>
          <a:ln w="11792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701314" y="6225837"/>
            <a:ext cx="445770" cy="201930"/>
          </a:xfrm>
          <a:custGeom>
            <a:avLst/>
            <a:gdLst/>
            <a:ahLst/>
            <a:cxnLst/>
            <a:rect l="l" t="t" r="r" b="b"/>
            <a:pathLst>
              <a:path w="445770" h="201929">
                <a:moveTo>
                  <a:pt x="0" y="0"/>
                </a:moveTo>
                <a:lnTo>
                  <a:pt x="0" y="35549"/>
                </a:lnTo>
                <a:lnTo>
                  <a:pt x="200355" y="35549"/>
                </a:lnTo>
                <a:lnTo>
                  <a:pt x="200355" y="201858"/>
                </a:lnTo>
                <a:lnTo>
                  <a:pt x="242519" y="201858"/>
                </a:lnTo>
                <a:lnTo>
                  <a:pt x="242519" y="35549"/>
                </a:lnTo>
                <a:lnTo>
                  <a:pt x="445190" y="35549"/>
                </a:lnTo>
                <a:lnTo>
                  <a:pt x="445190" y="0"/>
                </a:lnTo>
                <a:lnTo>
                  <a:pt x="0" y="0"/>
                </a:lnTo>
                <a:close/>
              </a:path>
            </a:pathLst>
          </a:custGeom>
          <a:ln w="118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9" name="object 259"/>
          <p:cNvGrpSpPr/>
          <p:nvPr/>
        </p:nvGrpSpPr>
        <p:grpSpPr>
          <a:xfrm>
            <a:off x="7304550" y="5925317"/>
            <a:ext cx="407670" cy="508634"/>
            <a:chOff x="7304550" y="5925317"/>
            <a:chExt cx="407670" cy="508634"/>
          </a:xfrm>
        </p:grpSpPr>
        <p:sp>
          <p:nvSpPr>
            <p:cNvPr id="260" name="object 260"/>
            <p:cNvSpPr/>
            <p:nvPr/>
          </p:nvSpPr>
          <p:spPr>
            <a:xfrm>
              <a:off x="7310428" y="5931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40" h="496570">
                  <a:moveTo>
                    <a:pt x="395689" y="496543"/>
                  </a:moveTo>
                  <a:lnTo>
                    <a:pt x="352750" y="496543"/>
                  </a:lnTo>
                  <a:lnTo>
                    <a:pt x="352750" y="0"/>
                  </a:lnTo>
                  <a:lnTo>
                    <a:pt x="395689" y="0"/>
                  </a:lnTo>
                  <a:lnTo>
                    <a:pt x="395689" y="496543"/>
                  </a:lnTo>
                  <a:close/>
                </a:path>
                <a:path w="396240" h="496570">
                  <a:moveTo>
                    <a:pt x="23205" y="403317"/>
                  </a:moveTo>
                  <a:lnTo>
                    <a:pt x="0" y="367366"/>
                  </a:lnTo>
                  <a:lnTo>
                    <a:pt x="46311" y="342036"/>
                  </a:lnTo>
                  <a:lnTo>
                    <a:pt x="86664" y="313812"/>
                  </a:lnTo>
                  <a:lnTo>
                    <a:pt x="121138" y="282801"/>
                  </a:lnTo>
                  <a:lnTo>
                    <a:pt x="149811" y="249110"/>
                  </a:lnTo>
                  <a:lnTo>
                    <a:pt x="172764" y="212845"/>
                  </a:lnTo>
                  <a:lnTo>
                    <a:pt x="190076" y="174113"/>
                  </a:lnTo>
                  <a:lnTo>
                    <a:pt x="201826" y="133019"/>
                  </a:lnTo>
                  <a:lnTo>
                    <a:pt x="208094" y="89670"/>
                  </a:lnTo>
                  <a:lnTo>
                    <a:pt x="22440" y="89670"/>
                  </a:lnTo>
                  <a:lnTo>
                    <a:pt x="22440" y="54111"/>
                  </a:lnTo>
                  <a:lnTo>
                    <a:pt x="251798" y="54111"/>
                  </a:lnTo>
                  <a:lnTo>
                    <a:pt x="249232" y="101006"/>
                  </a:lnTo>
                  <a:lnTo>
                    <a:pt x="241604" y="146454"/>
                  </a:lnTo>
                  <a:lnTo>
                    <a:pt x="228637" y="190209"/>
                  </a:lnTo>
                  <a:lnTo>
                    <a:pt x="210054" y="232021"/>
                  </a:lnTo>
                  <a:lnTo>
                    <a:pt x="185578" y="271646"/>
                  </a:lnTo>
                  <a:lnTo>
                    <a:pt x="154932" y="308835"/>
                  </a:lnTo>
                  <a:lnTo>
                    <a:pt x="117840" y="343341"/>
                  </a:lnTo>
                  <a:lnTo>
                    <a:pt x="74023" y="374917"/>
                  </a:lnTo>
                  <a:lnTo>
                    <a:pt x="23205" y="40331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310428" y="5931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40" h="496570">
                  <a:moveTo>
                    <a:pt x="352750" y="496543"/>
                  </a:moveTo>
                  <a:lnTo>
                    <a:pt x="395689" y="496543"/>
                  </a:lnTo>
                  <a:lnTo>
                    <a:pt x="395689" y="0"/>
                  </a:lnTo>
                  <a:lnTo>
                    <a:pt x="352750" y="0"/>
                  </a:lnTo>
                  <a:lnTo>
                    <a:pt x="352750" y="496543"/>
                  </a:lnTo>
                  <a:close/>
                </a:path>
                <a:path w="396240" h="496570">
                  <a:moveTo>
                    <a:pt x="22440" y="54111"/>
                  </a:moveTo>
                  <a:lnTo>
                    <a:pt x="22440" y="89670"/>
                  </a:lnTo>
                  <a:lnTo>
                    <a:pt x="208094" y="89670"/>
                  </a:lnTo>
                  <a:lnTo>
                    <a:pt x="201826" y="133019"/>
                  </a:lnTo>
                  <a:lnTo>
                    <a:pt x="190076" y="174113"/>
                  </a:lnTo>
                  <a:lnTo>
                    <a:pt x="172764" y="212845"/>
                  </a:lnTo>
                  <a:lnTo>
                    <a:pt x="149811" y="249110"/>
                  </a:lnTo>
                  <a:lnTo>
                    <a:pt x="121138" y="282801"/>
                  </a:lnTo>
                  <a:lnTo>
                    <a:pt x="86664" y="313812"/>
                  </a:lnTo>
                  <a:lnTo>
                    <a:pt x="46311" y="342036"/>
                  </a:lnTo>
                  <a:lnTo>
                    <a:pt x="0" y="367366"/>
                  </a:lnTo>
                  <a:lnTo>
                    <a:pt x="23205" y="403317"/>
                  </a:lnTo>
                  <a:lnTo>
                    <a:pt x="74023" y="374917"/>
                  </a:lnTo>
                  <a:lnTo>
                    <a:pt x="117840" y="343341"/>
                  </a:lnTo>
                  <a:lnTo>
                    <a:pt x="154932" y="308835"/>
                  </a:lnTo>
                  <a:lnTo>
                    <a:pt x="185578" y="271646"/>
                  </a:lnTo>
                  <a:lnTo>
                    <a:pt x="210054" y="232021"/>
                  </a:lnTo>
                  <a:lnTo>
                    <a:pt x="228637" y="190209"/>
                  </a:lnTo>
                  <a:lnTo>
                    <a:pt x="241604" y="146454"/>
                  </a:lnTo>
                  <a:lnTo>
                    <a:pt x="249231" y="101006"/>
                  </a:lnTo>
                  <a:lnTo>
                    <a:pt x="251798" y="54111"/>
                  </a:lnTo>
                  <a:lnTo>
                    <a:pt x="22440" y="5411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2" name="object 262"/>
          <p:cNvGrpSpPr/>
          <p:nvPr/>
        </p:nvGrpSpPr>
        <p:grpSpPr>
          <a:xfrm>
            <a:off x="7772184" y="5925306"/>
            <a:ext cx="927735" cy="497840"/>
            <a:chOff x="7772184" y="5925306"/>
            <a:chExt cx="927735" cy="497840"/>
          </a:xfrm>
        </p:grpSpPr>
        <p:sp>
          <p:nvSpPr>
            <p:cNvPr id="263" name="object 263"/>
            <p:cNvSpPr/>
            <p:nvPr/>
          </p:nvSpPr>
          <p:spPr>
            <a:xfrm>
              <a:off x="7778077" y="5931152"/>
              <a:ext cx="452755" cy="485775"/>
            </a:xfrm>
            <a:custGeom>
              <a:avLst/>
              <a:gdLst/>
              <a:ahLst/>
              <a:cxnLst/>
              <a:rect l="l" t="t" r="r" b="b"/>
              <a:pathLst>
                <a:path w="452754" h="485775">
                  <a:moveTo>
                    <a:pt x="379438" y="363420"/>
                  </a:moveTo>
                  <a:lnTo>
                    <a:pt x="336116" y="363420"/>
                  </a:lnTo>
                  <a:lnTo>
                    <a:pt x="336116" y="0"/>
                  </a:lnTo>
                  <a:lnTo>
                    <a:pt x="379438" y="0"/>
                  </a:lnTo>
                  <a:lnTo>
                    <a:pt x="379438" y="150893"/>
                  </a:lnTo>
                  <a:lnTo>
                    <a:pt x="452536" y="150893"/>
                  </a:lnTo>
                  <a:lnTo>
                    <a:pt x="452536" y="188025"/>
                  </a:lnTo>
                  <a:lnTo>
                    <a:pt x="379438" y="188025"/>
                  </a:lnTo>
                  <a:lnTo>
                    <a:pt x="379438" y="363420"/>
                  </a:lnTo>
                  <a:close/>
                </a:path>
                <a:path w="452754" h="485775">
                  <a:moveTo>
                    <a:pt x="18566" y="305743"/>
                  </a:moveTo>
                  <a:lnTo>
                    <a:pt x="0" y="270594"/>
                  </a:lnTo>
                  <a:lnTo>
                    <a:pt x="54773" y="249319"/>
                  </a:lnTo>
                  <a:lnTo>
                    <a:pt x="102004" y="222926"/>
                  </a:lnTo>
                  <a:lnTo>
                    <a:pt x="140983" y="191857"/>
                  </a:lnTo>
                  <a:lnTo>
                    <a:pt x="171001" y="156557"/>
                  </a:lnTo>
                  <a:lnTo>
                    <a:pt x="191349" y="117472"/>
                  </a:lnTo>
                  <a:lnTo>
                    <a:pt x="201317" y="75046"/>
                  </a:lnTo>
                  <a:lnTo>
                    <a:pt x="20106" y="75046"/>
                  </a:lnTo>
                  <a:lnTo>
                    <a:pt x="20106" y="38314"/>
                  </a:lnTo>
                  <a:lnTo>
                    <a:pt x="247924" y="38314"/>
                  </a:lnTo>
                  <a:lnTo>
                    <a:pt x="243812" y="84720"/>
                  </a:lnTo>
                  <a:lnTo>
                    <a:pt x="231777" y="127817"/>
                  </a:lnTo>
                  <a:lnTo>
                    <a:pt x="212272" y="167405"/>
                  </a:lnTo>
                  <a:lnTo>
                    <a:pt x="185751" y="203285"/>
                  </a:lnTo>
                  <a:lnTo>
                    <a:pt x="152667" y="235258"/>
                  </a:lnTo>
                  <a:lnTo>
                    <a:pt x="113473" y="263125"/>
                  </a:lnTo>
                  <a:lnTo>
                    <a:pt x="68621" y="286686"/>
                  </a:lnTo>
                  <a:lnTo>
                    <a:pt x="18566" y="305743"/>
                  </a:lnTo>
                  <a:close/>
                </a:path>
                <a:path w="452754" h="485775">
                  <a:moveTo>
                    <a:pt x="401486" y="485484"/>
                  </a:moveTo>
                  <a:lnTo>
                    <a:pt x="74647" y="485484"/>
                  </a:lnTo>
                  <a:lnTo>
                    <a:pt x="74647" y="326287"/>
                  </a:lnTo>
                  <a:lnTo>
                    <a:pt x="117577" y="326287"/>
                  </a:lnTo>
                  <a:lnTo>
                    <a:pt x="117577" y="449143"/>
                  </a:lnTo>
                  <a:lnTo>
                    <a:pt x="401486" y="449143"/>
                  </a:lnTo>
                  <a:lnTo>
                    <a:pt x="401486" y="4854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778077" y="5931152"/>
              <a:ext cx="452755" cy="485775"/>
            </a:xfrm>
            <a:custGeom>
              <a:avLst/>
              <a:gdLst/>
              <a:ahLst/>
              <a:cxnLst/>
              <a:rect l="l" t="t" r="r" b="b"/>
              <a:pathLst>
                <a:path w="452754" h="485775">
                  <a:moveTo>
                    <a:pt x="379438" y="0"/>
                  </a:moveTo>
                  <a:lnTo>
                    <a:pt x="336116" y="0"/>
                  </a:lnTo>
                  <a:lnTo>
                    <a:pt x="336116" y="363420"/>
                  </a:lnTo>
                  <a:lnTo>
                    <a:pt x="379438" y="363420"/>
                  </a:lnTo>
                  <a:lnTo>
                    <a:pt x="379438" y="188025"/>
                  </a:lnTo>
                  <a:lnTo>
                    <a:pt x="452536" y="188025"/>
                  </a:lnTo>
                  <a:lnTo>
                    <a:pt x="452536" y="150893"/>
                  </a:lnTo>
                  <a:lnTo>
                    <a:pt x="379438" y="150893"/>
                  </a:lnTo>
                  <a:lnTo>
                    <a:pt x="379438" y="0"/>
                  </a:lnTo>
                  <a:close/>
                </a:path>
                <a:path w="452754" h="485775">
                  <a:moveTo>
                    <a:pt x="247924" y="38314"/>
                  </a:moveTo>
                  <a:lnTo>
                    <a:pt x="20106" y="38314"/>
                  </a:lnTo>
                  <a:lnTo>
                    <a:pt x="20106" y="75046"/>
                  </a:lnTo>
                  <a:lnTo>
                    <a:pt x="201317" y="75046"/>
                  </a:lnTo>
                  <a:lnTo>
                    <a:pt x="191349" y="117472"/>
                  </a:lnTo>
                  <a:lnTo>
                    <a:pt x="171001" y="156557"/>
                  </a:lnTo>
                  <a:lnTo>
                    <a:pt x="140983" y="191857"/>
                  </a:lnTo>
                  <a:lnTo>
                    <a:pt x="102004" y="222926"/>
                  </a:lnTo>
                  <a:lnTo>
                    <a:pt x="54773" y="249319"/>
                  </a:lnTo>
                  <a:lnTo>
                    <a:pt x="0" y="270594"/>
                  </a:lnTo>
                  <a:lnTo>
                    <a:pt x="18566" y="305743"/>
                  </a:lnTo>
                  <a:lnTo>
                    <a:pt x="68621" y="286686"/>
                  </a:lnTo>
                  <a:lnTo>
                    <a:pt x="113473" y="263125"/>
                  </a:lnTo>
                  <a:lnTo>
                    <a:pt x="152667" y="235258"/>
                  </a:lnTo>
                  <a:lnTo>
                    <a:pt x="185751" y="203285"/>
                  </a:lnTo>
                  <a:lnTo>
                    <a:pt x="212272" y="167405"/>
                  </a:lnTo>
                  <a:lnTo>
                    <a:pt x="231777" y="127817"/>
                  </a:lnTo>
                  <a:lnTo>
                    <a:pt x="243812" y="84720"/>
                  </a:lnTo>
                  <a:lnTo>
                    <a:pt x="247924" y="38314"/>
                  </a:lnTo>
                  <a:close/>
                </a:path>
                <a:path w="452754" h="485775">
                  <a:moveTo>
                    <a:pt x="74647" y="326287"/>
                  </a:moveTo>
                  <a:lnTo>
                    <a:pt x="74647" y="485484"/>
                  </a:lnTo>
                  <a:lnTo>
                    <a:pt x="401486" y="485484"/>
                  </a:lnTo>
                  <a:lnTo>
                    <a:pt x="401486" y="449143"/>
                  </a:lnTo>
                  <a:lnTo>
                    <a:pt x="117577" y="449143"/>
                  </a:lnTo>
                  <a:lnTo>
                    <a:pt x="117577" y="326287"/>
                  </a:lnTo>
                  <a:lnTo>
                    <a:pt x="74647" y="32628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250356" y="5948531"/>
              <a:ext cx="443865" cy="468630"/>
            </a:xfrm>
            <a:custGeom>
              <a:avLst/>
              <a:gdLst/>
              <a:ahLst/>
              <a:cxnLst/>
              <a:rect l="l" t="t" r="r" b="b"/>
              <a:pathLst>
                <a:path w="443865" h="468629">
                  <a:moveTo>
                    <a:pt x="221246" y="197511"/>
                  </a:moveTo>
                  <a:lnTo>
                    <a:pt x="162945" y="193153"/>
                  </a:lnTo>
                  <a:lnTo>
                    <a:pt x="115210" y="180471"/>
                  </a:lnTo>
                  <a:lnTo>
                    <a:pt x="79413" y="160052"/>
                  </a:lnTo>
                  <a:lnTo>
                    <a:pt x="49127" y="98355"/>
                  </a:lnTo>
                  <a:lnTo>
                    <a:pt x="56927" y="64274"/>
                  </a:lnTo>
                  <a:lnTo>
                    <a:pt x="79413" y="36828"/>
                  </a:lnTo>
                  <a:lnTo>
                    <a:pt x="115210" y="16587"/>
                  </a:lnTo>
                  <a:lnTo>
                    <a:pt x="162945" y="4121"/>
                  </a:lnTo>
                  <a:lnTo>
                    <a:pt x="221246" y="0"/>
                  </a:lnTo>
                  <a:lnTo>
                    <a:pt x="279356" y="4121"/>
                  </a:lnTo>
                  <a:lnTo>
                    <a:pt x="326978" y="16587"/>
                  </a:lnTo>
                  <a:lnTo>
                    <a:pt x="360460" y="35549"/>
                  </a:lnTo>
                  <a:lnTo>
                    <a:pt x="221246" y="35549"/>
                  </a:lnTo>
                  <a:lnTo>
                    <a:pt x="168286" y="39920"/>
                  </a:lnTo>
                  <a:lnTo>
                    <a:pt x="127980" y="52438"/>
                  </a:lnTo>
                  <a:lnTo>
                    <a:pt x="102397" y="72213"/>
                  </a:lnTo>
                  <a:lnTo>
                    <a:pt x="93606" y="98355"/>
                  </a:lnTo>
                  <a:lnTo>
                    <a:pt x="102397" y="124897"/>
                  </a:lnTo>
                  <a:lnTo>
                    <a:pt x="127980" y="144773"/>
                  </a:lnTo>
                  <a:lnTo>
                    <a:pt x="168286" y="157240"/>
                  </a:lnTo>
                  <a:lnTo>
                    <a:pt x="221246" y="161561"/>
                  </a:lnTo>
                  <a:lnTo>
                    <a:pt x="360077" y="161561"/>
                  </a:lnTo>
                  <a:lnTo>
                    <a:pt x="326978" y="180471"/>
                  </a:lnTo>
                  <a:lnTo>
                    <a:pt x="279356" y="193153"/>
                  </a:lnTo>
                  <a:lnTo>
                    <a:pt x="221246" y="197511"/>
                  </a:lnTo>
                  <a:close/>
                </a:path>
                <a:path w="443865" h="468629">
                  <a:moveTo>
                    <a:pt x="360077" y="161561"/>
                  </a:moveTo>
                  <a:lnTo>
                    <a:pt x="221246" y="161561"/>
                  </a:lnTo>
                  <a:lnTo>
                    <a:pt x="274210" y="157240"/>
                  </a:lnTo>
                  <a:lnTo>
                    <a:pt x="314556" y="144773"/>
                  </a:lnTo>
                  <a:lnTo>
                    <a:pt x="340252" y="124897"/>
                  </a:lnTo>
                  <a:lnTo>
                    <a:pt x="349268" y="98355"/>
                  </a:lnTo>
                  <a:lnTo>
                    <a:pt x="340252" y="72213"/>
                  </a:lnTo>
                  <a:lnTo>
                    <a:pt x="314556" y="52438"/>
                  </a:lnTo>
                  <a:lnTo>
                    <a:pt x="274210" y="39920"/>
                  </a:lnTo>
                  <a:lnTo>
                    <a:pt x="221246" y="35549"/>
                  </a:lnTo>
                  <a:lnTo>
                    <a:pt x="360460" y="35549"/>
                  </a:lnTo>
                  <a:lnTo>
                    <a:pt x="362718" y="36828"/>
                  </a:lnTo>
                  <a:lnTo>
                    <a:pt x="385184" y="64274"/>
                  </a:lnTo>
                  <a:lnTo>
                    <a:pt x="392982" y="98355"/>
                  </a:lnTo>
                  <a:lnTo>
                    <a:pt x="385184" y="132484"/>
                  </a:lnTo>
                  <a:lnTo>
                    <a:pt x="362718" y="160052"/>
                  </a:lnTo>
                  <a:lnTo>
                    <a:pt x="360077" y="161561"/>
                  </a:lnTo>
                  <a:close/>
                </a:path>
                <a:path w="443865" h="468629">
                  <a:moveTo>
                    <a:pt x="443258" y="280070"/>
                  </a:moveTo>
                  <a:lnTo>
                    <a:pt x="0" y="280070"/>
                  </a:lnTo>
                  <a:lnTo>
                    <a:pt x="0" y="244520"/>
                  </a:lnTo>
                  <a:lnTo>
                    <a:pt x="443258" y="244520"/>
                  </a:lnTo>
                  <a:lnTo>
                    <a:pt x="443258" y="280070"/>
                  </a:lnTo>
                  <a:close/>
                </a:path>
                <a:path w="443865" h="468629">
                  <a:moveTo>
                    <a:pt x="393747" y="468105"/>
                  </a:moveTo>
                  <a:lnTo>
                    <a:pt x="57248" y="468105"/>
                  </a:lnTo>
                  <a:lnTo>
                    <a:pt x="57248" y="323923"/>
                  </a:lnTo>
                  <a:lnTo>
                    <a:pt x="100569" y="323923"/>
                  </a:lnTo>
                  <a:lnTo>
                    <a:pt x="100569" y="431764"/>
                  </a:lnTo>
                  <a:lnTo>
                    <a:pt x="393747" y="431764"/>
                  </a:lnTo>
                  <a:lnTo>
                    <a:pt x="393747" y="46810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250356" y="5948531"/>
              <a:ext cx="443865" cy="468630"/>
            </a:xfrm>
            <a:custGeom>
              <a:avLst/>
              <a:gdLst/>
              <a:ahLst/>
              <a:cxnLst/>
              <a:rect l="l" t="t" r="r" b="b"/>
              <a:pathLst>
                <a:path w="443865" h="468629">
                  <a:moveTo>
                    <a:pt x="221246" y="197511"/>
                  </a:moveTo>
                  <a:lnTo>
                    <a:pt x="279356" y="193153"/>
                  </a:lnTo>
                  <a:lnTo>
                    <a:pt x="326978" y="180471"/>
                  </a:lnTo>
                  <a:lnTo>
                    <a:pt x="362718" y="160052"/>
                  </a:lnTo>
                  <a:lnTo>
                    <a:pt x="392982" y="98355"/>
                  </a:lnTo>
                  <a:lnTo>
                    <a:pt x="385184" y="64274"/>
                  </a:lnTo>
                  <a:lnTo>
                    <a:pt x="362718" y="36828"/>
                  </a:lnTo>
                  <a:lnTo>
                    <a:pt x="326978" y="16587"/>
                  </a:lnTo>
                  <a:lnTo>
                    <a:pt x="279356" y="4121"/>
                  </a:lnTo>
                  <a:lnTo>
                    <a:pt x="221246" y="0"/>
                  </a:lnTo>
                  <a:lnTo>
                    <a:pt x="162945" y="4121"/>
                  </a:lnTo>
                  <a:lnTo>
                    <a:pt x="115210" y="16587"/>
                  </a:lnTo>
                  <a:lnTo>
                    <a:pt x="79413" y="36828"/>
                  </a:lnTo>
                  <a:lnTo>
                    <a:pt x="56927" y="64274"/>
                  </a:lnTo>
                  <a:lnTo>
                    <a:pt x="49127" y="98355"/>
                  </a:lnTo>
                  <a:lnTo>
                    <a:pt x="56927" y="132484"/>
                  </a:lnTo>
                  <a:lnTo>
                    <a:pt x="79413" y="160052"/>
                  </a:lnTo>
                  <a:lnTo>
                    <a:pt x="115210" y="180471"/>
                  </a:lnTo>
                  <a:lnTo>
                    <a:pt x="162945" y="193153"/>
                  </a:lnTo>
                  <a:lnTo>
                    <a:pt x="221246" y="197511"/>
                  </a:lnTo>
                  <a:close/>
                </a:path>
                <a:path w="443865" h="468629">
                  <a:moveTo>
                    <a:pt x="221246" y="35549"/>
                  </a:moveTo>
                  <a:lnTo>
                    <a:pt x="274210" y="39920"/>
                  </a:lnTo>
                  <a:lnTo>
                    <a:pt x="314556" y="52438"/>
                  </a:lnTo>
                  <a:lnTo>
                    <a:pt x="340252" y="72213"/>
                  </a:lnTo>
                  <a:lnTo>
                    <a:pt x="349268" y="98355"/>
                  </a:lnTo>
                  <a:lnTo>
                    <a:pt x="340252" y="124897"/>
                  </a:lnTo>
                  <a:lnTo>
                    <a:pt x="314556" y="144773"/>
                  </a:lnTo>
                  <a:lnTo>
                    <a:pt x="274210" y="157240"/>
                  </a:lnTo>
                  <a:lnTo>
                    <a:pt x="221246" y="161561"/>
                  </a:lnTo>
                  <a:lnTo>
                    <a:pt x="168286" y="157240"/>
                  </a:lnTo>
                  <a:lnTo>
                    <a:pt x="127980" y="144773"/>
                  </a:lnTo>
                  <a:lnTo>
                    <a:pt x="102397" y="124897"/>
                  </a:lnTo>
                  <a:lnTo>
                    <a:pt x="93606" y="98355"/>
                  </a:lnTo>
                  <a:lnTo>
                    <a:pt x="102397" y="72213"/>
                  </a:lnTo>
                  <a:lnTo>
                    <a:pt x="127980" y="52438"/>
                  </a:lnTo>
                  <a:lnTo>
                    <a:pt x="168286" y="39920"/>
                  </a:lnTo>
                  <a:lnTo>
                    <a:pt x="221246" y="35549"/>
                  </a:lnTo>
                  <a:close/>
                </a:path>
                <a:path w="443865" h="468629">
                  <a:moveTo>
                    <a:pt x="0" y="280070"/>
                  </a:moveTo>
                  <a:lnTo>
                    <a:pt x="443258" y="280070"/>
                  </a:lnTo>
                  <a:lnTo>
                    <a:pt x="443258" y="244520"/>
                  </a:lnTo>
                  <a:lnTo>
                    <a:pt x="0" y="244520"/>
                  </a:lnTo>
                  <a:lnTo>
                    <a:pt x="0" y="280070"/>
                  </a:lnTo>
                  <a:close/>
                </a:path>
                <a:path w="443865" h="468629">
                  <a:moveTo>
                    <a:pt x="57248" y="323923"/>
                  </a:moveTo>
                  <a:lnTo>
                    <a:pt x="57248" y="468105"/>
                  </a:lnTo>
                  <a:lnTo>
                    <a:pt x="393747" y="468105"/>
                  </a:lnTo>
                  <a:lnTo>
                    <a:pt x="393747" y="431764"/>
                  </a:lnTo>
                  <a:lnTo>
                    <a:pt x="100569" y="431764"/>
                  </a:lnTo>
                  <a:lnTo>
                    <a:pt x="100569" y="323923"/>
                  </a:lnTo>
                  <a:lnTo>
                    <a:pt x="57248" y="32392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8863127" y="5925684"/>
            <a:ext cx="746760" cy="502920"/>
            <a:chOff x="8863127" y="5925684"/>
            <a:chExt cx="746760" cy="502920"/>
          </a:xfrm>
        </p:grpSpPr>
        <p:sp>
          <p:nvSpPr>
            <p:cNvPr id="268" name="object 268"/>
            <p:cNvSpPr/>
            <p:nvPr/>
          </p:nvSpPr>
          <p:spPr>
            <a:xfrm>
              <a:off x="8869000" y="5972231"/>
              <a:ext cx="276225" cy="415925"/>
            </a:xfrm>
            <a:custGeom>
              <a:avLst/>
              <a:gdLst/>
              <a:ahLst/>
              <a:cxnLst/>
              <a:rect l="l" t="t" r="r" b="b"/>
              <a:pathLst>
                <a:path w="276225" h="415925">
                  <a:moveTo>
                    <a:pt x="138075" y="415567"/>
                  </a:moveTo>
                  <a:lnTo>
                    <a:pt x="83594" y="407840"/>
                  </a:lnTo>
                  <a:lnTo>
                    <a:pt x="40463" y="386041"/>
                  </a:lnTo>
                  <a:lnTo>
                    <a:pt x="11620" y="352243"/>
                  </a:lnTo>
                  <a:lnTo>
                    <a:pt x="0" y="308517"/>
                  </a:lnTo>
                  <a:lnTo>
                    <a:pt x="49892" y="308517"/>
                  </a:lnTo>
                  <a:lnTo>
                    <a:pt x="58057" y="334433"/>
                  </a:lnTo>
                  <a:lnTo>
                    <a:pt x="76918" y="354092"/>
                  </a:lnTo>
                  <a:lnTo>
                    <a:pt x="104121" y="366568"/>
                  </a:lnTo>
                  <a:lnTo>
                    <a:pt x="137310" y="370932"/>
                  </a:lnTo>
                  <a:lnTo>
                    <a:pt x="173416" y="365765"/>
                  </a:lnTo>
                  <a:lnTo>
                    <a:pt x="201946" y="351229"/>
                  </a:lnTo>
                  <a:lnTo>
                    <a:pt x="220686" y="328767"/>
                  </a:lnTo>
                  <a:lnTo>
                    <a:pt x="227425" y="299823"/>
                  </a:lnTo>
                  <a:lnTo>
                    <a:pt x="221079" y="269599"/>
                  </a:lnTo>
                  <a:lnTo>
                    <a:pt x="202478" y="245853"/>
                  </a:lnTo>
                  <a:lnTo>
                    <a:pt x="172274" y="230329"/>
                  </a:lnTo>
                  <a:lnTo>
                    <a:pt x="131121" y="224767"/>
                  </a:lnTo>
                  <a:lnTo>
                    <a:pt x="99011" y="224767"/>
                  </a:lnTo>
                  <a:lnTo>
                    <a:pt x="99011" y="180523"/>
                  </a:lnTo>
                  <a:lnTo>
                    <a:pt x="131121" y="180523"/>
                  </a:lnTo>
                  <a:lnTo>
                    <a:pt x="164328" y="175549"/>
                  </a:lnTo>
                  <a:lnTo>
                    <a:pt x="190247" y="161466"/>
                  </a:lnTo>
                  <a:lnTo>
                    <a:pt x="207102" y="139532"/>
                  </a:lnTo>
                  <a:lnTo>
                    <a:pt x="213115" y="111006"/>
                  </a:lnTo>
                  <a:lnTo>
                    <a:pt x="207875" y="83511"/>
                  </a:lnTo>
                  <a:lnTo>
                    <a:pt x="192953" y="62313"/>
                  </a:lnTo>
                  <a:lnTo>
                    <a:pt x="169546" y="48671"/>
                  </a:lnTo>
                  <a:lnTo>
                    <a:pt x="138850" y="43843"/>
                  </a:lnTo>
                  <a:lnTo>
                    <a:pt x="108405" y="48165"/>
                  </a:lnTo>
                  <a:lnTo>
                    <a:pt x="82382" y="60635"/>
                  </a:lnTo>
                  <a:lnTo>
                    <a:pt x="63901" y="80511"/>
                  </a:lnTo>
                  <a:lnTo>
                    <a:pt x="56081" y="107049"/>
                  </a:lnTo>
                  <a:lnTo>
                    <a:pt x="8503" y="107049"/>
                  </a:lnTo>
                  <a:lnTo>
                    <a:pt x="20073" y="63328"/>
                  </a:lnTo>
                  <a:lnTo>
                    <a:pt x="48539" y="29529"/>
                  </a:lnTo>
                  <a:lnTo>
                    <a:pt x="89768" y="7728"/>
                  </a:lnTo>
                  <a:lnTo>
                    <a:pt x="139625" y="0"/>
                  </a:lnTo>
                  <a:lnTo>
                    <a:pt x="190415" y="8808"/>
                  </a:lnTo>
                  <a:lnTo>
                    <a:pt x="228586" y="32540"/>
                  </a:lnTo>
                  <a:lnTo>
                    <a:pt x="252544" y="67161"/>
                  </a:lnTo>
                  <a:lnTo>
                    <a:pt x="260693" y="108632"/>
                  </a:lnTo>
                  <a:lnTo>
                    <a:pt x="256159" y="140557"/>
                  </a:lnTo>
                  <a:lnTo>
                    <a:pt x="242707" y="167000"/>
                  </a:lnTo>
                  <a:lnTo>
                    <a:pt x="221422" y="187072"/>
                  </a:lnTo>
                  <a:lnTo>
                    <a:pt x="193392" y="199885"/>
                  </a:lnTo>
                  <a:lnTo>
                    <a:pt x="193392" y="203040"/>
                  </a:lnTo>
                  <a:lnTo>
                    <a:pt x="228021" y="214281"/>
                  </a:lnTo>
                  <a:lnTo>
                    <a:pt x="254019" y="235187"/>
                  </a:lnTo>
                  <a:lnTo>
                    <a:pt x="270301" y="264315"/>
                  </a:lnTo>
                  <a:lnTo>
                    <a:pt x="275778" y="300223"/>
                  </a:lnTo>
                  <a:lnTo>
                    <a:pt x="265519" y="346242"/>
                  </a:lnTo>
                  <a:lnTo>
                    <a:pt x="236659" y="382781"/>
                  </a:lnTo>
                  <a:lnTo>
                    <a:pt x="192933" y="406877"/>
                  </a:lnTo>
                  <a:lnTo>
                    <a:pt x="138075" y="415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869000" y="5972231"/>
              <a:ext cx="276225" cy="415925"/>
            </a:xfrm>
            <a:custGeom>
              <a:avLst/>
              <a:gdLst/>
              <a:ahLst/>
              <a:cxnLst/>
              <a:rect l="l" t="t" r="r" b="b"/>
              <a:pathLst>
                <a:path w="276225" h="415925">
                  <a:moveTo>
                    <a:pt x="138075" y="415567"/>
                  </a:moveTo>
                  <a:lnTo>
                    <a:pt x="192933" y="406877"/>
                  </a:lnTo>
                  <a:lnTo>
                    <a:pt x="236659" y="382781"/>
                  </a:lnTo>
                  <a:lnTo>
                    <a:pt x="265519" y="346242"/>
                  </a:lnTo>
                  <a:lnTo>
                    <a:pt x="275778" y="300223"/>
                  </a:lnTo>
                  <a:lnTo>
                    <a:pt x="270301" y="264315"/>
                  </a:lnTo>
                  <a:lnTo>
                    <a:pt x="254019" y="235187"/>
                  </a:lnTo>
                  <a:lnTo>
                    <a:pt x="228021" y="214281"/>
                  </a:lnTo>
                  <a:lnTo>
                    <a:pt x="193392" y="203040"/>
                  </a:lnTo>
                  <a:lnTo>
                    <a:pt x="193392" y="199885"/>
                  </a:lnTo>
                  <a:lnTo>
                    <a:pt x="221422" y="187072"/>
                  </a:lnTo>
                  <a:lnTo>
                    <a:pt x="242707" y="167000"/>
                  </a:lnTo>
                  <a:lnTo>
                    <a:pt x="256159" y="140557"/>
                  </a:lnTo>
                  <a:lnTo>
                    <a:pt x="260693" y="108632"/>
                  </a:lnTo>
                  <a:lnTo>
                    <a:pt x="252544" y="67161"/>
                  </a:lnTo>
                  <a:lnTo>
                    <a:pt x="228586" y="32540"/>
                  </a:lnTo>
                  <a:lnTo>
                    <a:pt x="190415" y="8808"/>
                  </a:lnTo>
                  <a:lnTo>
                    <a:pt x="139625" y="0"/>
                  </a:lnTo>
                  <a:lnTo>
                    <a:pt x="89768" y="7728"/>
                  </a:lnTo>
                  <a:lnTo>
                    <a:pt x="48539" y="29529"/>
                  </a:lnTo>
                  <a:lnTo>
                    <a:pt x="20073" y="63328"/>
                  </a:lnTo>
                  <a:lnTo>
                    <a:pt x="8503" y="107049"/>
                  </a:lnTo>
                  <a:lnTo>
                    <a:pt x="56081" y="107049"/>
                  </a:lnTo>
                  <a:lnTo>
                    <a:pt x="63901" y="80511"/>
                  </a:lnTo>
                  <a:lnTo>
                    <a:pt x="82382" y="60635"/>
                  </a:lnTo>
                  <a:lnTo>
                    <a:pt x="108405" y="48165"/>
                  </a:lnTo>
                  <a:lnTo>
                    <a:pt x="138850" y="43843"/>
                  </a:lnTo>
                  <a:lnTo>
                    <a:pt x="169546" y="48671"/>
                  </a:lnTo>
                  <a:lnTo>
                    <a:pt x="192953" y="62313"/>
                  </a:lnTo>
                  <a:lnTo>
                    <a:pt x="207875" y="83511"/>
                  </a:lnTo>
                  <a:lnTo>
                    <a:pt x="213115" y="111006"/>
                  </a:lnTo>
                  <a:lnTo>
                    <a:pt x="207102" y="139532"/>
                  </a:lnTo>
                  <a:lnTo>
                    <a:pt x="190247" y="161466"/>
                  </a:lnTo>
                  <a:lnTo>
                    <a:pt x="164328" y="175549"/>
                  </a:lnTo>
                  <a:lnTo>
                    <a:pt x="131121" y="180523"/>
                  </a:lnTo>
                  <a:lnTo>
                    <a:pt x="99011" y="180523"/>
                  </a:lnTo>
                  <a:lnTo>
                    <a:pt x="99011" y="224767"/>
                  </a:lnTo>
                  <a:lnTo>
                    <a:pt x="131121" y="224767"/>
                  </a:lnTo>
                  <a:lnTo>
                    <a:pt x="172274" y="230329"/>
                  </a:lnTo>
                  <a:lnTo>
                    <a:pt x="202478" y="245853"/>
                  </a:lnTo>
                  <a:lnTo>
                    <a:pt x="221079" y="269599"/>
                  </a:lnTo>
                  <a:lnTo>
                    <a:pt x="227425" y="299823"/>
                  </a:lnTo>
                  <a:lnTo>
                    <a:pt x="220686" y="328767"/>
                  </a:lnTo>
                  <a:lnTo>
                    <a:pt x="201946" y="351229"/>
                  </a:lnTo>
                  <a:lnTo>
                    <a:pt x="173416" y="365765"/>
                  </a:lnTo>
                  <a:lnTo>
                    <a:pt x="137310" y="370932"/>
                  </a:lnTo>
                  <a:lnTo>
                    <a:pt x="104121" y="366568"/>
                  </a:lnTo>
                  <a:lnTo>
                    <a:pt x="76918" y="354092"/>
                  </a:lnTo>
                  <a:lnTo>
                    <a:pt x="58057" y="334433"/>
                  </a:lnTo>
                  <a:lnTo>
                    <a:pt x="49892" y="308517"/>
                  </a:lnTo>
                  <a:lnTo>
                    <a:pt x="0" y="308517"/>
                  </a:lnTo>
                  <a:lnTo>
                    <a:pt x="11620" y="352243"/>
                  </a:lnTo>
                  <a:lnTo>
                    <a:pt x="40463" y="386041"/>
                  </a:lnTo>
                  <a:lnTo>
                    <a:pt x="83594" y="407840"/>
                  </a:lnTo>
                  <a:lnTo>
                    <a:pt x="138075" y="415567"/>
                  </a:lnTo>
                  <a:close/>
                </a:path>
              </a:pathLst>
            </a:custGeom>
            <a:ln w="117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185019" y="5931543"/>
              <a:ext cx="419100" cy="490855"/>
            </a:xfrm>
            <a:custGeom>
              <a:avLst/>
              <a:gdLst/>
              <a:ahLst/>
              <a:cxnLst/>
              <a:rect l="l" t="t" r="r" b="b"/>
              <a:pathLst>
                <a:path w="419100" h="490854">
                  <a:moveTo>
                    <a:pt x="402643" y="292711"/>
                  </a:moveTo>
                  <a:lnTo>
                    <a:pt x="359322" y="292711"/>
                  </a:lnTo>
                  <a:lnTo>
                    <a:pt x="359322" y="265064"/>
                  </a:lnTo>
                  <a:lnTo>
                    <a:pt x="261076" y="265064"/>
                  </a:lnTo>
                  <a:lnTo>
                    <a:pt x="261076" y="236226"/>
                  </a:lnTo>
                  <a:lnTo>
                    <a:pt x="359322" y="236226"/>
                  </a:lnTo>
                  <a:lnTo>
                    <a:pt x="359322" y="0"/>
                  </a:lnTo>
                  <a:lnTo>
                    <a:pt x="402643" y="0"/>
                  </a:lnTo>
                  <a:lnTo>
                    <a:pt x="402643" y="292711"/>
                  </a:lnTo>
                  <a:close/>
                </a:path>
                <a:path w="419100" h="490854">
                  <a:moveTo>
                    <a:pt x="158966" y="158405"/>
                  </a:moveTo>
                  <a:lnTo>
                    <a:pt x="109047" y="153356"/>
                  </a:lnTo>
                  <a:lnTo>
                    <a:pt x="70878" y="138751"/>
                  </a:lnTo>
                  <a:lnTo>
                    <a:pt x="46488" y="115407"/>
                  </a:lnTo>
                  <a:lnTo>
                    <a:pt x="37907" y="84141"/>
                  </a:lnTo>
                  <a:lnTo>
                    <a:pt x="46488" y="53141"/>
                  </a:lnTo>
                  <a:lnTo>
                    <a:pt x="70878" y="29623"/>
                  </a:lnTo>
                  <a:lnTo>
                    <a:pt x="109047" y="14698"/>
                  </a:lnTo>
                  <a:lnTo>
                    <a:pt x="158966" y="9476"/>
                  </a:lnTo>
                  <a:lnTo>
                    <a:pt x="208283" y="14698"/>
                  </a:lnTo>
                  <a:lnTo>
                    <a:pt x="246286" y="29623"/>
                  </a:lnTo>
                  <a:lnTo>
                    <a:pt x="256993" y="39896"/>
                  </a:lnTo>
                  <a:lnTo>
                    <a:pt x="158966" y="39896"/>
                  </a:lnTo>
                  <a:lnTo>
                    <a:pt x="125620" y="43088"/>
                  </a:lnTo>
                  <a:lnTo>
                    <a:pt x="100176" y="52094"/>
                  </a:lnTo>
                  <a:lnTo>
                    <a:pt x="84014" y="66063"/>
                  </a:lnTo>
                  <a:lnTo>
                    <a:pt x="78512" y="84141"/>
                  </a:lnTo>
                  <a:lnTo>
                    <a:pt x="84014" y="102219"/>
                  </a:lnTo>
                  <a:lnTo>
                    <a:pt x="100176" y="116187"/>
                  </a:lnTo>
                  <a:lnTo>
                    <a:pt x="125620" y="125193"/>
                  </a:lnTo>
                  <a:lnTo>
                    <a:pt x="158966" y="128385"/>
                  </a:lnTo>
                  <a:lnTo>
                    <a:pt x="257171" y="128385"/>
                  </a:lnTo>
                  <a:lnTo>
                    <a:pt x="246286" y="138751"/>
                  </a:lnTo>
                  <a:lnTo>
                    <a:pt x="208283" y="153356"/>
                  </a:lnTo>
                  <a:lnTo>
                    <a:pt x="158966" y="158405"/>
                  </a:lnTo>
                  <a:close/>
                </a:path>
                <a:path w="419100" h="490854">
                  <a:moveTo>
                    <a:pt x="257171" y="128385"/>
                  </a:moveTo>
                  <a:lnTo>
                    <a:pt x="158966" y="128385"/>
                  </a:lnTo>
                  <a:lnTo>
                    <a:pt x="191876" y="125193"/>
                  </a:lnTo>
                  <a:lnTo>
                    <a:pt x="217134" y="116187"/>
                  </a:lnTo>
                  <a:lnTo>
                    <a:pt x="233326" y="102219"/>
                  </a:lnTo>
                  <a:lnTo>
                    <a:pt x="239037" y="84141"/>
                  </a:lnTo>
                  <a:lnTo>
                    <a:pt x="233326" y="66063"/>
                  </a:lnTo>
                  <a:lnTo>
                    <a:pt x="217134" y="52094"/>
                  </a:lnTo>
                  <a:lnTo>
                    <a:pt x="191876" y="43088"/>
                  </a:lnTo>
                  <a:lnTo>
                    <a:pt x="158966" y="39896"/>
                  </a:lnTo>
                  <a:lnTo>
                    <a:pt x="256993" y="39896"/>
                  </a:lnTo>
                  <a:lnTo>
                    <a:pt x="270797" y="53141"/>
                  </a:lnTo>
                  <a:lnTo>
                    <a:pt x="279642" y="84141"/>
                  </a:lnTo>
                  <a:lnTo>
                    <a:pt x="270797" y="115407"/>
                  </a:lnTo>
                  <a:lnTo>
                    <a:pt x="257171" y="128385"/>
                  </a:lnTo>
                  <a:close/>
                </a:path>
                <a:path w="419100" h="490854">
                  <a:moveTo>
                    <a:pt x="67732" y="219906"/>
                  </a:moveTo>
                  <a:lnTo>
                    <a:pt x="5393" y="219906"/>
                  </a:lnTo>
                  <a:lnTo>
                    <a:pt x="0" y="187244"/>
                  </a:lnTo>
                  <a:lnTo>
                    <a:pt x="101493" y="186773"/>
                  </a:lnTo>
                  <a:lnTo>
                    <a:pt x="155873" y="185513"/>
                  </a:lnTo>
                  <a:lnTo>
                    <a:pt x="211156" y="183233"/>
                  </a:lnTo>
                  <a:lnTo>
                    <a:pt x="266202" y="179681"/>
                  </a:lnTo>
                  <a:lnTo>
                    <a:pt x="319874" y="174602"/>
                  </a:lnTo>
                  <a:lnTo>
                    <a:pt x="322581" y="203441"/>
                  </a:lnTo>
                  <a:lnTo>
                    <a:pt x="286584" y="208009"/>
                  </a:lnTo>
                  <a:lnTo>
                    <a:pt x="250152" y="211709"/>
                  </a:lnTo>
                  <a:lnTo>
                    <a:pt x="213578" y="214632"/>
                  </a:lnTo>
                  <a:lnTo>
                    <a:pt x="177150" y="216873"/>
                  </a:lnTo>
                  <a:lnTo>
                    <a:pt x="177150" y="218446"/>
                  </a:lnTo>
                  <a:lnTo>
                    <a:pt x="134986" y="218446"/>
                  </a:lnTo>
                  <a:lnTo>
                    <a:pt x="100869" y="219389"/>
                  </a:lnTo>
                  <a:lnTo>
                    <a:pt x="67732" y="219906"/>
                  </a:lnTo>
                  <a:close/>
                </a:path>
                <a:path w="419100" h="490854">
                  <a:moveTo>
                    <a:pt x="177150" y="294293"/>
                  </a:moveTo>
                  <a:lnTo>
                    <a:pt x="134986" y="294293"/>
                  </a:lnTo>
                  <a:lnTo>
                    <a:pt x="134986" y="218446"/>
                  </a:lnTo>
                  <a:lnTo>
                    <a:pt x="177150" y="218446"/>
                  </a:lnTo>
                  <a:lnTo>
                    <a:pt x="177150" y="294293"/>
                  </a:lnTo>
                  <a:close/>
                </a:path>
                <a:path w="419100" h="490854">
                  <a:moveTo>
                    <a:pt x="418895" y="490623"/>
                  </a:moveTo>
                  <a:lnTo>
                    <a:pt x="76580" y="490623"/>
                  </a:lnTo>
                  <a:lnTo>
                    <a:pt x="76580" y="382782"/>
                  </a:lnTo>
                  <a:lnTo>
                    <a:pt x="360097" y="382782"/>
                  </a:lnTo>
                  <a:lnTo>
                    <a:pt x="360097" y="342094"/>
                  </a:lnTo>
                  <a:lnTo>
                    <a:pt x="74647" y="342094"/>
                  </a:lnTo>
                  <a:lnTo>
                    <a:pt x="74647" y="310491"/>
                  </a:lnTo>
                  <a:lnTo>
                    <a:pt x="402643" y="310491"/>
                  </a:lnTo>
                  <a:lnTo>
                    <a:pt x="402643" y="413203"/>
                  </a:lnTo>
                  <a:lnTo>
                    <a:pt x="118744" y="413203"/>
                  </a:lnTo>
                  <a:lnTo>
                    <a:pt x="118744" y="457838"/>
                  </a:lnTo>
                  <a:lnTo>
                    <a:pt x="418895" y="457838"/>
                  </a:lnTo>
                  <a:lnTo>
                    <a:pt x="418895" y="490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446096" y="5931543"/>
              <a:ext cx="141605" cy="292735"/>
            </a:xfrm>
            <a:custGeom>
              <a:avLst/>
              <a:gdLst/>
              <a:ahLst/>
              <a:cxnLst/>
              <a:rect l="l" t="t" r="r" b="b"/>
              <a:pathLst>
                <a:path w="141604" h="292735">
                  <a:moveTo>
                    <a:pt x="0" y="265064"/>
                  </a:moveTo>
                  <a:lnTo>
                    <a:pt x="98245" y="265064"/>
                  </a:lnTo>
                  <a:lnTo>
                    <a:pt x="98245" y="292711"/>
                  </a:lnTo>
                  <a:lnTo>
                    <a:pt x="141567" y="292711"/>
                  </a:lnTo>
                  <a:lnTo>
                    <a:pt x="141567" y="0"/>
                  </a:lnTo>
                  <a:lnTo>
                    <a:pt x="98245" y="0"/>
                  </a:lnTo>
                  <a:lnTo>
                    <a:pt x="98245" y="236226"/>
                  </a:lnTo>
                  <a:lnTo>
                    <a:pt x="0" y="236226"/>
                  </a:lnTo>
                  <a:lnTo>
                    <a:pt x="0" y="265064"/>
                  </a:lnTo>
                  <a:close/>
                </a:path>
              </a:pathLst>
            </a:custGeom>
            <a:ln w="11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17002" y="5935094"/>
              <a:ext cx="253585" cy="160780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9185019" y="6106146"/>
              <a:ext cx="419100" cy="316230"/>
            </a:xfrm>
            <a:custGeom>
              <a:avLst/>
              <a:gdLst/>
              <a:ahLst/>
              <a:cxnLst/>
              <a:rect l="l" t="t" r="r" b="b"/>
              <a:pathLst>
                <a:path w="419100" h="316229">
                  <a:moveTo>
                    <a:pt x="177150" y="119690"/>
                  </a:moveTo>
                  <a:lnTo>
                    <a:pt x="177150" y="42270"/>
                  </a:lnTo>
                  <a:lnTo>
                    <a:pt x="213578" y="40029"/>
                  </a:lnTo>
                  <a:lnTo>
                    <a:pt x="250152" y="37106"/>
                  </a:lnTo>
                  <a:lnTo>
                    <a:pt x="286584" y="33406"/>
                  </a:lnTo>
                  <a:lnTo>
                    <a:pt x="322581" y="28838"/>
                  </a:lnTo>
                  <a:lnTo>
                    <a:pt x="319874" y="0"/>
                  </a:lnTo>
                  <a:lnTo>
                    <a:pt x="266202" y="5078"/>
                  </a:lnTo>
                  <a:lnTo>
                    <a:pt x="211156" y="8630"/>
                  </a:lnTo>
                  <a:lnTo>
                    <a:pt x="155873" y="10910"/>
                  </a:lnTo>
                  <a:lnTo>
                    <a:pt x="101493" y="12170"/>
                  </a:lnTo>
                  <a:lnTo>
                    <a:pt x="49156" y="12663"/>
                  </a:lnTo>
                  <a:lnTo>
                    <a:pt x="0" y="12641"/>
                  </a:lnTo>
                  <a:lnTo>
                    <a:pt x="5414" y="45426"/>
                  </a:lnTo>
                  <a:lnTo>
                    <a:pt x="35828" y="45486"/>
                  </a:lnTo>
                  <a:lnTo>
                    <a:pt x="67732" y="45303"/>
                  </a:lnTo>
                  <a:lnTo>
                    <a:pt x="100869" y="44786"/>
                  </a:lnTo>
                  <a:lnTo>
                    <a:pt x="134986" y="43843"/>
                  </a:lnTo>
                  <a:lnTo>
                    <a:pt x="134986" y="119690"/>
                  </a:lnTo>
                  <a:lnTo>
                    <a:pt x="177150" y="119690"/>
                  </a:lnTo>
                  <a:close/>
                </a:path>
                <a:path w="419100" h="316229">
                  <a:moveTo>
                    <a:pt x="118744" y="238600"/>
                  </a:moveTo>
                  <a:lnTo>
                    <a:pt x="402643" y="238600"/>
                  </a:lnTo>
                  <a:lnTo>
                    <a:pt x="402643" y="135888"/>
                  </a:lnTo>
                  <a:lnTo>
                    <a:pt x="74647" y="135888"/>
                  </a:lnTo>
                  <a:lnTo>
                    <a:pt x="74647" y="167491"/>
                  </a:lnTo>
                  <a:lnTo>
                    <a:pt x="360097" y="167491"/>
                  </a:lnTo>
                  <a:lnTo>
                    <a:pt x="360097" y="208179"/>
                  </a:lnTo>
                  <a:lnTo>
                    <a:pt x="76580" y="208179"/>
                  </a:lnTo>
                  <a:lnTo>
                    <a:pt x="76580" y="316020"/>
                  </a:lnTo>
                  <a:lnTo>
                    <a:pt x="418895" y="316020"/>
                  </a:lnTo>
                  <a:lnTo>
                    <a:pt x="418895" y="283235"/>
                  </a:lnTo>
                  <a:lnTo>
                    <a:pt x="118744" y="283235"/>
                  </a:lnTo>
                  <a:lnTo>
                    <a:pt x="118744" y="238600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4" name="object 274"/>
          <p:cNvGrpSpPr/>
          <p:nvPr/>
        </p:nvGrpSpPr>
        <p:grpSpPr>
          <a:xfrm>
            <a:off x="9800257" y="5966361"/>
            <a:ext cx="269875" cy="422275"/>
            <a:chOff x="9800257" y="5966361"/>
            <a:chExt cx="269875" cy="422275"/>
          </a:xfrm>
        </p:grpSpPr>
        <p:sp>
          <p:nvSpPr>
            <p:cNvPr id="275" name="object 275"/>
            <p:cNvSpPr/>
            <p:nvPr/>
          </p:nvSpPr>
          <p:spPr>
            <a:xfrm>
              <a:off x="9806127" y="5972231"/>
              <a:ext cx="257810" cy="410209"/>
            </a:xfrm>
            <a:custGeom>
              <a:avLst/>
              <a:gdLst/>
              <a:ahLst/>
              <a:cxnLst/>
              <a:rect l="l" t="t" r="r" b="b"/>
              <a:pathLst>
                <a:path w="257809" h="410210">
                  <a:moveTo>
                    <a:pt x="257604" y="410038"/>
                  </a:moveTo>
                  <a:lnTo>
                    <a:pt x="392" y="410038"/>
                  </a:lnTo>
                  <a:lnTo>
                    <a:pt x="0" y="373296"/>
                  </a:lnTo>
                  <a:lnTo>
                    <a:pt x="134995" y="227932"/>
                  </a:lnTo>
                  <a:lnTo>
                    <a:pt x="165564" y="193629"/>
                  </a:lnTo>
                  <a:lnTo>
                    <a:pt x="187211" y="165068"/>
                  </a:lnTo>
                  <a:lnTo>
                    <a:pt x="200154" y="139101"/>
                  </a:lnTo>
                  <a:lnTo>
                    <a:pt x="204612" y="112579"/>
                  </a:lnTo>
                  <a:lnTo>
                    <a:pt x="198378" y="84175"/>
                  </a:lnTo>
                  <a:lnTo>
                    <a:pt x="181699" y="62510"/>
                  </a:lnTo>
                  <a:lnTo>
                    <a:pt x="156751" y="48695"/>
                  </a:lnTo>
                  <a:lnTo>
                    <a:pt x="125707" y="43843"/>
                  </a:lnTo>
                  <a:lnTo>
                    <a:pt x="93774" y="49306"/>
                  </a:lnTo>
                  <a:lnTo>
                    <a:pt x="69526" y="64732"/>
                  </a:lnTo>
                  <a:lnTo>
                    <a:pt x="54126" y="88675"/>
                  </a:lnTo>
                  <a:lnTo>
                    <a:pt x="48735" y="119690"/>
                  </a:lnTo>
                  <a:lnTo>
                    <a:pt x="1941" y="119690"/>
                  </a:lnTo>
                  <a:lnTo>
                    <a:pt x="11293" y="70825"/>
                  </a:lnTo>
                  <a:lnTo>
                    <a:pt x="37618" y="33032"/>
                  </a:lnTo>
                  <a:lnTo>
                    <a:pt x="77432" y="8647"/>
                  </a:lnTo>
                  <a:lnTo>
                    <a:pt x="127257" y="0"/>
                  </a:lnTo>
                  <a:lnTo>
                    <a:pt x="176832" y="8703"/>
                  </a:lnTo>
                  <a:lnTo>
                    <a:pt x="215783" y="32590"/>
                  </a:lnTo>
                  <a:lnTo>
                    <a:pt x="241317" y="68327"/>
                  </a:lnTo>
                  <a:lnTo>
                    <a:pt x="250640" y="112579"/>
                  </a:lnTo>
                  <a:lnTo>
                    <a:pt x="246116" y="145263"/>
                  </a:lnTo>
                  <a:lnTo>
                    <a:pt x="231256" y="178798"/>
                  </a:lnTo>
                  <a:lnTo>
                    <a:pt x="203267" y="217741"/>
                  </a:lnTo>
                  <a:lnTo>
                    <a:pt x="159358" y="266647"/>
                  </a:lnTo>
                  <a:lnTo>
                    <a:pt x="68851" y="362237"/>
                  </a:lnTo>
                  <a:lnTo>
                    <a:pt x="68851" y="365403"/>
                  </a:lnTo>
                  <a:lnTo>
                    <a:pt x="257604" y="365403"/>
                  </a:lnTo>
                  <a:lnTo>
                    <a:pt x="257604" y="410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806127" y="5972231"/>
              <a:ext cx="257810" cy="410209"/>
            </a:xfrm>
            <a:custGeom>
              <a:avLst/>
              <a:gdLst/>
              <a:ahLst/>
              <a:cxnLst/>
              <a:rect l="l" t="t" r="r" b="b"/>
              <a:pathLst>
                <a:path w="257809" h="410210">
                  <a:moveTo>
                    <a:pt x="257604" y="410038"/>
                  </a:moveTo>
                  <a:lnTo>
                    <a:pt x="257604" y="365403"/>
                  </a:lnTo>
                  <a:lnTo>
                    <a:pt x="68851" y="365403"/>
                  </a:lnTo>
                  <a:lnTo>
                    <a:pt x="68851" y="362237"/>
                  </a:lnTo>
                  <a:lnTo>
                    <a:pt x="159358" y="266647"/>
                  </a:lnTo>
                  <a:lnTo>
                    <a:pt x="203267" y="217741"/>
                  </a:lnTo>
                  <a:lnTo>
                    <a:pt x="231256" y="178798"/>
                  </a:lnTo>
                  <a:lnTo>
                    <a:pt x="250640" y="112579"/>
                  </a:lnTo>
                  <a:lnTo>
                    <a:pt x="241317" y="68327"/>
                  </a:lnTo>
                  <a:lnTo>
                    <a:pt x="215783" y="32590"/>
                  </a:lnTo>
                  <a:lnTo>
                    <a:pt x="176832" y="8703"/>
                  </a:lnTo>
                  <a:lnTo>
                    <a:pt x="127257" y="0"/>
                  </a:lnTo>
                  <a:lnTo>
                    <a:pt x="77432" y="8647"/>
                  </a:lnTo>
                  <a:lnTo>
                    <a:pt x="37618" y="33032"/>
                  </a:lnTo>
                  <a:lnTo>
                    <a:pt x="11293" y="70825"/>
                  </a:lnTo>
                  <a:lnTo>
                    <a:pt x="1941" y="119690"/>
                  </a:lnTo>
                  <a:lnTo>
                    <a:pt x="48735" y="119690"/>
                  </a:lnTo>
                  <a:lnTo>
                    <a:pt x="54126" y="88675"/>
                  </a:lnTo>
                  <a:lnTo>
                    <a:pt x="69526" y="64732"/>
                  </a:lnTo>
                  <a:lnTo>
                    <a:pt x="93774" y="49306"/>
                  </a:lnTo>
                  <a:lnTo>
                    <a:pt x="125707" y="43843"/>
                  </a:lnTo>
                  <a:lnTo>
                    <a:pt x="156751" y="48695"/>
                  </a:lnTo>
                  <a:lnTo>
                    <a:pt x="181699" y="62510"/>
                  </a:lnTo>
                  <a:lnTo>
                    <a:pt x="198378" y="84175"/>
                  </a:lnTo>
                  <a:lnTo>
                    <a:pt x="204612" y="112579"/>
                  </a:lnTo>
                  <a:lnTo>
                    <a:pt x="200154" y="139101"/>
                  </a:lnTo>
                  <a:lnTo>
                    <a:pt x="187211" y="165068"/>
                  </a:lnTo>
                  <a:lnTo>
                    <a:pt x="165564" y="193629"/>
                  </a:lnTo>
                  <a:lnTo>
                    <a:pt x="134995" y="227932"/>
                  </a:lnTo>
                  <a:lnTo>
                    <a:pt x="0" y="373296"/>
                  </a:lnTo>
                  <a:lnTo>
                    <a:pt x="392" y="410038"/>
                  </a:lnTo>
                  <a:lnTo>
                    <a:pt x="257604" y="410038"/>
                  </a:lnTo>
                  <a:close/>
                </a:path>
              </a:pathLst>
            </a:custGeom>
            <a:ln w="117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7" name="object 277"/>
          <p:cNvGrpSpPr/>
          <p:nvPr/>
        </p:nvGrpSpPr>
        <p:grpSpPr>
          <a:xfrm>
            <a:off x="10117058" y="5966358"/>
            <a:ext cx="287655" cy="427355"/>
            <a:chOff x="10117058" y="5966358"/>
            <a:chExt cx="287655" cy="427355"/>
          </a:xfrm>
        </p:grpSpPr>
        <p:sp>
          <p:nvSpPr>
            <p:cNvPr id="278" name="object 278"/>
            <p:cNvSpPr/>
            <p:nvPr/>
          </p:nvSpPr>
          <p:spPr>
            <a:xfrm>
              <a:off x="10122931" y="5972231"/>
              <a:ext cx="276225" cy="415925"/>
            </a:xfrm>
            <a:custGeom>
              <a:avLst/>
              <a:gdLst/>
              <a:ahLst/>
              <a:cxnLst/>
              <a:rect l="l" t="t" r="r" b="b"/>
              <a:pathLst>
                <a:path w="276225" h="415925">
                  <a:moveTo>
                    <a:pt x="138075" y="415567"/>
                  </a:moveTo>
                  <a:lnTo>
                    <a:pt x="83594" y="407840"/>
                  </a:lnTo>
                  <a:lnTo>
                    <a:pt x="40463" y="386041"/>
                  </a:lnTo>
                  <a:lnTo>
                    <a:pt x="11620" y="352243"/>
                  </a:lnTo>
                  <a:lnTo>
                    <a:pt x="0" y="308517"/>
                  </a:lnTo>
                  <a:lnTo>
                    <a:pt x="49892" y="308517"/>
                  </a:lnTo>
                  <a:lnTo>
                    <a:pt x="58057" y="334433"/>
                  </a:lnTo>
                  <a:lnTo>
                    <a:pt x="76918" y="354092"/>
                  </a:lnTo>
                  <a:lnTo>
                    <a:pt x="104121" y="366568"/>
                  </a:lnTo>
                  <a:lnTo>
                    <a:pt x="137310" y="370932"/>
                  </a:lnTo>
                  <a:lnTo>
                    <a:pt x="173416" y="365765"/>
                  </a:lnTo>
                  <a:lnTo>
                    <a:pt x="201946" y="351229"/>
                  </a:lnTo>
                  <a:lnTo>
                    <a:pt x="220686" y="328767"/>
                  </a:lnTo>
                  <a:lnTo>
                    <a:pt x="227425" y="299823"/>
                  </a:lnTo>
                  <a:lnTo>
                    <a:pt x="221079" y="269599"/>
                  </a:lnTo>
                  <a:lnTo>
                    <a:pt x="202478" y="245853"/>
                  </a:lnTo>
                  <a:lnTo>
                    <a:pt x="172274" y="230329"/>
                  </a:lnTo>
                  <a:lnTo>
                    <a:pt x="131121" y="224767"/>
                  </a:lnTo>
                  <a:lnTo>
                    <a:pt x="99011" y="224767"/>
                  </a:lnTo>
                  <a:lnTo>
                    <a:pt x="99011" y="180523"/>
                  </a:lnTo>
                  <a:lnTo>
                    <a:pt x="131121" y="180523"/>
                  </a:lnTo>
                  <a:lnTo>
                    <a:pt x="164328" y="175549"/>
                  </a:lnTo>
                  <a:lnTo>
                    <a:pt x="190247" y="161466"/>
                  </a:lnTo>
                  <a:lnTo>
                    <a:pt x="207102" y="139532"/>
                  </a:lnTo>
                  <a:lnTo>
                    <a:pt x="213115" y="111006"/>
                  </a:lnTo>
                  <a:lnTo>
                    <a:pt x="207875" y="83511"/>
                  </a:lnTo>
                  <a:lnTo>
                    <a:pt x="192953" y="62313"/>
                  </a:lnTo>
                  <a:lnTo>
                    <a:pt x="169546" y="48671"/>
                  </a:lnTo>
                  <a:lnTo>
                    <a:pt x="138850" y="43843"/>
                  </a:lnTo>
                  <a:lnTo>
                    <a:pt x="108405" y="48165"/>
                  </a:lnTo>
                  <a:lnTo>
                    <a:pt x="82382" y="60635"/>
                  </a:lnTo>
                  <a:lnTo>
                    <a:pt x="63901" y="80511"/>
                  </a:lnTo>
                  <a:lnTo>
                    <a:pt x="56081" y="107049"/>
                  </a:lnTo>
                  <a:lnTo>
                    <a:pt x="8503" y="107049"/>
                  </a:lnTo>
                  <a:lnTo>
                    <a:pt x="20073" y="63328"/>
                  </a:lnTo>
                  <a:lnTo>
                    <a:pt x="48539" y="29529"/>
                  </a:lnTo>
                  <a:lnTo>
                    <a:pt x="89768" y="7728"/>
                  </a:lnTo>
                  <a:lnTo>
                    <a:pt x="139625" y="0"/>
                  </a:lnTo>
                  <a:lnTo>
                    <a:pt x="190415" y="8808"/>
                  </a:lnTo>
                  <a:lnTo>
                    <a:pt x="228586" y="32540"/>
                  </a:lnTo>
                  <a:lnTo>
                    <a:pt x="252544" y="67161"/>
                  </a:lnTo>
                  <a:lnTo>
                    <a:pt x="260693" y="108632"/>
                  </a:lnTo>
                  <a:lnTo>
                    <a:pt x="256159" y="140557"/>
                  </a:lnTo>
                  <a:lnTo>
                    <a:pt x="242707" y="167000"/>
                  </a:lnTo>
                  <a:lnTo>
                    <a:pt x="221422" y="187072"/>
                  </a:lnTo>
                  <a:lnTo>
                    <a:pt x="193392" y="199885"/>
                  </a:lnTo>
                  <a:lnTo>
                    <a:pt x="193392" y="203040"/>
                  </a:lnTo>
                  <a:lnTo>
                    <a:pt x="228021" y="214281"/>
                  </a:lnTo>
                  <a:lnTo>
                    <a:pt x="254019" y="235187"/>
                  </a:lnTo>
                  <a:lnTo>
                    <a:pt x="270301" y="264315"/>
                  </a:lnTo>
                  <a:lnTo>
                    <a:pt x="275778" y="300223"/>
                  </a:lnTo>
                  <a:lnTo>
                    <a:pt x="265519" y="346242"/>
                  </a:lnTo>
                  <a:lnTo>
                    <a:pt x="236659" y="382781"/>
                  </a:lnTo>
                  <a:lnTo>
                    <a:pt x="192933" y="406877"/>
                  </a:lnTo>
                  <a:lnTo>
                    <a:pt x="138075" y="415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122931" y="5972231"/>
              <a:ext cx="276225" cy="415925"/>
            </a:xfrm>
            <a:custGeom>
              <a:avLst/>
              <a:gdLst/>
              <a:ahLst/>
              <a:cxnLst/>
              <a:rect l="l" t="t" r="r" b="b"/>
              <a:pathLst>
                <a:path w="276225" h="415925">
                  <a:moveTo>
                    <a:pt x="138075" y="415567"/>
                  </a:moveTo>
                  <a:lnTo>
                    <a:pt x="192933" y="406877"/>
                  </a:lnTo>
                  <a:lnTo>
                    <a:pt x="236659" y="382781"/>
                  </a:lnTo>
                  <a:lnTo>
                    <a:pt x="265519" y="346242"/>
                  </a:lnTo>
                  <a:lnTo>
                    <a:pt x="275778" y="300223"/>
                  </a:lnTo>
                  <a:lnTo>
                    <a:pt x="270301" y="264315"/>
                  </a:lnTo>
                  <a:lnTo>
                    <a:pt x="254019" y="235187"/>
                  </a:lnTo>
                  <a:lnTo>
                    <a:pt x="228021" y="214281"/>
                  </a:lnTo>
                  <a:lnTo>
                    <a:pt x="193392" y="203040"/>
                  </a:lnTo>
                  <a:lnTo>
                    <a:pt x="193392" y="199885"/>
                  </a:lnTo>
                  <a:lnTo>
                    <a:pt x="221422" y="187072"/>
                  </a:lnTo>
                  <a:lnTo>
                    <a:pt x="242707" y="167000"/>
                  </a:lnTo>
                  <a:lnTo>
                    <a:pt x="256159" y="140557"/>
                  </a:lnTo>
                  <a:lnTo>
                    <a:pt x="260693" y="108632"/>
                  </a:lnTo>
                  <a:lnTo>
                    <a:pt x="252544" y="67161"/>
                  </a:lnTo>
                  <a:lnTo>
                    <a:pt x="228586" y="32540"/>
                  </a:lnTo>
                  <a:lnTo>
                    <a:pt x="190415" y="8808"/>
                  </a:lnTo>
                  <a:lnTo>
                    <a:pt x="139625" y="0"/>
                  </a:lnTo>
                  <a:lnTo>
                    <a:pt x="89768" y="7728"/>
                  </a:lnTo>
                  <a:lnTo>
                    <a:pt x="48539" y="29529"/>
                  </a:lnTo>
                  <a:lnTo>
                    <a:pt x="20073" y="63328"/>
                  </a:lnTo>
                  <a:lnTo>
                    <a:pt x="8503" y="107049"/>
                  </a:lnTo>
                  <a:lnTo>
                    <a:pt x="56081" y="107049"/>
                  </a:lnTo>
                  <a:lnTo>
                    <a:pt x="63901" y="80511"/>
                  </a:lnTo>
                  <a:lnTo>
                    <a:pt x="82382" y="60635"/>
                  </a:lnTo>
                  <a:lnTo>
                    <a:pt x="108405" y="48165"/>
                  </a:lnTo>
                  <a:lnTo>
                    <a:pt x="138850" y="43843"/>
                  </a:lnTo>
                  <a:lnTo>
                    <a:pt x="169546" y="48671"/>
                  </a:lnTo>
                  <a:lnTo>
                    <a:pt x="192953" y="62313"/>
                  </a:lnTo>
                  <a:lnTo>
                    <a:pt x="207875" y="83511"/>
                  </a:lnTo>
                  <a:lnTo>
                    <a:pt x="213115" y="111006"/>
                  </a:lnTo>
                  <a:lnTo>
                    <a:pt x="207102" y="139532"/>
                  </a:lnTo>
                  <a:lnTo>
                    <a:pt x="190247" y="161466"/>
                  </a:lnTo>
                  <a:lnTo>
                    <a:pt x="164328" y="175549"/>
                  </a:lnTo>
                  <a:lnTo>
                    <a:pt x="131121" y="180523"/>
                  </a:lnTo>
                  <a:lnTo>
                    <a:pt x="99011" y="180523"/>
                  </a:lnTo>
                  <a:lnTo>
                    <a:pt x="99011" y="224767"/>
                  </a:lnTo>
                  <a:lnTo>
                    <a:pt x="131121" y="224767"/>
                  </a:lnTo>
                  <a:lnTo>
                    <a:pt x="172274" y="230329"/>
                  </a:lnTo>
                  <a:lnTo>
                    <a:pt x="202478" y="245853"/>
                  </a:lnTo>
                  <a:lnTo>
                    <a:pt x="221079" y="269599"/>
                  </a:lnTo>
                  <a:lnTo>
                    <a:pt x="227425" y="299823"/>
                  </a:lnTo>
                  <a:lnTo>
                    <a:pt x="220686" y="328767"/>
                  </a:lnTo>
                  <a:lnTo>
                    <a:pt x="201946" y="351229"/>
                  </a:lnTo>
                  <a:lnTo>
                    <a:pt x="173416" y="365765"/>
                  </a:lnTo>
                  <a:lnTo>
                    <a:pt x="137310" y="370932"/>
                  </a:lnTo>
                  <a:lnTo>
                    <a:pt x="104121" y="366568"/>
                  </a:lnTo>
                  <a:lnTo>
                    <a:pt x="76918" y="354092"/>
                  </a:lnTo>
                  <a:lnTo>
                    <a:pt x="58057" y="334433"/>
                  </a:lnTo>
                  <a:lnTo>
                    <a:pt x="49892" y="308517"/>
                  </a:lnTo>
                  <a:lnTo>
                    <a:pt x="0" y="308517"/>
                  </a:lnTo>
                  <a:lnTo>
                    <a:pt x="11620" y="352243"/>
                  </a:lnTo>
                  <a:lnTo>
                    <a:pt x="40463" y="386041"/>
                  </a:lnTo>
                  <a:lnTo>
                    <a:pt x="83594" y="407840"/>
                  </a:lnTo>
                  <a:lnTo>
                    <a:pt x="138075" y="415567"/>
                  </a:lnTo>
                  <a:close/>
                </a:path>
              </a:pathLst>
            </a:custGeom>
            <a:ln w="117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" name="object 280"/>
          <p:cNvGrpSpPr/>
          <p:nvPr/>
        </p:nvGrpSpPr>
        <p:grpSpPr>
          <a:xfrm>
            <a:off x="10446197" y="5925314"/>
            <a:ext cx="419734" cy="501650"/>
            <a:chOff x="10446197" y="5925314"/>
            <a:chExt cx="419734" cy="501650"/>
          </a:xfrm>
        </p:grpSpPr>
        <p:sp>
          <p:nvSpPr>
            <p:cNvPr id="281" name="object 281"/>
            <p:cNvSpPr/>
            <p:nvPr/>
          </p:nvSpPr>
          <p:spPr>
            <a:xfrm>
              <a:off x="10452103" y="5931152"/>
              <a:ext cx="407670" cy="490220"/>
            </a:xfrm>
            <a:custGeom>
              <a:avLst/>
              <a:gdLst/>
              <a:ahLst/>
              <a:cxnLst/>
              <a:rect l="l" t="t" r="r" b="b"/>
              <a:pathLst>
                <a:path w="407670" h="490220">
                  <a:moveTo>
                    <a:pt x="390303" y="254787"/>
                  </a:moveTo>
                  <a:lnTo>
                    <a:pt x="347364" y="254787"/>
                  </a:lnTo>
                  <a:lnTo>
                    <a:pt x="347364" y="0"/>
                  </a:lnTo>
                  <a:lnTo>
                    <a:pt x="390303" y="0"/>
                  </a:lnTo>
                  <a:lnTo>
                    <a:pt x="390303" y="254787"/>
                  </a:lnTo>
                  <a:close/>
                </a:path>
                <a:path w="407670" h="490220">
                  <a:moveTo>
                    <a:pt x="126473" y="237799"/>
                  </a:moveTo>
                  <a:lnTo>
                    <a:pt x="75707" y="229812"/>
                  </a:lnTo>
                  <a:lnTo>
                    <a:pt x="35677" y="207383"/>
                  </a:lnTo>
                  <a:lnTo>
                    <a:pt x="9426" y="172805"/>
                  </a:lnTo>
                  <a:lnTo>
                    <a:pt x="0" y="128375"/>
                  </a:lnTo>
                  <a:lnTo>
                    <a:pt x="9426" y="83882"/>
                  </a:lnTo>
                  <a:lnTo>
                    <a:pt x="35677" y="49127"/>
                  </a:lnTo>
                  <a:lnTo>
                    <a:pt x="75707" y="26445"/>
                  </a:lnTo>
                  <a:lnTo>
                    <a:pt x="126473" y="18170"/>
                  </a:lnTo>
                  <a:lnTo>
                    <a:pt x="176809" y="26445"/>
                  </a:lnTo>
                  <a:lnTo>
                    <a:pt x="216642" y="49127"/>
                  </a:lnTo>
                  <a:lnTo>
                    <a:pt x="221308" y="55302"/>
                  </a:lnTo>
                  <a:lnTo>
                    <a:pt x="126473" y="55302"/>
                  </a:lnTo>
                  <a:lnTo>
                    <a:pt x="92684" y="60497"/>
                  </a:lnTo>
                  <a:lnTo>
                    <a:pt x="65894" y="75544"/>
                  </a:lnTo>
                  <a:lnTo>
                    <a:pt x="48314" y="98739"/>
                  </a:lnTo>
                  <a:lnTo>
                    <a:pt x="42154" y="128375"/>
                  </a:lnTo>
                  <a:lnTo>
                    <a:pt x="48314" y="158189"/>
                  </a:lnTo>
                  <a:lnTo>
                    <a:pt x="65894" y="181412"/>
                  </a:lnTo>
                  <a:lnTo>
                    <a:pt x="92684" y="196487"/>
                  </a:lnTo>
                  <a:lnTo>
                    <a:pt x="126473" y="201858"/>
                  </a:lnTo>
                  <a:lnTo>
                    <a:pt x="220838" y="201858"/>
                  </a:lnTo>
                  <a:lnTo>
                    <a:pt x="216642" y="207383"/>
                  </a:lnTo>
                  <a:lnTo>
                    <a:pt x="176809" y="229812"/>
                  </a:lnTo>
                  <a:lnTo>
                    <a:pt x="126473" y="237799"/>
                  </a:lnTo>
                  <a:close/>
                </a:path>
                <a:path w="407670" h="490220">
                  <a:moveTo>
                    <a:pt x="220838" y="201858"/>
                  </a:moveTo>
                  <a:lnTo>
                    <a:pt x="126473" y="201858"/>
                  </a:lnTo>
                  <a:lnTo>
                    <a:pt x="160063" y="196487"/>
                  </a:lnTo>
                  <a:lnTo>
                    <a:pt x="186783" y="181412"/>
                  </a:lnTo>
                  <a:lnTo>
                    <a:pt x="204429" y="158189"/>
                  </a:lnTo>
                  <a:lnTo>
                    <a:pt x="210801" y="128375"/>
                  </a:lnTo>
                  <a:lnTo>
                    <a:pt x="204429" y="98739"/>
                  </a:lnTo>
                  <a:lnTo>
                    <a:pt x="186783" y="75544"/>
                  </a:lnTo>
                  <a:lnTo>
                    <a:pt x="160063" y="60497"/>
                  </a:lnTo>
                  <a:lnTo>
                    <a:pt x="126473" y="55302"/>
                  </a:lnTo>
                  <a:lnTo>
                    <a:pt x="221308" y="55302"/>
                  </a:lnTo>
                  <a:lnTo>
                    <a:pt x="242903" y="83882"/>
                  </a:lnTo>
                  <a:lnTo>
                    <a:pt x="252526" y="128375"/>
                  </a:lnTo>
                  <a:lnTo>
                    <a:pt x="242903" y="172805"/>
                  </a:lnTo>
                  <a:lnTo>
                    <a:pt x="220838" y="201858"/>
                  </a:lnTo>
                  <a:close/>
                </a:path>
                <a:path w="407670" h="490220">
                  <a:moveTo>
                    <a:pt x="407665" y="489832"/>
                  </a:moveTo>
                  <a:lnTo>
                    <a:pt x="75422" y="489832"/>
                  </a:lnTo>
                  <a:lnTo>
                    <a:pt x="75422" y="365393"/>
                  </a:lnTo>
                  <a:lnTo>
                    <a:pt x="347738" y="365393"/>
                  </a:lnTo>
                  <a:lnTo>
                    <a:pt x="347738" y="314437"/>
                  </a:lnTo>
                  <a:lnTo>
                    <a:pt x="73873" y="314437"/>
                  </a:lnTo>
                  <a:lnTo>
                    <a:pt x="73873" y="278888"/>
                  </a:lnTo>
                  <a:lnTo>
                    <a:pt x="390303" y="278888"/>
                  </a:lnTo>
                  <a:lnTo>
                    <a:pt x="390303" y="398579"/>
                  </a:lnTo>
                  <a:lnTo>
                    <a:pt x="117194" y="398579"/>
                  </a:lnTo>
                  <a:lnTo>
                    <a:pt x="117194" y="454272"/>
                  </a:lnTo>
                  <a:lnTo>
                    <a:pt x="407665" y="454272"/>
                  </a:lnTo>
                  <a:lnTo>
                    <a:pt x="407665" y="489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0452103" y="5931152"/>
              <a:ext cx="390525" cy="255270"/>
            </a:xfrm>
            <a:custGeom>
              <a:avLst/>
              <a:gdLst/>
              <a:ahLst/>
              <a:cxnLst/>
              <a:rect l="l" t="t" r="r" b="b"/>
              <a:pathLst>
                <a:path w="390525" h="255270">
                  <a:moveTo>
                    <a:pt x="347364" y="0"/>
                  </a:moveTo>
                  <a:lnTo>
                    <a:pt x="347364" y="254787"/>
                  </a:lnTo>
                  <a:lnTo>
                    <a:pt x="390303" y="254787"/>
                  </a:lnTo>
                  <a:lnTo>
                    <a:pt x="390303" y="0"/>
                  </a:lnTo>
                  <a:lnTo>
                    <a:pt x="347364" y="0"/>
                  </a:lnTo>
                  <a:close/>
                </a:path>
                <a:path w="390525" h="255270">
                  <a:moveTo>
                    <a:pt x="252526" y="128375"/>
                  </a:moveTo>
                  <a:lnTo>
                    <a:pt x="242903" y="83882"/>
                  </a:lnTo>
                  <a:lnTo>
                    <a:pt x="216642" y="49127"/>
                  </a:lnTo>
                  <a:lnTo>
                    <a:pt x="176809" y="26445"/>
                  </a:lnTo>
                  <a:lnTo>
                    <a:pt x="126473" y="18170"/>
                  </a:lnTo>
                  <a:lnTo>
                    <a:pt x="75707" y="26445"/>
                  </a:lnTo>
                  <a:lnTo>
                    <a:pt x="35677" y="49127"/>
                  </a:lnTo>
                  <a:lnTo>
                    <a:pt x="9426" y="83882"/>
                  </a:lnTo>
                  <a:lnTo>
                    <a:pt x="0" y="128375"/>
                  </a:lnTo>
                  <a:lnTo>
                    <a:pt x="9426" y="172805"/>
                  </a:lnTo>
                  <a:lnTo>
                    <a:pt x="35677" y="207383"/>
                  </a:lnTo>
                  <a:lnTo>
                    <a:pt x="75707" y="229812"/>
                  </a:lnTo>
                  <a:lnTo>
                    <a:pt x="126473" y="237799"/>
                  </a:lnTo>
                  <a:lnTo>
                    <a:pt x="176809" y="229812"/>
                  </a:lnTo>
                  <a:lnTo>
                    <a:pt x="216642" y="207383"/>
                  </a:lnTo>
                  <a:lnTo>
                    <a:pt x="242903" y="172805"/>
                  </a:lnTo>
                  <a:lnTo>
                    <a:pt x="252526" y="128375"/>
                  </a:lnTo>
                  <a:close/>
                </a:path>
              </a:pathLst>
            </a:custGeom>
            <a:ln w="11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488351" y="5980549"/>
              <a:ext cx="180458" cy="158368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10525976" y="6210040"/>
              <a:ext cx="334010" cy="211454"/>
            </a:xfrm>
            <a:custGeom>
              <a:avLst/>
              <a:gdLst/>
              <a:ahLst/>
              <a:cxnLst/>
              <a:rect l="l" t="t" r="r" b="b"/>
              <a:pathLst>
                <a:path w="334009" h="211454">
                  <a:moveTo>
                    <a:pt x="43321" y="119690"/>
                  </a:moveTo>
                  <a:lnTo>
                    <a:pt x="316430" y="119690"/>
                  </a:lnTo>
                  <a:lnTo>
                    <a:pt x="316430" y="0"/>
                  </a:lnTo>
                  <a:lnTo>
                    <a:pt x="0" y="0"/>
                  </a:lnTo>
                  <a:lnTo>
                    <a:pt x="0" y="35549"/>
                  </a:lnTo>
                  <a:lnTo>
                    <a:pt x="273864" y="35549"/>
                  </a:lnTo>
                  <a:lnTo>
                    <a:pt x="273864" y="86505"/>
                  </a:lnTo>
                  <a:lnTo>
                    <a:pt x="1549" y="86505"/>
                  </a:lnTo>
                  <a:lnTo>
                    <a:pt x="1549" y="210944"/>
                  </a:lnTo>
                  <a:lnTo>
                    <a:pt x="333792" y="210944"/>
                  </a:lnTo>
                  <a:lnTo>
                    <a:pt x="333792" y="175384"/>
                  </a:lnTo>
                  <a:lnTo>
                    <a:pt x="43321" y="175384"/>
                  </a:lnTo>
                  <a:lnTo>
                    <a:pt x="43321" y="119690"/>
                  </a:lnTo>
                  <a:close/>
                </a:path>
              </a:pathLst>
            </a:custGeom>
            <a:ln w="118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5" name="object 285"/>
          <p:cNvGrpSpPr/>
          <p:nvPr/>
        </p:nvGrpSpPr>
        <p:grpSpPr>
          <a:xfrm>
            <a:off x="10906279" y="5925311"/>
            <a:ext cx="887730" cy="508634"/>
            <a:chOff x="10906279" y="5925311"/>
            <a:chExt cx="887730" cy="508634"/>
          </a:xfrm>
        </p:grpSpPr>
        <p:sp>
          <p:nvSpPr>
            <p:cNvPr id="286" name="object 286"/>
            <p:cNvSpPr/>
            <p:nvPr/>
          </p:nvSpPr>
          <p:spPr>
            <a:xfrm>
              <a:off x="10912135" y="5931152"/>
              <a:ext cx="461009" cy="496570"/>
            </a:xfrm>
            <a:custGeom>
              <a:avLst/>
              <a:gdLst/>
              <a:ahLst/>
              <a:cxnLst/>
              <a:rect l="l" t="t" r="r" b="b"/>
              <a:pathLst>
                <a:path w="461009" h="496570">
                  <a:moveTo>
                    <a:pt x="386821" y="496543"/>
                  </a:moveTo>
                  <a:lnTo>
                    <a:pt x="343882" y="496543"/>
                  </a:lnTo>
                  <a:lnTo>
                    <a:pt x="343882" y="0"/>
                  </a:lnTo>
                  <a:lnTo>
                    <a:pt x="386821" y="0"/>
                  </a:lnTo>
                  <a:lnTo>
                    <a:pt x="386821" y="205014"/>
                  </a:lnTo>
                  <a:lnTo>
                    <a:pt x="460657" y="205014"/>
                  </a:lnTo>
                  <a:lnTo>
                    <a:pt x="460657" y="241755"/>
                  </a:lnTo>
                  <a:lnTo>
                    <a:pt x="386821" y="241755"/>
                  </a:lnTo>
                  <a:lnTo>
                    <a:pt x="386821" y="496543"/>
                  </a:lnTo>
                  <a:close/>
                </a:path>
                <a:path w="461009" h="496570">
                  <a:moveTo>
                    <a:pt x="34817" y="383964"/>
                  </a:moveTo>
                  <a:lnTo>
                    <a:pt x="0" y="359072"/>
                  </a:lnTo>
                  <a:lnTo>
                    <a:pt x="33244" y="319469"/>
                  </a:lnTo>
                  <a:lnTo>
                    <a:pt x="59692" y="277467"/>
                  </a:lnTo>
                  <a:lnTo>
                    <a:pt x="79891" y="233335"/>
                  </a:lnTo>
                  <a:lnTo>
                    <a:pt x="94389" y="187343"/>
                  </a:lnTo>
                  <a:lnTo>
                    <a:pt x="103731" y="139759"/>
                  </a:lnTo>
                  <a:lnTo>
                    <a:pt x="108466" y="90852"/>
                  </a:lnTo>
                  <a:lnTo>
                    <a:pt x="15495" y="90852"/>
                  </a:lnTo>
                  <a:lnTo>
                    <a:pt x="15495" y="54111"/>
                  </a:lnTo>
                  <a:lnTo>
                    <a:pt x="149258" y="54111"/>
                  </a:lnTo>
                  <a:lnTo>
                    <a:pt x="147430" y="104578"/>
                  </a:lnTo>
                  <a:lnTo>
                    <a:pt x="141837" y="154506"/>
                  </a:lnTo>
                  <a:lnTo>
                    <a:pt x="131834" y="203550"/>
                  </a:lnTo>
                  <a:lnTo>
                    <a:pt x="116775" y="251363"/>
                  </a:lnTo>
                  <a:lnTo>
                    <a:pt x="96016" y="297600"/>
                  </a:lnTo>
                  <a:lnTo>
                    <a:pt x="68912" y="341915"/>
                  </a:lnTo>
                  <a:lnTo>
                    <a:pt x="34817" y="383964"/>
                  </a:lnTo>
                  <a:close/>
                </a:path>
                <a:path w="461009" h="496570">
                  <a:moveTo>
                    <a:pt x="174835" y="417140"/>
                  </a:moveTo>
                  <a:lnTo>
                    <a:pt x="139644" y="392649"/>
                  </a:lnTo>
                  <a:lnTo>
                    <a:pt x="169125" y="353689"/>
                  </a:lnTo>
                  <a:lnTo>
                    <a:pt x="192682" y="312486"/>
                  </a:lnTo>
                  <a:lnTo>
                    <a:pt x="210918" y="269555"/>
                  </a:lnTo>
                  <a:lnTo>
                    <a:pt x="224435" y="225411"/>
                  </a:lnTo>
                  <a:lnTo>
                    <a:pt x="233835" y="180569"/>
                  </a:lnTo>
                  <a:lnTo>
                    <a:pt x="239721" y="135545"/>
                  </a:lnTo>
                  <a:lnTo>
                    <a:pt x="242697" y="90852"/>
                  </a:lnTo>
                  <a:lnTo>
                    <a:pt x="164753" y="90852"/>
                  </a:lnTo>
                  <a:lnTo>
                    <a:pt x="164753" y="54111"/>
                  </a:lnTo>
                  <a:lnTo>
                    <a:pt x="283115" y="54111"/>
                  </a:lnTo>
                  <a:lnTo>
                    <a:pt x="282084" y="99068"/>
                  </a:lnTo>
                  <a:lnTo>
                    <a:pt x="278824" y="145276"/>
                  </a:lnTo>
                  <a:lnTo>
                    <a:pt x="272663" y="192169"/>
                  </a:lnTo>
                  <a:lnTo>
                    <a:pt x="262929" y="239182"/>
                  </a:lnTo>
                  <a:lnTo>
                    <a:pt x="248951" y="285751"/>
                  </a:lnTo>
                  <a:lnTo>
                    <a:pt x="230057" y="331310"/>
                  </a:lnTo>
                  <a:lnTo>
                    <a:pt x="205575" y="375295"/>
                  </a:lnTo>
                  <a:lnTo>
                    <a:pt x="174835" y="41714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912135" y="5931152"/>
              <a:ext cx="461009" cy="496570"/>
            </a:xfrm>
            <a:custGeom>
              <a:avLst/>
              <a:gdLst/>
              <a:ahLst/>
              <a:cxnLst/>
              <a:rect l="l" t="t" r="r" b="b"/>
              <a:pathLst>
                <a:path w="461009" h="496570">
                  <a:moveTo>
                    <a:pt x="386821" y="205014"/>
                  </a:moveTo>
                  <a:lnTo>
                    <a:pt x="386821" y="0"/>
                  </a:lnTo>
                  <a:lnTo>
                    <a:pt x="343882" y="0"/>
                  </a:lnTo>
                  <a:lnTo>
                    <a:pt x="343882" y="496543"/>
                  </a:lnTo>
                  <a:lnTo>
                    <a:pt x="386821" y="496543"/>
                  </a:lnTo>
                  <a:lnTo>
                    <a:pt x="386821" y="241755"/>
                  </a:lnTo>
                  <a:lnTo>
                    <a:pt x="460657" y="241755"/>
                  </a:lnTo>
                  <a:lnTo>
                    <a:pt x="460657" y="205014"/>
                  </a:lnTo>
                  <a:lnTo>
                    <a:pt x="386821" y="205014"/>
                  </a:lnTo>
                  <a:close/>
                </a:path>
                <a:path w="461009" h="496570">
                  <a:moveTo>
                    <a:pt x="149258" y="54111"/>
                  </a:moveTo>
                  <a:lnTo>
                    <a:pt x="15495" y="54111"/>
                  </a:lnTo>
                  <a:lnTo>
                    <a:pt x="15495" y="90852"/>
                  </a:lnTo>
                  <a:lnTo>
                    <a:pt x="108466" y="90852"/>
                  </a:lnTo>
                  <a:lnTo>
                    <a:pt x="103731" y="139759"/>
                  </a:lnTo>
                  <a:lnTo>
                    <a:pt x="94389" y="187343"/>
                  </a:lnTo>
                  <a:lnTo>
                    <a:pt x="79891" y="233335"/>
                  </a:lnTo>
                  <a:lnTo>
                    <a:pt x="59692" y="277467"/>
                  </a:lnTo>
                  <a:lnTo>
                    <a:pt x="33244" y="319469"/>
                  </a:lnTo>
                  <a:lnTo>
                    <a:pt x="0" y="359072"/>
                  </a:lnTo>
                  <a:lnTo>
                    <a:pt x="34817" y="383964"/>
                  </a:lnTo>
                  <a:lnTo>
                    <a:pt x="68912" y="341915"/>
                  </a:lnTo>
                  <a:lnTo>
                    <a:pt x="96016" y="297600"/>
                  </a:lnTo>
                  <a:lnTo>
                    <a:pt x="116775" y="251363"/>
                  </a:lnTo>
                  <a:lnTo>
                    <a:pt x="131834" y="203550"/>
                  </a:lnTo>
                  <a:lnTo>
                    <a:pt x="141837" y="154506"/>
                  </a:lnTo>
                  <a:lnTo>
                    <a:pt x="147430" y="104578"/>
                  </a:lnTo>
                  <a:lnTo>
                    <a:pt x="149258" y="54111"/>
                  </a:lnTo>
                  <a:close/>
                </a:path>
                <a:path w="461009" h="496570">
                  <a:moveTo>
                    <a:pt x="164753" y="54111"/>
                  </a:moveTo>
                  <a:lnTo>
                    <a:pt x="164753" y="90852"/>
                  </a:lnTo>
                  <a:lnTo>
                    <a:pt x="242697" y="90852"/>
                  </a:lnTo>
                  <a:lnTo>
                    <a:pt x="239721" y="135545"/>
                  </a:lnTo>
                  <a:lnTo>
                    <a:pt x="233835" y="180569"/>
                  </a:lnTo>
                  <a:lnTo>
                    <a:pt x="224435" y="225411"/>
                  </a:lnTo>
                  <a:lnTo>
                    <a:pt x="210918" y="269555"/>
                  </a:lnTo>
                  <a:lnTo>
                    <a:pt x="192682" y="312486"/>
                  </a:lnTo>
                  <a:lnTo>
                    <a:pt x="169125" y="353689"/>
                  </a:lnTo>
                  <a:lnTo>
                    <a:pt x="139644" y="392649"/>
                  </a:lnTo>
                  <a:lnTo>
                    <a:pt x="174835" y="417140"/>
                  </a:lnTo>
                  <a:lnTo>
                    <a:pt x="205575" y="375295"/>
                  </a:lnTo>
                  <a:lnTo>
                    <a:pt x="230057" y="331310"/>
                  </a:lnTo>
                  <a:lnTo>
                    <a:pt x="248951" y="285751"/>
                  </a:lnTo>
                  <a:lnTo>
                    <a:pt x="262929" y="239182"/>
                  </a:lnTo>
                  <a:lnTo>
                    <a:pt x="272663" y="192169"/>
                  </a:lnTo>
                  <a:lnTo>
                    <a:pt x="278824" y="145276"/>
                  </a:lnTo>
                  <a:lnTo>
                    <a:pt x="282084" y="99068"/>
                  </a:lnTo>
                  <a:lnTo>
                    <a:pt x="283115" y="54111"/>
                  </a:lnTo>
                  <a:lnTo>
                    <a:pt x="164753" y="5411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1387168" y="5931152"/>
              <a:ext cx="400685" cy="496570"/>
            </a:xfrm>
            <a:custGeom>
              <a:avLst/>
              <a:gdLst/>
              <a:ahLst/>
              <a:cxnLst/>
              <a:rect l="l" t="t" r="r" b="b"/>
              <a:pathLst>
                <a:path w="400684" h="496570">
                  <a:moveTo>
                    <a:pt x="400636" y="496543"/>
                  </a:moveTo>
                  <a:lnTo>
                    <a:pt x="357698" y="496543"/>
                  </a:lnTo>
                  <a:lnTo>
                    <a:pt x="357698" y="0"/>
                  </a:lnTo>
                  <a:lnTo>
                    <a:pt x="400636" y="0"/>
                  </a:lnTo>
                  <a:lnTo>
                    <a:pt x="400636" y="496543"/>
                  </a:lnTo>
                  <a:close/>
                </a:path>
                <a:path w="400684" h="496570">
                  <a:moveTo>
                    <a:pt x="289649" y="87687"/>
                  </a:moveTo>
                  <a:lnTo>
                    <a:pt x="15775" y="87687"/>
                  </a:lnTo>
                  <a:lnTo>
                    <a:pt x="15775" y="50955"/>
                  </a:lnTo>
                  <a:lnTo>
                    <a:pt x="289649" y="50955"/>
                  </a:lnTo>
                  <a:lnTo>
                    <a:pt x="289649" y="87687"/>
                  </a:lnTo>
                  <a:close/>
                </a:path>
                <a:path w="400684" h="496570">
                  <a:moveTo>
                    <a:pt x="25483" y="400952"/>
                  </a:moveTo>
                  <a:lnTo>
                    <a:pt x="0" y="366184"/>
                  </a:lnTo>
                  <a:lnTo>
                    <a:pt x="40259" y="339145"/>
                  </a:lnTo>
                  <a:lnTo>
                    <a:pt x="75935" y="300973"/>
                  </a:lnTo>
                  <a:lnTo>
                    <a:pt x="104549" y="254951"/>
                  </a:lnTo>
                  <a:lnTo>
                    <a:pt x="123624" y="204358"/>
                  </a:lnTo>
                  <a:lnTo>
                    <a:pt x="130683" y="152476"/>
                  </a:lnTo>
                  <a:lnTo>
                    <a:pt x="130683" y="87687"/>
                  </a:lnTo>
                  <a:lnTo>
                    <a:pt x="173995" y="87687"/>
                  </a:lnTo>
                  <a:lnTo>
                    <a:pt x="173995" y="152476"/>
                  </a:lnTo>
                  <a:lnTo>
                    <a:pt x="180800" y="202705"/>
                  </a:lnTo>
                  <a:lnTo>
                    <a:pt x="194151" y="236617"/>
                  </a:lnTo>
                  <a:lnTo>
                    <a:pt x="152899" y="236617"/>
                  </a:lnTo>
                  <a:lnTo>
                    <a:pt x="131192" y="288957"/>
                  </a:lnTo>
                  <a:lnTo>
                    <a:pt x="101477" y="335373"/>
                  </a:lnTo>
                  <a:lnTo>
                    <a:pt x="65620" y="373495"/>
                  </a:lnTo>
                  <a:lnTo>
                    <a:pt x="25483" y="400952"/>
                  </a:lnTo>
                  <a:close/>
                </a:path>
                <a:path w="400684" h="496570">
                  <a:moveTo>
                    <a:pt x="281528" y="388702"/>
                  </a:moveTo>
                  <a:lnTo>
                    <a:pt x="240663" y="363412"/>
                  </a:lnTo>
                  <a:lnTo>
                    <a:pt x="204472" y="328436"/>
                  </a:lnTo>
                  <a:lnTo>
                    <a:pt x="174651" y="285572"/>
                  </a:lnTo>
                  <a:lnTo>
                    <a:pt x="152899" y="236617"/>
                  </a:lnTo>
                  <a:lnTo>
                    <a:pt x="194151" y="236617"/>
                  </a:lnTo>
                  <a:lnTo>
                    <a:pt x="199671" y="250640"/>
                  </a:lnTo>
                  <a:lnTo>
                    <a:pt x="228292" y="293607"/>
                  </a:lnTo>
                  <a:lnTo>
                    <a:pt x="264347" y="328933"/>
                  </a:lnTo>
                  <a:lnTo>
                    <a:pt x="305518" y="353943"/>
                  </a:lnTo>
                  <a:lnTo>
                    <a:pt x="281528" y="38870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1387167" y="5931152"/>
              <a:ext cx="400685" cy="496570"/>
            </a:xfrm>
            <a:custGeom>
              <a:avLst/>
              <a:gdLst/>
              <a:ahLst/>
              <a:cxnLst/>
              <a:rect l="l" t="t" r="r" b="b"/>
              <a:pathLst>
                <a:path w="400684" h="496570">
                  <a:moveTo>
                    <a:pt x="357698" y="496543"/>
                  </a:moveTo>
                  <a:lnTo>
                    <a:pt x="400636" y="496543"/>
                  </a:lnTo>
                  <a:lnTo>
                    <a:pt x="400636" y="0"/>
                  </a:lnTo>
                  <a:lnTo>
                    <a:pt x="357698" y="0"/>
                  </a:lnTo>
                  <a:lnTo>
                    <a:pt x="357698" y="496543"/>
                  </a:lnTo>
                  <a:close/>
                </a:path>
                <a:path w="400684" h="496570">
                  <a:moveTo>
                    <a:pt x="173995" y="87687"/>
                  </a:moveTo>
                  <a:lnTo>
                    <a:pt x="289649" y="87687"/>
                  </a:lnTo>
                  <a:lnTo>
                    <a:pt x="289649" y="50955"/>
                  </a:lnTo>
                  <a:lnTo>
                    <a:pt x="15775" y="50955"/>
                  </a:lnTo>
                  <a:lnTo>
                    <a:pt x="15775" y="87687"/>
                  </a:lnTo>
                  <a:lnTo>
                    <a:pt x="130683" y="87687"/>
                  </a:lnTo>
                  <a:lnTo>
                    <a:pt x="130683" y="152476"/>
                  </a:lnTo>
                  <a:lnTo>
                    <a:pt x="123624" y="204358"/>
                  </a:lnTo>
                  <a:lnTo>
                    <a:pt x="104549" y="254951"/>
                  </a:lnTo>
                  <a:lnTo>
                    <a:pt x="75935" y="300973"/>
                  </a:lnTo>
                  <a:lnTo>
                    <a:pt x="40259" y="339145"/>
                  </a:lnTo>
                  <a:lnTo>
                    <a:pt x="0" y="366184"/>
                  </a:lnTo>
                  <a:lnTo>
                    <a:pt x="25483" y="400952"/>
                  </a:lnTo>
                  <a:lnTo>
                    <a:pt x="65620" y="373495"/>
                  </a:lnTo>
                  <a:lnTo>
                    <a:pt x="101477" y="335373"/>
                  </a:lnTo>
                  <a:lnTo>
                    <a:pt x="131192" y="288957"/>
                  </a:lnTo>
                  <a:lnTo>
                    <a:pt x="152899" y="236617"/>
                  </a:lnTo>
                  <a:lnTo>
                    <a:pt x="174651" y="285572"/>
                  </a:lnTo>
                  <a:lnTo>
                    <a:pt x="204472" y="328436"/>
                  </a:lnTo>
                  <a:lnTo>
                    <a:pt x="240663" y="363412"/>
                  </a:lnTo>
                  <a:lnTo>
                    <a:pt x="281528" y="388702"/>
                  </a:lnTo>
                  <a:lnTo>
                    <a:pt x="305518" y="353943"/>
                  </a:lnTo>
                  <a:lnTo>
                    <a:pt x="264347" y="328933"/>
                  </a:lnTo>
                  <a:lnTo>
                    <a:pt x="228292" y="293607"/>
                  </a:lnTo>
                  <a:lnTo>
                    <a:pt x="199671" y="250640"/>
                  </a:lnTo>
                  <a:lnTo>
                    <a:pt x="180800" y="202705"/>
                  </a:lnTo>
                  <a:lnTo>
                    <a:pt x="173995" y="152476"/>
                  </a:lnTo>
                  <a:lnTo>
                    <a:pt x="173995" y="8768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" name="object 290"/>
          <p:cNvGrpSpPr/>
          <p:nvPr/>
        </p:nvGrpSpPr>
        <p:grpSpPr>
          <a:xfrm>
            <a:off x="11871333" y="5971922"/>
            <a:ext cx="82550" cy="419734"/>
            <a:chOff x="11871333" y="5971922"/>
            <a:chExt cx="82550" cy="419734"/>
          </a:xfrm>
        </p:grpSpPr>
        <p:sp>
          <p:nvSpPr>
            <p:cNvPr id="291" name="object 291"/>
            <p:cNvSpPr/>
            <p:nvPr/>
          </p:nvSpPr>
          <p:spPr>
            <a:xfrm>
              <a:off x="11877229" y="5977760"/>
              <a:ext cx="70485" cy="407670"/>
            </a:xfrm>
            <a:custGeom>
              <a:avLst/>
              <a:gdLst/>
              <a:ahLst/>
              <a:cxnLst/>
              <a:rect l="l" t="t" r="r" b="b"/>
              <a:pathLst>
                <a:path w="70484" h="407670">
                  <a:moveTo>
                    <a:pt x="57967" y="290347"/>
                  </a:moveTo>
                  <a:lnTo>
                    <a:pt x="11948" y="290347"/>
                  </a:lnTo>
                  <a:lnTo>
                    <a:pt x="8121" y="0"/>
                  </a:lnTo>
                  <a:lnTo>
                    <a:pt x="61887" y="0"/>
                  </a:lnTo>
                  <a:lnTo>
                    <a:pt x="57967" y="290347"/>
                  </a:lnTo>
                  <a:close/>
                </a:path>
                <a:path w="70484" h="407670">
                  <a:moveTo>
                    <a:pt x="35191" y="407664"/>
                  </a:moveTo>
                  <a:lnTo>
                    <a:pt x="21488" y="404826"/>
                  </a:lnTo>
                  <a:lnTo>
                    <a:pt x="10209" y="397101"/>
                  </a:lnTo>
                  <a:lnTo>
                    <a:pt x="2623" y="385672"/>
                  </a:lnTo>
                  <a:lnTo>
                    <a:pt x="0" y="371723"/>
                  </a:lnTo>
                  <a:lnTo>
                    <a:pt x="2623" y="357773"/>
                  </a:lnTo>
                  <a:lnTo>
                    <a:pt x="10209" y="346341"/>
                  </a:lnTo>
                  <a:lnTo>
                    <a:pt x="21488" y="338612"/>
                  </a:lnTo>
                  <a:lnTo>
                    <a:pt x="35191" y="335773"/>
                  </a:lnTo>
                  <a:lnTo>
                    <a:pt x="48841" y="338612"/>
                  </a:lnTo>
                  <a:lnTo>
                    <a:pt x="60032" y="346341"/>
                  </a:lnTo>
                  <a:lnTo>
                    <a:pt x="67600" y="357773"/>
                  </a:lnTo>
                  <a:lnTo>
                    <a:pt x="70382" y="371723"/>
                  </a:lnTo>
                  <a:lnTo>
                    <a:pt x="67600" y="385672"/>
                  </a:lnTo>
                  <a:lnTo>
                    <a:pt x="60032" y="397101"/>
                  </a:lnTo>
                  <a:lnTo>
                    <a:pt x="48841" y="404826"/>
                  </a:lnTo>
                  <a:lnTo>
                    <a:pt x="35191" y="4076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1885350" y="5977760"/>
              <a:ext cx="53975" cy="290830"/>
            </a:xfrm>
            <a:custGeom>
              <a:avLst/>
              <a:gdLst/>
              <a:ahLst/>
              <a:cxnLst/>
              <a:rect l="l" t="t" r="r" b="b"/>
              <a:pathLst>
                <a:path w="53975" h="290829">
                  <a:moveTo>
                    <a:pt x="0" y="0"/>
                  </a:moveTo>
                  <a:lnTo>
                    <a:pt x="3827" y="290347"/>
                  </a:lnTo>
                  <a:lnTo>
                    <a:pt x="49846" y="290347"/>
                  </a:lnTo>
                  <a:lnTo>
                    <a:pt x="53766" y="0"/>
                  </a:lnTo>
                  <a:lnTo>
                    <a:pt x="0" y="0"/>
                  </a:lnTo>
                  <a:close/>
                </a:path>
              </a:pathLst>
            </a:custGeom>
            <a:ln w="1167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871333" y="6307637"/>
              <a:ext cx="82174" cy="83683"/>
            </a:xfrm>
            <a:prstGeom prst="rect">
              <a:avLst/>
            </a:prstGeom>
          </p:spPr>
        </p:pic>
      </p:grpSp>
      <p:sp>
        <p:nvSpPr>
          <p:cNvPr id="294" name="object 294"/>
          <p:cNvSpPr/>
          <p:nvPr/>
        </p:nvSpPr>
        <p:spPr>
          <a:xfrm>
            <a:off x="1994446" y="6653796"/>
            <a:ext cx="364490" cy="355600"/>
          </a:xfrm>
          <a:custGeom>
            <a:avLst/>
            <a:gdLst/>
            <a:ahLst/>
            <a:cxnLst/>
            <a:rect l="l" t="t" r="r" b="b"/>
            <a:pathLst>
              <a:path w="364489" h="355600">
                <a:moveTo>
                  <a:pt x="77089" y="18427"/>
                </a:moveTo>
                <a:lnTo>
                  <a:pt x="49250" y="18427"/>
                </a:lnTo>
                <a:lnTo>
                  <a:pt x="28168" y="55206"/>
                </a:lnTo>
                <a:lnTo>
                  <a:pt x="12725" y="95389"/>
                </a:lnTo>
                <a:lnTo>
                  <a:pt x="3225" y="139230"/>
                </a:lnTo>
                <a:lnTo>
                  <a:pt x="0" y="186969"/>
                </a:lnTo>
                <a:lnTo>
                  <a:pt x="3225" y="234708"/>
                </a:lnTo>
                <a:lnTo>
                  <a:pt x="12725" y="278549"/>
                </a:lnTo>
                <a:lnTo>
                  <a:pt x="28168" y="318731"/>
                </a:lnTo>
                <a:lnTo>
                  <a:pt x="49250" y="355511"/>
                </a:lnTo>
                <a:lnTo>
                  <a:pt x="77089" y="355511"/>
                </a:lnTo>
                <a:lnTo>
                  <a:pt x="59677" y="323329"/>
                </a:lnTo>
                <a:lnTo>
                  <a:pt x="45504" y="281711"/>
                </a:lnTo>
                <a:lnTo>
                  <a:pt x="35979" y="234861"/>
                </a:lnTo>
                <a:lnTo>
                  <a:pt x="32486" y="186969"/>
                </a:lnTo>
                <a:lnTo>
                  <a:pt x="35979" y="139090"/>
                </a:lnTo>
                <a:lnTo>
                  <a:pt x="45504" y="92227"/>
                </a:lnTo>
                <a:lnTo>
                  <a:pt x="59677" y="50609"/>
                </a:lnTo>
                <a:lnTo>
                  <a:pt x="77089" y="18427"/>
                </a:lnTo>
                <a:close/>
              </a:path>
              <a:path w="364489" h="355600">
                <a:moveTo>
                  <a:pt x="287007" y="83477"/>
                </a:moveTo>
                <a:lnTo>
                  <a:pt x="280809" y="55753"/>
                </a:lnTo>
                <a:lnTo>
                  <a:pt x="267919" y="39763"/>
                </a:lnTo>
                <a:lnTo>
                  <a:pt x="263537" y="34328"/>
                </a:lnTo>
                <a:lnTo>
                  <a:pt x="259676" y="32321"/>
                </a:lnTo>
                <a:lnTo>
                  <a:pt x="259676" y="83477"/>
                </a:lnTo>
                <a:lnTo>
                  <a:pt x="255536" y="101193"/>
                </a:lnTo>
                <a:lnTo>
                  <a:pt x="243967" y="114985"/>
                </a:lnTo>
                <a:lnTo>
                  <a:pt x="226275" y="123888"/>
                </a:lnTo>
                <a:lnTo>
                  <a:pt x="203708" y="126936"/>
                </a:lnTo>
                <a:lnTo>
                  <a:pt x="181457" y="123888"/>
                </a:lnTo>
                <a:lnTo>
                  <a:pt x="163944" y="114985"/>
                </a:lnTo>
                <a:lnTo>
                  <a:pt x="152514" y="101193"/>
                </a:lnTo>
                <a:lnTo>
                  <a:pt x="148526" y="83477"/>
                </a:lnTo>
                <a:lnTo>
                  <a:pt x="152514" y="65722"/>
                </a:lnTo>
                <a:lnTo>
                  <a:pt x="163944" y="51841"/>
                </a:lnTo>
                <a:lnTo>
                  <a:pt x="181457" y="42849"/>
                </a:lnTo>
                <a:lnTo>
                  <a:pt x="203708" y="39763"/>
                </a:lnTo>
                <a:lnTo>
                  <a:pt x="226275" y="42849"/>
                </a:lnTo>
                <a:lnTo>
                  <a:pt x="243967" y="51841"/>
                </a:lnTo>
                <a:lnTo>
                  <a:pt x="255536" y="65722"/>
                </a:lnTo>
                <a:lnTo>
                  <a:pt x="259676" y="83477"/>
                </a:lnTo>
                <a:lnTo>
                  <a:pt x="259676" y="32321"/>
                </a:lnTo>
                <a:lnTo>
                  <a:pt x="237172" y="20548"/>
                </a:lnTo>
                <a:lnTo>
                  <a:pt x="203708" y="15798"/>
                </a:lnTo>
                <a:lnTo>
                  <a:pt x="170294" y="20548"/>
                </a:lnTo>
                <a:lnTo>
                  <a:pt x="144018" y="34328"/>
                </a:lnTo>
                <a:lnTo>
                  <a:pt x="126834" y="55753"/>
                </a:lnTo>
                <a:lnTo>
                  <a:pt x="120688" y="83477"/>
                </a:lnTo>
                <a:lnTo>
                  <a:pt x="126834" y="111086"/>
                </a:lnTo>
                <a:lnTo>
                  <a:pt x="144018" y="132524"/>
                </a:lnTo>
                <a:lnTo>
                  <a:pt x="170294" y="146367"/>
                </a:lnTo>
                <a:lnTo>
                  <a:pt x="203708" y="151155"/>
                </a:lnTo>
                <a:lnTo>
                  <a:pt x="237172" y="146367"/>
                </a:lnTo>
                <a:lnTo>
                  <a:pt x="263537" y="132524"/>
                </a:lnTo>
                <a:lnTo>
                  <a:pt x="268046" y="126936"/>
                </a:lnTo>
                <a:lnTo>
                  <a:pt x="280809" y="111086"/>
                </a:lnTo>
                <a:lnTo>
                  <a:pt x="287007" y="83477"/>
                </a:lnTo>
                <a:close/>
              </a:path>
              <a:path w="364489" h="355600">
                <a:moveTo>
                  <a:pt x="314337" y="189611"/>
                </a:moveTo>
                <a:lnTo>
                  <a:pt x="312267" y="167487"/>
                </a:lnTo>
                <a:lnTo>
                  <a:pt x="256717" y="173939"/>
                </a:lnTo>
                <a:lnTo>
                  <a:pt x="200075" y="177584"/>
                </a:lnTo>
                <a:lnTo>
                  <a:pt x="145503" y="179222"/>
                </a:lnTo>
                <a:lnTo>
                  <a:pt x="96189" y="179590"/>
                </a:lnTo>
                <a:lnTo>
                  <a:pt x="100050" y="204355"/>
                </a:lnTo>
                <a:lnTo>
                  <a:pt x="121094" y="204216"/>
                </a:lnTo>
                <a:lnTo>
                  <a:pt x="166954" y="203390"/>
                </a:lnTo>
                <a:lnTo>
                  <a:pt x="191338" y="202514"/>
                </a:lnTo>
                <a:lnTo>
                  <a:pt x="191338" y="320484"/>
                </a:lnTo>
                <a:lnTo>
                  <a:pt x="219951" y="320484"/>
                </a:lnTo>
                <a:lnTo>
                  <a:pt x="219951" y="202514"/>
                </a:lnTo>
                <a:lnTo>
                  <a:pt x="219951" y="200926"/>
                </a:lnTo>
                <a:lnTo>
                  <a:pt x="243509" y="199085"/>
                </a:lnTo>
                <a:lnTo>
                  <a:pt x="267246" y="196646"/>
                </a:lnTo>
                <a:lnTo>
                  <a:pt x="290918" y="193522"/>
                </a:lnTo>
                <a:lnTo>
                  <a:pt x="314337" y="189611"/>
                </a:lnTo>
                <a:close/>
              </a:path>
              <a:path w="364489" h="355600">
                <a:moveTo>
                  <a:pt x="364363" y="0"/>
                </a:moveTo>
                <a:lnTo>
                  <a:pt x="336257" y="0"/>
                </a:lnTo>
                <a:lnTo>
                  <a:pt x="336257" y="331025"/>
                </a:lnTo>
                <a:lnTo>
                  <a:pt x="364363" y="331025"/>
                </a:lnTo>
                <a:lnTo>
                  <a:pt x="364363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97008" y="6653521"/>
            <a:ext cx="264160" cy="331470"/>
          </a:xfrm>
          <a:custGeom>
            <a:avLst/>
            <a:gdLst/>
            <a:ahLst/>
            <a:cxnLst/>
            <a:rect l="l" t="t" r="r" b="b"/>
            <a:pathLst>
              <a:path w="264160" h="331470">
                <a:moveTo>
                  <a:pt x="263783" y="331035"/>
                </a:moveTo>
                <a:lnTo>
                  <a:pt x="235164" y="331035"/>
                </a:lnTo>
                <a:lnTo>
                  <a:pt x="235164" y="0"/>
                </a:lnTo>
                <a:lnTo>
                  <a:pt x="263783" y="0"/>
                </a:lnTo>
                <a:lnTo>
                  <a:pt x="263783" y="331035"/>
                </a:lnTo>
                <a:close/>
              </a:path>
              <a:path w="264160" h="331470">
                <a:moveTo>
                  <a:pt x="15467" y="268878"/>
                </a:moveTo>
                <a:lnTo>
                  <a:pt x="0" y="244920"/>
                </a:lnTo>
                <a:lnTo>
                  <a:pt x="47486" y="216967"/>
                </a:lnTo>
                <a:lnTo>
                  <a:pt x="84886" y="184186"/>
                </a:lnTo>
                <a:lnTo>
                  <a:pt x="112415" y="146868"/>
                </a:lnTo>
                <a:lnTo>
                  <a:pt x="130291" y="105304"/>
                </a:lnTo>
                <a:lnTo>
                  <a:pt x="138729" y="59783"/>
                </a:lnTo>
                <a:lnTo>
                  <a:pt x="14953" y="59783"/>
                </a:lnTo>
                <a:lnTo>
                  <a:pt x="14953" y="36083"/>
                </a:lnTo>
                <a:lnTo>
                  <a:pt x="167862" y="36083"/>
                </a:lnTo>
                <a:lnTo>
                  <a:pt x="164043" y="82624"/>
                </a:lnTo>
                <a:lnTo>
                  <a:pt x="152423" y="126810"/>
                </a:lnTo>
                <a:lnTo>
                  <a:pt x="132378" y="168085"/>
                </a:lnTo>
                <a:lnTo>
                  <a:pt x="103286" y="205892"/>
                </a:lnTo>
                <a:lnTo>
                  <a:pt x="64523" y="239675"/>
                </a:lnTo>
                <a:lnTo>
                  <a:pt x="15467" y="26887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808770" y="6653529"/>
            <a:ext cx="897890" cy="331470"/>
          </a:xfrm>
          <a:custGeom>
            <a:avLst/>
            <a:gdLst/>
            <a:ahLst/>
            <a:cxnLst/>
            <a:rect l="l" t="t" r="r" b="b"/>
            <a:pathLst>
              <a:path w="897889" h="331470">
                <a:moveTo>
                  <a:pt x="165277" y="25552"/>
                </a:moveTo>
                <a:lnTo>
                  <a:pt x="13398" y="25552"/>
                </a:lnTo>
                <a:lnTo>
                  <a:pt x="13398" y="50038"/>
                </a:lnTo>
                <a:lnTo>
                  <a:pt x="134200" y="50038"/>
                </a:lnTo>
                <a:lnTo>
                  <a:pt x="121615" y="91643"/>
                </a:lnTo>
                <a:lnTo>
                  <a:pt x="93980" y="127901"/>
                </a:lnTo>
                <a:lnTo>
                  <a:pt x="52908" y="157822"/>
                </a:lnTo>
                <a:lnTo>
                  <a:pt x="0" y="180390"/>
                </a:lnTo>
                <a:lnTo>
                  <a:pt x="12369" y="203835"/>
                </a:lnTo>
                <a:lnTo>
                  <a:pt x="64122" y="182054"/>
                </a:lnTo>
                <a:lnTo>
                  <a:pt x="106527" y="152793"/>
                </a:lnTo>
                <a:lnTo>
                  <a:pt x="138341" y="116598"/>
                </a:lnTo>
                <a:lnTo>
                  <a:pt x="158343" y="73990"/>
                </a:lnTo>
                <a:lnTo>
                  <a:pt x="165277" y="25552"/>
                </a:lnTo>
                <a:close/>
              </a:path>
              <a:path w="897889" h="331470">
                <a:moveTo>
                  <a:pt x="267652" y="299427"/>
                </a:moveTo>
                <a:lnTo>
                  <a:pt x="78384" y="299427"/>
                </a:lnTo>
                <a:lnTo>
                  <a:pt x="78384" y="217525"/>
                </a:lnTo>
                <a:lnTo>
                  <a:pt x="49758" y="217525"/>
                </a:lnTo>
                <a:lnTo>
                  <a:pt x="49758" y="323659"/>
                </a:lnTo>
                <a:lnTo>
                  <a:pt x="267652" y="323659"/>
                </a:lnTo>
                <a:lnTo>
                  <a:pt x="267652" y="299427"/>
                </a:lnTo>
                <a:close/>
              </a:path>
              <a:path w="897889" h="331470">
                <a:moveTo>
                  <a:pt x="301688" y="100609"/>
                </a:moveTo>
                <a:lnTo>
                  <a:pt x="252945" y="100609"/>
                </a:lnTo>
                <a:lnTo>
                  <a:pt x="252945" y="0"/>
                </a:lnTo>
                <a:lnTo>
                  <a:pt x="224066" y="0"/>
                </a:lnTo>
                <a:lnTo>
                  <a:pt x="224066" y="242277"/>
                </a:lnTo>
                <a:lnTo>
                  <a:pt x="252945" y="242277"/>
                </a:lnTo>
                <a:lnTo>
                  <a:pt x="252945" y="125349"/>
                </a:lnTo>
                <a:lnTo>
                  <a:pt x="301688" y="125349"/>
                </a:lnTo>
                <a:lnTo>
                  <a:pt x="301688" y="100609"/>
                </a:lnTo>
                <a:close/>
              </a:path>
              <a:path w="897889" h="331470">
                <a:moveTo>
                  <a:pt x="413092" y="36080"/>
                </a:moveTo>
                <a:lnTo>
                  <a:pt x="323875" y="36080"/>
                </a:lnTo>
                <a:lnTo>
                  <a:pt x="323875" y="60579"/>
                </a:lnTo>
                <a:lnTo>
                  <a:pt x="385889" y="60579"/>
                </a:lnTo>
                <a:lnTo>
                  <a:pt x="380034" y="109156"/>
                </a:lnTo>
                <a:lnTo>
                  <a:pt x="366839" y="155562"/>
                </a:lnTo>
                <a:lnTo>
                  <a:pt x="345097" y="199174"/>
                </a:lnTo>
                <a:lnTo>
                  <a:pt x="313563" y="239395"/>
                </a:lnTo>
                <a:lnTo>
                  <a:pt x="336765" y="255981"/>
                </a:lnTo>
                <a:lnTo>
                  <a:pt x="367258" y="216293"/>
                </a:lnTo>
                <a:lnTo>
                  <a:pt x="388962" y="173824"/>
                </a:lnTo>
                <a:lnTo>
                  <a:pt x="403047" y="129222"/>
                </a:lnTo>
                <a:lnTo>
                  <a:pt x="410705" y="83096"/>
                </a:lnTo>
                <a:lnTo>
                  <a:pt x="413092" y="36080"/>
                </a:lnTo>
                <a:close/>
              </a:path>
              <a:path w="897889" h="331470">
                <a:moveTo>
                  <a:pt x="502310" y="36080"/>
                </a:moveTo>
                <a:lnTo>
                  <a:pt x="423405" y="36080"/>
                </a:lnTo>
                <a:lnTo>
                  <a:pt x="423405" y="60579"/>
                </a:lnTo>
                <a:lnTo>
                  <a:pt x="475361" y="60579"/>
                </a:lnTo>
                <a:lnTo>
                  <a:pt x="470623" y="112877"/>
                </a:lnTo>
                <a:lnTo>
                  <a:pt x="459041" y="165074"/>
                </a:lnTo>
                <a:lnTo>
                  <a:pt x="438429" y="215315"/>
                </a:lnTo>
                <a:lnTo>
                  <a:pt x="406641" y="261772"/>
                </a:lnTo>
                <a:lnTo>
                  <a:pt x="430110" y="278091"/>
                </a:lnTo>
                <a:lnTo>
                  <a:pt x="460870" y="232752"/>
                </a:lnTo>
                <a:lnTo>
                  <a:pt x="481634" y="184340"/>
                </a:lnTo>
                <a:lnTo>
                  <a:pt x="494233" y="134391"/>
                </a:lnTo>
                <a:lnTo>
                  <a:pt x="500519" y="84455"/>
                </a:lnTo>
                <a:lnTo>
                  <a:pt x="500570" y="83096"/>
                </a:lnTo>
                <a:lnTo>
                  <a:pt x="502310" y="36080"/>
                </a:lnTo>
                <a:close/>
              </a:path>
              <a:path w="897889" h="331470">
                <a:moveTo>
                  <a:pt x="620674" y="136677"/>
                </a:moveTo>
                <a:lnTo>
                  <a:pt x="571411" y="136677"/>
                </a:lnTo>
                <a:lnTo>
                  <a:pt x="571411" y="0"/>
                </a:lnTo>
                <a:lnTo>
                  <a:pt x="542798" y="0"/>
                </a:lnTo>
                <a:lnTo>
                  <a:pt x="542798" y="331038"/>
                </a:lnTo>
                <a:lnTo>
                  <a:pt x="571411" y="331038"/>
                </a:lnTo>
                <a:lnTo>
                  <a:pt x="571411" y="161163"/>
                </a:lnTo>
                <a:lnTo>
                  <a:pt x="620674" y="161163"/>
                </a:lnTo>
                <a:lnTo>
                  <a:pt x="620674" y="136677"/>
                </a:lnTo>
                <a:close/>
              </a:path>
              <a:path w="897889" h="331470">
                <a:moveTo>
                  <a:pt x="833932" y="235953"/>
                </a:moveTo>
                <a:lnTo>
                  <a:pt x="800100" y="213969"/>
                </a:lnTo>
                <a:lnTo>
                  <a:pt x="772210" y="181940"/>
                </a:lnTo>
                <a:lnTo>
                  <a:pt x="753249" y="143344"/>
                </a:lnTo>
                <a:lnTo>
                  <a:pt x="746264" y="101650"/>
                </a:lnTo>
                <a:lnTo>
                  <a:pt x="746264" y="58470"/>
                </a:lnTo>
                <a:lnTo>
                  <a:pt x="823353" y="58470"/>
                </a:lnTo>
                <a:lnTo>
                  <a:pt x="823353" y="33972"/>
                </a:lnTo>
                <a:lnTo>
                  <a:pt x="640791" y="33972"/>
                </a:lnTo>
                <a:lnTo>
                  <a:pt x="640791" y="58470"/>
                </a:lnTo>
                <a:lnTo>
                  <a:pt x="717384" y="58470"/>
                </a:lnTo>
                <a:lnTo>
                  <a:pt x="717384" y="101650"/>
                </a:lnTo>
                <a:lnTo>
                  <a:pt x="710184" y="144830"/>
                </a:lnTo>
                <a:lnTo>
                  <a:pt x="691108" y="185826"/>
                </a:lnTo>
                <a:lnTo>
                  <a:pt x="663384" y="220345"/>
                </a:lnTo>
                <a:lnTo>
                  <a:pt x="630224" y="244132"/>
                </a:lnTo>
                <a:lnTo>
                  <a:pt x="647242" y="267296"/>
                </a:lnTo>
                <a:lnTo>
                  <a:pt x="673989" y="248996"/>
                </a:lnTo>
                <a:lnTo>
                  <a:pt x="697890" y="223583"/>
                </a:lnTo>
                <a:lnTo>
                  <a:pt x="717715" y="192646"/>
                </a:lnTo>
                <a:lnTo>
                  <a:pt x="732205" y="157746"/>
                </a:lnTo>
                <a:lnTo>
                  <a:pt x="746683" y="190385"/>
                </a:lnTo>
                <a:lnTo>
                  <a:pt x="766559" y="218960"/>
                </a:lnTo>
                <a:lnTo>
                  <a:pt x="790689" y="242277"/>
                </a:lnTo>
                <a:lnTo>
                  <a:pt x="817943" y="259130"/>
                </a:lnTo>
                <a:lnTo>
                  <a:pt x="833932" y="235953"/>
                </a:lnTo>
                <a:close/>
              </a:path>
              <a:path w="897889" h="331470">
                <a:moveTo>
                  <a:pt x="897369" y="0"/>
                </a:moveTo>
                <a:lnTo>
                  <a:pt x="868743" y="0"/>
                </a:lnTo>
                <a:lnTo>
                  <a:pt x="868743" y="331038"/>
                </a:lnTo>
                <a:lnTo>
                  <a:pt x="897369" y="331038"/>
                </a:lnTo>
                <a:lnTo>
                  <a:pt x="89736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856280" y="6653788"/>
            <a:ext cx="287020" cy="326390"/>
          </a:xfrm>
          <a:custGeom>
            <a:avLst/>
            <a:gdLst/>
            <a:ahLst/>
            <a:cxnLst/>
            <a:rect l="l" t="t" r="r" b="b"/>
            <a:pathLst>
              <a:path w="287020" h="326390">
                <a:moveTo>
                  <a:pt x="237749" y="172229"/>
                </a:moveTo>
                <a:lnTo>
                  <a:pt x="209120" y="172229"/>
                </a:lnTo>
                <a:lnTo>
                  <a:pt x="209120" y="0"/>
                </a:lnTo>
                <a:lnTo>
                  <a:pt x="237749" y="0"/>
                </a:lnTo>
                <a:lnTo>
                  <a:pt x="237749" y="73730"/>
                </a:lnTo>
                <a:lnTo>
                  <a:pt x="286737" y="73730"/>
                </a:lnTo>
                <a:lnTo>
                  <a:pt x="286737" y="98488"/>
                </a:lnTo>
                <a:lnTo>
                  <a:pt x="237749" y="98488"/>
                </a:lnTo>
                <a:lnTo>
                  <a:pt x="237749" y="172229"/>
                </a:lnTo>
                <a:close/>
              </a:path>
              <a:path w="287020" h="326390">
                <a:moveTo>
                  <a:pt x="25781" y="156165"/>
                </a:moveTo>
                <a:lnTo>
                  <a:pt x="0" y="156165"/>
                </a:lnTo>
                <a:lnTo>
                  <a:pt x="0" y="15272"/>
                </a:lnTo>
                <a:lnTo>
                  <a:pt x="28880" y="15272"/>
                </a:lnTo>
                <a:lnTo>
                  <a:pt x="28880" y="131407"/>
                </a:lnTo>
                <a:lnTo>
                  <a:pt x="177184" y="131407"/>
                </a:lnTo>
                <a:lnTo>
                  <a:pt x="178699" y="141684"/>
                </a:lnTo>
                <a:lnTo>
                  <a:pt x="138378" y="148499"/>
                </a:lnTo>
                <a:lnTo>
                  <a:pt x="99821" y="152971"/>
                </a:lnTo>
                <a:lnTo>
                  <a:pt x="62475" y="155420"/>
                </a:lnTo>
                <a:lnTo>
                  <a:pt x="25781" y="156165"/>
                </a:lnTo>
                <a:close/>
              </a:path>
              <a:path w="287020" h="326390">
                <a:moveTo>
                  <a:pt x="177184" y="131407"/>
                </a:moveTo>
                <a:lnTo>
                  <a:pt x="28880" y="131407"/>
                </a:lnTo>
                <a:lnTo>
                  <a:pt x="63819" y="130685"/>
                </a:lnTo>
                <a:lnTo>
                  <a:pt x="99614" y="128396"/>
                </a:lnTo>
                <a:lnTo>
                  <a:pt x="136594" y="124056"/>
                </a:lnTo>
                <a:lnTo>
                  <a:pt x="175087" y="117183"/>
                </a:lnTo>
                <a:lnTo>
                  <a:pt x="177077" y="130685"/>
                </a:lnTo>
                <a:lnTo>
                  <a:pt x="177184" y="131407"/>
                </a:lnTo>
                <a:close/>
              </a:path>
              <a:path w="287020" h="326390">
                <a:moveTo>
                  <a:pt x="237749" y="326287"/>
                </a:moveTo>
                <a:lnTo>
                  <a:pt x="32232" y="326287"/>
                </a:lnTo>
                <a:lnTo>
                  <a:pt x="32232" y="189351"/>
                </a:lnTo>
                <a:lnTo>
                  <a:pt x="60338" y="189351"/>
                </a:lnTo>
                <a:lnTo>
                  <a:pt x="60338" y="233585"/>
                </a:lnTo>
                <a:lnTo>
                  <a:pt x="237749" y="233585"/>
                </a:lnTo>
                <a:lnTo>
                  <a:pt x="237749" y="257819"/>
                </a:lnTo>
                <a:lnTo>
                  <a:pt x="60338" y="257819"/>
                </a:lnTo>
                <a:lnTo>
                  <a:pt x="60338" y="302320"/>
                </a:lnTo>
                <a:lnTo>
                  <a:pt x="237749" y="302320"/>
                </a:lnTo>
                <a:lnTo>
                  <a:pt x="237749" y="326287"/>
                </a:lnTo>
                <a:close/>
              </a:path>
              <a:path w="287020" h="326390">
                <a:moveTo>
                  <a:pt x="237749" y="233585"/>
                </a:moveTo>
                <a:lnTo>
                  <a:pt x="209120" y="233585"/>
                </a:lnTo>
                <a:lnTo>
                  <a:pt x="209120" y="189351"/>
                </a:lnTo>
                <a:lnTo>
                  <a:pt x="237749" y="189351"/>
                </a:lnTo>
                <a:lnTo>
                  <a:pt x="237749" y="233585"/>
                </a:lnTo>
                <a:close/>
              </a:path>
              <a:path w="287020" h="326390">
                <a:moveTo>
                  <a:pt x="237749" y="302320"/>
                </a:moveTo>
                <a:lnTo>
                  <a:pt x="209120" y="302320"/>
                </a:lnTo>
                <a:lnTo>
                  <a:pt x="209120" y="257819"/>
                </a:lnTo>
                <a:lnTo>
                  <a:pt x="237749" y="257819"/>
                </a:lnTo>
                <a:lnTo>
                  <a:pt x="237749" y="30232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155402" y="6653529"/>
            <a:ext cx="619760" cy="331470"/>
          </a:xfrm>
          <a:custGeom>
            <a:avLst/>
            <a:gdLst/>
            <a:ahLst/>
            <a:cxnLst/>
            <a:rect l="l" t="t" r="r" b="b"/>
            <a:pathLst>
              <a:path w="619760" h="331470">
                <a:moveTo>
                  <a:pt x="258622" y="83210"/>
                </a:moveTo>
                <a:lnTo>
                  <a:pt x="230009" y="83210"/>
                </a:lnTo>
                <a:lnTo>
                  <a:pt x="230009" y="132461"/>
                </a:lnTo>
                <a:lnTo>
                  <a:pt x="258622" y="132461"/>
                </a:lnTo>
                <a:lnTo>
                  <a:pt x="258622" y="83210"/>
                </a:lnTo>
                <a:close/>
              </a:path>
              <a:path w="619760" h="331470">
                <a:moveTo>
                  <a:pt x="258622" y="59575"/>
                </a:moveTo>
                <a:lnTo>
                  <a:pt x="66522" y="59575"/>
                </a:lnTo>
                <a:lnTo>
                  <a:pt x="66522" y="13373"/>
                </a:lnTo>
                <a:lnTo>
                  <a:pt x="38163" y="13373"/>
                </a:lnTo>
                <a:lnTo>
                  <a:pt x="38163" y="59575"/>
                </a:lnTo>
                <a:lnTo>
                  <a:pt x="38163" y="82677"/>
                </a:lnTo>
                <a:lnTo>
                  <a:pt x="38163" y="132727"/>
                </a:lnTo>
                <a:lnTo>
                  <a:pt x="38163" y="155829"/>
                </a:lnTo>
                <a:lnTo>
                  <a:pt x="258622" y="155829"/>
                </a:lnTo>
                <a:lnTo>
                  <a:pt x="258622" y="132727"/>
                </a:lnTo>
                <a:lnTo>
                  <a:pt x="66522" y="132727"/>
                </a:lnTo>
                <a:lnTo>
                  <a:pt x="66522" y="82677"/>
                </a:lnTo>
                <a:lnTo>
                  <a:pt x="258622" y="82677"/>
                </a:lnTo>
                <a:lnTo>
                  <a:pt x="258622" y="59575"/>
                </a:lnTo>
                <a:close/>
              </a:path>
              <a:path w="619760" h="331470">
                <a:moveTo>
                  <a:pt x="258622" y="13703"/>
                </a:moveTo>
                <a:lnTo>
                  <a:pt x="230009" y="13703"/>
                </a:lnTo>
                <a:lnTo>
                  <a:pt x="230009" y="59512"/>
                </a:lnTo>
                <a:lnTo>
                  <a:pt x="258622" y="59512"/>
                </a:lnTo>
                <a:lnTo>
                  <a:pt x="258622" y="13703"/>
                </a:lnTo>
                <a:close/>
              </a:path>
              <a:path w="619760" h="331470">
                <a:moveTo>
                  <a:pt x="296799" y="196456"/>
                </a:moveTo>
                <a:lnTo>
                  <a:pt x="0" y="196456"/>
                </a:lnTo>
                <a:lnTo>
                  <a:pt x="0" y="220154"/>
                </a:lnTo>
                <a:lnTo>
                  <a:pt x="133578" y="220154"/>
                </a:lnTo>
                <a:lnTo>
                  <a:pt x="133578" y="331038"/>
                </a:lnTo>
                <a:lnTo>
                  <a:pt x="161683" y="331038"/>
                </a:lnTo>
                <a:lnTo>
                  <a:pt x="161683" y="220154"/>
                </a:lnTo>
                <a:lnTo>
                  <a:pt x="296799" y="220154"/>
                </a:lnTo>
                <a:lnTo>
                  <a:pt x="296799" y="196456"/>
                </a:lnTo>
                <a:close/>
              </a:path>
              <a:path w="619760" h="331470">
                <a:moveTo>
                  <a:pt x="482981" y="35547"/>
                </a:moveTo>
                <a:lnTo>
                  <a:pt x="333159" y="35547"/>
                </a:lnTo>
                <a:lnTo>
                  <a:pt x="333159" y="60032"/>
                </a:lnTo>
                <a:lnTo>
                  <a:pt x="453834" y="60032"/>
                </a:lnTo>
                <a:lnTo>
                  <a:pt x="445274" y="105371"/>
                </a:lnTo>
                <a:lnTo>
                  <a:pt x="427355" y="146824"/>
                </a:lnTo>
                <a:lnTo>
                  <a:pt x="400126" y="184099"/>
                </a:lnTo>
                <a:lnTo>
                  <a:pt x="363639" y="216903"/>
                </a:lnTo>
                <a:lnTo>
                  <a:pt x="317944" y="244919"/>
                </a:lnTo>
                <a:lnTo>
                  <a:pt x="333933" y="267830"/>
                </a:lnTo>
                <a:lnTo>
                  <a:pt x="381673" y="238658"/>
                </a:lnTo>
                <a:lnTo>
                  <a:pt x="419506" y="204800"/>
                </a:lnTo>
                <a:lnTo>
                  <a:pt x="448005" y="166903"/>
                </a:lnTo>
                <a:lnTo>
                  <a:pt x="467715" y="125615"/>
                </a:lnTo>
                <a:lnTo>
                  <a:pt x="479196" y="81610"/>
                </a:lnTo>
                <a:lnTo>
                  <a:pt x="482981" y="35547"/>
                </a:lnTo>
                <a:close/>
              </a:path>
              <a:path w="619760" h="331470">
                <a:moveTo>
                  <a:pt x="619391" y="134569"/>
                </a:moveTo>
                <a:lnTo>
                  <a:pt x="566788" y="134569"/>
                </a:lnTo>
                <a:lnTo>
                  <a:pt x="566788" y="0"/>
                </a:lnTo>
                <a:lnTo>
                  <a:pt x="538162" y="0"/>
                </a:lnTo>
                <a:lnTo>
                  <a:pt x="538162" y="330771"/>
                </a:lnTo>
                <a:lnTo>
                  <a:pt x="566788" y="330771"/>
                </a:lnTo>
                <a:lnTo>
                  <a:pt x="566788" y="159334"/>
                </a:lnTo>
                <a:lnTo>
                  <a:pt x="619391" y="159334"/>
                </a:lnTo>
                <a:lnTo>
                  <a:pt x="619391" y="13456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878669" y="6653521"/>
            <a:ext cx="262890" cy="332105"/>
          </a:xfrm>
          <a:custGeom>
            <a:avLst/>
            <a:gdLst/>
            <a:ahLst/>
            <a:cxnLst/>
            <a:rect l="l" t="t" r="r" b="b"/>
            <a:pathLst>
              <a:path w="262889" h="332104">
                <a:moveTo>
                  <a:pt x="262756" y="126411"/>
                </a:moveTo>
                <a:lnTo>
                  <a:pt x="234398" y="126411"/>
                </a:lnTo>
                <a:lnTo>
                  <a:pt x="234398" y="0"/>
                </a:lnTo>
                <a:lnTo>
                  <a:pt x="262756" y="0"/>
                </a:lnTo>
                <a:lnTo>
                  <a:pt x="262756" y="126411"/>
                </a:lnTo>
                <a:close/>
              </a:path>
              <a:path w="262889" h="332104">
                <a:moveTo>
                  <a:pt x="81228" y="256236"/>
                </a:moveTo>
                <a:lnTo>
                  <a:pt x="48267" y="248139"/>
                </a:lnTo>
                <a:lnTo>
                  <a:pt x="22534" y="225030"/>
                </a:lnTo>
                <a:lnTo>
                  <a:pt x="5841" y="188689"/>
                </a:lnTo>
                <a:lnTo>
                  <a:pt x="0" y="140893"/>
                </a:lnTo>
                <a:lnTo>
                  <a:pt x="5841" y="93241"/>
                </a:lnTo>
                <a:lnTo>
                  <a:pt x="22534" y="56948"/>
                </a:lnTo>
                <a:lnTo>
                  <a:pt x="48267" y="33791"/>
                </a:lnTo>
                <a:lnTo>
                  <a:pt x="81228" y="25549"/>
                </a:lnTo>
                <a:lnTo>
                  <a:pt x="111767" y="32714"/>
                </a:lnTo>
                <a:lnTo>
                  <a:pt x="134770" y="51613"/>
                </a:lnTo>
                <a:lnTo>
                  <a:pt x="81228" y="51613"/>
                </a:lnTo>
                <a:lnTo>
                  <a:pt x="59315" y="58121"/>
                </a:lnTo>
                <a:lnTo>
                  <a:pt x="42287" y="76208"/>
                </a:lnTo>
                <a:lnTo>
                  <a:pt x="31255" y="104317"/>
                </a:lnTo>
                <a:lnTo>
                  <a:pt x="27331" y="140893"/>
                </a:lnTo>
                <a:lnTo>
                  <a:pt x="31255" y="177618"/>
                </a:lnTo>
                <a:lnTo>
                  <a:pt x="42287" y="205778"/>
                </a:lnTo>
                <a:lnTo>
                  <a:pt x="59315" y="223814"/>
                </a:lnTo>
                <a:lnTo>
                  <a:pt x="81228" y="230172"/>
                </a:lnTo>
                <a:lnTo>
                  <a:pt x="134570" y="230172"/>
                </a:lnTo>
                <a:lnTo>
                  <a:pt x="112496" y="248866"/>
                </a:lnTo>
                <a:lnTo>
                  <a:pt x="81228" y="256236"/>
                </a:lnTo>
                <a:close/>
              </a:path>
              <a:path w="262889" h="332104">
                <a:moveTo>
                  <a:pt x="134570" y="230172"/>
                </a:moveTo>
                <a:lnTo>
                  <a:pt x="81228" y="230172"/>
                </a:lnTo>
                <a:lnTo>
                  <a:pt x="103030" y="223814"/>
                </a:lnTo>
                <a:lnTo>
                  <a:pt x="120067" y="205778"/>
                </a:lnTo>
                <a:lnTo>
                  <a:pt x="131157" y="177618"/>
                </a:lnTo>
                <a:lnTo>
                  <a:pt x="135116" y="140893"/>
                </a:lnTo>
                <a:lnTo>
                  <a:pt x="131157" y="104317"/>
                </a:lnTo>
                <a:lnTo>
                  <a:pt x="120067" y="76208"/>
                </a:lnTo>
                <a:lnTo>
                  <a:pt x="103030" y="58121"/>
                </a:lnTo>
                <a:lnTo>
                  <a:pt x="81228" y="51613"/>
                </a:lnTo>
                <a:lnTo>
                  <a:pt x="134770" y="51613"/>
                </a:lnTo>
                <a:lnTo>
                  <a:pt x="136297" y="52868"/>
                </a:lnTo>
                <a:lnTo>
                  <a:pt x="153406" y="84578"/>
                </a:lnTo>
                <a:lnTo>
                  <a:pt x="161682" y="126411"/>
                </a:lnTo>
                <a:lnTo>
                  <a:pt x="262756" y="126411"/>
                </a:lnTo>
                <a:lnTo>
                  <a:pt x="262756" y="150636"/>
                </a:lnTo>
                <a:lnTo>
                  <a:pt x="161934" y="150636"/>
                </a:lnTo>
                <a:lnTo>
                  <a:pt x="154384" y="194525"/>
                </a:lnTo>
                <a:lnTo>
                  <a:pt x="137393" y="227782"/>
                </a:lnTo>
                <a:lnTo>
                  <a:pt x="134570" y="230172"/>
                </a:lnTo>
                <a:close/>
              </a:path>
              <a:path w="262889" h="332104">
                <a:moveTo>
                  <a:pt x="262756" y="331559"/>
                </a:moveTo>
                <a:lnTo>
                  <a:pt x="234398" y="331559"/>
                </a:lnTo>
                <a:lnTo>
                  <a:pt x="234398" y="150636"/>
                </a:lnTo>
                <a:lnTo>
                  <a:pt x="262756" y="150636"/>
                </a:lnTo>
                <a:lnTo>
                  <a:pt x="262756" y="33155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99458" y="6653521"/>
            <a:ext cx="257175" cy="332105"/>
          </a:xfrm>
          <a:custGeom>
            <a:avLst/>
            <a:gdLst/>
            <a:ahLst/>
            <a:cxnLst/>
            <a:rect l="l" t="t" r="r" b="b"/>
            <a:pathLst>
              <a:path w="257175" h="332104">
                <a:moveTo>
                  <a:pt x="257081" y="331559"/>
                </a:moveTo>
                <a:lnTo>
                  <a:pt x="228723" y="331559"/>
                </a:lnTo>
                <a:lnTo>
                  <a:pt x="228723" y="190666"/>
                </a:lnTo>
                <a:lnTo>
                  <a:pt x="161160" y="190666"/>
                </a:lnTo>
                <a:lnTo>
                  <a:pt x="161160" y="165908"/>
                </a:lnTo>
                <a:lnTo>
                  <a:pt x="228723" y="165908"/>
                </a:lnTo>
                <a:lnTo>
                  <a:pt x="228723" y="100071"/>
                </a:lnTo>
                <a:lnTo>
                  <a:pt x="163484" y="100071"/>
                </a:lnTo>
                <a:lnTo>
                  <a:pt x="163484" y="75580"/>
                </a:lnTo>
                <a:lnTo>
                  <a:pt x="228723" y="75580"/>
                </a:lnTo>
                <a:lnTo>
                  <a:pt x="228723" y="0"/>
                </a:lnTo>
                <a:lnTo>
                  <a:pt x="257081" y="0"/>
                </a:lnTo>
                <a:lnTo>
                  <a:pt x="257081" y="331559"/>
                </a:lnTo>
                <a:close/>
              </a:path>
              <a:path w="257175" h="332104">
                <a:moveTo>
                  <a:pt x="25016" y="254130"/>
                </a:moveTo>
                <a:lnTo>
                  <a:pt x="1026" y="254130"/>
                </a:lnTo>
                <a:lnTo>
                  <a:pt x="1026" y="124038"/>
                </a:lnTo>
                <a:lnTo>
                  <a:pt x="114487" y="124038"/>
                </a:lnTo>
                <a:lnTo>
                  <a:pt x="114487" y="54254"/>
                </a:lnTo>
                <a:lnTo>
                  <a:pt x="0" y="54254"/>
                </a:lnTo>
                <a:lnTo>
                  <a:pt x="0" y="30020"/>
                </a:lnTo>
                <a:lnTo>
                  <a:pt x="142593" y="30020"/>
                </a:lnTo>
                <a:lnTo>
                  <a:pt x="142593" y="147738"/>
                </a:lnTo>
                <a:lnTo>
                  <a:pt x="29394" y="147738"/>
                </a:lnTo>
                <a:lnTo>
                  <a:pt x="29394" y="229381"/>
                </a:lnTo>
                <a:lnTo>
                  <a:pt x="168635" y="229381"/>
                </a:lnTo>
                <a:lnTo>
                  <a:pt x="170186" y="244129"/>
                </a:lnTo>
                <a:lnTo>
                  <a:pt x="132927" y="249134"/>
                </a:lnTo>
                <a:lnTo>
                  <a:pt x="97601" y="252189"/>
                </a:lnTo>
                <a:lnTo>
                  <a:pt x="62275" y="253715"/>
                </a:lnTo>
                <a:lnTo>
                  <a:pt x="25016" y="254130"/>
                </a:lnTo>
                <a:close/>
              </a:path>
              <a:path w="257175" h="332104">
                <a:moveTo>
                  <a:pt x="168635" y="229381"/>
                </a:moveTo>
                <a:lnTo>
                  <a:pt x="29394" y="229381"/>
                </a:lnTo>
                <a:lnTo>
                  <a:pt x="64697" y="228876"/>
                </a:lnTo>
                <a:lnTo>
                  <a:pt x="98404" y="227323"/>
                </a:lnTo>
                <a:lnTo>
                  <a:pt x="132160" y="224363"/>
                </a:lnTo>
                <a:lnTo>
                  <a:pt x="167610" y="219638"/>
                </a:lnTo>
                <a:lnTo>
                  <a:pt x="168582" y="228876"/>
                </a:lnTo>
                <a:lnTo>
                  <a:pt x="168635" y="22938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502961" y="6653796"/>
            <a:ext cx="593725" cy="330835"/>
          </a:xfrm>
          <a:custGeom>
            <a:avLst/>
            <a:gdLst/>
            <a:ahLst/>
            <a:cxnLst/>
            <a:rect l="l" t="t" r="r" b="b"/>
            <a:pathLst>
              <a:path w="593725" h="330834">
                <a:moveTo>
                  <a:pt x="261988" y="85852"/>
                </a:moveTo>
                <a:lnTo>
                  <a:pt x="253707" y="55600"/>
                </a:lnTo>
                <a:lnTo>
                  <a:pt x="234645" y="36868"/>
                </a:lnTo>
                <a:lnTo>
                  <a:pt x="232587" y="34848"/>
                </a:lnTo>
                <a:lnTo>
                  <a:pt x="232587" y="85852"/>
                </a:lnTo>
                <a:lnTo>
                  <a:pt x="226441" y="105867"/>
                </a:lnTo>
                <a:lnTo>
                  <a:pt x="209130" y="121132"/>
                </a:lnTo>
                <a:lnTo>
                  <a:pt x="182333" y="130886"/>
                </a:lnTo>
                <a:lnTo>
                  <a:pt x="147764" y="134302"/>
                </a:lnTo>
                <a:lnTo>
                  <a:pt x="113182" y="130886"/>
                </a:lnTo>
                <a:lnTo>
                  <a:pt x="86410" y="121132"/>
                </a:lnTo>
                <a:lnTo>
                  <a:pt x="69176" y="105867"/>
                </a:lnTo>
                <a:lnTo>
                  <a:pt x="63182" y="85852"/>
                </a:lnTo>
                <a:lnTo>
                  <a:pt x="69176" y="65646"/>
                </a:lnTo>
                <a:lnTo>
                  <a:pt x="86410" y="50203"/>
                </a:lnTo>
                <a:lnTo>
                  <a:pt x="113182" y="40335"/>
                </a:lnTo>
                <a:lnTo>
                  <a:pt x="147764" y="36868"/>
                </a:lnTo>
                <a:lnTo>
                  <a:pt x="182333" y="40335"/>
                </a:lnTo>
                <a:lnTo>
                  <a:pt x="209130" y="50203"/>
                </a:lnTo>
                <a:lnTo>
                  <a:pt x="226441" y="65646"/>
                </a:lnTo>
                <a:lnTo>
                  <a:pt x="232587" y="85852"/>
                </a:lnTo>
                <a:lnTo>
                  <a:pt x="232587" y="34848"/>
                </a:lnTo>
                <a:lnTo>
                  <a:pt x="230390" y="32677"/>
                </a:lnTo>
                <a:lnTo>
                  <a:pt x="194322" y="18110"/>
                </a:lnTo>
                <a:lnTo>
                  <a:pt x="147764" y="12890"/>
                </a:lnTo>
                <a:lnTo>
                  <a:pt x="101231" y="18110"/>
                </a:lnTo>
                <a:lnTo>
                  <a:pt x="65239" y="32677"/>
                </a:lnTo>
                <a:lnTo>
                  <a:pt x="42024" y="55600"/>
                </a:lnTo>
                <a:lnTo>
                  <a:pt x="33782" y="85852"/>
                </a:lnTo>
                <a:lnTo>
                  <a:pt x="42024" y="115785"/>
                </a:lnTo>
                <a:lnTo>
                  <a:pt x="65239" y="138518"/>
                </a:lnTo>
                <a:lnTo>
                  <a:pt x="101231" y="152946"/>
                </a:lnTo>
                <a:lnTo>
                  <a:pt x="147764" y="158000"/>
                </a:lnTo>
                <a:lnTo>
                  <a:pt x="194322" y="152946"/>
                </a:lnTo>
                <a:lnTo>
                  <a:pt x="230390" y="138518"/>
                </a:lnTo>
                <a:lnTo>
                  <a:pt x="234721" y="134302"/>
                </a:lnTo>
                <a:lnTo>
                  <a:pt x="253707" y="115785"/>
                </a:lnTo>
                <a:lnTo>
                  <a:pt x="261988" y="85852"/>
                </a:lnTo>
                <a:close/>
              </a:path>
              <a:path w="593725" h="330834">
                <a:moveTo>
                  <a:pt x="296799" y="189344"/>
                </a:moveTo>
                <a:lnTo>
                  <a:pt x="0" y="189344"/>
                </a:lnTo>
                <a:lnTo>
                  <a:pt x="0" y="214096"/>
                </a:lnTo>
                <a:lnTo>
                  <a:pt x="133565" y="214096"/>
                </a:lnTo>
                <a:lnTo>
                  <a:pt x="133565" y="330771"/>
                </a:lnTo>
                <a:lnTo>
                  <a:pt x="161671" y="330771"/>
                </a:lnTo>
                <a:lnTo>
                  <a:pt x="161671" y="214096"/>
                </a:lnTo>
                <a:lnTo>
                  <a:pt x="296799" y="214096"/>
                </a:lnTo>
                <a:lnTo>
                  <a:pt x="296799" y="189344"/>
                </a:lnTo>
                <a:close/>
              </a:path>
              <a:path w="593725" h="330834">
                <a:moveTo>
                  <a:pt x="512368" y="165379"/>
                </a:moveTo>
                <a:lnTo>
                  <a:pt x="453326" y="120738"/>
                </a:lnTo>
                <a:lnTo>
                  <a:pt x="430644" y="51612"/>
                </a:lnTo>
                <a:lnTo>
                  <a:pt x="430644" y="18427"/>
                </a:lnTo>
                <a:lnTo>
                  <a:pt x="401497" y="18427"/>
                </a:lnTo>
                <a:lnTo>
                  <a:pt x="401497" y="51612"/>
                </a:lnTo>
                <a:lnTo>
                  <a:pt x="395528" y="89789"/>
                </a:lnTo>
                <a:lnTo>
                  <a:pt x="378739" y="124129"/>
                </a:lnTo>
                <a:lnTo>
                  <a:pt x="352767" y="152298"/>
                </a:lnTo>
                <a:lnTo>
                  <a:pt x="319239" y="171958"/>
                </a:lnTo>
                <a:lnTo>
                  <a:pt x="334975" y="194881"/>
                </a:lnTo>
                <a:lnTo>
                  <a:pt x="361696" y="180098"/>
                </a:lnTo>
                <a:lnTo>
                  <a:pt x="384594" y="159816"/>
                </a:lnTo>
                <a:lnTo>
                  <a:pt x="403009" y="134835"/>
                </a:lnTo>
                <a:lnTo>
                  <a:pt x="416318" y="105994"/>
                </a:lnTo>
                <a:lnTo>
                  <a:pt x="429755" y="132956"/>
                </a:lnTo>
                <a:lnTo>
                  <a:pt x="448170" y="156146"/>
                </a:lnTo>
                <a:lnTo>
                  <a:pt x="470928" y="174967"/>
                </a:lnTo>
                <a:lnTo>
                  <a:pt x="497420" y="188810"/>
                </a:lnTo>
                <a:lnTo>
                  <a:pt x="512368" y="165379"/>
                </a:lnTo>
                <a:close/>
              </a:path>
              <a:path w="593725" h="330834">
                <a:moveTo>
                  <a:pt x="583552" y="0"/>
                </a:moveTo>
                <a:lnTo>
                  <a:pt x="554913" y="0"/>
                </a:lnTo>
                <a:lnTo>
                  <a:pt x="554913" y="242798"/>
                </a:lnTo>
                <a:lnTo>
                  <a:pt x="583552" y="242798"/>
                </a:lnTo>
                <a:lnTo>
                  <a:pt x="583552" y="0"/>
                </a:lnTo>
                <a:close/>
              </a:path>
              <a:path w="593725" h="330834">
                <a:moveTo>
                  <a:pt x="593598" y="299161"/>
                </a:moveTo>
                <a:lnTo>
                  <a:pt x="402780" y="299161"/>
                </a:lnTo>
                <a:lnTo>
                  <a:pt x="402780" y="220421"/>
                </a:lnTo>
                <a:lnTo>
                  <a:pt x="374167" y="220421"/>
                </a:lnTo>
                <a:lnTo>
                  <a:pt x="374167" y="323392"/>
                </a:lnTo>
                <a:lnTo>
                  <a:pt x="593598" y="323392"/>
                </a:lnTo>
                <a:lnTo>
                  <a:pt x="593598" y="29916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24778" y="6653796"/>
            <a:ext cx="607695" cy="330835"/>
          </a:xfrm>
          <a:custGeom>
            <a:avLst/>
            <a:gdLst/>
            <a:ahLst/>
            <a:cxnLst/>
            <a:rect l="l" t="t" r="r" b="b"/>
            <a:pathLst>
              <a:path w="607695" h="330834">
                <a:moveTo>
                  <a:pt x="264312" y="0"/>
                </a:moveTo>
                <a:lnTo>
                  <a:pt x="235686" y="0"/>
                </a:lnTo>
                <a:lnTo>
                  <a:pt x="235686" y="61620"/>
                </a:lnTo>
                <a:lnTo>
                  <a:pt x="160007" y="61620"/>
                </a:lnTo>
                <a:lnTo>
                  <a:pt x="161721" y="52692"/>
                </a:lnTo>
                <a:lnTo>
                  <a:pt x="162979" y="43497"/>
                </a:lnTo>
                <a:lnTo>
                  <a:pt x="163753" y="34086"/>
                </a:lnTo>
                <a:lnTo>
                  <a:pt x="164007" y="24485"/>
                </a:lnTo>
                <a:lnTo>
                  <a:pt x="16510" y="24485"/>
                </a:lnTo>
                <a:lnTo>
                  <a:pt x="16510" y="48983"/>
                </a:lnTo>
                <a:lnTo>
                  <a:pt x="133070" y="48983"/>
                </a:lnTo>
                <a:lnTo>
                  <a:pt x="120764" y="89573"/>
                </a:lnTo>
                <a:lnTo>
                  <a:pt x="93611" y="124663"/>
                </a:lnTo>
                <a:lnTo>
                  <a:pt x="52920" y="153377"/>
                </a:lnTo>
                <a:lnTo>
                  <a:pt x="0" y="174853"/>
                </a:lnTo>
                <a:lnTo>
                  <a:pt x="11861" y="198031"/>
                </a:lnTo>
                <a:lnTo>
                  <a:pt x="60274" y="179070"/>
                </a:lnTo>
                <a:lnTo>
                  <a:pt x="100457" y="153746"/>
                </a:lnTo>
                <a:lnTo>
                  <a:pt x="131584" y="122313"/>
                </a:lnTo>
                <a:lnTo>
                  <a:pt x="152793" y="85051"/>
                </a:lnTo>
                <a:lnTo>
                  <a:pt x="235686" y="85051"/>
                </a:lnTo>
                <a:lnTo>
                  <a:pt x="235686" y="129819"/>
                </a:lnTo>
                <a:lnTo>
                  <a:pt x="149313" y="129819"/>
                </a:lnTo>
                <a:lnTo>
                  <a:pt x="149313" y="154051"/>
                </a:lnTo>
                <a:lnTo>
                  <a:pt x="235686" y="154051"/>
                </a:lnTo>
                <a:lnTo>
                  <a:pt x="235686" y="198831"/>
                </a:lnTo>
                <a:lnTo>
                  <a:pt x="264312" y="198831"/>
                </a:lnTo>
                <a:lnTo>
                  <a:pt x="264312" y="85051"/>
                </a:lnTo>
                <a:lnTo>
                  <a:pt x="264312" y="61620"/>
                </a:lnTo>
                <a:lnTo>
                  <a:pt x="264312" y="0"/>
                </a:lnTo>
                <a:close/>
              </a:path>
              <a:path w="607695" h="330834">
                <a:moveTo>
                  <a:pt x="266115" y="265455"/>
                </a:moveTo>
                <a:lnTo>
                  <a:pt x="258483" y="238912"/>
                </a:lnTo>
                <a:lnTo>
                  <a:pt x="244055" y="225691"/>
                </a:lnTo>
                <a:lnTo>
                  <a:pt x="237756" y="219925"/>
                </a:lnTo>
                <a:lnTo>
                  <a:pt x="237756" y="265455"/>
                </a:lnTo>
                <a:lnTo>
                  <a:pt x="231978" y="282257"/>
                </a:lnTo>
                <a:lnTo>
                  <a:pt x="215938" y="294855"/>
                </a:lnTo>
                <a:lnTo>
                  <a:pt x="190944" y="302742"/>
                </a:lnTo>
                <a:lnTo>
                  <a:pt x="158330" y="305485"/>
                </a:lnTo>
                <a:lnTo>
                  <a:pt x="125133" y="302742"/>
                </a:lnTo>
                <a:lnTo>
                  <a:pt x="99860" y="294855"/>
                </a:lnTo>
                <a:lnTo>
                  <a:pt x="83781" y="282257"/>
                </a:lnTo>
                <a:lnTo>
                  <a:pt x="78143" y="265455"/>
                </a:lnTo>
                <a:lnTo>
                  <a:pt x="83781" y="248653"/>
                </a:lnTo>
                <a:lnTo>
                  <a:pt x="99860" y="236093"/>
                </a:lnTo>
                <a:lnTo>
                  <a:pt x="125133" y="228269"/>
                </a:lnTo>
                <a:lnTo>
                  <a:pt x="158330" y="225691"/>
                </a:lnTo>
                <a:lnTo>
                  <a:pt x="190944" y="228269"/>
                </a:lnTo>
                <a:lnTo>
                  <a:pt x="215938" y="236093"/>
                </a:lnTo>
                <a:lnTo>
                  <a:pt x="231978" y="248653"/>
                </a:lnTo>
                <a:lnTo>
                  <a:pt x="237756" y="265455"/>
                </a:lnTo>
                <a:lnTo>
                  <a:pt x="237756" y="219925"/>
                </a:lnTo>
                <a:lnTo>
                  <a:pt x="236791" y="219036"/>
                </a:lnTo>
                <a:lnTo>
                  <a:pt x="202806" y="206565"/>
                </a:lnTo>
                <a:lnTo>
                  <a:pt x="158330" y="202247"/>
                </a:lnTo>
                <a:lnTo>
                  <a:pt x="113309" y="206565"/>
                </a:lnTo>
                <a:lnTo>
                  <a:pt x="79108" y="219036"/>
                </a:lnTo>
                <a:lnTo>
                  <a:pt x="57378" y="238912"/>
                </a:lnTo>
                <a:lnTo>
                  <a:pt x="49771" y="265455"/>
                </a:lnTo>
                <a:lnTo>
                  <a:pt x="57378" y="292188"/>
                </a:lnTo>
                <a:lnTo>
                  <a:pt x="79108" y="312229"/>
                </a:lnTo>
                <a:lnTo>
                  <a:pt x="113309" y="324815"/>
                </a:lnTo>
                <a:lnTo>
                  <a:pt x="158330" y="329184"/>
                </a:lnTo>
                <a:lnTo>
                  <a:pt x="202806" y="324815"/>
                </a:lnTo>
                <a:lnTo>
                  <a:pt x="236791" y="312229"/>
                </a:lnTo>
                <a:lnTo>
                  <a:pt x="244094" y="305485"/>
                </a:lnTo>
                <a:lnTo>
                  <a:pt x="258483" y="292188"/>
                </a:lnTo>
                <a:lnTo>
                  <a:pt x="266115" y="265455"/>
                </a:lnTo>
                <a:close/>
              </a:path>
              <a:path w="607695" h="330834">
                <a:moveTo>
                  <a:pt x="572465" y="85852"/>
                </a:moveTo>
                <a:lnTo>
                  <a:pt x="564197" y="55600"/>
                </a:lnTo>
                <a:lnTo>
                  <a:pt x="545134" y="36868"/>
                </a:lnTo>
                <a:lnTo>
                  <a:pt x="543064" y="34836"/>
                </a:lnTo>
                <a:lnTo>
                  <a:pt x="543064" y="85852"/>
                </a:lnTo>
                <a:lnTo>
                  <a:pt x="536917" y="105867"/>
                </a:lnTo>
                <a:lnTo>
                  <a:pt x="519607" y="121132"/>
                </a:lnTo>
                <a:lnTo>
                  <a:pt x="492810" y="130886"/>
                </a:lnTo>
                <a:lnTo>
                  <a:pt x="458228" y="134302"/>
                </a:lnTo>
                <a:lnTo>
                  <a:pt x="423659" y="130886"/>
                </a:lnTo>
                <a:lnTo>
                  <a:pt x="396900" y="121132"/>
                </a:lnTo>
                <a:lnTo>
                  <a:pt x="379653" y="105867"/>
                </a:lnTo>
                <a:lnTo>
                  <a:pt x="373659" y="85852"/>
                </a:lnTo>
                <a:lnTo>
                  <a:pt x="379653" y="65646"/>
                </a:lnTo>
                <a:lnTo>
                  <a:pt x="396900" y="50203"/>
                </a:lnTo>
                <a:lnTo>
                  <a:pt x="423659" y="40335"/>
                </a:lnTo>
                <a:lnTo>
                  <a:pt x="458228" y="36868"/>
                </a:lnTo>
                <a:lnTo>
                  <a:pt x="492810" y="40335"/>
                </a:lnTo>
                <a:lnTo>
                  <a:pt x="519607" y="50203"/>
                </a:lnTo>
                <a:lnTo>
                  <a:pt x="536917" y="65646"/>
                </a:lnTo>
                <a:lnTo>
                  <a:pt x="543064" y="85852"/>
                </a:lnTo>
                <a:lnTo>
                  <a:pt x="543064" y="34836"/>
                </a:lnTo>
                <a:lnTo>
                  <a:pt x="540880" y="32677"/>
                </a:lnTo>
                <a:lnTo>
                  <a:pt x="504799" y="18110"/>
                </a:lnTo>
                <a:lnTo>
                  <a:pt x="458228" y="12890"/>
                </a:lnTo>
                <a:lnTo>
                  <a:pt x="411708" y="18110"/>
                </a:lnTo>
                <a:lnTo>
                  <a:pt x="375716" y="32677"/>
                </a:lnTo>
                <a:lnTo>
                  <a:pt x="352501" y="55600"/>
                </a:lnTo>
                <a:lnTo>
                  <a:pt x="344258" y="85852"/>
                </a:lnTo>
                <a:lnTo>
                  <a:pt x="352501" y="115785"/>
                </a:lnTo>
                <a:lnTo>
                  <a:pt x="375716" y="138518"/>
                </a:lnTo>
                <a:lnTo>
                  <a:pt x="411708" y="152946"/>
                </a:lnTo>
                <a:lnTo>
                  <a:pt x="458228" y="158000"/>
                </a:lnTo>
                <a:lnTo>
                  <a:pt x="504799" y="152946"/>
                </a:lnTo>
                <a:lnTo>
                  <a:pt x="540880" y="138518"/>
                </a:lnTo>
                <a:lnTo>
                  <a:pt x="545198" y="134302"/>
                </a:lnTo>
                <a:lnTo>
                  <a:pt x="564197" y="115785"/>
                </a:lnTo>
                <a:lnTo>
                  <a:pt x="572465" y="85852"/>
                </a:lnTo>
                <a:close/>
              </a:path>
              <a:path w="607695" h="330834">
                <a:moveTo>
                  <a:pt x="607275" y="189344"/>
                </a:moveTo>
                <a:lnTo>
                  <a:pt x="310476" y="189344"/>
                </a:lnTo>
                <a:lnTo>
                  <a:pt x="310476" y="214096"/>
                </a:lnTo>
                <a:lnTo>
                  <a:pt x="444055" y="214096"/>
                </a:lnTo>
                <a:lnTo>
                  <a:pt x="444055" y="330771"/>
                </a:lnTo>
                <a:lnTo>
                  <a:pt x="472160" y="330771"/>
                </a:lnTo>
                <a:lnTo>
                  <a:pt x="472160" y="214096"/>
                </a:lnTo>
                <a:lnTo>
                  <a:pt x="607275" y="214096"/>
                </a:lnTo>
                <a:lnTo>
                  <a:pt x="607275" y="18934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33920" y="6653521"/>
            <a:ext cx="281940" cy="331470"/>
          </a:xfrm>
          <a:custGeom>
            <a:avLst/>
            <a:gdLst/>
            <a:ahLst/>
            <a:cxnLst/>
            <a:rect l="l" t="t" r="r" b="b"/>
            <a:pathLst>
              <a:path w="281940" h="331470">
                <a:moveTo>
                  <a:pt x="281836" y="133781"/>
                </a:moveTo>
                <a:lnTo>
                  <a:pt x="254243" y="133781"/>
                </a:lnTo>
                <a:lnTo>
                  <a:pt x="254243" y="0"/>
                </a:lnTo>
                <a:lnTo>
                  <a:pt x="281836" y="0"/>
                </a:lnTo>
                <a:lnTo>
                  <a:pt x="281836" y="133781"/>
                </a:lnTo>
                <a:close/>
              </a:path>
              <a:path w="281940" h="331470">
                <a:moveTo>
                  <a:pt x="209895" y="314180"/>
                </a:moveTo>
                <a:lnTo>
                  <a:pt x="182816" y="314180"/>
                </a:lnTo>
                <a:lnTo>
                  <a:pt x="182816" y="7111"/>
                </a:lnTo>
                <a:lnTo>
                  <a:pt x="209895" y="7111"/>
                </a:lnTo>
                <a:lnTo>
                  <a:pt x="209895" y="133781"/>
                </a:lnTo>
                <a:lnTo>
                  <a:pt x="281836" y="133781"/>
                </a:lnTo>
                <a:lnTo>
                  <a:pt x="281836" y="158796"/>
                </a:lnTo>
                <a:lnTo>
                  <a:pt x="209895" y="158796"/>
                </a:lnTo>
                <a:lnTo>
                  <a:pt x="209895" y="314180"/>
                </a:lnTo>
                <a:close/>
              </a:path>
              <a:path w="281940" h="331470">
                <a:moveTo>
                  <a:pt x="281836" y="331035"/>
                </a:moveTo>
                <a:lnTo>
                  <a:pt x="254243" y="331035"/>
                </a:lnTo>
                <a:lnTo>
                  <a:pt x="254243" y="158796"/>
                </a:lnTo>
                <a:lnTo>
                  <a:pt x="281836" y="158796"/>
                </a:lnTo>
                <a:lnTo>
                  <a:pt x="281836" y="331035"/>
                </a:lnTo>
                <a:close/>
              </a:path>
              <a:path w="281940" h="331470">
                <a:moveTo>
                  <a:pt x="159358" y="63730"/>
                </a:moveTo>
                <a:lnTo>
                  <a:pt x="7728" y="63730"/>
                </a:lnTo>
                <a:lnTo>
                  <a:pt x="7728" y="39506"/>
                </a:lnTo>
                <a:lnTo>
                  <a:pt x="159358" y="39506"/>
                </a:lnTo>
                <a:lnTo>
                  <a:pt x="159358" y="63730"/>
                </a:lnTo>
                <a:close/>
              </a:path>
              <a:path w="281940" h="331470">
                <a:moveTo>
                  <a:pt x="18043" y="262557"/>
                </a:moveTo>
                <a:lnTo>
                  <a:pt x="0" y="240173"/>
                </a:lnTo>
                <a:lnTo>
                  <a:pt x="30889" y="215094"/>
                </a:lnTo>
                <a:lnTo>
                  <a:pt x="53342" y="180558"/>
                </a:lnTo>
                <a:lnTo>
                  <a:pt x="67043" y="138368"/>
                </a:lnTo>
                <a:lnTo>
                  <a:pt x="71679" y="90328"/>
                </a:lnTo>
                <a:lnTo>
                  <a:pt x="71679" y="63730"/>
                </a:lnTo>
                <a:lnTo>
                  <a:pt x="99272" y="63730"/>
                </a:lnTo>
                <a:lnTo>
                  <a:pt x="99272" y="90328"/>
                </a:lnTo>
                <a:lnTo>
                  <a:pt x="103820" y="134080"/>
                </a:lnTo>
                <a:lnTo>
                  <a:pt x="112719" y="159854"/>
                </a:lnTo>
                <a:lnTo>
                  <a:pt x="86120" y="159854"/>
                </a:lnTo>
                <a:lnTo>
                  <a:pt x="75592" y="192456"/>
                </a:lnTo>
                <a:lnTo>
                  <a:pt x="60689" y="220787"/>
                </a:lnTo>
                <a:lnTo>
                  <a:pt x="41482" y="244327"/>
                </a:lnTo>
                <a:lnTo>
                  <a:pt x="18043" y="262557"/>
                </a:lnTo>
                <a:close/>
              </a:path>
              <a:path w="281940" h="331470">
                <a:moveTo>
                  <a:pt x="152908" y="251241"/>
                </a:moveTo>
                <a:lnTo>
                  <a:pt x="130272" y="234943"/>
                </a:lnTo>
                <a:lnTo>
                  <a:pt x="111540" y="213892"/>
                </a:lnTo>
                <a:lnTo>
                  <a:pt x="96794" y="188669"/>
                </a:lnTo>
                <a:lnTo>
                  <a:pt x="86120" y="159854"/>
                </a:lnTo>
                <a:lnTo>
                  <a:pt x="112719" y="159854"/>
                </a:lnTo>
                <a:lnTo>
                  <a:pt x="117289" y="173090"/>
                </a:lnTo>
                <a:lnTo>
                  <a:pt x="139412" y="205285"/>
                </a:lnTo>
                <a:lnTo>
                  <a:pt x="169925" y="228590"/>
                </a:lnTo>
                <a:lnTo>
                  <a:pt x="152908" y="25124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290537" y="6672046"/>
            <a:ext cx="220345" cy="128905"/>
          </a:xfrm>
          <a:custGeom>
            <a:avLst/>
            <a:gdLst/>
            <a:ahLst/>
            <a:cxnLst/>
            <a:rect l="l" t="t" r="r" b="b"/>
            <a:pathLst>
              <a:path w="220345" h="128904">
                <a:moveTo>
                  <a:pt x="219964" y="0"/>
                </a:moveTo>
                <a:lnTo>
                  <a:pt x="191592" y="0"/>
                </a:lnTo>
                <a:lnTo>
                  <a:pt x="191592" y="24384"/>
                </a:lnTo>
                <a:lnTo>
                  <a:pt x="191592" y="105232"/>
                </a:lnTo>
                <a:lnTo>
                  <a:pt x="28105" y="105232"/>
                </a:lnTo>
                <a:lnTo>
                  <a:pt x="28105" y="24384"/>
                </a:lnTo>
                <a:lnTo>
                  <a:pt x="191592" y="24384"/>
                </a:lnTo>
                <a:lnTo>
                  <a:pt x="191592" y="0"/>
                </a:lnTo>
                <a:lnTo>
                  <a:pt x="0" y="0"/>
                </a:lnTo>
                <a:lnTo>
                  <a:pt x="0" y="24384"/>
                </a:lnTo>
                <a:lnTo>
                  <a:pt x="0" y="105232"/>
                </a:lnTo>
                <a:lnTo>
                  <a:pt x="0" y="128333"/>
                </a:lnTo>
                <a:lnTo>
                  <a:pt x="219964" y="128333"/>
                </a:lnTo>
                <a:lnTo>
                  <a:pt x="219964" y="105791"/>
                </a:lnTo>
                <a:lnTo>
                  <a:pt x="219964" y="105232"/>
                </a:lnTo>
                <a:lnTo>
                  <a:pt x="219964" y="24384"/>
                </a:lnTo>
                <a:lnTo>
                  <a:pt x="219964" y="23888"/>
                </a:lnTo>
                <a:lnTo>
                  <a:pt x="219964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252119" y="6653796"/>
            <a:ext cx="583565" cy="330835"/>
          </a:xfrm>
          <a:custGeom>
            <a:avLst/>
            <a:gdLst/>
            <a:ahLst/>
            <a:cxnLst/>
            <a:rect l="l" t="t" r="r" b="b"/>
            <a:pathLst>
              <a:path w="583565" h="330834">
                <a:moveTo>
                  <a:pt x="296799" y="192239"/>
                </a:moveTo>
                <a:lnTo>
                  <a:pt x="0" y="192239"/>
                </a:lnTo>
                <a:lnTo>
                  <a:pt x="0" y="216204"/>
                </a:lnTo>
                <a:lnTo>
                  <a:pt x="133578" y="216204"/>
                </a:lnTo>
                <a:lnTo>
                  <a:pt x="133578" y="330504"/>
                </a:lnTo>
                <a:lnTo>
                  <a:pt x="161683" y="330504"/>
                </a:lnTo>
                <a:lnTo>
                  <a:pt x="161683" y="216204"/>
                </a:lnTo>
                <a:lnTo>
                  <a:pt x="296799" y="216204"/>
                </a:lnTo>
                <a:lnTo>
                  <a:pt x="296799" y="192239"/>
                </a:lnTo>
                <a:close/>
              </a:path>
              <a:path w="583565" h="330834">
                <a:moveTo>
                  <a:pt x="519861" y="167487"/>
                </a:moveTo>
                <a:lnTo>
                  <a:pt x="517956" y="152996"/>
                </a:lnTo>
                <a:lnTo>
                  <a:pt x="517931" y="152806"/>
                </a:lnTo>
                <a:lnTo>
                  <a:pt x="516763" y="143789"/>
                </a:lnTo>
                <a:lnTo>
                  <a:pt x="483273" y="148653"/>
                </a:lnTo>
                <a:lnTo>
                  <a:pt x="448932" y="151498"/>
                </a:lnTo>
                <a:lnTo>
                  <a:pt x="410210" y="152806"/>
                </a:lnTo>
                <a:lnTo>
                  <a:pt x="363601" y="152996"/>
                </a:lnTo>
                <a:lnTo>
                  <a:pt x="363601" y="109016"/>
                </a:lnTo>
                <a:lnTo>
                  <a:pt x="481177" y="109016"/>
                </a:lnTo>
                <a:lnTo>
                  <a:pt x="481177" y="85585"/>
                </a:lnTo>
                <a:lnTo>
                  <a:pt x="363601" y="85585"/>
                </a:lnTo>
                <a:lnTo>
                  <a:pt x="363601" y="44246"/>
                </a:lnTo>
                <a:lnTo>
                  <a:pt x="490194" y="44246"/>
                </a:lnTo>
                <a:lnTo>
                  <a:pt x="490194" y="20002"/>
                </a:lnTo>
                <a:lnTo>
                  <a:pt x="334721" y="20002"/>
                </a:lnTo>
                <a:lnTo>
                  <a:pt x="334721" y="176707"/>
                </a:lnTo>
                <a:lnTo>
                  <a:pt x="361010" y="176707"/>
                </a:lnTo>
                <a:lnTo>
                  <a:pt x="409397" y="176555"/>
                </a:lnTo>
                <a:lnTo>
                  <a:pt x="449529" y="175361"/>
                </a:lnTo>
                <a:lnTo>
                  <a:pt x="485101" y="172516"/>
                </a:lnTo>
                <a:lnTo>
                  <a:pt x="519861" y="167487"/>
                </a:lnTo>
                <a:close/>
              </a:path>
              <a:path w="583565" h="330834">
                <a:moveTo>
                  <a:pt x="583539" y="213842"/>
                </a:moveTo>
                <a:lnTo>
                  <a:pt x="555434" y="213842"/>
                </a:lnTo>
                <a:lnTo>
                  <a:pt x="555434" y="237020"/>
                </a:lnTo>
                <a:lnTo>
                  <a:pt x="555434" y="302323"/>
                </a:lnTo>
                <a:lnTo>
                  <a:pt x="400977" y="302323"/>
                </a:lnTo>
                <a:lnTo>
                  <a:pt x="400977" y="237020"/>
                </a:lnTo>
                <a:lnTo>
                  <a:pt x="555434" y="237020"/>
                </a:lnTo>
                <a:lnTo>
                  <a:pt x="555434" y="213842"/>
                </a:lnTo>
                <a:lnTo>
                  <a:pt x="372618" y="213842"/>
                </a:lnTo>
                <a:lnTo>
                  <a:pt x="372618" y="326288"/>
                </a:lnTo>
                <a:lnTo>
                  <a:pt x="583539" y="326288"/>
                </a:lnTo>
                <a:lnTo>
                  <a:pt x="583539" y="302323"/>
                </a:lnTo>
                <a:lnTo>
                  <a:pt x="583539" y="237020"/>
                </a:lnTo>
                <a:lnTo>
                  <a:pt x="583539" y="213842"/>
                </a:lnTo>
                <a:close/>
              </a:path>
              <a:path w="583565" h="330834">
                <a:moveTo>
                  <a:pt x="583539" y="0"/>
                </a:moveTo>
                <a:lnTo>
                  <a:pt x="554926" y="0"/>
                </a:lnTo>
                <a:lnTo>
                  <a:pt x="554926" y="197243"/>
                </a:lnTo>
                <a:lnTo>
                  <a:pt x="583539" y="197243"/>
                </a:lnTo>
                <a:lnTo>
                  <a:pt x="58353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82090" y="6653529"/>
            <a:ext cx="909955" cy="331470"/>
          </a:xfrm>
          <a:custGeom>
            <a:avLst/>
            <a:gdLst/>
            <a:ahLst/>
            <a:cxnLst/>
            <a:rect l="l" t="t" r="r" b="b"/>
            <a:pathLst>
              <a:path w="909954" h="331470">
                <a:moveTo>
                  <a:pt x="190563" y="160896"/>
                </a:moveTo>
                <a:lnTo>
                  <a:pt x="132956" y="122059"/>
                </a:lnTo>
                <a:lnTo>
                  <a:pt x="111188" y="62941"/>
                </a:lnTo>
                <a:lnTo>
                  <a:pt x="111137" y="48717"/>
                </a:lnTo>
                <a:lnTo>
                  <a:pt x="183857" y="48717"/>
                </a:lnTo>
                <a:lnTo>
                  <a:pt x="183857" y="24485"/>
                </a:lnTo>
                <a:lnTo>
                  <a:pt x="8775" y="24485"/>
                </a:lnTo>
                <a:lnTo>
                  <a:pt x="8775" y="48717"/>
                </a:lnTo>
                <a:lnTo>
                  <a:pt x="82778" y="48717"/>
                </a:lnTo>
                <a:lnTo>
                  <a:pt x="82778" y="62941"/>
                </a:lnTo>
                <a:lnTo>
                  <a:pt x="76581" y="97421"/>
                </a:lnTo>
                <a:lnTo>
                  <a:pt x="59563" y="128079"/>
                </a:lnTo>
                <a:lnTo>
                  <a:pt x="33464" y="152971"/>
                </a:lnTo>
                <a:lnTo>
                  <a:pt x="0" y="170116"/>
                </a:lnTo>
                <a:lnTo>
                  <a:pt x="14693" y="193560"/>
                </a:lnTo>
                <a:lnTo>
                  <a:pt x="42100" y="180047"/>
                </a:lnTo>
                <a:lnTo>
                  <a:pt x="65468" y="161455"/>
                </a:lnTo>
                <a:lnTo>
                  <a:pt x="84137" y="138442"/>
                </a:lnTo>
                <a:lnTo>
                  <a:pt x="97472" y="111658"/>
                </a:lnTo>
                <a:lnTo>
                  <a:pt x="110515" y="135153"/>
                </a:lnTo>
                <a:lnTo>
                  <a:pt x="128435" y="155435"/>
                </a:lnTo>
                <a:lnTo>
                  <a:pt x="150723" y="171881"/>
                </a:lnTo>
                <a:lnTo>
                  <a:pt x="176898" y="183819"/>
                </a:lnTo>
                <a:lnTo>
                  <a:pt x="190563" y="160896"/>
                </a:lnTo>
                <a:close/>
              </a:path>
              <a:path w="909954" h="331470">
                <a:moveTo>
                  <a:pt x="257594" y="269138"/>
                </a:moveTo>
                <a:lnTo>
                  <a:pt x="250278" y="243611"/>
                </a:lnTo>
                <a:lnTo>
                  <a:pt x="237642" y="232283"/>
                </a:lnTo>
                <a:lnTo>
                  <a:pt x="229755" y="225209"/>
                </a:lnTo>
                <a:lnTo>
                  <a:pt x="229755" y="269138"/>
                </a:lnTo>
                <a:lnTo>
                  <a:pt x="224320" y="285026"/>
                </a:lnTo>
                <a:lnTo>
                  <a:pt x="208673" y="296862"/>
                </a:lnTo>
                <a:lnTo>
                  <a:pt x="183845" y="304253"/>
                </a:lnTo>
                <a:lnTo>
                  <a:pt x="150850" y="306793"/>
                </a:lnTo>
                <a:lnTo>
                  <a:pt x="117817" y="304253"/>
                </a:lnTo>
                <a:lnTo>
                  <a:pt x="92925" y="296862"/>
                </a:lnTo>
                <a:lnTo>
                  <a:pt x="77279" y="285026"/>
                </a:lnTo>
                <a:lnTo>
                  <a:pt x="71945" y="269138"/>
                </a:lnTo>
                <a:lnTo>
                  <a:pt x="77279" y="253606"/>
                </a:lnTo>
                <a:lnTo>
                  <a:pt x="117817" y="234784"/>
                </a:lnTo>
                <a:lnTo>
                  <a:pt x="183845" y="234784"/>
                </a:lnTo>
                <a:lnTo>
                  <a:pt x="224320" y="253606"/>
                </a:lnTo>
                <a:lnTo>
                  <a:pt x="229755" y="269138"/>
                </a:lnTo>
                <a:lnTo>
                  <a:pt x="229755" y="225209"/>
                </a:lnTo>
                <a:lnTo>
                  <a:pt x="229171" y="224675"/>
                </a:lnTo>
                <a:lnTo>
                  <a:pt x="195592" y="212890"/>
                </a:lnTo>
                <a:lnTo>
                  <a:pt x="150850" y="208838"/>
                </a:lnTo>
                <a:lnTo>
                  <a:pt x="105867" y="212890"/>
                </a:lnTo>
                <a:lnTo>
                  <a:pt x="72047" y="224675"/>
                </a:lnTo>
                <a:lnTo>
                  <a:pt x="50736" y="243611"/>
                </a:lnTo>
                <a:lnTo>
                  <a:pt x="43319" y="269138"/>
                </a:lnTo>
                <a:lnTo>
                  <a:pt x="50736" y="295021"/>
                </a:lnTo>
                <a:lnTo>
                  <a:pt x="72047" y="314210"/>
                </a:lnTo>
                <a:lnTo>
                  <a:pt x="105867" y="326136"/>
                </a:lnTo>
                <a:lnTo>
                  <a:pt x="150850" y="330238"/>
                </a:lnTo>
                <a:lnTo>
                  <a:pt x="195592" y="326136"/>
                </a:lnTo>
                <a:lnTo>
                  <a:pt x="229171" y="314210"/>
                </a:lnTo>
                <a:lnTo>
                  <a:pt x="237324" y="306793"/>
                </a:lnTo>
                <a:lnTo>
                  <a:pt x="250278" y="295021"/>
                </a:lnTo>
                <a:lnTo>
                  <a:pt x="257594" y="269138"/>
                </a:lnTo>
                <a:close/>
              </a:path>
              <a:path w="909954" h="331470">
                <a:moveTo>
                  <a:pt x="303491" y="84531"/>
                </a:moveTo>
                <a:lnTo>
                  <a:pt x="254762" y="84531"/>
                </a:lnTo>
                <a:lnTo>
                  <a:pt x="254762" y="0"/>
                </a:lnTo>
                <a:lnTo>
                  <a:pt x="226136" y="0"/>
                </a:lnTo>
                <a:lnTo>
                  <a:pt x="226136" y="199885"/>
                </a:lnTo>
                <a:lnTo>
                  <a:pt x="254762" y="199885"/>
                </a:lnTo>
                <a:lnTo>
                  <a:pt x="254762" y="109029"/>
                </a:lnTo>
                <a:lnTo>
                  <a:pt x="303491" y="109029"/>
                </a:lnTo>
                <a:lnTo>
                  <a:pt x="303491" y="84531"/>
                </a:lnTo>
                <a:close/>
              </a:path>
              <a:path w="909954" h="331470">
                <a:moveTo>
                  <a:pt x="529386" y="7112"/>
                </a:moveTo>
                <a:lnTo>
                  <a:pt x="501802" y="7112"/>
                </a:lnTo>
                <a:lnTo>
                  <a:pt x="501802" y="129044"/>
                </a:lnTo>
                <a:lnTo>
                  <a:pt x="459905" y="129044"/>
                </a:lnTo>
                <a:lnTo>
                  <a:pt x="453034" y="86906"/>
                </a:lnTo>
                <a:lnTo>
                  <a:pt x="438569" y="55295"/>
                </a:lnTo>
                <a:lnTo>
                  <a:pt x="438467" y="55067"/>
                </a:lnTo>
                <a:lnTo>
                  <a:pt x="433476" y="50355"/>
                </a:lnTo>
                <a:lnTo>
                  <a:pt x="433476" y="142735"/>
                </a:lnTo>
                <a:lnTo>
                  <a:pt x="430441" y="179095"/>
                </a:lnTo>
                <a:lnTo>
                  <a:pt x="421767" y="206692"/>
                </a:lnTo>
                <a:lnTo>
                  <a:pt x="408127" y="224167"/>
                </a:lnTo>
                <a:lnTo>
                  <a:pt x="390144" y="230174"/>
                </a:lnTo>
                <a:lnTo>
                  <a:pt x="372478" y="224167"/>
                </a:lnTo>
                <a:lnTo>
                  <a:pt x="359016" y="206692"/>
                </a:lnTo>
                <a:lnTo>
                  <a:pt x="350481" y="179095"/>
                </a:lnTo>
                <a:lnTo>
                  <a:pt x="347599" y="142735"/>
                </a:lnTo>
                <a:lnTo>
                  <a:pt x="350481" y="106400"/>
                </a:lnTo>
                <a:lnTo>
                  <a:pt x="359016" y="78867"/>
                </a:lnTo>
                <a:lnTo>
                  <a:pt x="372478" y="61404"/>
                </a:lnTo>
                <a:lnTo>
                  <a:pt x="390144" y="55295"/>
                </a:lnTo>
                <a:lnTo>
                  <a:pt x="408127" y="61404"/>
                </a:lnTo>
                <a:lnTo>
                  <a:pt x="421767" y="78867"/>
                </a:lnTo>
                <a:lnTo>
                  <a:pt x="430441" y="106400"/>
                </a:lnTo>
                <a:lnTo>
                  <a:pt x="433476" y="142735"/>
                </a:lnTo>
                <a:lnTo>
                  <a:pt x="433476" y="50355"/>
                </a:lnTo>
                <a:lnTo>
                  <a:pt x="417182" y="34937"/>
                </a:lnTo>
                <a:lnTo>
                  <a:pt x="390144" y="27914"/>
                </a:lnTo>
                <a:lnTo>
                  <a:pt x="361581" y="35966"/>
                </a:lnTo>
                <a:lnTo>
                  <a:pt x="339712" y="58953"/>
                </a:lnTo>
                <a:lnTo>
                  <a:pt x="325716" y="95123"/>
                </a:lnTo>
                <a:lnTo>
                  <a:pt x="320789" y="142735"/>
                </a:lnTo>
                <a:lnTo>
                  <a:pt x="325716" y="190525"/>
                </a:lnTo>
                <a:lnTo>
                  <a:pt x="339712" y="226847"/>
                </a:lnTo>
                <a:lnTo>
                  <a:pt x="361581" y="249872"/>
                </a:lnTo>
                <a:lnTo>
                  <a:pt x="390144" y="257822"/>
                </a:lnTo>
                <a:lnTo>
                  <a:pt x="417588" y="250672"/>
                </a:lnTo>
                <a:lnTo>
                  <a:pt x="438721" y="230174"/>
                </a:lnTo>
                <a:lnTo>
                  <a:pt x="439064" y="229831"/>
                </a:lnTo>
                <a:lnTo>
                  <a:pt x="453555" y="196862"/>
                </a:lnTo>
                <a:lnTo>
                  <a:pt x="460032" y="153263"/>
                </a:lnTo>
                <a:lnTo>
                  <a:pt x="501802" y="153263"/>
                </a:lnTo>
                <a:lnTo>
                  <a:pt x="501802" y="314172"/>
                </a:lnTo>
                <a:lnTo>
                  <a:pt x="529386" y="314172"/>
                </a:lnTo>
                <a:lnTo>
                  <a:pt x="529386" y="153263"/>
                </a:lnTo>
                <a:lnTo>
                  <a:pt x="529386" y="129044"/>
                </a:lnTo>
                <a:lnTo>
                  <a:pt x="529386" y="7112"/>
                </a:lnTo>
                <a:close/>
              </a:path>
              <a:path w="909954" h="331470">
                <a:moveTo>
                  <a:pt x="594372" y="0"/>
                </a:moveTo>
                <a:lnTo>
                  <a:pt x="566788" y="0"/>
                </a:lnTo>
                <a:lnTo>
                  <a:pt x="566788" y="331038"/>
                </a:lnTo>
                <a:lnTo>
                  <a:pt x="594372" y="331038"/>
                </a:lnTo>
                <a:lnTo>
                  <a:pt x="594372" y="0"/>
                </a:lnTo>
                <a:close/>
              </a:path>
              <a:path w="909954" h="331470">
                <a:moveTo>
                  <a:pt x="841413" y="8953"/>
                </a:moveTo>
                <a:lnTo>
                  <a:pt x="814082" y="8953"/>
                </a:lnTo>
                <a:lnTo>
                  <a:pt x="814082" y="135890"/>
                </a:lnTo>
                <a:lnTo>
                  <a:pt x="755815" y="135890"/>
                </a:lnTo>
                <a:lnTo>
                  <a:pt x="763003" y="113385"/>
                </a:lnTo>
                <a:lnTo>
                  <a:pt x="768045" y="90195"/>
                </a:lnTo>
                <a:lnTo>
                  <a:pt x="771017" y="66408"/>
                </a:lnTo>
                <a:lnTo>
                  <a:pt x="772045" y="42138"/>
                </a:lnTo>
                <a:lnTo>
                  <a:pt x="646214" y="42138"/>
                </a:lnTo>
                <a:lnTo>
                  <a:pt x="646214" y="66624"/>
                </a:lnTo>
                <a:lnTo>
                  <a:pt x="743432" y="66624"/>
                </a:lnTo>
                <a:lnTo>
                  <a:pt x="733679" y="116674"/>
                </a:lnTo>
                <a:lnTo>
                  <a:pt x="712228" y="162458"/>
                </a:lnTo>
                <a:lnTo>
                  <a:pt x="678599" y="203238"/>
                </a:lnTo>
                <a:lnTo>
                  <a:pt x="632294" y="238328"/>
                </a:lnTo>
                <a:lnTo>
                  <a:pt x="649046" y="259397"/>
                </a:lnTo>
                <a:lnTo>
                  <a:pt x="680415" y="237718"/>
                </a:lnTo>
                <a:lnTo>
                  <a:pt x="706767" y="213690"/>
                </a:lnTo>
                <a:lnTo>
                  <a:pt x="728306" y="187579"/>
                </a:lnTo>
                <a:lnTo>
                  <a:pt x="745236" y="159588"/>
                </a:lnTo>
                <a:lnTo>
                  <a:pt x="814082" y="159588"/>
                </a:lnTo>
                <a:lnTo>
                  <a:pt x="814082" y="314172"/>
                </a:lnTo>
                <a:lnTo>
                  <a:pt x="841413" y="314172"/>
                </a:lnTo>
                <a:lnTo>
                  <a:pt x="841413" y="159588"/>
                </a:lnTo>
                <a:lnTo>
                  <a:pt x="841413" y="135890"/>
                </a:lnTo>
                <a:lnTo>
                  <a:pt x="841413" y="8953"/>
                </a:lnTo>
                <a:close/>
              </a:path>
              <a:path w="909954" h="331470">
                <a:moveTo>
                  <a:pt x="909497" y="0"/>
                </a:moveTo>
                <a:lnTo>
                  <a:pt x="882167" y="0"/>
                </a:lnTo>
                <a:lnTo>
                  <a:pt x="882167" y="331038"/>
                </a:lnTo>
                <a:lnTo>
                  <a:pt x="909497" y="331038"/>
                </a:lnTo>
                <a:lnTo>
                  <a:pt x="90949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921775" y="6653529"/>
            <a:ext cx="577850" cy="332105"/>
          </a:xfrm>
          <a:custGeom>
            <a:avLst/>
            <a:gdLst/>
            <a:ahLst/>
            <a:cxnLst/>
            <a:rect l="l" t="t" r="r" b="b"/>
            <a:pathLst>
              <a:path w="577850" h="332104">
                <a:moveTo>
                  <a:pt x="168376" y="85585"/>
                </a:moveTo>
                <a:lnTo>
                  <a:pt x="162102" y="55816"/>
                </a:lnTo>
                <a:lnTo>
                  <a:pt x="147612" y="36601"/>
                </a:lnTo>
                <a:lnTo>
                  <a:pt x="144627" y="32651"/>
                </a:lnTo>
                <a:lnTo>
                  <a:pt x="140538" y="30340"/>
                </a:lnTo>
                <a:lnTo>
                  <a:pt x="140538" y="85585"/>
                </a:lnTo>
                <a:lnTo>
                  <a:pt x="136283" y="105587"/>
                </a:lnTo>
                <a:lnTo>
                  <a:pt x="124510" y="121335"/>
                </a:lnTo>
                <a:lnTo>
                  <a:pt x="106705" y="131660"/>
                </a:lnTo>
                <a:lnTo>
                  <a:pt x="84328" y="135356"/>
                </a:lnTo>
                <a:lnTo>
                  <a:pt x="61798" y="131660"/>
                </a:lnTo>
                <a:lnTo>
                  <a:pt x="43929" y="121335"/>
                </a:lnTo>
                <a:lnTo>
                  <a:pt x="32219" y="105587"/>
                </a:lnTo>
                <a:lnTo>
                  <a:pt x="28105" y="85585"/>
                </a:lnTo>
                <a:lnTo>
                  <a:pt x="32219" y="65786"/>
                </a:lnTo>
                <a:lnTo>
                  <a:pt x="43929" y="50228"/>
                </a:lnTo>
                <a:lnTo>
                  <a:pt x="61798" y="40106"/>
                </a:lnTo>
                <a:lnTo>
                  <a:pt x="84328" y="36601"/>
                </a:lnTo>
                <a:lnTo>
                  <a:pt x="106705" y="40106"/>
                </a:lnTo>
                <a:lnTo>
                  <a:pt x="124510" y="50228"/>
                </a:lnTo>
                <a:lnTo>
                  <a:pt x="136283" y="65786"/>
                </a:lnTo>
                <a:lnTo>
                  <a:pt x="140538" y="85585"/>
                </a:lnTo>
                <a:lnTo>
                  <a:pt x="140538" y="30340"/>
                </a:lnTo>
                <a:lnTo>
                  <a:pt x="118021" y="17589"/>
                </a:lnTo>
                <a:lnTo>
                  <a:pt x="84328" y="12115"/>
                </a:lnTo>
                <a:lnTo>
                  <a:pt x="50546" y="17589"/>
                </a:lnTo>
                <a:lnTo>
                  <a:pt x="23787" y="32651"/>
                </a:lnTo>
                <a:lnTo>
                  <a:pt x="6210" y="55816"/>
                </a:lnTo>
                <a:lnTo>
                  <a:pt x="0" y="85585"/>
                </a:lnTo>
                <a:lnTo>
                  <a:pt x="6210" y="115404"/>
                </a:lnTo>
                <a:lnTo>
                  <a:pt x="23787" y="138620"/>
                </a:lnTo>
                <a:lnTo>
                  <a:pt x="50546" y="153695"/>
                </a:lnTo>
                <a:lnTo>
                  <a:pt x="84328" y="159067"/>
                </a:lnTo>
                <a:lnTo>
                  <a:pt x="118021" y="153695"/>
                </a:lnTo>
                <a:lnTo>
                  <a:pt x="144627" y="138620"/>
                </a:lnTo>
                <a:lnTo>
                  <a:pt x="147078" y="135356"/>
                </a:lnTo>
                <a:lnTo>
                  <a:pt x="162102" y="115404"/>
                </a:lnTo>
                <a:lnTo>
                  <a:pt x="168376" y="85585"/>
                </a:lnTo>
                <a:close/>
              </a:path>
              <a:path w="577850" h="332104">
                <a:moveTo>
                  <a:pt x="259143" y="302856"/>
                </a:moveTo>
                <a:lnTo>
                  <a:pt x="69367" y="302856"/>
                </a:lnTo>
                <a:lnTo>
                  <a:pt x="69367" y="264934"/>
                </a:lnTo>
                <a:lnTo>
                  <a:pt x="247294" y="264934"/>
                </a:lnTo>
                <a:lnTo>
                  <a:pt x="247294" y="184340"/>
                </a:lnTo>
                <a:lnTo>
                  <a:pt x="40487" y="184340"/>
                </a:lnTo>
                <a:lnTo>
                  <a:pt x="40487" y="207784"/>
                </a:lnTo>
                <a:lnTo>
                  <a:pt x="218922" y="207784"/>
                </a:lnTo>
                <a:lnTo>
                  <a:pt x="218922" y="242811"/>
                </a:lnTo>
                <a:lnTo>
                  <a:pt x="41262" y="242811"/>
                </a:lnTo>
                <a:lnTo>
                  <a:pt x="41262" y="326555"/>
                </a:lnTo>
                <a:lnTo>
                  <a:pt x="259143" y="326555"/>
                </a:lnTo>
                <a:lnTo>
                  <a:pt x="259143" y="302856"/>
                </a:lnTo>
                <a:close/>
              </a:path>
              <a:path w="577850" h="332104">
                <a:moveTo>
                  <a:pt x="296024" y="71894"/>
                </a:moveTo>
                <a:lnTo>
                  <a:pt x="247294" y="71894"/>
                </a:lnTo>
                <a:lnTo>
                  <a:pt x="247294" y="0"/>
                </a:lnTo>
                <a:lnTo>
                  <a:pt x="218668" y="0"/>
                </a:lnTo>
                <a:lnTo>
                  <a:pt x="218668" y="168541"/>
                </a:lnTo>
                <a:lnTo>
                  <a:pt x="247294" y="168541"/>
                </a:lnTo>
                <a:lnTo>
                  <a:pt x="247294" y="96393"/>
                </a:lnTo>
                <a:lnTo>
                  <a:pt x="296024" y="96393"/>
                </a:lnTo>
                <a:lnTo>
                  <a:pt x="296024" y="71894"/>
                </a:lnTo>
                <a:close/>
              </a:path>
              <a:path w="577850" h="332104">
                <a:moveTo>
                  <a:pt x="490715" y="244132"/>
                </a:moveTo>
                <a:lnTo>
                  <a:pt x="489165" y="229374"/>
                </a:lnTo>
                <a:lnTo>
                  <a:pt x="489115" y="228879"/>
                </a:lnTo>
                <a:lnTo>
                  <a:pt x="488137" y="219633"/>
                </a:lnTo>
                <a:lnTo>
                  <a:pt x="452691" y="224358"/>
                </a:lnTo>
                <a:lnTo>
                  <a:pt x="418934" y="227317"/>
                </a:lnTo>
                <a:lnTo>
                  <a:pt x="385229" y="228879"/>
                </a:lnTo>
                <a:lnTo>
                  <a:pt x="349923" y="229374"/>
                </a:lnTo>
                <a:lnTo>
                  <a:pt x="349923" y="147739"/>
                </a:lnTo>
                <a:lnTo>
                  <a:pt x="463130" y="147739"/>
                </a:lnTo>
                <a:lnTo>
                  <a:pt x="463130" y="30022"/>
                </a:lnTo>
                <a:lnTo>
                  <a:pt x="320535" y="30022"/>
                </a:lnTo>
                <a:lnTo>
                  <a:pt x="320535" y="54254"/>
                </a:lnTo>
                <a:lnTo>
                  <a:pt x="435025" y="54254"/>
                </a:lnTo>
                <a:lnTo>
                  <a:pt x="435025" y="124040"/>
                </a:lnTo>
                <a:lnTo>
                  <a:pt x="321564" y="124040"/>
                </a:lnTo>
                <a:lnTo>
                  <a:pt x="321564" y="254127"/>
                </a:lnTo>
                <a:lnTo>
                  <a:pt x="345554" y="254127"/>
                </a:lnTo>
                <a:lnTo>
                  <a:pt x="382803" y="253707"/>
                </a:lnTo>
                <a:lnTo>
                  <a:pt x="418134" y="252183"/>
                </a:lnTo>
                <a:lnTo>
                  <a:pt x="453466" y="249135"/>
                </a:lnTo>
                <a:lnTo>
                  <a:pt x="490715" y="244132"/>
                </a:lnTo>
                <a:close/>
              </a:path>
              <a:path w="577850" h="332104">
                <a:moveTo>
                  <a:pt x="577608" y="0"/>
                </a:moveTo>
                <a:lnTo>
                  <a:pt x="549262" y="0"/>
                </a:lnTo>
                <a:lnTo>
                  <a:pt x="549262" y="75577"/>
                </a:lnTo>
                <a:lnTo>
                  <a:pt x="484022" y="75577"/>
                </a:lnTo>
                <a:lnTo>
                  <a:pt x="484022" y="100063"/>
                </a:lnTo>
                <a:lnTo>
                  <a:pt x="549262" y="100063"/>
                </a:lnTo>
                <a:lnTo>
                  <a:pt x="549262" y="165912"/>
                </a:lnTo>
                <a:lnTo>
                  <a:pt x="481698" y="165912"/>
                </a:lnTo>
                <a:lnTo>
                  <a:pt x="481698" y="190665"/>
                </a:lnTo>
                <a:lnTo>
                  <a:pt x="549262" y="190665"/>
                </a:lnTo>
                <a:lnTo>
                  <a:pt x="549262" y="331558"/>
                </a:lnTo>
                <a:lnTo>
                  <a:pt x="577608" y="331558"/>
                </a:lnTo>
                <a:lnTo>
                  <a:pt x="577608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46336" y="6653529"/>
            <a:ext cx="1111885" cy="356235"/>
          </a:xfrm>
          <a:custGeom>
            <a:avLst/>
            <a:gdLst/>
            <a:ahLst/>
            <a:cxnLst/>
            <a:rect l="l" t="t" r="r" b="b"/>
            <a:pathLst>
              <a:path w="1111884" h="356234">
                <a:moveTo>
                  <a:pt x="277964" y="137198"/>
                </a:moveTo>
                <a:lnTo>
                  <a:pt x="236156" y="125755"/>
                </a:lnTo>
                <a:lnTo>
                  <a:pt x="199491" y="105435"/>
                </a:lnTo>
                <a:lnTo>
                  <a:pt x="163741" y="46621"/>
                </a:lnTo>
                <a:lnTo>
                  <a:pt x="163741" y="44513"/>
                </a:lnTo>
                <a:lnTo>
                  <a:pt x="267144" y="44513"/>
                </a:lnTo>
                <a:lnTo>
                  <a:pt x="267144" y="20802"/>
                </a:lnTo>
                <a:lnTo>
                  <a:pt x="27851" y="20802"/>
                </a:lnTo>
                <a:lnTo>
                  <a:pt x="27851" y="44513"/>
                </a:lnTo>
                <a:lnTo>
                  <a:pt x="131762" y="44513"/>
                </a:lnTo>
                <a:lnTo>
                  <a:pt x="131762" y="46621"/>
                </a:lnTo>
                <a:lnTo>
                  <a:pt x="121716" y="78359"/>
                </a:lnTo>
                <a:lnTo>
                  <a:pt x="95631" y="105435"/>
                </a:lnTo>
                <a:lnTo>
                  <a:pt x="59067" y="125755"/>
                </a:lnTo>
                <a:lnTo>
                  <a:pt x="17538" y="137198"/>
                </a:lnTo>
                <a:lnTo>
                  <a:pt x="28613" y="160375"/>
                </a:lnTo>
                <a:lnTo>
                  <a:pt x="65493" y="150355"/>
                </a:lnTo>
                <a:lnTo>
                  <a:pt x="99441" y="133934"/>
                </a:lnTo>
                <a:lnTo>
                  <a:pt x="127723" y="111696"/>
                </a:lnTo>
                <a:lnTo>
                  <a:pt x="147624" y="84277"/>
                </a:lnTo>
                <a:lnTo>
                  <a:pt x="167513" y="111696"/>
                </a:lnTo>
                <a:lnTo>
                  <a:pt x="195821" y="133934"/>
                </a:lnTo>
                <a:lnTo>
                  <a:pt x="229920" y="150355"/>
                </a:lnTo>
                <a:lnTo>
                  <a:pt x="267144" y="160375"/>
                </a:lnTo>
                <a:lnTo>
                  <a:pt x="277964" y="137198"/>
                </a:lnTo>
                <a:close/>
              </a:path>
              <a:path w="1111884" h="356234">
                <a:moveTo>
                  <a:pt x="295503" y="188556"/>
                </a:moveTo>
                <a:lnTo>
                  <a:pt x="0" y="188556"/>
                </a:lnTo>
                <a:lnTo>
                  <a:pt x="0" y="212775"/>
                </a:lnTo>
                <a:lnTo>
                  <a:pt x="133045" y="212775"/>
                </a:lnTo>
                <a:lnTo>
                  <a:pt x="133045" y="330771"/>
                </a:lnTo>
                <a:lnTo>
                  <a:pt x="161163" y="330771"/>
                </a:lnTo>
                <a:lnTo>
                  <a:pt x="161163" y="212775"/>
                </a:lnTo>
                <a:lnTo>
                  <a:pt x="295503" y="212775"/>
                </a:lnTo>
                <a:lnTo>
                  <a:pt x="295503" y="188556"/>
                </a:lnTo>
                <a:close/>
              </a:path>
              <a:path w="1111884" h="356234">
                <a:moveTo>
                  <a:pt x="479882" y="229641"/>
                </a:moveTo>
                <a:lnTo>
                  <a:pt x="429577" y="171805"/>
                </a:lnTo>
                <a:lnTo>
                  <a:pt x="416179" y="133756"/>
                </a:lnTo>
                <a:lnTo>
                  <a:pt x="411556" y="94018"/>
                </a:lnTo>
                <a:lnTo>
                  <a:pt x="411556" y="31076"/>
                </a:lnTo>
                <a:lnTo>
                  <a:pt x="383959" y="31076"/>
                </a:lnTo>
                <a:lnTo>
                  <a:pt x="383959" y="95326"/>
                </a:lnTo>
                <a:lnTo>
                  <a:pt x="378993" y="137655"/>
                </a:lnTo>
                <a:lnTo>
                  <a:pt x="364693" y="177596"/>
                </a:lnTo>
                <a:lnTo>
                  <a:pt x="341972" y="211950"/>
                </a:lnTo>
                <a:lnTo>
                  <a:pt x="311759" y="237540"/>
                </a:lnTo>
                <a:lnTo>
                  <a:pt x="330060" y="259397"/>
                </a:lnTo>
                <a:lnTo>
                  <a:pt x="352704" y="241147"/>
                </a:lnTo>
                <a:lnTo>
                  <a:pt x="371856" y="217335"/>
                </a:lnTo>
                <a:lnTo>
                  <a:pt x="387159" y="189077"/>
                </a:lnTo>
                <a:lnTo>
                  <a:pt x="398272" y="157480"/>
                </a:lnTo>
                <a:lnTo>
                  <a:pt x="408876" y="186537"/>
                </a:lnTo>
                <a:lnTo>
                  <a:pt x="423379" y="212737"/>
                </a:lnTo>
                <a:lnTo>
                  <a:pt x="441604" y="235013"/>
                </a:lnTo>
                <a:lnTo>
                  <a:pt x="463384" y="252285"/>
                </a:lnTo>
                <a:lnTo>
                  <a:pt x="479882" y="229641"/>
                </a:lnTo>
                <a:close/>
              </a:path>
              <a:path w="1111884" h="356234">
                <a:moveTo>
                  <a:pt x="526046" y="7112"/>
                </a:moveTo>
                <a:lnTo>
                  <a:pt x="498957" y="7112"/>
                </a:lnTo>
                <a:lnTo>
                  <a:pt x="498957" y="118770"/>
                </a:lnTo>
                <a:lnTo>
                  <a:pt x="444042" y="118770"/>
                </a:lnTo>
                <a:lnTo>
                  <a:pt x="444042" y="143522"/>
                </a:lnTo>
                <a:lnTo>
                  <a:pt x="498957" y="143522"/>
                </a:lnTo>
                <a:lnTo>
                  <a:pt x="498957" y="314172"/>
                </a:lnTo>
                <a:lnTo>
                  <a:pt x="526046" y="314172"/>
                </a:lnTo>
                <a:lnTo>
                  <a:pt x="526046" y="7112"/>
                </a:lnTo>
                <a:close/>
              </a:path>
              <a:path w="1111884" h="356234">
                <a:moveTo>
                  <a:pt x="593077" y="0"/>
                </a:moveTo>
                <a:lnTo>
                  <a:pt x="565492" y="0"/>
                </a:lnTo>
                <a:lnTo>
                  <a:pt x="565492" y="331038"/>
                </a:lnTo>
                <a:lnTo>
                  <a:pt x="593077" y="331038"/>
                </a:lnTo>
                <a:lnTo>
                  <a:pt x="593077" y="0"/>
                </a:lnTo>
                <a:close/>
              </a:path>
              <a:path w="1111884" h="356234">
                <a:moveTo>
                  <a:pt x="927544" y="263880"/>
                </a:moveTo>
                <a:lnTo>
                  <a:pt x="853782" y="263880"/>
                </a:lnTo>
                <a:lnTo>
                  <a:pt x="853782" y="185267"/>
                </a:lnTo>
                <a:lnTo>
                  <a:pt x="853782" y="173812"/>
                </a:lnTo>
                <a:lnTo>
                  <a:pt x="862418" y="167754"/>
                </a:lnTo>
                <a:lnTo>
                  <a:pt x="871829" y="161163"/>
                </a:lnTo>
                <a:lnTo>
                  <a:pt x="885380" y="145503"/>
                </a:lnTo>
                <a:lnTo>
                  <a:pt x="893902" y="127076"/>
                </a:lnTo>
                <a:lnTo>
                  <a:pt x="896861" y="106133"/>
                </a:lnTo>
                <a:lnTo>
                  <a:pt x="888072" y="71170"/>
                </a:lnTo>
                <a:lnTo>
                  <a:pt x="869264" y="50558"/>
                </a:lnTo>
                <a:lnTo>
                  <a:pt x="869264" y="106133"/>
                </a:lnTo>
                <a:lnTo>
                  <a:pt x="862469" y="131318"/>
                </a:lnTo>
                <a:lnTo>
                  <a:pt x="843572" y="150774"/>
                </a:lnTo>
                <a:lnTo>
                  <a:pt x="824903" y="158902"/>
                </a:lnTo>
                <a:lnTo>
                  <a:pt x="824903" y="185267"/>
                </a:lnTo>
                <a:lnTo>
                  <a:pt x="824903" y="263880"/>
                </a:lnTo>
                <a:lnTo>
                  <a:pt x="732332" y="263880"/>
                </a:lnTo>
                <a:lnTo>
                  <a:pt x="732332" y="185407"/>
                </a:lnTo>
                <a:lnTo>
                  <a:pt x="742784" y="187706"/>
                </a:lnTo>
                <a:lnTo>
                  <a:pt x="754164" y="189484"/>
                </a:lnTo>
                <a:lnTo>
                  <a:pt x="765987" y="190563"/>
                </a:lnTo>
                <a:lnTo>
                  <a:pt x="778230" y="190931"/>
                </a:lnTo>
                <a:lnTo>
                  <a:pt x="790676" y="190563"/>
                </a:lnTo>
                <a:lnTo>
                  <a:pt x="802640" y="189484"/>
                </a:lnTo>
                <a:lnTo>
                  <a:pt x="814057" y="187706"/>
                </a:lnTo>
                <a:lnTo>
                  <a:pt x="824306" y="185407"/>
                </a:lnTo>
                <a:lnTo>
                  <a:pt x="824903" y="185267"/>
                </a:lnTo>
                <a:lnTo>
                  <a:pt x="824903" y="158902"/>
                </a:lnTo>
                <a:lnTo>
                  <a:pt x="814755" y="163309"/>
                </a:lnTo>
                <a:lnTo>
                  <a:pt x="778230" y="167754"/>
                </a:lnTo>
                <a:lnTo>
                  <a:pt x="741641" y="163309"/>
                </a:lnTo>
                <a:lnTo>
                  <a:pt x="712939" y="150774"/>
                </a:lnTo>
                <a:lnTo>
                  <a:pt x="694182" y="131318"/>
                </a:lnTo>
                <a:lnTo>
                  <a:pt x="687476" y="106133"/>
                </a:lnTo>
                <a:lnTo>
                  <a:pt x="694182" y="80848"/>
                </a:lnTo>
                <a:lnTo>
                  <a:pt x="712939" y="61429"/>
                </a:lnTo>
                <a:lnTo>
                  <a:pt x="741641" y="49022"/>
                </a:lnTo>
                <a:lnTo>
                  <a:pt x="778230" y="44767"/>
                </a:lnTo>
                <a:lnTo>
                  <a:pt x="814755" y="49022"/>
                </a:lnTo>
                <a:lnTo>
                  <a:pt x="843572" y="61429"/>
                </a:lnTo>
                <a:lnTo>
                  <a:pt x="862469" y="80848"/>
                </a:lnTo>
                <a:lnTo>
                  <a:pt x="869264" y="106133"/>
                </a:lnTo>
                <a:lnTo>
                  <a:pt x="869264" y="50558"/>
                </a:lnTo>
                <a:lnTo>
                  <a:pt x="863981" y="44767"/>
                </a:lnTo>
                <a:lnTo>
                  <a:pt x="863561" y="44310"/>
                </a:lnTo>
                <a:lnTo>
                  <a:pt x="826033" y="27025"/>
                </a:lnTo>
                <a:lnTo>
                  <a:pt x="778230" y="20802"/>
                </a:lnTo>
                <a:lnTo>
                  <a:pt x="730592" y="27025"/>
                </a:lnTo>
                <a:lnTo>
                  <a:pt x="693140" y="44310"/>
                </a:lnTo>
                <a:lnTo>
                  <a:pt x="668655" y="71170"/>
                </a:lnTo>
                <a:lnTo>
                  <a:pt x="659879" y="106133"/>
                </a:lnTo>
                <a:lnTo>
                  <a:pt x="662927" y="127368"/>
                </a:lnTo>
                <a:lnTo>
                  <a:pt x="671715" y="146050"/>
                </a:lnTo>
                <a:lnTo>
                  <a:pt x="685660" y="161886"/>
                </a:lnTo>
                <a:lnTo>
                  <a:pt x="704227" y="174599"/>
                </a:lnTo>
                <a:lnTo>
                  <a:pt x="704227" y="263880"/>
                </a:lnTo>
                <a:lnTo>
                  <a:pt x="630732" y="263880"/>
                </a:lnTo>
                <a:lnTo>
                  <a:pt x="630732" y="288366"/>
                </a:lnTo>
                <a:lnTo>
                  <a:pt x="927544" y="288366"/>
                </a:lnTo>
                <a:lnTo>
                  <a:pt x="927544" y="263880"/>
                </a:lnTo>
                <a:close/>
              </a:path>
              <a:path w="1111884" h="356234">
                <a:moveTo>
                  <a:pt x="1003871" y="278892"/>
                </a:moveTo>
                <a:lnTo>
                  <a:pt x="1002017" y="269582"/>
                </a:lnTo>
                <a:lnTo>
                  <a:pt x="996975" y="261962"/>
                </a:lnTo>
                <a:lnTo>
                  <a:pt x="989507" y="256806"/>
                </a:lnTo>
                <a:lnTo>
                  <a:pt x="980414" y="254914"/>
                </a:lnTo>
                <a:lnTo>
                  <a:pt x="971270" y="256806"/>
                </a:lnTo>
                <a:lnTo>
                  <a:pt x="963752" y="261962"/>
                </a:lnTo>
                <a:lnTo>
                  <a:pt x="958684" y="269582"/>
                </a:lnTo>
                <a:lnTo>
                  <a:pt x="956945" y="278892"/>
                </a:lnTo>
                <a:lnTo>
                  <a:pt x="958684" y="288188"/>
                </a:lnTo>
                <a:lnTo>
                  <a:pt x="963752" y="295808"/>
                </a:lnTo>
                <a:lnTo>
                  <a:pt x="971270" y="300964"/>
                </a:lnTo>
                <a:lnTo>
                  <a:pt x="980414" y="302856"/>
                </a:lnTo>
                <a:lnTo>
                  <a:pt x="989507" y="300964"/>
                </a:lnTo>
                <a:lnTo>
                  <a:pt x="996975" y="295808"/>
                </a:lnTo>
                <a:lnTo>
                  <a:pt x="1002017" y="288188"/>
                </a:lnTo>
                <a:lnTo>
                  <a:pt x="1003871" y="278892"/>
                </a:lnTo>
                <a:close/>
              </a:path>
              <a:path w="1111884" h="356234">
                <a:moveTo>
                  <a:pt x="1111707" y="187236"/>
                </a:moveTo>
                <a:lnTo>
                  <a:pt x="1108468" y="139496"/>
                </a:lnTo>
                <a:lnTo>
                  <a:pt x="1098969" y="95656"/>
                </a:lnTo>
                <a:lnTo>
                  <a:pt x="1083513" y="55473"/>
                </a:lnTo>
                <a:lnTo>
                  <a:pt x="1062418" y="18694"/>
                </a:lnTo>
                <a:lnTo>
                  <a:pt x="1034567" y="18694"/>
                </a:lnTo>
                <a:lnTo>
                  <a:pt x="1051991" y="50876"/>
                </a:lnTo>
                <a:lnTo>
                  <a:pt x="1066190" y="92494"/>
                </a:lnTo>
                <a:lnTo>
                  <a:pt x="1075728" y="139357"/>
                </a:lnTo>
                <a:lnTo>
                  <a:pt x="1079220" y="187236"/>
                </a:lnTo>
                <a:lnTo>
                  <a:pt x="1075728" y="235127"/>
                </a:lnTo>
                <a:lnTo>
                  <a:pt x="1066190" y="281978"/>
                </a:lnTo>
                <a:lnTo>
                  <a:pt x="1051991" y="323596"/>
                </a:lnTo>
                <a:lnTo>
                  <a:pt x="1034567" y="355777"/>
                </a:lnTo>
                <a:lnTo>
                  <a:pt x="1062418" y="355777"/>
                </a:lnTo>
                <a:lnTo>
                  <a:pt x="1083513" y="318998"/>
                </a:lnTo>
                <a:lnTo>
                  <a:pt x="1098969" y="278815"/>
                </a:lnTo>
                <a:lnTo>
                  <a:pt x="1108468" y="234975"/>
                </a:lnTo>
                <a:lnTo>
                  <a:pt x="1111707" y="18723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297058" y="7264760"/>
            <a:ext cx="294640" cy="405130"/>
          </a:xfrm>
          <a:custGeom>
            <a:avLst/>
            <a:gdLst/>
            <a:ahLst/>
            <a:cxnLst/>
            <a:rect l="l" t="t" r="r" b="b"/>
            <a:pathLst>
              <a:path w="294640" h="405129">
                <a:moveTo>
                  <a:pt x="294345" y="321950"/>
                </a:moveTo>
                <a:lnTo>
                  <a:pt x="0" y="321950"/>
                </a:lnTo>
                <a:lnTo>
                  <a:pt x="0" y="280470"/>
                </a:lnTo>
                <a:lnTo>
                  <a:pt x="178309" y="0"/>
                </a:lnTo>
                <a:lnTo>
                  <a:pt x="238648" y="0"/>
                </a:lnTo>
                <a:lnTo>
                  <a:pt x="238648" y="63596"/>
                </a:lnTo>
                <a:lnTo>
                  <a:pt x="187205" y="63596"/>
                </a:lnTo>
                <a:lnTo>
                  <a:pt x="52989" y="274540"/>
                </a:lnTo>
                <a:lnTo>
                  <a:pt x="52989" y="277705"/>
                </a:lnTo>
                <a:lnTo>
                  <a:pt x="294345" y="277705"/>
                </a:lnTo>
                <a:lnTo>
                  <a:pt x="294345" y="321950"/>
                </a:lnTo>
                <a:close/>
              </a:path>
              <a:path w="294640" h="405129">
                <a:moveTo>
                  <a:pt x="238648" y="277705"/>
                </a:moveTo>
                <a:lnTo>
                  <a:pt x="191847" y="277705"/>
                </a:lnTo>
                <a:lnTo>
                  <a:pt x="191847" y="63596"/>
                </a:lnTo>
                <a:lnTo>
                  <a:pt x="238648" y="63596"/>
                </a:lnTo>
                <a:lnTo>
                  <a:pt x="238648" y="277705"/>
                </a:lnTo>
                <a:close/>
              </a:path>
              <a:path w="294640" h="405129">
                <a:moveTo>
                  <a:pt x="238648" y="404508"/>
                </a:moveTo>
                <a:lnTo>
                  <a:pt x="191847" y="404508"/>
                </a:lnTo>
                <a:lnTo>
                  <a:pt x="191847" y="321950"/>
                </a:lnTo>
                <a:lnTo>
                  <a:pt x="238648" y="321950"/>
                </a:lnTo>
                <a:lnTo>
                  <a:pt x="238648" y="40450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0" name="object 31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54726" y="7600533"/>
            <a:ext cx="70396" cy="71890"/>
          </a:xfrm>
          <a:prstGeom prst="rect">
            <a:avLst/>
          </a:prstGeom>
        </p:spPr>
      </p:pic>
      <p:grpSp>
        <p:nvGrpSpPr>
          <p:cNvPr id="311" name="object 311"/>
          <p:cNvGrpSpPr/>
          <p:nvPr/>
        </p:nvGrpSpPr>
        <p:grpSpPr>
          <a:xfrm>
            <a:off x="1913927" y="7212707"/>
            <a:ext cx="414020" cy="508634"/>
            <a:chOff x="1913927" y="7212707"/>
            <a:chExt cx="414020" cy="508634"/>
          </a:xfrm>
        </p:grpSpPr>
        <p:sp>
          <p:nvSpPr>
            <p:cNvPr id="312" name="object 312"/>
            <p:cNvSpPr/>
            <p:nvPr/>
          </p:nvSpPr>
          <p:spPr>
            <a:xfrm>
              <a:off x="1919846" y="7218542"/>
              <a:ext cx="402590" cy="496570"/>
            </a:xfrm>
            <a:custGeom>
              <a:avLst/>
              <a:gdLst/>
              <a:ahLst/>
              <a:cxnLst/>
              <a:rect l="l" t="t" r="r" b="b"/>
              <a:pathLst>
                <a:path w="402589" h="496570">
                  <a:moveTo>
                    <a:pt x="402261" y="496553"/>
                  </a:moveTo>
                  <a:lnTo>
                    <a:pt x="360097" y="496553"/>
                  </a:lnTo>
                  <a:lnTo>
                    <a:pt x="360097" y="0"/>
                  </a:lnTo>
                  <a:lnTo>
                    <a:pt x="402261" y="0"/>
                  </a:lnTo>
                  <a:lnTo>
                    <a:pt x="402261" y="496553"/>
                  </a:lnTo>
                  <a:close/>
                </a:path>
                <a:path w="402589" h="496570">
                  <a:moveTo>
                    <a:pt x="161291" y="226750"/>
                  </a:moveTo>
                  <a:lnTo>
                    <a:pt x="111154" y="219550"/>
                  </a:lnTo>
                  <a:lnTo>
                    <a:pt x="71749" y="198797"/>
                  </a:lnTo>
                  <a:lnTo>
                    <a:pt x="45979" y="166638"/>
                  </a:lnTo>
                  <a:lnTo>
                    <a:pt x="36745" y="125220"/>
                  </a:lnTo>
                  <a:lnTo>
                    <a:pt x="45979" y="83639"/>
                  </a:lnTo>
                  <a:lnTo>
                    <a:pt x="71749" y="51501"/>
                  </a:lnTo>
                  <a:lnTo>
                    <a:pt x="111154" y="30843"/>
                  </a:lnTo>
                  <a:lnTo>
                    <a:pt x="161291" y="23699"/>
                  </a:lnTo>
                  <a:lnTo>
                    <a:pt x="211489" y="30843"/>
                  </a:lnTo>
                  <a:lnTo>
                    <a:pt x="251026" y="51501"/>
                  </a:lnTo>
                  <a:lnTo>
                    <a:pt x="257594" y="59650"/>
                  </a:lnTo>
                  <a:lnTo>
                    <a:pt x="161291" y="59650"/>
                  </a:lnTo>
                  <a:lnTo>
                    <a:pt x="127906" y="64283"/>
                  </a:lnTo>
                  <a:lnTo>
                    <a:pt x="101629" y="77770"/>
                  </a:lnTo>
                  <a:lnTo>
                    <a:pt x="84489" y="98589"/>
                  </a:lnTo>
                  <a:lnTo>
                    <a:pt x="78519" y="125220"/>
                  </a:lnTo>
                  <a:lnTo>
                    <a:pt x="84489" y="151793"/>
                  </a:lnTo>
                  <a:lnTo>
                    <a:pt x="101629" y="172478"/>
                  </a:lnTo>
                  <a:lnTo>
                    <a:pt x="127906" y="185828"/>
                  </a:lnTo>
                  <a:lnTo>
                    <a:pt x="161291" y="190399"/>
                  </a:lnTo>
                  <a:lnTo>
                    <a:pt x="257790" y="190399"/>
                  </a:lnTo>
                  <a:lnTo>
                    <a:pt x="251026" y="198797"/>
                  </a:lnTo>
                  <a:lnTo>
                    <a:pt x="211489" y="219550"/>
                  </a:lnTo>
                  <a:lnTo>
                    <a:pt x="161291" y="226750"/>
                  </a:lnTo>
                  <a:close/>
                </a:path>
                <a:path w="402589" h="496570">
                  <a:moveTo>
                    <a:pt x="257790" y="190399"/>
                  </a:moveTo>
                  <a:lnTo>
                    <a:pt x="161291" y="190399"/>
                  </a:lnTo>
                  <a:lnTo>
                    <a:pt x="195129" y="185828"/>
                  </a:lnTo>
                  <a:lnTo>
                    <a:pt x="221678" y="172478"/>
                  </a:lnTo>
                  <a:lnTo>
                    <a:pt x="239018" y="151793"/>
                  </a:lnTo>
                  <a:lnTo>
                    <a:pt x="245224" y="125220"/>
                  </a:lnTo>
                  <a:lnTo>
                    <a:pt x="239018" y="98589"/>
                  </a:lnTo>
                  <a:lnTo>
                    <a:pt x="221678" y="77770"/>
                  </a:lnTo>
                  <a:lnTo>
                    <a:pt x="195129" y="64283"/>
                  </a:lnTo>
                  <a:lnTo>
                    <a:pt x="161291" y="59650"/>
                  </a:lnTo>
                  <a:lnTo>
                    <a:pt x="257594" y="59650"/>
                  </a:lnTo>
                  <a:lnTo>
                    <a:pt x="276929" y="83639"/>
                  </a:lnTo>
                  <a:lnTo>
                    <a:pt x="286224" y="125220"/>
                  </a:lnTo>
                  <a:lnTo>
                    <a:pt x="276929" y="166638"/>
                  </a:lnTo>
                  <a:lnTo>
                    <a:pt x="257790" y="190399"/>
                  </a:lnTo>
                  <a:close/>
                </a:path>
                <a:path w="402589" h="496570">
                  <a:moveTo>
                    <a:pt x="5802" y="306544"/>
                  </a:moveTo>
                  <a:lnTo>
                    <a:pt x="0" y="269411"/>
                  </a:lnTo>
                  <a:lnTo>
                    <a:pt x="48211" y="269190"/>
                  </a:lnTo>
                  <a:lnTo>
                    <a:pt x="100622" y="268298"/>
                  </a:lnTo>
                  <a:lnTo>
                    <a:pt x="155828" y="266397"/>
                  </a:lnTo>
                  <a:lnTo>
                    <a:pt x="212419" y="263146"/>
                  </a:lnTo>
                  <a:lnTo>
                    <a:pt x="268990" y="258208"/>
                  </a:lnTo>
                  <a:lnTo>
                    <a:pt x="324132" y="251241"/>
                  </a:lnTo>
                  <a:lnTo>
                    <a:pt x="327221" y="284417"/>
                  </a:lnTo>
                  <a:lnTo>
                    <a:pt x="292103" y="290296"/>
                  </a:lnTo>
                  <a:lnTo>
                    <a:pt x="256586" y="294988"/>
                  </a:lnTo>
                  <a:lnTo>
                    <a:pt x="220996" y="298642"/>
                  </a:lnTo>
                  <a:lnTo>
                    <a:pt x="185659" y="301405"/>
                  </a:lnTo>
                  <a:lnTo>
                    <a:pt x="185659" y="303779"/>
                  </a:lnTo>
                  <a:lnTo>
                    <a:pt x="142725" y="303779"/>
                  </a:lnTo>
                  <a:lnTo>
                    <a:pt x="106155" y="305100"/>
                  </a:lnTo>
                  <a:lnTo>
                    <a:pt x="37367" y="306333"/>
                  </a:lnTo>
                  <a:lnTo>
                    <a:pt x="5802" y="306544"/>
                  </a:lnTo>
                  <a:close/>
                </a:path>
                <a:path w="402589" h="496570">
                  <a:moveTo>
                    <a:pt x="185659" y="480746"/>
                  </a:moveTo>
                  <a:lnTo>
                    <a:pt x="142725" y="480746"/>
                  </a:lnTo>
                  <a:lnTo>
                    <a:pt x="142725" y="303779"/>
                  </a:lnTo>
                  <a:lnTo>
                    <a:pt x="185659" y="303779"/>
                  </a:lnTo>
                  <a:lnTo>
                    <a:pt x="185659" y="48074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956591" y="7218542"/>
              <a:ext cx="365760" cy="496570"/>
            </a:xfrm>
            <a:custGeom>
              <a:avLst/>
              <a:gdLst/>
              <a:ahLst/>
              <a:cxnLst/>
              <a:rect l="l" t="t" r="r" b="b"/>
              <a:pathLst>
                <a:path w="365760" h="496570">
                  <a:moveTo>
                    <a:pt x="323352" y="496553"/>
                  </a:moveTo>
                  <a:lnTo>
                    <a:pt x="365516" y="496553"/>
                  </a:lnTo>
                  <a:lnTo>
                    <a:pt x="365516" y="0"/>
                  </a:lnTo>
                  <a:lnTo>
                    <a:pt x="323352" y="0"/>
                  </a:lnTo>
                  <a:lnTo>
                    <a:pt x="323352" y="496553"/>
                  </a:lnTo>
                  <a:close/>
                </a:path>
                <a:path w="365760" h="496570">
                  <a:moveTo>
                    <a:pt x="124546" y="226750"/>
                  </a:moveTo>
                  <a:lnTo>
                    <a:pt x="174744" y="219550"/>
                  </a:lnTo>
                  <a:lnTo>
                    <a:pt x="214281" y="198797"/>
                  </a:lnTo>
                  <a:lnTo>
                    <a:pt x="240184" y="166638"/>
                  </a:lnTo>
                  <a:lnTo>
                    <a:pt x="249479" y="125220"/>
                  </a:lnTo>
                  <a:lnTo>
                    <a:pt x="240184" y="83639"/>
                  </a:lnTo>
                  <a:lnTo>
                    <a:pt x="214281" y="51501"/>
                  </a:lnTo>
                  <a:lnTo>
                    <a:pt x="174744" y="30843"/>
                  </a:lnTo>
                  <a:lnTo>
                    <a:pt x="124546" y="23699"/>
                  </a:lnTo>
                  <a:lnTo>
                    <a:pt x="74408" y="30843"/>
                  </a:lnTo>
                  <a:lnTo>
                    <a:pt x="35004" y="51501"/>
                  </a:lnTo>
                  <a:lnTo>
                    <a:pt x="9234" y="83639"/>
                  </a:lnTo>
                  <a:lnTo>
                    <a:pt x="0" y="125220"/>
                  </a:lnTo>
                  <a:lnTo>
                    <a:pt x="9234" y="166638"/>
                  </a:lnTo>
                  <a:lnTo>
                    <a:pt x="35004" y="198797"/>
                  </a:lnTo>
                  <a:lnTo>
                    <a:pt x="74408" y="219550"/>
                  </a:lnTo>
                  <a:lnTo>
                    <a:pt x="124546" y="22675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92453" y="7272280"/>
              <a:ext cx="178530" cy="142574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919846" y="7469784"/>
              <a:ext cx="327660" cy="229870"/>
            </a:xfrm>
            <a:custGeom>
              <a:avLst/>
              <a:gdLst/>
              <a:ahLst/>
              <a:cxnLst/>
              <a:rect l="l" t="t" r="r" b="b"/>
              <a:pathLst>
                <a:path w="327660" h="229870">
                  <a:moveTo>
                    <a:pt x="324132" y="0"/>
                  </a:moveTo>
                  <a:lnTo>
                    <a:pt x="268990" y="6966"/>
                  </a:lnTo>
                  <a:lnTo>
                    <a:pt x="212419" y="11905"/>
                  </a:lnTo>
                  <a:lnTo>
                    <a:pt x="155828" y="15155"/>
                  </a:lnTo>
                  <a:lnTo>
                    <a:pt x="100622" y="17056"/>
                  </a:lnTo>
                  <a:lnTo>
                    <a:pt x="48211" y="17948"/>
                  </a:lnTo>
                  <a:lnTo>
                    <a:pt x="0" y="18170"/>
                  </a:lnTo>
                  <a:lnTo>
                    <a:pt x="5802" y="55302"/>
                  </a:lnTo>
                  <a:lnTo>
                    <a:pt x="37367" y="55092"/>
                  </a:lnTo>
                  <a:lnTo>
                    <a:pt x="70927" y="54660"/>
                  </a:lnTo>
                  <a:lnTo>
                    <a:pt x="106155" y="53859"/>
                  </a:lnTo>
                  <a:lnTo>
                    <a:pt x="142725" y="52538"/>
                  </a:lnTo>
                  <a:lnTo>
                    <a:pt x="142725" y="229505"/>
                  </a:lnTo>
                  <a:lnTo>
                    <a:pt x="185659" y="229505"/>
                  </a:lnTo>
                  <a:lnTo>
                    <a:pt x="185659" y="50164"/>
                  </a:lnTo>
                  <a:lnTo>
                    <a:pt x="220996" y="47401"/>
                  </a:lnTo>
                  <a:lnTo>
                    <a:pt x="256586" y="43747"/>
                  </a:lnTo>
                  <a:lnTo>
                    <a:pt x="292103" y="39054"/>
                  </a:lnTo>
                  <a:lnTo>
                    <a:pt x="327221" y="33175"/>
                  </a:lnTo>
                  <a:lnTo>
                    <a:pt x="324132" y="0"/>
                  </a:lnTo>
                  <a:close/>
                </a:path>
              </a:pathLst>
            </a:custGeom>
            <a:ln w="1183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" name="object 316"/>
          <p:cNvGrpSpPr/>
          <p:nvPr/>
        </p:nvGrpSpPr>
        <p:grpSpPr>
          <a:xfrm>
            <a:off x="2545850" y="7212317"/>
            <a:ext cx="407670" cy="508634"/>
            <a:chOff x="2545850" y="7212317"/>
            <a:chExt cx="407670" cy="508634"/>
          </a:xfrm>
        </p:grpSpPr>
        <p:sp>
          <p:nvSpPr>
            <p:cNvPr id="317" name="object 317"/>
            <p:cNvSpPr/>
            <p:nvPr/>
          </p:nvSpPr>
          <p:spPr>
            <a:xfrm>
              <a:off x="2551727" y="7218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95689" y="496543"/>
                  </a:moveTo>
                  <a:lnTo>
                    <a:pt x="352750" y="496543"/>
                  </a:lnTo>
                  <a:lnTo>
                    <a:pt x="352750" y="0"/>
                  </a:lnTo>
                  <a:lnTo>
                    <a:pt x="395689" y="0"/>
                  </a:lnTo>
                  <a:lnTo>
                    <a:pt x="395689" y="496543"/>
                  </a:lnTo>
                  <a:close/>
                </a:path>
                <a:path w="396239" h="496570">
                  <a:moveTo>
                    <a:pt x="23205" y="403317"/>
                  </a:moveTo>
                  <a:lnTo>
                    <a:pt x="0" y="367366"/>
                  </a:lnTo>
                  <a:lnTo>
                    <a:pt x="46311" y="342036"/>
                  </a:lnTo>
                  <a:lnTo>
                    <a:pt x="86664" y="313812"/>
                  </a:lnTo>
                  <a:lnTo>
                    <a:pt x="121138" y="282801"/>
                  </a:lnTo>
                  <a:lnTo>
                    <a:pt x="149811" y="249110"/>
                  </a:lnTo>
                  <a:lnTo>
                    <a:pt x="172764" y="212845"/>
                  </a:lnTo>
                  <a:lnTo>
                    <a:pt x="190076" y="174113"/>
                  </a:lnTo>
                  <a:lnTo>
                    <a:pt x="201826" y="133019"/>
                  </a:lnTo>
                  <a:lnTo>
                    <a:pt x="208094" y="89670"/>
                  </a:lnTo>
                  <a:lnTo>
                    <a:pt x="22440" y="89670"/>
                  </a:lnTo>
                  <a:lnTo>
                    <a:pt x="22440" y="54111"/>
                  </a:lnTo>
                  <a:lnTo>
                    <a:pt x="251798" y="54111"/>
                  </a:lnTo>
                  <a:lnTo>
                    <a:pt x="249232" y="101006"/>
                  </a:lnTo>
                  <a:lnTo>
                    <a:pt x="241604" y="146454"/>
                  </a:lnTo>
                  <a:lnTo>
                    <a:pt x="228637" y="190209"/>
                  </a:lnTo>
                  <a:lnTo>
                    <a:pt x="210054" y="232021"/>
                  </a:lnTo>
                  <a:lnTo>
                    <a:pt x="185578" y="271646"/>
                  </a:lnTo>
                  <a:lnTo>
                    <a:pt x="154932" y="308835"/>
                  </a:lnTo>
                  <a:lnTo>
                    <a:pt x="117840" y="343341"/>
                  </a:lnTo>
                  <a:lnTo>
                    <a:pt x="74023" y="374917"/>
                  </a:lnTo>
                  <a:lnTo>
                    <a:pt x="23205" y="40331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551727" y="7218152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52750" y="496543"/>
                  </a:moveTo>
                  <a:lnTo>
                    <a:pt x="395689" y="496543"/>
                  </a:lnTo>
                  <a:lnTo>
                    <a:pt x="395689" y="0"/>
                  </a:lnTo>
                  <a:lnTo>
                    <a:pt x="352750" y="0"/>
                  </a:lnTo>
                  <a:lnTo>
                    <a:pt x="352750" y="496543"/>
                  </a:lnTo>
                  <a:close/>
                </a:path>
                <a:path w="396239" h="496570">
                  <a:moveTo>
                    <a:pt x="22440" y="54111"/>
                  </a:moveTo>
                  <a:lnTo>
                    <a:pt x="22440" y="89670"/>
                  </a:lnTo>
                  <a:lnTo>
                    <a:pt x="208094" y="89670"/>
                  </a:lnTo>
                  <a:lnTo>
                    <a:pt x="201826" y="133019"/>
                  </a:lnTo>
                  <a:lnTo>
                    <a:pt x="190076" y="174113"/>
                  </a:lnTo>
                  <a:lnTo>
                    <a:pt x="172764" y="212845"/>
                  </a:lnTo>
                  <a:lnTo>
                    <a:pt x="149811" y="249110"/>
                  </a:lnTo>
                  <a:lnTo>
                    <a:pt x="121138" y="282801"/>
                  </a:lnTo>
                  <a:lnTo>
                    <a:pt x="86664" y="313812"/>
                  </a:lnTo>
                  <a:lnTo>
                    <a:pt x="46311" y="342036"/>
                  </a:lnTo>
                  <a:lnTo>
                    <a:pt x="0" y="367366"/>
                  </a:lnTo>
                  <a:lnTo>
                    <a:pt x="23205" y="403317"/>
                  </a:lnTo>
                  <a:lnTo>
                    <a:pt x="74023" y="374917"/>
                  </a:lnTo>
                  <a:lnTo>
                    <a:pt x="117840" y="343341"/>
                  </a:lnTo>
                  <a:lnTo>
                    <a:pt x="154932" y="308835"/>
                  </a:lnTo>
                  <a:lnTo>
                    <a:pt x="185578" y="271646"/>
                  </a:lnTo>
                  <a:lnTo>
                    <a:pt x="210054" y="232021"/>
                  </a:lnTo>
                  <a:lnTo>
                    <a:pt x="228637" y="190209"/>
                  </a:lnTo>
                  <a:lnTo>
                    <a:pt x="241604" y="146454"/>
                  </a:lnTo>
                  <a:lnTo>
                    <a:pt x="249231" y="101006"/>
                  </a:lnTo>
                  <a:lnTo>
                    <a:pt x="251798" y="54111"/>
                  </a:lnTo>
                  <a:lnTo>
                    <a:pt x="22440" y="5411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" name="object 319"/>
          <p:cNvGrpSpPr/>
          <p:nvPr/>
        </p:nvGrpSpPr>
        <p:grpSpPr>
          <a:xfrm>
            <a:off x="3024573" y="7212306"/>
            <a:ext cx="464820" cy="497840"/>
            <a:chOff x="3024573" y="7212306"/>
            <a:chExt cx="464820" cy="497840"/>
          </a:xfrm>
        </p:grpSpPr>
        <p:sp>
          <p:nvSpPr>
            <p:cNvPr id="320" name="object 320"/>
            <p:cNvSpPr/>
            <p:nvPr/>
          </p:nvSpPr>
          <p:spPr>
            <a:xfrm>
              <a:off x="3030466" y="7218152"/>
              <a:ext cx="452755" cy="485775"/>
            </a:xfrm>
            <a:custGeom>
              <a:avLst/>
              <a:gdLst/>
              <a:ahLst/>
              <a:cxnLst/>
              <a:rect l="l" t="t" r="r" b="b"/>
              <a:pathLst>
                <a:path w="452754" h="485775">
                  <a:moveTo>
                    <a:pt x="379438" y="363420"/>
                  </a:moveTo>
                  <a:lnTo>
                    <a:pt x="336116" y="363420"/>
                  </a:lnTo>
                  <a:lnTo>
                    <a:pt x="336116" y="0"/>
                  </a:lnTo>
                  <a:lnTo>
                    <a:pt x="379438" y="0"/>
                  </a:lnTo>
                  <a:lnTo>
                    <a:pt x="379438" y="150893"/>
                  </a:lnTo>
                  <a:lnTo>
                    <a:pt x="452536" y="150893"/>
                  </a:lnTo>
                  <a:lnTo>
                    <a:pt x="452536" y="188025"/>
                  </a:lnTo>
                  <a:lnTo>
                    <a:pt x="379438" y="188025"/>
                  </a:lnTo>
                  <a:lnTo>
                    <a:pt x="379438" y="363420"/>
                  </a:lnTo>
                  <a:close/>
                </a:path>
                <a:path w="452754" h="485775">
                  <a:moveTo>
                    <a:pt x="18566" y="305743"/>
                  </a:moveTo>
                  <a:lnTo>
                    <a:pt x="0" y="270594"/>
                  </a:lnTo>
                  <a:lnTo>
                    <a:pt x="54773" y="249319"/>
                  </a:lnTo>
                  <a:lnTo>
                    <a:pt x="102004" y="222926"/>
                  </a:lnTo>
                  <a:lnTo>
                    <a:pt x="140983" y="191857"/>
                  </a:lnTo>
                  <a:lnTo>
                    <a:pt x="171001" y="156557"/>
                  </a:lnTo>
                  <a:lnTo>
                    <a:pt x="191349" y="117472"/>
                  </a:lnTo>
                  <a:lnTo>
                    <a:pt x="201317" y="75046"/>
                  </a:lnTo>
                  <a:lnTo>
                    <a:pt x="20106" y="75046"/>
                  </a:lnTo>
                  <a:lnTo>
                    <a:pt x="20106" y="38314"/>
                  </a:lnTo>
                  <a:lnTo>
                    <a:pt x="247924" y="38314"/>
                  </a:lnTo>
                  <a:lnTo>
                    <a:pt x="243812" y="84720"/>
                  </a:lnTo>
                  <a:lnTo>
                    <a:pt x="231777" y="127817"/>
                  </a:lnTo>
                  <a:lnTo>
                    <a:pt x="212272" y="167405"/>
                  </a:lnTo>
                  <a:lnTo>
                    <a:pt x="185751" y="203285"/>
                  </a:lnTo>
                  <a:lnTo>
                    <a:pt x="152667" y="235258"/>
                  </a:lnTo>
                  <a:lnTo>
                    <a:pt x="113473" y="263125"/>
                  </a:lnTo>
                  <a:lnTo>
                    <a:pt x="68621" y="286686"/>
                  </a:lnTo>
                  <a:lnTo>
                    <a:pt x="18566" y="305743"/>
                  </a:lnTo>
                  <a:close/>
                </a:path>
                <a:path w="452754" h="485775">
                  <a:moveTo>
                    <a:pt x="401486" y="485484"/>
                  </a:moveTo>
                  <a:lnTo>
                    <a:pt x="74647" y="485484"/>
                  </a:lnTo>
                  <a:lnTo>
                    <a:pt x="74647" y="326287"/>
                  </a:lnTo>
                  <a:lnTo>
                    <a:pt x="117577" y="326287"/>
                  </a:lnTo>
                  <a:lnTo>
                    <a:pt x="117577" y="449143"/>
                  </a:lnTo>
                  <a:lnTo>
                    <a:pt x="401486" y="449143"/>
                  </a:lnTo>
                  <a:lnTo>
                    <a:pt x="401486" y="4854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030466" y="7218152"/>
              <a:ext cx="452755" cy="485775"/>
            </a:xfrm>
            <a:custGeom>
              <a:avLst/>
              <a:gdLst/>
              <a:ahLst/>
              <a:cxnLst/>
              <a:rect l="l" t="t" r="r" b="b"/>
              <a:pathLst>
                <a:path w="452754" h="485775">
                  <a:moveTo>
                    <a:pt x="379438" y="0"/>
                  </a:moveTo>
                  <a:lnTo>
                    <a:pt x="336116" y="0"/>
                  </a:lnTo>
                  <a:lnTo>
                    <a:pt x="336116" y="363420"/>
                  </a:lnTo>
                  <a:lnTo>
                    <a:pt x="379438" y="363420"/>
                  </a:lnTo>
                  <a:lnTo>
                    <a:pt x="379438" y="188025"/>
                  </a:lnTo>
                  <a:lnTo>
                    <a:pt x="452536" y="188025"/>
                  </a:lnTo>
                  <a:lnTo>
                    <a:pt x="452536" y="150893"/>
                  </a:lnTo>
                  <a:lnTo>
                    <a:pt x="379438" y="150893"/>
                  </a:lnTo>
                  <a:lnTo>
                    <a:pt x="379438" y="0"/>
                  </a:lnTo>
                  <a:close/>
                </a:path>
                <a:path w="452754" h="485775">
                  <a:moveTo>
                    <a:pt x="247924" y="38314"/>
                  </a:moveTo>
                  <a:lnTo>
                    <a:pt x="20106" y="38314"/>
                  </a:lnTo>
                  <a:lnTo>
                    <a:pt x="20106" y="75046"/>
                  </a:lnTo>
                  <a:lnTo>
                    <a:pt x="201317" y="75046"/>
                  </a:lnTo>
                  <a:lnTo>
                    <a:pt x="191349" y="117472"/>
                  </a:lnTo>
                  <a:lnTo>
                    <a:pt x="171001" y="156557"/>
                  </a:lnTo>
                  <a:lnTo>
                    <a:pt x="140983" y="191857"/>
                  </a:lnTo>
                  <a:lnTo>
                    <a:pt x="102004" y="222926"/>
                  </a:lnTo>
                  <a:lnTo>
                    <a:pt x="54773" y="249319"/>
                  </a:lnTo>
                  <a:lnTo>
                    <a:pt x="0" y="270594"/>
                  </a:lnTo>
                  <a:lnTo>
                    <a:pt x="18566" y="305743"/>
                  </a:lnTo>
                  <a:lnTo>
                    <a:pt x="68621" y="286686"/>
                  </a:lnTo>
                  <a:lnTo>
                    <a:pt x="113473" y="263125"/>
                  </a:lnTo>
                  <a:lnTo>
                    <a:pt x="152667" y="235258"/>
                  </a:lnTo>
                  <a:lnTo>
                    <a:pt x="185751" y="203285"/>
                  </a:lnTo>
                  <a:lnTo>
                    <a:pt x="212272" y="167405"/>
                  </a:lnTo>
                  <a:lnTo>
                    <a:pt x="231777" y="127817"/>
                  </a:lnTo>
                  <a:lnTo>
                    <a:pt x="243812" y="84720"/>
                  </a:lnTo>
                  <a:lnTo>
                    <a:pt x="247924" y="38314"/>
                  </a:lnTo>
                  <a:close/>
                </a:path>
                <a:path w="452754" h="485775">
                  <a:moveTo>
                    <a:pt x="74647" y="326287"/>
                  </a:moveTo>
                  <a:lnTo>
                    <a:pt x="74647" y="485484"/>
                  </a:lnTo>
                  <a:lnTo>
                    <a:pt x="401486" y="485484"/>
                  </a:lnTo>
                  <a:lnTo>
                    <a:pt x="401486" y="449143"/>
                  </a:lnTo>
                  <a:lnTo>
                    <a:pt x="117577" y="449143"/>
                  </a:lnTo>
                  <a:lnTo>
                    <a:pt x="117577" y="326287"/>
                  </a:lnTo>
                  <a:lnTo>
                    <a:pt x="74647" y="32628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2" name="object 322"/>
          <p:cNvGrpSpPr/>
          <p:nvPr/>
        </p:nvGrpSpPr>
        <p:grpSpPr>
          <a:xfrm>
            <a:off x="3654826" y="7212627"/>
            <a:ext cx="411480" cy="506095"/>
            <a:chOff x="3654826" y="7212627"/>
            <a:chExt cx="411480" cy="506095"/>
          </a:xfrm>
        </p:grpSpPr>
        <p:sp>
          <p:nvSpPr>
            <p:cNvPr id="323" name="object 323"/>
            <p:cNvSpPr/>
            <p:nvPr/>
          </p:nvSpPr>
          <p:spPr>
            <a:xfrm>
              <a:off x="3660741" y="7218542"/>
              <a:ext cx="399415" cy="494030"/>
            </a:xfrm>
            <a:custGeom>
              <a:avLst/>
              <a:gdLst/>
              <a:ahLst/>
              <a:cxnLst/>
              <a:rect l="l" t="t" r="r" b="b"/>
              <a:pathLst>
                <a:path w="399414" h="494029">
                  <a:moveTo>
                    <a:pt x="396454" y="92435"/>
                  </a:moveTo>
                  <a:lnTo>
                    <a:pt x="353525" y="92435"/>
                  </a:lnTo>
                  <a:lnTo>
                    <a:pt x="353525" y="0"/>
                  </a:lnTo>
                  <a:lnTo>
                    <a:pt x="396454" y="0"/>
                  </a:lnTo>
                  <a:lnTo>
                    <a:pt x="396454" y="92435"/>
                  </a:lnTo>
                  <a:close/>
                </a:path>
                <a:path w="399414" h="494029">
                  <a:moveTo>
                    <a:pt x="17791" y="297058"/>
                  </a:moveTo>
                  <a:lnTo>
                    <a:pt x="0" y="262300"/>
                  </a:lnTo>
                  <a:lnTo>
                    <a:pt x="54858" y="242085"/>
                  </a:lnTo>
                  <a:lnTo>
                    <a:pt x="101852" y="216855"/>
                  </a:lnTo>
                  <a:lnTo>
                    <a:pt x="140402" y="186995"/>
                  </a:lnTo>
                  <a:lnTo>
                    <a:pt x="169927" y="152888"/>
                  </a:lnTo>
                  <a:lnTo>
                    <a:pt x="189846" y="114919"/>
                  </a:lnTo>
                  <a:lnTo>
                    <a:pt x="199580" y="73473"/>
                  </a:lnTo>
                  <a:lnTo>
                    <a:pt x="24755" y="73473"/>
                  </a:lnTo>
                  <a:lnTo>
                    <a:pt x="24755" y="36741"/>
                  </a:lnTo>
                  <a:lnTo>
                    <a:pt x="245992" y="36741"/>
                  </a:lnTo>
                  <a:lnTo>
                    <a:pt x="245599" y="51135"/>
                  </a:lnTo>
                  <a:lnTo>
                    <a:pt x="244444" y="65253"/>
                  </a:lnTo>
                  <a:lnTo>
                    <a:pt x="242566" y="79038"/>
                  </a:lnTo>
                  <a:lnTo>
                    <a:pt x="239999" y="92435"/>
                  </a:lnTo>
                  <a:lnTo>
                    <a:pt x="396454" y="92435"/>
                  </a:lnTo>
                  <a:lnTo>
                    <a:pt x="396454" y="127594"/>
                  </a:lnTo>
                  <a:lnTo>
                    <a:pt x="229171" y="127594"/>
                  </a:lnTo>
                  <a:lnTo>
                    <a:pt x="209684" y="165811"/>
                  </a:lnTo>
                  <a:lnTo>
                    <a:pt x="183392" y="200192"/>
                  </a:lnTo>
                  <a:lnTo>
                    <a:pt x="150676" y="230623"/>
                  </a:lnTo>
                  <a:lnTo>
                    <a:pt x="111916" y="256987"/>
                  </a:lnTo>
                  <a:lnTo>
                    <a:pt x="67494" y="279170"/>
                  </a:lnTo>
                  <a:lnTo>
                    <a:pt x="17791" y="297058"/>
                  </a:lnTo>
                  <a:close/>
                </a:path>
                <a:path w="399414" h="494029">
                  <a:moveTo>
                    <a:pt x="396454" y="298250"/>
                  </a:moveTo>
                  <a:lnTo>
                    <a:pt x="353525" y="298250"/>
                  </a:lnTo>
                  <a:lnTo>
                    <a:pt x="353525" y="231087"/>
                  </a:lnTo>
                  <a:lnTo>
                    <a:pt x="223943" y="231087"/>
                  </a:lnTo>
                  <a:lnTo>
                    <a:pt x="223943" y="194746"/>
                  </a:lnTo>
                  <a:lnTo>
                    <a:pt x="353525" y="194746"/>
                  </a:lnTo>
                  <a:lnTo>
                    <a:pt x="353525" y="127594"/>
                  </a:lnTo>
                  <a:lnTo>
                    <a:pt x="396454" y="127594"/>
                  </a:lnTo>
                  <a:lnTo>
                    <a:pt x="396454" y="298250"/>
                  </a:lnTo>
                  <a:close/>
                </a:path>
                <a:path w="399414" h="494029">
                  <a:moveTo>
                    <a:pt x="237488" y="493788"/>
                  </a:moveTo>
                  <a:lnTo>
                    <a:pt x="182231" y="489572"/>
                  </a:lnTo>
                  <a:lnTo>
                    <a:pt x="137057" y="477316"/>
                  </a:lnTo>
                  <a:lnTo>
                    <a:pt x="103226" y="457608"/>
                  </a:lnTo>
                  <a:lnTo>
                    <a:pt x="74647" y="398188"/>
                  </a:lnTo>
                  <a:lnTo>
                    <a:pt x="82003" y="365572"/>
                  </a:lnTo>
                  <a:lnTo>
                    <a:pt x="103226" y="339215"/>
                  </a:lnTo>
                  <a:lnTo>
                    <a:pt x="137057" y="319685"/>
                  </a:lnTo>
                  <a:lnTo>
                    <a:pt x="182231" y="307550"/>
                  </a:lnTo>
                  <a:lnTo>
                    <a:pt x="237488" y="303379"/>
                  </a:lnTo>
                  <a:lnTo>
                    <a:pt x="292028" y="307550"/>
                  </a:lnTo>
                  <a:lnTo>
                    <a:pt x="336839" y="319685"/>
                  </a:lnTo>
                  <a:lnTo>
                    <a:pt x="369378" y="338538"/>
                  </a:lnTo>
                  <a:lnTo>
                    <a:pt x="237488" y="338538"/>
                  </a:lnTo>
                  <a:lnTo>
                    <a:pt x="187688" y="342415"/>
                  </a:lnTo>
                  <a:lnTo>
                    <a:pt x="149782" y="354141"/>
                  </a:lnTo>
                  <a:lnTo>
                    <a:pt x="125655" y="372978"/>
                  </a:lnTo>
                  <a:lnTo>
                    <a:pt x="117194" y="398188"/>
                  </a:lnTo>
                  <a:lnTo>
                    <a:pt x="125655" y="423399"/>
                  </a:lnTo>
                  <a:lnTo>
                    <a:pt x="149782" y="442279"/>
                  </a:lnTo>
                  <a:lnTo>
                    <a:pt x="187688" y="454124"/>
                  </a:lnTo>
                  <a:lnTo>
                    <a:pt x="237488" y="458229"/>
                  </a:lnTo>
                  <a:lnTo>
                    <a:pt x="369485" y="458229"/>
                  </a:lnTo>
                  <a:lnTo>
                    <a:pt x="336839" y="477316"/>
                  </a:lnTo>
                  <a:lnTo>
                    <a:pt x="292028" y="489572"/>
                  </a:lnTo>
                  <a:lnTo>
                    <a:pt x="237488" y="493788"/>
                  </a:lnTo>
                  <a:close/>
                </a:path>
                <a:path w="399414" h="494029">
                  <a:moveTo>
                    <a:pt x="369485" y="458229"/>
                  </a:moveTo>
                  <a:lnTo>
                    <a:pt x="237488" y="458229"/>
                  </a:lnTo>
                  <a:lnTo>
                    <a:pt x="286398" y="454124"/>
                  </a:lnTo>
                  <a:lnTo>
                    <a:pt x="323886" y="442279"/>
                  </a:lnTo>
                  <a:lnTo>
                    <a:pt x="347956" y="423399"/>
                  </a:lnTo>
                  <a:lnTo>
                    <a:pt x="356615" y="398188"/>
                  </a:lnTo>
                  <a:lnTo>
                    <a:pt x="347956" y="372978"/>
                  </a:lnTo>
                  <a:lnTo>
                    <a:pt x="323886" y="354141"/>
                  </a:lnTo>
                  <a:lnTo>
                    <a:pt x="286398" y="342415"/>
                  </a:lnTo>
                  <a:lnTo>
                    <a:pt x="237488" y="338538"/>
                  </a:lnTo>
                  <a:lnTo>
                    <a:pt x="369378" y="338538"/>
                  </a:lnTo>
                  <a:lnTo>
                    <a:pt x="370547" y="339215"/>
                  </a:lnTo>
                  <a:lnTo>
                    <a:pt x="391779" y="365572"/>
                  </a:lnTo>
                  <a:lnTo>
                    <a:pt x="399161" y="398188"/>
                  </a:lnTo>
                  <a:lnTo>
                    <a:pt x="391779" y="431036"/>
                  </a:lnTo>
                  <a:lnTo>
                    <a:pt x="370547" y="457608"/>
                  </a:lnTo>
                  <a:lnTo>
                    <a:pt x="369485" y="4582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660741" y="7218542"/>
              <a:ext cx="399415" cy="494030"/>
            </a:xfrm>
            <a:custGeom>
              <a:avLst/>
              <a:gdLst/>
              <a:ahLst/>
              <a:cxnLst/>
              <a:rect l="l" t="t" r="r" b="b"/>
              <a:pathLst>
                <a:path w="399414" h="494029">
                  <a:moveTo>
                    <a:pt x="353525" y="127594"/>
                  </a:moveTo>
                  <a:lnTo>
                    <a:pt x="353525" y="194746"/>
                  </a:lnTo>
                  <a:lnTo>
                    <a:pt x="223943" y="194746"/>
                  </a:lnTo>
                  <a:lnTo>
                    <a:pt x="223943" y="231087"/>
                  </a:lnTo>
                  <a:lnTo>
                    <a:pt x="353525" y="231087"/>
                  </a:lnTo>
                  <a:lnTo>
                    <a:pt x="353525" y="298250"/>
                  </a:lnTo>
                  <a:lnTo>
                    <a:pt x="396454" y="298250"/>
                  </a:lnTo>
                  <a:lnTo>
                    <a:pt x="396454" y="0"/>
                  </a:lnTo>
                  <a:lnTo>
                    <a:pt x="353525" y="0"/>
                  </a:lnTo>
                  <a:lnTo>
                    <a:pt x="353525" y="92435"/>
                  </a:lnTo>
                  <a:lnTo>
                    <a:pt x="239999" y="92435"/>
                  </a:lnTo>
                  <a:lnTo>
                    <a:pt x="242566" y="79038"/>
                  </a:lnTo>
                  <a:lnTo>
                    <a:pt x="244444" y="65253"/>
                  </a:lnTo>
                  <a:lnTo>
                    <a:pt x="245599" y="51135"/>
                  </a:lnTo>
                  <a:lnTo>
                    <a:pt x="245992" y="36741"/>
                  </a:lnTo>
                  <a:lnTo>
                    <a:pt x="24755" y="36741"/>
                  </a:lnTo>
                  <a:lnTo>
                    <a:pt x="24755" y="73473"/>
                  </a:lnTo>
                  <a:lnTo>
                    <a:pt x="199580" y="73473"/>
                  </a:lnTo>
                  <a:lnTo>
                    <a:pt x="189846" y="114919"/>
                  </a:lnTo>
                  <a:lnTo>
                    <a:pt x="169927" y="152888"/>
                  </a:lnTo>
                  <a:lnTo>
                    <a:pt x="140402" y="186995"/>
                  </a:lnTo>
                  <a:lnTo>
                    <a:pt x="101852" y="216855"/>
                  </a:lnTo>
                  <a:lnTo>
                    <a:pt x="54858" y="242085"/>
                  </a:lnTo>
                  <a:lnTo>
                    <a:pt x="0" y="262300"/>
                  </a:lnTo>
                  <a:lnTo>
                    <a:pt x="17791" y="297058"/>
                  </a:lnTo>
                  <a:lnTo>
                    <a:pt x="67494" y="279170"/>
                  </a:lnTo>
                  <a:lnTo>
                    <a:pt x="111916" y="256987"/>
                  </a:lnTo>
                  <a:lnTo>
                    <a:pt x="150676" y="230623"/>
                  </a:lnTo>
                  <a:lnTo>
                    <a:pt x="183392" y="200192"/>
                  </a:lnTo>
                  <a:lnTo>
                    <a:pt x="209684" y="165811"/>
                  </a:lnTo>
                  <a:lnTo>
                    <a:pt x="229171" y="127594"/>
                  </a:lnTo>
                  <a:lnTo>
                    <a:pt x="353525" y="127594"/>
                  </a:lnTo>
                  <a:close/>
                </a:path>
                <a:path w="399414" h="494029">
                  <a:moveTo>
                    <a:pt x="237488" y="303379"/>
                  </a:moveTo>
                  <a:lnTo>
                    <a:pt x="182231" y="307550"/>
                  </a:lnTo>
                  <a:lnTo>
                    <a:pt x="137057" y="319685"/>
                  </a:lnTo>
                  <a:lnTo>
                    <a:pt x="103226" y="339215"/>
                  </a:lnTo>
                  <a:lnTo>
                    <a:pt x="74647" y="398188"/>
                  </a:lnTo>
                  <a:lnTo>
                    <a:pt x="82003" y="431036"/>
                  </a:lnTo>
                  <a:lnTo>
                    <a:pt x="103226" y="457608"/>
                  </a:lnTo>
                  <a:lnTo>
                    <a:pt x="137057" y="477316"/>
                  </a:lnTo>
                  <a:lnTo>
                    <a:pt x="182231" y="489572"/>
                  </a:lnTo>
                  <a:lnTo>
                    <a:pt x="237488" y="493788"/>
                  </a:lnTo>
                  <a:lnTo>
                    <a:pt x="292028" y="489572"/>
                  </a:lnTo>
                  <a:lnTo>
                    <a:pt x="336839" y="477316"/>
                  </a:lnTo>
                  <a:lnTo>
                    <a:pt x="370547" y="457608"/>
                  </a:lnTo>
                  <a:lnTo>
                    <a:pt x="391779" y="431036"/>
                  </a:lnTo>
                  <a:lnTo>
                    <a:pt x="399161" y="398188"/>
                  </a:lnTo>
                  <a:lnTo>
                    <a:pt x="391779" y="365572"/>
                  </a:lnTo>
                  <a:lnTo>
                    <a:pt x="370547" y="339215"/>
                  </a:lnTo>
                  <a:lnTo>
                    <a:pt x="336839" y="319685"/>
                  </a:lnTo>
                  <a:lnTo>
                    <a:pt x="292028" y="307550"/>
                  </a:lnTo>
                  <a:lnTo>
                    <a:pt x="237488" y="30337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72001" y="7551146"/>
              <a:ext cx="251289" cy="131559"/>
            </a:xfrm>
            <a:prstGeom prst="rect">
              <a:avLst/>
            </a:prstGeom>
          </p:spPr>
        </p:pic>
      </p:grpSp>
      <p:grpSp>
        <p:nvGrpSpPr>
          <p:cNvPr id="326" name="object 326"/>
          <p:cNvGrpSpPr/>
          <p:nvPr/>
        </p:nvGrpSpPr>
        <p:grpSpPr>
          <a:xfrm>
            <a:off x="4127356" y="7212310"/>
            <a:ext cx="471170" cy="508634"/>
            <a:chOff x="4127356" y="7212310"/>
            <a:chExt cx="471170" cy="508634"/>
          </a:xfrm>
        </p:grpSpPr>
        <p:sp>
          <p:nvSpPr>
            <p:cNvPr id="327" name="object 327"/>
            <p:cNvSpPr/>
            <p:nvPr/>
          </p:nvSpPr>
          <p:spPr>
            <a:xfrm>
              <a:off x="4133281" y="7218152"/>
              <a:ext cx="459740" cy="496570"/>
            </a:xfrm>
            <a:custGeom>
              <a:avLst/>
              <a:gdLst/>
              <a:ahLst/>
              <a:cxnLst/>
              <a:rect l="l" t="t" r="r" b="b"/>
              <a:pathLst>
                <a:path w="459739" h="496570">
                  <a:moveTo>
                    <a:pt x="380212" y="496543"/>
                  </a:moveTo>
                  <a:lnTo>
                    <a:pt x="337283" y="496543"/>
                  </a:lnTo>
                  <a:lnTo>
                    <a:pt x="337283" y="0"/>
                  </a:lnTo>
                  <a:lnTo>
                    <a:pt x="380212" y="0"/>
                  </a:lnTo>
                  <a:lnTo>
                    <a:pt x="380212" y="207778"/>
                  </a:lnTo>
                  <a:lnTo>
                    <a:pt x="459117" y="207778"/>
                  </a:lnTo>
                  <a:lnTo>
                    <a:pt x="459117" y="245702"/>
                  </a:lnTo>
                  <a:lnTo>
                    <a:pt x="380212" y="245702"/>
                  </a:lnTo>
                  <a:lnTo>
                    <a:pt x="380212" y="496543"/>
                  </a:lnTo>
                  <a:close/>
                </a:path>
                <a:path w="459739" h="496570">
                  <a:moveTo>
                    <a:pt x="260311" y="277696"/>
                  </a:moveTo>
                  <a:lnTo>
                    <a:pt x="217372" y="274140"/>
                  </a:lnTo>
                  <a:lnTo>
                    <a:pt x="225157" y="215978"/>
                  </a:lnTo>
                  <a:lnTo>
                    <a:pt x="229459" y="166130"/>
                  </a:lnTo>
                  <a:lnTo>
                    <a:pt x="231295" y="124465"/>
                  </a:lnTo>
                  <a:lnTo>
                    <a:pt x="231682" y="90852"/>
                  </a:lnTo>
                  <a:lnTo>
                    <a:pt x="27462" y="90852"/>
                  </a:lnTo>
                  <a:lnTo>
                    <a:pt x="27462" y="54902"/>
                  </a:lnTo>
                  <a:lnTo>
                    <a:pt x="274620" y="54902"/>
                  </a:lnTo>
                  <a:lnTo>
                    <a:pt x="274620" y="80976"/>
                  </a:lnTo>
                  <a:lnTo>
                    <a:pt x="274176" y="115268"/>
                  </a:lnTo>
                  <a:lnTo>
                    <a:pt x="272538" y="159487"/>
                  </a:lnTo>
                  <a:lnTo>
                    <a:pt x="268363" y="213630"/>
                  </a:lnTo>
                  <a:lnTo>
                    <a:pt x="260311" y="277696"/>
                  </a:lnTo>
                  <a:close/>
                </a:path>
                <a:path w="459739" h="496570">
                  <a:moveTo>
                    <a:pt x="51031" y="387037"/>
                  </a:moveTo>
                  <a:lnTo>
                    <a:pt x="5401" y="387037"/>
                  </a:lnTo>
                  <a:lnTo>
                    <a:pt x="0" y="350388"/>
                  </a:lnTo>
                  <a:lnTo>
                    <a:pt x="104817" y="349005"/>
                  </a:lnTo>
                  <a:lnTo>
                    <a:pt x="104817" y="196720"/>
                  </a:lnTo>
                  <a:lnTo>
                    <a:pt x="147363" y="196720"/>
                  </a:lnTo>
                  <a:lnTo>
                    <a:pt x="147363" y="347814"/>
                  </a:lnTo>
                  <a:lnTo>
                    <a:pt x="307565" y="347814"/>
                  </a:lnTo>
                  <a:lnTo>
                    <a:pt x="257143" y="375947"/>
                  </a:lnTo>
                  <a:lnTo>
                    <a:pt x="204283" y="380948"/>
                  </a:lnTo>
                  <a:lnTo>
                    <a:pt x="151573" y="384258"/>
                  </a:lnTo>
                  <a:lnTo>
                    <a:pt x="100120" y="386186"/>
                  </a:lnTo>
                  <a:lnTo>
                    <a:pt x="51031" y="387037"/>
                  </a:lnTo>
                  <a:close/>
                </a:path>
                <a:path w="459739" h="496570">
                  <a:moveTo>
                    <a:pt x="307565" y="347814"/>
                  </a:moveTo>
                  <a:lnTo>
                    <a:pt x="147363" y="347814"/>
                  </a:lnTo>
                  <a:lnTo>
                    <a:pt x="187848" y="345904"/>
                  </a:lnTo>
                  <a:lnTo>
                    <a:pt x="228278" y="343348"/>
                  </a:lnTo>
                  <a:lnTo>
                    <a:pt x="268090" y="340015"/>
                  </a:lnTo>
                  <a:lnTo>
                    <a:pt x="306722" y="335773"/>
                  </a:lnTo>
                  <a:lnTo>
                    <a:pt x="307565" y="3478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133281" y="7218152"/>
              <a:ext cx="459740" cy="496570"/>
            </a:xfrm>
            <a:custGeom>
              <a:avLst/>
              <a:gdLst/>
              <a:ahLst/>
              <a:cxnLst/>
              <a:rect l="l" t="t" r="r" b="b"/>
              <a:pathLst>
                <a:path w="459739" h="496570">
                  <a:moveTo>
                    <a:pt x="380212" y="207778"/>
                  </a:moveTo>
                  <a:lnTo>
                    <a:pt x="380212" y="0"/>
                  </a:lnTo>
                  <a:lnTo>
                    <a:pt x="337283" y="0"/>
                  </a:lnTo>
                  <a:lnTo>
                    <a:pt x="337283" y="496543"/>
                  </a:lnTo>
                  <a:lnTo>
                    <a:pt x="380212" y="496543"/>
                  </a:lnTo>
                  <a:lnTo>
                    <a:pt x="380212" y="245702"/>
                  </a:lnTo>
                  <a:lnTo>
                    <a:pt x="459117" y="245702"/>
                  </a:lnTo>
                  <a:lnTo>
                    <a:pt x="459117" y="207778"/>
                  </a:lnTo>
                  <a:lnTo>
                    <a:pt x="380212" y="207778"/>
                  </a:lnTo>
                  <a:close/>
                </a:path>
                <a:path w="459739" h="496570">
                  <a:moveTo>
                    <a:pt x="260311" y="277696"/>
                  </a:moveTo>
                  <a:lnTo>
                    <a:pt x="268363" y="213630"/>
                  </a:lnTo>
                  <a:lnTo>
                    <a:pt x="272538" y="159487"/>
                  </a:lnTo>
                  <a:lnTo>
                    <a:pt x="274176" y="115268"/>
                  </a:lnTo>
                  <a:lnTo>
                    <a:pt x="274620" y="80976"/>
                  </a:lnTo>
                  <a:lnTo>
                    <a:pt x="274620" y="54902"/>
                  </a:lnTo>
                  <a:lnTo>
                    <a:pt x="27462" y="54902"/>
                  </a:lnTo>
                  <a:lnTo>
                    <a:pt x="27462" y="90852"/>
                  </a:lnTo>
                  <a:lnTo>
                    <a:pt x="231682" y="90852"/>
                  </a:lnTo>
                  <a:lnTo>
                    <a:pt x="231295" y="124465"/>
                  </a:lnTo>
                  <a:lnTo>
                    <a:pt x="229459" y="166130"/>
                  </a:lnTo>
                  <a:lnTo>
                    <a:pt x="225157" y="215978"/>
                  </a:lnTo>
                  <a:lnTo>
                    <a:pt x="217372" y="274140"/>
                  </a:lnTo>
                  <a:lnTo>
                    <a:pt x="260311" y="277696"/>
                  </a:lnTo>
                  <a:close/>
                </a:path>
                <a:path w="459739" h="496570">
                  <a:moveTo>
                    <a:pt x="147363" y="196720"/>
                  </a:moveTo>
                  <a:lnTo>
                    <a:pt x="104817" y="196720"/>
                  </a:lnTo>
                  <a:lnTo>
                    <a:pt x="104817" y="349005"/>
                  </a:lnTo>
                  <a:lnTo>
                    <a:pt x="77183" y="349607"/>
                  </a:lnTo>
                  <a:lnTo>
                    <a:pt x="50381" y="349990"/>
                  </a:lnTo>
                  <a:lnTo>
                    <a:pt x="24593" y="350225"/>
                  </a:lnTo>
                  <a:lnTo>
                    <a:pt x="0" y="350388"/>
                  </a:lnTo>
                  <a:lnTo>
                    <a:pt x="5414" y="387119"/>
                  </a:lnTo>
                  <a:lnTo>
                    <a:pt x="51031" y="387037"/>
                  </a:lnTo>
                  <a:lnTo>
                    <a:pt x="100120" y="386186"/>
                  </a:lnTo>
                  <a:lnTo>
                    <a:pt x="151573" y="384258"/>
                  </a:lnTo>
                  <a:lnTo>
                    <a:pt x="204283" y="380948"/>
                  </a:lnTo>
                  <a:lnTo>
                    <a:pt x="257143" y="375947"/>
                  </a:lnTo>
                  <a:lnTo>
                    <a:pt x="309046" y="368949"/>
                  </a:lnTo>
                  <a:lnTo>
                    <a:pt x="306722" y="335773"/>
                  </a:lnTo>
                  <a:lnTo>
                    <a:pt x="268090" y="340015"/>
                  </a:lnTo>
                  <a:lnTo>
                    <a:pt x="228278" y="343348"/>
                  </a:lnTo>
                  <a:lnTo>
                    <a:pt x="187848" y="345904"/>
                  </a:lnTo>
                  <a:lnTo>
                    <a:pt x="147363" y="347814"/>
                  </a:lnTo>
                  <a:lnTo>
                    <a:pt x="147363" y="19672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9" name="object 329"/>
          <p:cNvGrpSpPr/>
          <p:nvPr/>
        </p:nvGrpSpPr>
        <p:grpSpPr>
          <a:xfrm>
            <a:off x="4756689" y="7209435"/>
            <a:ext cx="457200" cy="512445"/>
            <a:chOff x="4756689" y="7209435"/>
            <a:chExt cx="457200" cy="512445"/>
          </a:xfrm>
        </p:grpSpPr>
        <p:sp>
          <p:nvSpPr>
            <p:cNvPr id="330" name="object 330"/>
            <p:cNvSpPr/>
            <p:nvPr/>
          </p:nvSpPr>
          <p:spPr>
            <a:xfrm>
              <a:off x="4762632" y="7215387"/>
              <a:ext cx="445770" cy="500380"/>
            </a:xfrm>
            <a:custGeom>
              <a:avLst/>
              <a:gdLst/>
              <a:ahLst/>
              <a:cxnLst/>
              <a:rect l="l" t="t" r="r" b="b"/>
              <a:pathLst>
                <a:path w="445770" h="500379">
                  <a:moveTo>
                    <a:pt x="242519" y="59640"/>
                  </a:moveTo>
                  <a:lnTo>
                    <a:pt x="199972" y="59640"/>
                  </a:lnTo>
                  <a:lnTo>
                    <a:pt x="199972" y="0"/>
                  </a:lnTo>
                  <a:lnTo>
                    <a:pt x="242519" y="0"/>
                  </a:lnTo>
                  <a:lnTo>
                    <a:pt x="242519" y="59640"/>
                  </a:lnTo>
                  <a:close/>
                </a:path>
                <a:path w="445770" h="500379">
                  <a:moveTo>
                    <a:pt x="417345" y="95991"/>
                  </a:moveTo>
                  <a:lnTo>
                    <a:pt x="23205" y="95991"/>
                  </a:lnTo>
                  <a:lnTo>
                    <a:pt x="23205" y="59640"/>
                  </a:lnTo>
                  <a:lnTo>
                    <a:pt x="417345" y="59640"/>
                  </a:lnTo>
                  <a:lnTo>
                    <a:pt x="417345" y="95991"/>
                  </a:lnTo>
                  <a:close/>
                </a:path>
                <a:path w="445770" h="500379">
                  <a:moveTo>
                    <a:pt x="221246" y="289946"/>
                  </a:moveTo>
                  <a:lnTo>
                    <a:pt x="154478" y="284266"/>
                  </a:lnTo>
                  <a:lnTo>
                    <a:pt x="104534" y="268219"/>
                  </a:lnTo>
                  <a:lnTo>
                    <a:pt x="73301" y="242396"/>
                  </a:lnTo>
                  <a:lnTo>
                    <a:pt x="62662" y="207388"/>
                  </a:lnTo>
                  <a:lnTo>
                    <a:pt x="73301" y="171927"/>
                  </a:lnTo>
                  <a:lnTo>
                    <a:pt x="104534" y="145910"/>
                  </a:lnTo>
                  <a:lnTo>
                    <a:pt x="154478" y="129891"/>
                  </a:lnTo>
                  <a:lnTo>
                    <a:pt x="221246" y="124429"/>
                  </a:lnTo>
                  <a:lnTo>
                    <a:pt x="287799" y="129891"/>
                  </a:lnTo>
                  <a:lnTo>
                    <a:pt x="337670" y="145910"/>
                  </a:lnTo>
                  <a:lnTo>
                    <a:pt x="352224" y="158005"/>
                  </a:lnTo>
                  <a:lnTo>
                    <a:pt x="221246" y="158005"/>
                  </a:lnTo>
                  <a:lnTo>
                    <a:pt x="172848" y="161332"/>
                  </a:lnTo>
                  <a:lnTo>
                    <a:pt x="136925" y="170992"/>
                  </a:lnTo>
                  <a:lnTo>
                    <a:pt x="114636" y="186504"/>
                  </a:lnTo>
                  <a:lnTo>
                    <a:pt x="107141" y="207388"/>
                  </a:lnTo>
                  <a:lnTo>
                    <a:pt x="114636" y="228034"/>
                  </a:lnTo>
                  <a:lnTo>
                    <a:pt x="136925" y="243383"/>
                  </a:lnTo>
                  <a:lnTo>
                    <a:pt x="172848" y="252880"/>
                  </a:lnTo>
                  <a:lnTo>
                    <a:pt x="221246" y="255969"/>
                  </a:lnTo>
                  <a:lnTo>
                    <a:pt x="352520" y="255969"/>
                  </a:lnTo>
                  <a:lnTo>
                    <a:pt x="337670" y="268219"/>
                  </a:lnTo>
                  <a:lnTo>
                    <a:pt x="287799" y="284266"/>
                  </a:lnTo>
                  <a:lnTo>
                    <a:pt x="221246" y="289946"/>
                  </a:lnTo>
                  <a:close/>
                </a:path>
                <a:path w="445770" h="500379">
                  <a:moveTo>
                    <a:pt x="352520" y="255969"/>
                  </a:moveTo>
                  <a:lnTo>
                    <a:pt x="221246" y="255969"/>
                  </a:lnTo>
                  <a:lnTo>
                    <a:pt x="269431" y="252880"/>
                  </a:lnTo>
                  <a:lnTo>
                    <a:pt x="305324" y="243383"/>
                  </a:lnTo>
                  <a:lnTo>
                    <a:pt x="327800" y="228034"/>
                  </a:lnTo>
                  <a:lnTo>
                    <a:pt x="335733" y="207388"/>
                  </a:lnTo>
                  <a:lnTo>
                    <a:pt x="327800" y="186504"/>
                  </a:lnTo>
                  <a:lnTo>
                    <a:pt x="305324" y="170992"/>
                  </a:lnTo>
                  <a:lnTo>
                    <a:pt x="269431" y="161332"/>
                  </a:lnTo>
                  <a:lnTo>
                    <a:pt x="221246" y="158005"/>
                  </a:lnTo>
                  <a:lnTo>
                    <a:pt x="352224" y="158005"/>
                  </a:lnTo>
                  <a:lnTo>
                    <a:pt x="368976" y="171927"/>
                  </a:lnTo>
                  <a:lnTo>
                    <a:pt x="379830" y="207388"/>
                  </a:lnTo>
                  <a:lnTo>
                    <a:pt x="368976" y="242396"/>
                  </a:lnTo>
                  <a:lnTo>
                    <a:pt x="352520" y="255969"/>
                  </a:lnTo>
                  <a:close/>
                </a:path>
                <a:path w="445770" h="500379">
                  <a:moveTo>
                    <a:pt x="445199" y="360655"/>
                  </a:moveTo>
                  <a:lnTo>
                    <a:pt x="0" y="360655"/>
                  </a:lnTo>
                  <a:lnTo>
                    <a:pt x="0" y="324314"/>
                  </a:lnTo>
                  <a:lnTo>
                    <a:pt x="445199" y="324314"/>
                  </a:lnTo>
                  <a:lnTo>
                    <a:pt x="445199" y="360655"/>
                  </a:lnTo>
                  <a:close/>
                </a:path>
                <a:path w="445770" h="500379">
                  <a:moveTo>
                    <a:pt x="242519" y="500099"/>
                  </a:moveTo>
                  <a:lnTo>
                    <a:pt x="199972" y="500099"/>
                  </a:lnTo>
                  <a:lnTo>
                    <a:pt x="199972" y="360655"/>
                  </a:lnTo>
                  <a:lnTo>
                    <a:pt x="242519" y="360655"/>
                  </a:lnTo>
                  <a:lnTo>
                    <a:pt x="242519" y="50009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785837" y="7215387"/>
              <a:ext cx="394335" cy="290195"/>
            </a:xfrm>
            <a:custGeom>
              <a:avLst/>
              <a:gdLst/>
              <a:ahLst/>
              <a:cxnLst/>
              <a:rect l="l" t="t" r="r" b="b"/>
              <a:pathLst>
                <a:path w="394335" h="290195">
                  <a:moveTo>
                    <a:pt x="219314" y="59640"/>
                  </a:moveTo>
                  <a:lnTo>
                    <a:pt x="219314" y="0"/>
                  </a:lnTo>
                  <a:lnTo>
                    <a:pt x="176767" y="0"/>
                  </a:lnTo>
                  <a:lnTo>
                    <a:pt x="176767" y="59640"/>
                  </a:lnTo>
                  <a:lnTo>
                    <a:pt x="0" y="59640"/>
                  </a:lnTo>
                  <a:lnTo>
                    <a:pt x="0" y="95991"/>
                  </a:lnTo>
                  <a:lnTo>
                    <a:pt x="394139" y="95991"/>
                  </a:lnTo>
                  <a:lnTo>
                    <a:pt x="394139" y="59640"/>
                  </a:lnTo>
                  <a:lnTo>
                    <a:pt x="219314" y="59640"/>
                  </a:lnTo>
                  <a:close/>
                </a:path>
                <a:path w="394335" h="290195">
                  <a:moveTo>
                    <a:pt x="198040" y="289946"/>
                  </a:moveTo>
                  <a:lnTo>
                    <a:pt x="264593" y="284266"/>
                  </a:lnTo>
                  <a:lnTo>
                    <a:pt x="314465" y="268219"/>
                  </a:lnTo>
                  <a:lnTo>
                    <a:pt x="345770" y="242396"/>
                  </a:lnTo>
                  <a:lnTo>
                    <a:pt x="356624" y="207388"/>
                  </a:lnTo>
                  <a:lnTo>
                    <a:pt x="345770" y="171927"/>
                  </a:lnTo>
                  <a:lnTo>
                    <a:pt x="314465" y="145910"/>
                  </a:lnTo>
                  <a:lnTo>
                    <a:pt x="264593" y="129891"/>
                  </a:lnTo>
                  <a:lnTo>
                    <a:pt x="198040" y="124429"/>
                  </a:lnTo>
                  <a:lnTo>
                    <a:pt x="131272" y="129891"/>
                  </a:lnTo>
                  <a:lnTo>
                    <a:pt x="81329" y="145910"/>
                  </a:lnTo>
                  <a:lnTo>
                    <a:pt x="50095" y="171927"/>
                  </a:lnTo>
                  <a:lnTo>
                    <a:pt x="39456" y="207388"/>
                  </a:lnTo>
                  <a:lnTo>
                    <a:pt x="50095" y="242396"/>
                  </a:lnTo>
                  <a:lnTo>
                    <a:pt x="81329" y="268219"/>
                  </a:lnTo>
                  <a:lnTo>
                    <a:pt x="131272" y="284266"/>
                  </a:lnTo>
                  <a:lnTo>
                    <a:pt x="198040" y="289946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63833" y="7367453"/>
              <a:ext cx="240472" cy="10984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4762632" y="7539701"/>
              <a:ext cx="445770" cy="175895"/>
            </a:xfrm>
            <a:custGeom>
              <a:avLst/>
              <a:gdLst/>
              <a:ahLst/>
              <a:cxnLst/>
              <a:rect l="l" t="t" r="r" b="b"/>
              <a:pathLst>
                <a:path w="445770" h="175895">
                  <a:moveTo>
                    <a:pt x="0" y="0"/>
                  </a:moveTo>
                  <a:lnTo>
                    <a:pt x="0" y="36341"/>
                  </a:lnTo>
                  <a:lnTo>
                    <a:pt x="199972" y="36341"/>
                  </a:lnTo>
                  <a:lnTo>
                    <a:pt x="199972" y="175785"/>
                  </a:lnTo>
                  <a:lnTo>
                    <a:pt x="242519" y="175785"/>
                  </a:lnTo>
                  <a:lnTo>
                    <a:pt x="242519" y="36341"/>
                  </a:lnTo>
                  <a:lnTo>
                    <a:pt x="445199" y="36341"/>
                  </a:lnTo>
                  <a:lnTo>
                    <a:pt x="445199" y="0"/>
                  </a:lnTo>
                  <a:lnTo>
                    <a:pt x="0" y="0"/>
                  </a:lnTo>
                  <a:close/>
                </a:path>
              </a:pathLst>
            </a:custGeom>
            <a:ln w="11883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4" name="object 334"/>
          <p:cNvGrpSpPr/>
          <p:nvPr/>
        </p:nvGrpSpPr>
        <p:grpSpPr>
          <a:xfrm>
            <a:off x="5379330" y="7212301"/>
            <a:ext cx="899160" cy="509270"/>
            <a:chOff x="5379330" y="7212301"/>
            <a:chExt cx="899160" cy="509270"/>
          </a:xfrm>
        </p:grpSpPr>
        <p:sp>
          <p:nvSpPr>
            <p:cNvPr id="335" name="object 335"/>
            <p:cNvSpPr/>
            <p:nvPr/>
          </p:nvSpPr>
          <p:spPr>
            <a:xfrm>
              <a:off x="5385234" y="7218152"/>
              <a:ext cx="455295" cy="495934"/>
            </a:xfrm>
            <a:custGeom>
              <a:avLst/>
              <a:gdLst/>
              <a:ahLst/>
              <a:cxnLst/>
              <a:rect l="l" t="t" r="r" b="b"/>
              <a:pathLst>
                <a:path w="455295" h="495934">
                  <a:moveTo>
                    <a:pt x="382145" y="302187"/>
                  </a:moveTo>
                  <a:lnTo>
                    <a:pt x="339215" y="302187"/>
                  </a:lnTo>
                  <a:lnTo>
                    <a:pt x="339215" y="0"/>
                  </a:lnTo>
                  <a:lnTo>
                    <a:pt x="382145" y="0"/>
                  </a:lnTo>
                  <a:lnTo>
                    <a:pt x="382145" y="129567"/>
                  </a:lnTo>
                  <a:lnTo>
                    <a:pt x="455252" y="129567"/>
                  </a:lnTo>
                  <a:lnTo>
                    <a:pt x="455252" y="166299"/>
                  </a:lnTo>
                  <a:lnTo>
                    <a:pt x="382145" y="166299"/>
                  </a:lnTo>
                  <a:lnTo>
                    <a:pt x="382145" y="302187"/>
                  </a:lnTo>
                  <a:close/>
                </a:path>
                <a:path w="455295" h="495934">
                  <a:moveTo>
                    <a:pt x="23205" y="282834"/>
                  </a:moveTo>
                  <a:lnTo>
                    <a:pt x="0" y="247675"/>
                  </a:lnTo>
                  <a:lnTo>
                    <a:pt x="40748" y="226668"/>
                  </a:lnTo>
                  <a:lnTo>
                    <a:pt x="74495" y="197734"/>
                  </a:lnTo>
                  <a:lnTo>
                    <a:pt x="100092" y="162238"/>
                  </a:lnTo>
                  <a:lnTo>
                    <a:pt x="116385" y="121547"/>
                  </a:lnTo>
                  <a:lnTo>
                    <a:pt x="122225" y="77029"/>
                  </a:lnTo>
                  <a:lnTo>
                    <a:pt x="122225" y="25673"/>
                  </a:lnTo>
                  <a:lnTo>
                    <a:pt x="164389" y="25673"/>
                  </a:lnTo>
                  <a:lnTo>
                    <a:pt x="164389" y="80184"/>
                  </a:lnTo>
                  <a:lnTo>
                    <a:pt x="173345" y="129311"/>
                  </a:lnTo>
                  <a:lnTo>
                    <a:pt x="188499" y="156032"/>
                  </a:lnTo>
                  <a:lnTo>
                    <a:pt x="144470" y="156032"/>
                  </a:lnTo>
                  <a:lnTo>
                    <a:pt x="124704" y="197453"/>
                  </a:lnTo>
                  <a:lnTo>
                    <a:pt x="97325" y="233061"/>
                  </a:lnTo>
                  <a:lnTo>
                    <a:pt x="63201" y="261855"/>
                  </a:lnTo>
                  <a:lnTo>
                    <a:pt x="23205" y="282834"/>
                  </a:lnTo>
                  <a:close/>
                </a:path>
                <a:path w="455295" h="495934">
                  <a:moveTo>
                    <a:pt x="261860" y="269011"/>
                  </a:moveTo>
                  <a:lnTo>
                    <a:pt x="223799" y="250137"/>
                  </a:lnTo>
                  <a:lnTo>
                    <a:pt x="190906" y="224372"/>
                  </a:lnTo>
                  <a:lnTo>
                    <a:pt x="164143" y="192683"/>
                  </a:lnTo>
                  <a:lnTo>
                    <a:pt x="144470" y="156032"/>
                  </a:lnTo>
                  <a:lnTo>
                    <a:pt x="188499" y="156032"/>
                  </a:lnTo>
                  <a:lnTo>
                    <a:pt x="198327" y="173362"/>
                  </a:lnTo>
                  <a:lnTo>
                    <a:pt x="236510" y="209339"/>
                  </a:lnTo>
                  <a:lnTo>
                    <a:pt x="285066" y="234243"/>
                  </a:lnTo>
                  <a:lnTo>
                    <a:pt x="261860" y="269011"/>
                  </a:lnTo>
                  <a:close/>
                </a:path>
                <a:path w="455295" h="495934">
                  <a:moveTo>
                    <a:pt x="226268" y="495361"/>
                  </a:moveTo>
                  <a:lnTo>
                    <a:pt x="158804" y="489337"/>
                  </a:lnTo>
                  <a:lnTo>
                    <a:pt x="108056" y="471759"/>
                  </a:lnTo>
                  <a:lnTo>
                    <a:pt x="76091" y="443366"/>
                  </a:lnTo>
                  <a:lnTo>
                    <a:pt x="64977" y="404899"/>
                  </a:lnTo>
                  <a:lnTo>
                    <a:pt x="76091" y="366827"/>
                  </a:lnTo>
                  <a:lnTo>
                    <a:pt x="108056" y="338532"/>
                  </a:lnTo>
                  <a:lnTo>
                    <a:pt x="158804" y="320902"/>
                  </a:lnTo>
                  <a:lnTo>
                    <a:pt x="226268" y="314828"/>
                  </a:lnTo>
                  <a:lnTo>
                    <a:pt x="293390" y="320902"/>
                  </a:lnTo>
                  <a:lnTo>
                    <a:pt x="343758" y="338532"/>
                  </a:lnTo>
                  <a:lnTo>
                    <a:pt x="356574" y="349987"/>
                  </a:lnTo>
                  <a:lnTo>
                    <a:pt x="226268" y="349987"/>
                  </a:lnTo>
                  <a:lnTo>
                    <a:pt x="176716" y="353789"/>
                  </a:lnTo>
                  <a:lnTo>
                    <a:pt x="139386" y="364702"/>
                  </a:lnTo>
                  <a:lnTo>
                    <a:pt x="115908" y="381985"/>
                  </a:lnTo>
                  <a:lnTo>
                    <a:pt x="107916" y="404899"/>
                  </a:lnTo>
                  <a:lnTo>
                    <a:pt x="115908" y="428379"/>
                  </a:lnTo>
                  <a:lnTo>
                    <a:pt x="139386" y="445784"/>
                  </a:lnTo>
                  <a:lnTo>
                    <a:pt x="176716" y="456670"/>
                  </a:lnTo>
                  <a:lnTo>
                    <a:pt x="226268" y="460593"/>
                  </a:lnTo>
                  <a:lnTo>
                    <a:pt x="356207" y="460593"/>
                  </a:lnTo>
                  <a:lnTo>
                    <a:pt x="343758" y="471759"/>
                  </a:lnTo>
                  <a:lnTo>
                    <a:pt x="293390" y="489337"/>
                  </a:lnTo>
                  <a:lnTo>
                    <a:pt x="226268" y="495361"/>
                  </a:lnTo>
                  <a:close/>
                </a:path>
                <a:path w="455295" h="495934">
                  <a:moveTo>
                    <a:pt x="356207" y="460593"/>
                  </a:moveTo>
                  <a:lnTo>
                    <a:pt x="226268" y="460593"/>
                  </a:lnTo>
                  <a:lnTo>
                    <a:pt x="275766" y="456670"/>
                  </a:lnTo>
                  <a:lnTo>
                    <a:pt x="313007" y="445784"/>
                  </a:lnTo>
                  <a:lnTo>
                    <a:pt x="336470" y="428379"/>
                  </a:lnTo>
                  <a:lnTo>
                    <a:pt x="344629" y="404899"/>
                  </a:lnTo>
                  <a:lnTo>
                    <a:pt x="336470" y="381985"/>
                  </a:lnTo>
                  <a:lnTo>
                    <a:pt x="313007" y="364702"/>
                  </a:lnTo>
                  <a:lnTo>
                    <a:pt x="275766" y="353789"/>
                  </a:lnTo>
                  <a:lnTo>
                    <a:pt x="226268" y="349987"/>
                  </a:lnTo>
                  <a:lnTo>
                    <a:pt x="356574" y="349987"/>
                  </a:lnTo>
                  <a:lnTo>
                    <a:pt x="375414" y="366827"/>
                  </a:lnTo>
                  <a:lnTo>
                    <a:pt x="386401" y="404899"/>
                  </a:lnTo>
                  <a:lnTo>
                    <a:pt x="375414" y="443366"/>
                  </a:lnTo>
                  <a:lnTo>
                    <a:pt x="356207" y="46059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385234" y="7218152"/>
              <a:ext cx="455295" cy="495934"/>
            </a:xfrm>
            <a:custGeom>
              <a:avLst/>
              <a:gdLst/>
              <a:ahLst/>
              <a:cxnLst/>
              <a:rect l="l" t="t" r="r" b="b"/>
              <a:pathLst>
                <a:path w="455295" h="495934">
                  <a:moveTo>
                    <a:pt x="382145" y="0"/>
                  </a:moveTo>
                  <a:lnTo>
                    <a:pt x="339215" y="0"/>
                  </a:lnTo>
                  <a:lnTo>
                    <a:pt x="339215" y="302187"/>
                  </a:lnTo>
                  <a:lnTo>
                    <a:pt x="382145" y="302187"/>
                  </a:lnTo>
                  <a:lnTo>
                    <a:pt x="382145" y="166299"/>
                  </a:lnTo>
                  <a:lnTo>
                    <a:pt x="455252" y="166299"/>
                  </a:lnTo>
                  <a:lnTo>
                    <a:pt x="455252" y="129567"/>
                  </a:lnTo>
                  <a:lnTo>
                    <a:pt x="382145" y="129567"/>
                  </a:lnTo>
                  <a:lnTo>
                    <a:pt x="382145" y="0"/>
                  </a:lnTo>
                  <a:close/>
                </a:path>
                <a:path w="455295" h="495934">
                  <a:moveTo>
                    <a:pt x="144470" y="156032"/>
                  </a:moveTo>
                  <a:lnTo>
                    <a:pt x="164143" y="192683"/>
                  </a:lnTo>
                  <a:lnTo>
                    <a:pt x="190906" y="224372"/>
                  </a:lnTo>
                  <a:lnTo>
                    <a:pt x="223799" y="250137"/>
                  </a:lnTo>
                  <a:lnTo>
                    <a:pt x="261860" y="269011"/>
                  </a:lnTo>
                  <a:lnTo>
                    <a:pt x="285066" y="234243"/>
                  </a:lnTo>
                  <a:lnTo>
                    <a:pt x="236510" y="209339"/>
                  </a:lnTo>
                  <a:lnTo>
                    <a:pt x="198327" y="173362"/>
                  </a:lnTo>
                  <a:lnTo>
                    <a:pt x="173345" y="129311"/>
                  </a:lnTo>
                  <a:lnTo>
                    <a:pt x="164389" y="80184"/>
                  </a:lnTo>
                  <a:lnTo>
                    <a:pt x="164389" y="25673"/>
                  </a:lnTo>
                  <a:lnTo>
                    <a:pt x="122225" y="25673"/>
                  </a:lnTo>
                  <a:lnTo>
                    <a:pt x="122225" y="77029"/>
                  </a:lnTo>
                  <a:lnTo>
                    <a:pt x="116385" y="121547"/>
                  </a:lnTo>
                  <a:lnTo>
                    <a:pt x="100092" y="162238"/>
                  </a:lnTo>
                  <a:lnTo>
                    <a:pt x="74495" y="197734"/>
                  </a:lnTo>
                  <a:lnTo>
                    <a:pt x="40748" y="226668"/>
                  </a:lnTo>
                  <a:lnTo>
                    <a:pt x="0" y="247675"/>
                  </a:lnTo>
                  <a:lnTo>
                    <a:pt x="23205" y="282834"/>
                  </a:lnTo>
                  <a:lnTo>
                    <a:pt x="63201" y="261855"/>
                  </a:lnTo>
                  <a:lnTo>
                    <a:pt x="97324" y="233061"/>
                  </a:lnTo>
                  <a:lnTo>
                    <a:pt x="124704" y="197453"/>
                  </a:lnTo>
                  <a:lnTo>
                    <a:pt x="144470" y="156032"/>
                  </a:lnTo>
                  <a:close/>
                </a:path>
                <a:path w="455295" h="495934">
                  <a:moveTo>
                    <a:pt x="226268" y="314828"/>
                  </a:moveTo>
                  <a:lnTo>
                    <a:pt x="158804" y="320902"/>
                  </a:lnTo>
                  <a:lnTo>
                    <a:pt x="108056" y="338532"/>
                  </a:lnTo>
                  <a:lnTo>
                    <a:pt x="76091" y="366827"/>
                  </a:lnTo>
                  <a:lnTo>
                    <a:pt x="64977" y="404899"/>
                  </a:lnTo>
                  <a:lnTo>
                    <a:pt x="76091" y="443366"/>
                  </a:lnTo>
                  <a:lnTo>
                    <a:pt x="108056" y="471759"/>
                  </a:lnTo>
                  <a:lnTo>
                    <a:pt x="158804" y="489337"/>
                  </a:lnTo>
                  <a:lnTo>
                    <a:pt x="226268" y="495361"/>
                  </a:lnTo>
                  <a:lnTo>
                    <a:pt x="293390" y="489337"/>
                  </a:lnTo>
                  <a:lnTo>
                    <a:pt x="343758" y="471759"/>
                  </a:lnTo>
                  <a:lnTo>
                    <a:pt x="375414" y="443366"/>
                  </a:lnTo>
                  <a:lnTo>
                    <a:pt x="386401" y="404899"/>
                  </a:lnTo>
                  <a:lnTo>
                    <a:pt x="375414" y="366827"/>
                  </a:lnTo>
                  <a:lnTo>
                    <a:pt x="343758" y="338532"/>
                  </a:lnTo>
                  <a:lnTo>
                    <a:pt x="293390" y="320902"/>
                  </a:lnTo>
                  <a:lnTo>
                    <a:pt x="226268" y="314828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87213" y="7562203"/>
              <a:ext cx="248587" cy="122479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868611" y="7218152"/>
              <a:ext cx="403860" cy="497840"/>
            </a:xfrm>
            <a:custGeom>
              <a:avLst/>
              <a:gdLst/>
              <a:ahLst/>
              <a:cxnLst/>
              <a:rect l="l" t="t" r="r" b="b"/>
              <a:pathLst>
                <a:path w="403860" h="497840">
                  <a:moveTo>
                    <a:pt x="403418" y="497334"/>
                  </a:moveTo>
                  <a:lnTo>
                    <a:pt x="360479" y="497334"/>
                  </a:lnTo>
                  <a:lnTo>
                    <a:pt x="360479" y="0"/>
                  </a:lnTo>
                  <a:lnTo>
                    <a:pt x="403418" y="0"/>
                  </a:lnTo>
                  <a:lnTo>
                    <a:pt x="403418" y="497334"/>
                  </a:lnTo>
                  <a:close/>
                </a:path>
                <a:path w="403860" h="497840">
                  <a:moveTo>
                    <a:pt x="27070" y="393049"/>
                  </a:moveTo>
                  <a:lnTo>
                    <a:pt x="0" y="356308"/>
                  </a:lnTo>
                  <a:lnTo>
                    <a:pt x="34912" y="334539"/>
                  </a:lnTo>
                  <a:lnTo>
                    <a:pt x="66452" y="304343"/>
                  </a:lnTo>
                  <a:lnTo>
                    <a:pt x="93308" y="267430"/>
                  </a:lnTo>
                  <a:lnTo>
                    <a:pt x="114169" y="225513"/>
                  </a:lnTo>
                  <a:lnTo>
                    <a:pt x="127724" y="180303"/>
                  </a:lnTo>
                  <a:lnTo>
                    <a:pt x="132661" y="133514"/>
                  </a:lnTo>
                  <a:lnTo>
                    <a:pt x="132661" y="43052"/>
                  </a:lnTo>
                  <a:lnTo>
                    <a:pt x="175600" y="43052"/>
                  </a:lnTo>
                  <a:lnTo>
                    <a:pt x="175600" y="133514"/>
                  </a:lnTo>
                  <a:lnTo>
                    <a:pt x="182256" y="187415"/>
                  </a:lnTo>
                  <a:lnTo>
                    <a:pt x="196429" y="225949"/>
                  </a:lnTo>
                  <a:lnTo>
                    <a:pt x="154523" y="225949"/>
                  </a:lnTo>
                  <a:lnTo>
                    <a:pt x="133164" y="279528"/>
                  </a:lnTo>
                  <a:lnTo>
                    <a:pt x="103776" y="326609"/>
                  </a:lnTo>
                  <a:lnTo>
                    <a:pt x="67897" y="365135"/>
                  </a:lnTo>
                  <a:lnTo>
                    <a:pt x="27070" y="393049"/>
                  </a:lnTo>
                  <a:close/>
                </a:path>
                <a:path w="403860" h="497840">
                  <a:moveTo>
                    <a:pt x="280809" y="383173"/>
                  </a:moveTo>
                  <a:lnTo>
                    <a:pt x="241004" y="356882"/>
                  </a:lnTo>
                  <a:lnTo>
                    <a:pt x="205625" y="320706"/>
                  </a:lnTo>
                  <a:lnTo>
                    <a:pt x="176266" y="276456"/>
                  </a:lnTo>
                  <a:lnTo>
                    <a:pt x="154523" y="225949"/>
                  </a:lnTo>
                  <a:lnTo>
                    <a:pt x="196429" y="225949"/>
                  </a:lnTo>
                  <a:lnTo>
                    <a:pt x="201112" y="238681"/>
                  </a:lnTo>
                  <a:lnTo>
                    <a:pt x="229789" y="284486"/>
                  </a:lnTo>
                  <a:lnTo>
                    <a:pt x="265912" y="322006"/>
                  </a:lnTo>
                  <a:lnTo>
                    <a:pt x="307105" y="348414"/>
                  </a:lnTo>
                  <a:lnTo>
                    <a:pt x="280809" y="38317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868611" y="7218152"/>
              <a:ext cx="403860" cy="497840"/>
            </a:xfrm>
            <a:custGeom>
              <a:avLst/>
              <a:gdLst/>
              <a:ahLst/>
              <a:cxnLst/>
              <a:rect l="l" t="t" r="r" b="b"/>
              <a:pathLst>
                <a:path w="403860" h="497840">
                  <a:moveTo>
                    <a:pt x="360479" y="497334"/>
                  </a:moveTo>
                  <a:lnTo>
                    <a:pt x="403418" y="497334"/>
                  </a:lnTo>
                  <a:lnTo>
                    <a:pt x="403418" y="0"/>
                  </a:lnTo>
                  <a:lnTo>
                    <a:pt x="360479" y="0"/>
                  </a:lnTo>
                  <a:lnTo>
                    <a:pt x="360479" y="497334"/>
                  </a:lnTo>
                  <a:close/>
                </a:path>
                <a:path w="403860" h="497840">
                  <a:moveTo>
                    <a:pt x="175600" y="43052"/>
                  </a:moveTo>
                  <a:lnTo>
                    <a:pt x="132661" y="43052"/>
                  </a:lnTo>
                  <a:lnTo>
                    <a:pt x="132661" y="133514"/>
                  </a:lnTo>
                  <a:lnTo>
                    <a:pt x="127724" y="180303"/>
                  </a:lnTo>
                  <a:lnTo>
                    <a:pt x="114169" y="225513"/>
                  </a:lnTo>
                  <a:lnTo>
                    <a:pt x="93308" y="267430"/>
                  </a:lnTo>
                  <a:lnTo>
                    <a:pt x="66452" y="304343"/>
                  </a:lnTo>
                  <a:lnTo>
                    <a:pt x="34912" y="334539"/>
                  </a:lnTo>
                  <a:lnTo>
                    <a:pt x="0" y="356308"/>
                  </a:lnTo>
                  <a:lnTo>
                    <a:pt x="27070" y="393049"/>
                  </a:lnTo>
                  <a:lnTo>
                    <a:pt x="67897" y="365135"/>
                  </a:lnTo>
                  <a:lnTo>
                    <a:pt x="103776" y="326609"/>
                  </a:lnTo>
                  <a:lnTo>
                    <a:pt x="133164" y="279528"/>
                  </a:lnTo>
                  <a:lnTo>
                    <a:pt x="154523" y="225949"/>
                  </a:lnTo>
                  <a:lnTo>
                    <a:pt x="176266" y="276456"/>
                  </a:lnTo>
                  <a:lnTo>
                    <a:pt x="205625" y="320706"/>
                  </a:lnTo>
                  <a:lnTo>
                    <a:pt x="241004" y="356882"/>
                  </a:lnTo>
                  <a:lnTo>
                    <a:pt x="280809" y="383173"/>
                  </a:lnTo>
                  <a:lnTo>
                    <a:pt x="307105" y="348414"/>
                  </a:lnTo>
                  <a:lnTo>
                    <a:pt x="265912" y="322006"/>
                  </a:lnTo>
                  <a:lnTo>
                    <a:pt x="229789" y="284486"/>
                  </a:lnTo>
                  <a:lnTo>
                    <a:pt x="201112" y="238681"/>
                  </a:lnTo>
                  <a:lnTo>
                    <a:pt x="182256" y="187415"/>
                  </a:lnTo>
                  <a:lnTo>
                    <a:pt x="175600" y="133514"/>
                  </a:lnTo>
                  <a:lnTo>
                    <a:pt x="175600" y="4305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0" name="object 340"/>
          <p:cNvGrpSpPr/>
          <p:nvPr/>
        </p:nvGrpSpPr>
        <p:grpSpPr>
          <a:xfrm>
            <a:off x="6489680" y="7232361"/>
            <a:ext cx="455930" cy="487680"/>
            <a:chOff x="6489680" y="7232361"/>
            <a:chExt cx="455930" cy="487680"/>
          </a:xfrm>
        </p:grpSpPr>
        <p:sp>
          <p:nvSpPr>
            <p:cNvPr id="341" name="object 341"/>
            <p:cNvSpPr/>
            <p:nvPr/>
          </p:nvSpPr>
          <p:spPr>
            <a:xfrm>
              <a:off x="6495638" y="7238295"/>
              <a:ext cx="443865" cy="475615"/>
            </a:xfrm>
            <a:custGeom>
              <a:avLst/>
              <a:gdLst/>
              <a:ahLst/>
              <a:cxnLst/>
              <a:rect l="l" t="t" r="r" b="b"/>
              <a:pathLst>
                <a:path w="443865" h="475615">
                  <a:moveTo>
                    <a:pt x="391432" y="168673"/>
                  </a:moveTo>
                  <a:lnTo>
                    <a:pt x="56091" y="168673"/>
                  </a:lnTo>
                  <a:lnTo>
                    <a:pt x="56091" y="0"/>
                  </a:lnTo>
                  <a:lnTo>
                    <a:pt x="388333" y="0"/>
                  </a:lnTo>
                  <a:lnTo>
                    <a:pt x="388333" y="36341"/>
                  </a:lnTo>
                  <a:lnTo>
                    <a:pt x="98637" y="36341"/>
                  </a:lnTo>
                  <a:lnTo>
                    <a:pt x="98637" y="132723"/>
                  </a:lnTo>
                  <a:lnTo>
                    <a:pt x="391432" y="132723"/>
                  </a:lnTo>
                  <a:lnTo>
                    <a:pt x="391432" y="168673"/>
                  </a:lnTo>
                  <a:close/>
                </a:path>
                <a:path w="443865" h="475615">
                  <a:moveTo>
                    <a:pt x="443650" y="252814"/>
                  </a:moveTo>
                  <a:lnTo>
                    <a:pt x="0" y="252814"/>
                  </a:lnTo>
                  <a:lnTo>
                    <a:pt x="0" y="216082"/>
                  </a:lnTo>
                  <a:lnTo>
                    <a:pt x="443650" y="216082"/>
                  </a:lnTo>
                  <a:lnTo>
                    <a:pt x="443650" y="252814"/>
                  </a:lnTo>
                  <a:close/>
                </a:path>
                <a:path w="443865" h="475615">
                  <a:moveTo>
                    <a:pt x="221246" y="475217"/>
                  </a:moveTo>
                  <a:lnTo>
                    <a:pt x="163537" y="471431"/>
                  </a:lnTo>
                  <a:lnTo>
                    <a:pt x="116874" y="460289"/>
                  </a:lnTo>
                  <a:lnTo>
                    <a:pt x="82278" y="442111"/>
                  </a:lnTo>
                  <a:lnTo>
                    <a:pt x="53374" y="385937"/>
                  </a:lnTo>
                  <a:lnTo>
                    <a:pt x="60770" y="354618"/>
                  </a:lnTo>
                  <a:lnTo>
                    <a:pt x="82278" y="329630"/>
                  </a:lnTo>
                  <a:lnTo>
                    <a:pt x="116874" y="311335"/>
                  </a:lnTo>
                  <a:lnTo>
                    <a:pt x="163537" y="300094"/>
                  </a:lnTo>
                  <a:lnTo>
                    <a:pt x="221246" y="296267"/>
                  </a:lnTo>
                  <a:lnTo>
                    <a:pt x="278729" y="300094"/>
                  </a:lnTo>
                  <a:lnTo>
                    <a:pt x="325201" y="311335"/>
                  </a:lnTo>
                  <a:lnTo>
                    <a:pt x="359680" y="329630"/>
                  </a:lnTo>
                  <a:lnTo>
                    <a:pt x="360545" y="330634"/>
                  </a:lnTo>
                  <a:lnTo>
                    <a:pt x="221246" y="330634"/>
                  </a:lnTo>
                  <a:lnTo>
                    <a:pt x="168991" y="334557"/>
                  </a:lnTo>
                  <a:lnTo>
                    <a:pt x="129865" y="345402"/>
                  </a:lnTo>
                  <a:lnTo>
                    <a:pt x="105389" y="362689"/>
                  </a:lnTo>
                  <a:lnTo>
                    <a:pt x="97088" y="385937"/>
                  </a:lnTo>
                  <a:lnTo>
                    <a:pt x="105389" y="409123"/>
                  </a:lnTo>
                  <a:lnTo>
                    <a:pt x="129865" y="426231"/>
                  </a:lnTo>
                  <a:lnTo>
                    <a:pt x="168991" y="436821"/>
                  </a:lnTo>
                  <a:lnTo>
                    <a:pt x="221246" y="440449"/>
                  </a:lnTo>
                  <a:lnTo>
                    <a:pt x="361116" y="440449"/>
                  </a:lnTo>
                  <a:lnTo>
                    <a:pt x="359680" y="442111"/>
                  </a:lnTo>
                  <a:lnTo>
                    <a:pt x="325201" y="460289"/>
                  </a:lnTo>
                  <a:lnTo>
                    <a:pt x="278729" y="471431"/>
                  </a:lnTo>
                  <a:lnTo>
                    <a:pt x="221246" y="475217"/>
                  </a:lnTo>
                  <a:close/>
                </a:path>
                <a:path w="443865" h="475615">
                  <a:moveTo>
                    <a:pt x="361116" y="440449"/>
                  </a:moveTo>
                  <a:lnTo>
                    <a:pt x="221246" y="440449"/>
                  </a:lnTo>
                  <a:lnTo>
                    <a:pt x="273286" y="436821"/>
                  </a:lnTo>
                  <a:lnTo>
                    <a:pt x="312381" y="426231"/>
                  </a:lnTo>
                  <a:lnTo>
                    <a:pt x="337044" y="409123"/>
                  </a:lnTo>
                  <a:lnTo>
                    <a:pt x="345787" y="385937"/>
                  </a:lnTo>
                  <a:lnTo>
                    <a:pt x="337044" y="362689"/>
                  </a:lnTo>
                  <a:lnTo>
                    <a:pt x="312381" y="345402"/>
                  </a:lnTo>
                  <a:lnTo>
                    <a:pt x="273286" y="334557"/>
                  </a:lnTo>
                  <a:lnTo>
                    <a:pt x="221246" y="330634"/>
                  </a:lnTo>
                  <a:lnTo>
                    <a:pt x="360545" y="330634"/>
                  </a:lnTo>
                  <a:lnTo>
                    <a:pt x="381183" y="354618"/>
                  </a:lnTo>
                  <a:lnTo>
                    <a:pt x="388725" y="385937"/>
                  </a:lnTo>
                  <a:lnTo>
                    <a:pt x="381183" y="417220"/>
                  </a:lnTo>
                  <a:lnTo>
                    <a:pt x="361116" y="4404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495638" y="7238295"/>
              <a:ext cx="443865" cy="475615"/>
            </a:xfrm>
            <a:custGeom>
              <a:avLst/>
              <a:gdLst/>
              <a:ahLst/>
              <a:cxnLst/>
              <a:rect l="l" t="t" r="r" b="b"/>
              <a:pathLst>
                <a:path w="443865" h="475615">
                  <a:moveTo>
                    <a:pt x="98637" y="132723"/>
                  </a:moveTo>
                  <a:lnTo>
                    <a:pt x="98637" y="36341"/>
                  </a:lnTo>
                  <a:lnTo>
                    <a:pt x="388333" y="36341"/>
                  </a:lnTo>
                  <a:lnTo>
                    <a:pt x="388333" y="0"/>
                  </a:lnTo>
                  <a:lnTo>
                    <a:pt x="56091" y="0"/>
                  </a:lnTo>
                  <a:lnTo>
                    <a:pt x="56091" y="168673"/>
                  </a:lnTo>
                  <a:lnTo>
                    <a:pt x="391432" y="168673"/>
                  </a:lnTo>
                  <a:lnTo>
                    <a:pt x="391432" y="132723"/>
                  </a:lnTo>
                  <a:lnTo>
                    <a:pt x="98637" y="132723"/>
                  </a:lnTo>
                  <a:close/>
                </a:path>
                <a:path w="443865" h="475615">
                  <a:moveTo>
                    <a:pt x="0" y="252814"/>
                  </a:moveTo>
                  <a:lnTo>
                    <a:pt x="443650" y="252814"/>
                  </a:lnTo>
                  <a:lnTo>
                    <a:pt x="443650" y="216082"/>
                  </a:lnTo>
                  <a:lnTo>
                    <a:pt x="0" y="216082"/>
                  </a:lnTo>
                  <a:lnTo>
                    <a:pt x="0" y="252814"/>
                  </a:lnTo>
                  <a:close/>
                </a:path>
                <a:path w="443865" h="475615">
                  <a:moveTo>
                    <a:pt x="221246" y="296267"/>
                  </a:moveTo>
                  <a:lnTo>
                    <a:pt x="163537" y="300094"/>
                  </a:lnTo>
                  <a:lnTo>
                    <a:pt x="116874" y="311335"/>
                  </a:lnTo>
                  <a:lnTo>
                    <a:pt x="82278" y="329630"/>
                  </a:lnTo>
                  <a:lnTo>
                    <a:pt x="53374" y="385937"/>
                  </a:lnTo>
                  <a:lnTo>
                    <a:pt x="60770" y="417220"/>
                  </a:lnTo>
                  <a:lnTo>
                    <a:pt x="82278" y="442111"/>
                  </a:lnTo>
                  <a:lnTo>
                    <a:pt x="116874" y="460289"/>
                  </a:lnTo>
                  <a:lnTo>
                    <a:pt x="163537" y="471431"/>
                  </a:lnTo>
                  <a:lnTo>
                    <a:pt x="221246" y="475217"/>
                  </a:lnTo>
                  <a:lnTo>
                    <a:pt x="278729" y="471431"/>
                  </a:lnTo>
                  <a:lnTo>
                    <a:pt x="325201" y="460289"/>
                  </a:lnTo>
                  <a:lnTo>
                    <a:pt x="359680" y="442111"/>
                  </a:lnTo>
                  <a:lnTo>
                    <a:pt x="381183" y="417220"/>
                  </a:lnTo>
                  <a:lnTo>
                    <a:pt x="388725" y="385937"/>
                  </a:lnTo>
                  <a:lnTo>
                    <a:pt x="381183" y="354618"/>
                  </a:lnTo>
                  <a:lnTo>
                    <a:pt x="359680" y="329630"/>
                  </a:lnTo>
                  <a:lnTo>
                    <a:pt x="325201" y="311335"/>
                  </a:lnTo>
                  <a:lnTo>
                    <a:pt x="278729" y="300094"/>
                  </a:lnTo>
                  <a:lnTo>
                    <a:pt x="221246" y="296267"/>
                  </a:lnTo>
                  <a:close/>
                </a:path>
                <a:path w="443865" h="475615">
                  <a:moveTo>
                    <a:pt x="221246" y="440449"/>
                  </a:moveTo>
                  <a:lnTo>
                    <a:pt x="168991" y="436821"/>
                  </a:lnTo>
                  <a:lnTo>
                    <a:pt x="129865" y="426231"/>
                  </a:lnTo>
                  <a:lnTo>
                    <a:pt x="105389" y="409123"/>
                  </a:lnTo>
                  <a:lnTo>
                    <a:pt x="97088" y="385937"/>
                  </a:lnTo>
                  <a:lnTo>
                    <a:pt x="105389" y="362689"/>
                  </a:lnTo>
                  <a:lnTo>
                    <a:pt x="129865" y="345402"/>
                  </a:lnTo>
                  <a:lnTo>
                    <a:pt x="168991" y="334557"/>
                  </a:lnTo>
                  <a:lnTo>
                    <a:pt x="221246" y="330634"/>
                  </a:lnTo>
                  <a:lnTo>
                    <a:pt x="273286" y="334557"/>
                  </a:lnTo>
                  <a:lnTo>
                    <a:pt x="312381" y="345402"/>
                  </a:lnTo>
                  <a:lnTo>
                    <a:pt x="337044" y="362689"/>
                  </a:lnTo>
                  <a:lnTo>
                    <a:pt x="345787" y="385937"/>
                  </a:lnTo>
                  <a:lnTo>
                    <a:pt x="337044" y="409123"/>
                  </a:lnTo>
                  <a:lnTo>
                    <a:pt x="312381" y="426231"/>
                  </a:lnTo>
                  <a:lnTo>
                    <a:pt x="273286" y="436821"/>
                  </a:lnTo>
                  <a:lnTo>
                    <a:pt x="221246" y="44044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3" name="object 343"/>
          <p:cNvGrpSpPr/>
          <p:nvPr/>
        </p:nvGrpSpPr>
        <p:grpSpPr>
          <a:xfrm>
            <a:off x="6973094" y="7224872"/>
            <a:ext cx="457200" cy="491490"/>
            <a:chOff x="6973094" y="7224872"/>
            <a:chExt cx="457200" cy="491490"/>
          </a:xfrm>
        </p:grpSpPr>
        <p:sp>
          <p:nvSpPr>
            <p:cNvPr id="344" name="object 344"/>
            <p:cNvSpPr/>
            <p:nvPr/>
          </p:nvSpPr>
          <p:spPr>
            <a:xfrm>
              <a:off x="6979005" y="7230312"/>
              <a:ext cx="445770" cy="480059"/>
            </a:xfrm>
            <a:custGeom>
              <a:avLst/>
              <a:gdLst/>
              <a:ahLst/>
              <a:cxnLst/>
              <a:rect l="l" t="t" r="r" b="b"/>
              <a:pathLst>
                <a:path w="445770" h="480059">
                  <a:moveTo>
                    <a:pt x="390664" y="334962"/>
                  </a:moveTo>
                  <a:lnTo>
                    <a:pt x="49898" y="334962"/>
                  </a:lnTo>
                  <a:lnTo>
                    <a:pt x="49898" y="370903"/>
                  </a:lnTo>
                  <a:lnTo>
                    <a:pt x="347345" y="370903"/>
                  </a:lnTo>
                  <a:lnTo>
                    <a:pt x="347345" y="479983"/>
                  </a:lnTo>
                  <a:lnTo>
                    <a:pt x="390664" y="479983"/>
                  </a:lnTo>
                  <a:lnTo>
                    <a:pt x="390664" y="370903"/>
                  </a:lnTo>
                  <a:lnTo>
                    <a:pt x="390664" y="334962"/>
                  </a:lnTo>
                  <a:close/>
                </a:path>
                <a:path w="445770" h="480059">
                  <a:moveTo>
                    <a:pt x="445198" y="261200"/>
                  </a:moveTo>
                  <a:lnTo>
                    <a:pt x="243674" y="261200"/>
                  </a:lnTo>
                  <a:lnTo>
                    <a:pt x="243674" y="209194"/>
                  </a:lnTo>
                  <a:lnTo>
                    <a:pt x="398386" y="209194"/>
                  </a:lnTo>
                  <a:lnTo>
                    <a:pt x="398386" y="173253"/>
                  </a:lnTo>
                  <a:lnTo>
                    <a:pt x="100558" y="173253"/>
                  </a:lnTo>
                  <a:lnTo>
                    <a:pt x="100558" y="120637"/>
                  </a:lnTo>
                  <a:lnTo>
                    <a:pt x="387959" y="120637"/>
                  </a:lnTo>
                  <a:lnTo>
                    <a:pt x="387959" y="87274"/>
                  </a:lnTo>
                  <a:lnTo>
                    <a:pt x="387959" y="35941"/>
                  </a:lnTo>
                  <a:lnTo>
                    <a:pt x="387959" y="0"/>
                  </a:lnTo>
                  <a:lnTo>
                    <a:pt x="56476" y="0"/>
                  </a:lnTo>
                  <a:lnTo>
                    <a:pt x="56476" y="35941"/>
                  </a:lnTo>
                  <a:lnTo>
                    <a:pt x="345020" y="35941"/>
                  </a:lnTo>
                  <a:lnTo>
                    <a:pt x="345020" y="87274"/>
                  </a:lnTo>
                  <a:lnTo>
                    <a:pt x="58013" y="87274"/>
                  </a:lnTo>
                  <a:lnTo>
                    <a:pt x="58013" y="120637"/>
                  </a:lnTo>
                  <a:lnTo>
                    <a:pt x="58013" y="173253"/>
                  </a:lnTo>
                  <a:lnTo>
                    <a:pt x="58013" y="209194"/>
                  </a:lnTo>
                  <a:lnTo>
                    <a:pt x="201510" y="209194"/>
                  </a:lnTo>
                  <a:lnTo>
                    <a:pt x="201510" y="261200"/>
                  </a:lnTo>
                  <a:lnTo>
                    <a:pt x="0" y="261200"/>
                  </a:lnTo>
                  <a:lnTo>
                    <a:pt x="0" y="297548"/>
                  </a:lnTo>
                  <a:lnTo>
                    <a:pt x="445198" y="297548"/>
                  </a:lnTo>
                  <a:lnTo>
                    <a:pt x="445198" y="2612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979015" y="7230793"/>
              <a:ext cx="445770" cy="479425"/>
            </a:xfrm>
            <a:custGeom>
              <a:avLst/>
              <a:gdLst/>
              <a:ahLst/>
              <a:cxnLst/>
              <a:rect l="l" t="t" r="r" b="b"/>
              <a:pathLst>
                <a:path w="445770" h="479425">
                  <a:moveTo>
                    <a:pt x="243677" y="208179"/>
                  </a:moveTo>
                  <a:lnTo>
                    <a:pt x="398387" y="208179"/>
                  </a:lnTo>
                  <a:lnTo>
                    <a:pt x="398387" y="173020"/>
                  </a:lnTo>
                  <a:lnTo>
                    <a:pt x="100560" y="173020"/>
                  </a:lnTo>
                  <a:lnTo>
                    <a:pt x="100560" y="120081"/>
                  </a:lnTo>
                  <a:lnTo>
                    <a:pt x="387951" y="120081"/>
                  </a:lnTo>
                  <a:lnTo>
                    <a:pt x="387951" y="0"/>
                  </a:lnTo>
                  <a:lnTo>
                    <a:pt x="56473" y="0"/>
                  </a:lnTo>
                  <a:lnTo>
                    <a:pt x="56473" y="35549"/>
                  </a:lnTo>
                  <a:lnTo>
                    <a:pt x="345012" y="35549"/>
                  </a:lnTo>
                  <a:lnTo>
                    <a:pt x="345012" y="86905"/>
                  </a:lnTo>
                  <a:lnTo>
                    <a:pt x="58013" y="86905"/>
                  </a:lnTo>
                  <a:lnTo>
                    <a:pt x="58013" y="208179"/>
                  </a:lnTo>
                  <a:lnTo>
                    <a:pt x="201513" y="208179"/>
                  </a:lnTo>
                  <a:lnTo>
                    <a:pt x="201513" y="260717"/>
                  </a:lnTo>
                  <a:lnTo>
                    <a:pt x="0" y="260717"/>
                  </a:lnTo>
                  <a:lnTo>
                    <a:pt x="0" y="297058"/>
                  </a:lnTo>
                  <a:lnTo>
                    <a:pt x="445190" y="297058"/>
                  </a:lnTo>
                  <a:lnTo>
                    <a:pt x="445190" y="260717"/>
                  </a:lnTo>
                  <a:lnTo>
                    <a:pt x="243677" y="260717"/>
                  </a:lnTo>
                  <a:lnTo>
                    <a:pt x="243677" y="208179"/>
                  </a:lnTo>
                  <a:close/>
                </a:path>
                <a:path w="445770" h="479425">
                  <a:moveTo>
                    <a:pt x="347336" y="370922"/>
                  </a:moveTo>
                  <a:lnTo>
                    <a:pt x="347336" y="479164"/>
                  </a:lnTo>
                  <a:lnTo>
                    <a:pt x="390658" y="479164"/>
                  </a:lnTo>
                  <a:lnTo>
                    <a:pt x="390658" y="334982"/>
                  </a:lnTo>
                  <a:lnTo>
                    <a:pt x="49892" y="334982"/>
                  </a:lnTo>
                  <a:lnTo>
                    <a:pt x="49892" y="370922"/>
                  </a:lnTo>
                  <a:lnTo>
                    <a:pt x="347336" y="37092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6" name="object 346"/>
          <p:cNvGrpSpPr/>
          <p:nvPr/>
        </p:nvGrpSpPr>
        <p:grpSpPr>
          <a:xfrm>
            <a:off x="7458028" y="7252534"/>
            <a:ext cx="457200" cy="405765"/>
            <a:chOff x="7458028" y="7252534"/>
            <a:chExt cx="457200" cy="405765"/>
          </a:xfrm>
        </p:grpSpPr>
        <p:sp>
          <p:nvSpPr>
            <p:cNvPr id="347" name="object 347"/>
            <p:cNvSpPr/>
            <p:nvPr/>
          </p:nvSpPr>
          <p:spPr>
            <a:xfrm>
              <a:off x="7463929" y="7258545"/>
              <a:ext cx="445770" cy="393065"/>
            </a:xfrm>
            <a:custGeom>
              <a:avLst/>
              <a:gdLst/>
              <a:ahLst/>
              <a:cxnLst/>
              <a:rect l="l" t="t" r="r" b="b"/>
              <a:pathLst>
                <a:path w="445770" h="393065">
                  <a:moveTo>
                    <a:pt x="445198" y="356781"/>
                  </a:moveTo>
                  <a:lnTo>
                    <a:pt x="242519" y="356781"/>
                  </a:lnTo>
                  <a:lnTo>
                    <a:pt x="242519" y="228447"/>
                  </a:lnTo>
                  <a:lnTo>
                    <a:pt x="392582" y="228447"/>
                  </a:lnTo>
                  <a:lnTo>
                    <a:pt x="392582" y="192506"/>
                  </a:lnTo>
                  <a:lnTo>
                    <a:pt x="99796" y="192506"/>
                  </a:lnTo>
                  <a:lnTo>
                    <a:pt x="99796" y="35941"/>
                  </a:lnTo>
                  <a:lnTo>
                    <a:pt x="387946" y="35941"/>
                  </a:lnTo>
                  <a:lnTo>
                    <a:pt x="387946" y="0"/>
                  </a:lnTo>
                  <a:lnTo>
                    <a:pt x="56857" y="0"/>
                  </a:lnTo>
                  <a:lnTo>
                    <a:pt x="56857" y="35941"/>
                  </a:lnTo>
                  <a:lnTo>
                    <a:pt x="56857" y="192506"/>
                  </a:lnTo>
                  <a:lnTo>
                    <a:pt x="56857" y="228447"/>
                  </a:lnTo>
                  <a:lnTo>
                    <a:pt x="199974" y="228447"/>
                  </a:lnTo>
                  <a:lnTo>
                    <a:pt x="199974" y="356781"/>
                  </a:lnTo>
                  <a:lnTo>
                    <a:pt x="0" y="356781"/>
                  </a:lnTo>
                  <a:lnTo>
                    <a:pt x="0" y="392722"/>
                  </a:lnTo>
                  <a:lnTo>
                    <a:pt x="445198" y="392722"/>
                  </a:lnTo>
                  <a:lnTo>
                    <a:pt x="445198" y="35678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463933" y="7258439"/>
              <a:ext cx="445770" cy="393700"/>
            </a:xfrm>
            <a:custGeom>
              <a:avLst/>
              <a:gdLst/>
              <a:ahLst/>
              <a:cxnLst/>
              <a:rect l="l" t="t" r="r" b="b"/>
              <a:pathLst>
                <a:path w="445770" h="393700">
                  <a:moveTo>
                    <a:pt x="242519" y="227932"/>
                  </a:moveTo>
                  <a:lnTo>
                    <a:pt x="392590" y="227932"/>
                  </a:lnTo>
                  <a:lnTo>
                    <a:pt x="392590" y="192382"/>
                  </a:lnTo>
                  <a:lnTo>
                    <a:pt x="99795" y="192382"/>
                  </a:lnTo>
                  <a:lnTo>
                    <a:pt x="99795" y="35950"/>
                  </a:lnTo>
                  <a:lnTo>
                    <a:pt x="387951" y="35950"/>
                  </a:lnTo>
                  <a:lnTo>
                    <a:pt x="387951" y="0"/>
                  </a:lnTo>
                  <a:lnTo>
                    <a:pt x="56856" y="0"/>
                  </a:lnTo>
                  <a:lnTo>
                    <a:pt x="56856" y="227932"/>
                  </a:lnTo>
                  <a:lnTo>
                    <a:pt x="199972" y="227932"/>
                  </a:lnTo>
                  <a:lnTo>
                    <a:pt x="199972" y="356708"/>
                  </a:lnTo>
                  <a:lnTo>
                    <a:pt x="0" y="356708"/>
                  </a:lnTo>
                  <a:lnTo>
                    <a:pt x="0" y="393450"/>
                  </a:lnTo>
                  <a:lnTo>
                    <a:pt x="445199" y="393450"/>
                  </a:lnTo>
                  <a:lnTo>
                    <a:pt x="445199" y="356708"/>
                  </a:lnTo>
                  <a:lnTo>
                    <a:pt x="242519" y="356708"/>
                  </a:lnTo>
                  <a:lnTo>
                    <a:pt x="242519" y="227932"/>
                  </a:lnTo>
                  <a:close/>
                </a:path>
              </a:pathLst>
            </a:custGeom>
            <a:ln w="1180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9" name="object 349"/>
          <p:cNvGrpSpPr/>
          <p:nvPr/>
        </p:nvGrpSpPr>
        <p:grpSpPr>
          <a:xfrm>
            <a:off x="8085708" y="7212310"/>
            <a:ext cx="1861820" cy="508634"/>
            <a:chOff x="8085708" y="7212310"/>
            <a:chExt cx="1861820" cy="508634"/>
          </a:xfrm>
        </p:grpSpPr>
        <p:sp>
          <p:nvSpPr>
            <p:cNvPr id="350" name="object 350"/>
            <p:cNvSpPr/>
            <p:nvPr/>
          </p:nvSpPr>
          <p:spPr>
            <a:xfrm>
              <a:off x="8091585" y="7218151"/>
              <a:ext cx="452755" cy="496570"/>
            </a:xfrm>
            <a:custGeom>
              <a:avLst/>
              <a:gdLst/>
              <a:ahLst/>
              <a:cxnLst/>
              <a:rect l="l" t="t" r="r" b="b"/>
              <a:pathLst>
                <a:path w="452754" h="496570">
                  <a:moveTo>
                    <a:pt x="373249" y="496152"/>
                  </a:moveTo>
                  <a:lnTo>
                    <a:pt x="330310" y="496152"/>
                  </a:lnTo>
                  <a:lnTo>
                    <a:pt x="330310" y="0"/>
                  </a:lnTo>
                  <a:lnTo>
                    <a:pt x="373249" y="0"/>
                  </a:lnTo>
                  <a:lnTo>
                    <a:pt x="373249" y="201858"/>
                  </a:lnTo>
                  <a:lnTo>
                    <a:pt x="452153" y="201858"/>
                  </a:lnTo>
                  <a:lnTo>
                    <a:pt x="452153" y="238991"/>
                  </a:lnTo>
                  <a:lnTo>
                    <a:pt x="373249" y="238991"/>
                  </a:lnTo>
                  <a:lnTo>
                    <a:pt x="373249" y="496152"/>
                  </a:lnTo>
                  <a:close/>
                </a:path>
                <a:path w="452754" h="496570">
                  <a:moveTo>
                    <a:pt x="23980" y="401734"/>
                  </a:moveTo>
                  <a:lnTo>
                    <a:pt x="0" y="367366"/>
                  </a:lnTo>
                  <a:lnTo>
                    <a:pt x="50365" y="338106"/>
                  </a:lnTo>
                  <a:lnTo>
                    <a:pt x="93693" y="305118"/>
                  </a:lnTo>
                  <a:lnTo>
                    <a:pt x="129957" y="268568"/>
                  </a:lnTo>
                  <a:lnTo>
                    <a:pt x="159131" y="228622"/>
                  </a:lnTo>
                  <a:lnTo>
                    <a:pt x="181187" y="185445"/>
                  </a:lnTo>
                  <a:lnTo>
                    <a:pt x="196098" y="139203"/>
                  </a:lnTo>
                  <a:lnTo>
                    <a:pt x="203837" y="90061"/>
                  </a:lnTo>
                  <a:lnTo>
                    <a:pt x="22822" y="90061"/>
                  </a:lnTo>
                  <a:lnTo>
                    <a:pt x="22822" y="53319"/>
                  </a:lnTo>
                  <a:lnTo>
                    <a:pt x="247541" y="53319"/>
                  </a:lnTo>
                  <a:lnTo>
                    <a:pt x="244994" y="99681"/>
                  </a:lnTo>
                  <a:lnTo>
                    <a:pt x="237446" y="144812"/>
                  </a:lnTo>
                  <a:lnTo>
                    <a:pt x="224652" y="188422"/>
                  </a:lnTo>
                  <a:lnTo>
                    <a:pt x="206365" y="230217"/>
                  </a:lnTo>
                  <a:lnTo>
                    <a:pt x="182342" y="269905"/>
                  </a:lnTo>
                  <a:lnTo>
                    <a:pt x="152337" y="307193"/>
                  </a:lnTo>
                  <a:lnTo>
                    <a:pt x="116105" y="341789"/>
                  </a:lnTo>
                  <a:lnTo>
                    <a:pt x="73401" y="373400"/>
                  </a:lnTo>
                  <a:lnTo>
                    <a:pt x="23980" y="4017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091585" y="7218151"/>
              <a:ext cx="452755" cy="496570"/>
            </a:xfrm>
            <a:custGeom>
              <a:avLst/>
              <a:gdLst/>
              <a:ahLst/>
              <a:cxnLst/>
              <a:rect l="l" t="t" r="r" b="b"/>
              <a:pathLst>
                <a:path w="452754" h="496570">
                  <a:moveTo>
                    <a:pt x="373249" y="201858"/>
                  </a:moveTo>
                  <a:lnTo>
                    <a:pt x="373249" y="0"/>
                  </a:lnTo>
                  <a:lnTo>
                    <a:pt x="330310" y="0"/>
                  </a:lnTo>
                  <a:lnTo>
                    <a:pt x="330310" y="496152"/>
                  </a:lnTo>
                  <a:lnTo>
                    <a:pt x="373249" y="496152"/>
                  </a:lnTo>
                  <a:lnTo>
                    <a:pt x="373249" y="238991"/>
                  </a:lnTo>
                  <a:lnTo>
                    <a:pt x="452153" y="238991"/>
                  </a:lnTo>
                  <a:lnTo>
                    <a:pt x="452153" y="201858"/>
                  </a:lnTo>
                  <a:lnTo>
                    <a:pt x="373249" y="201858"/>
                  </a:lnTo>
                  <a:close/>
                </a:path>
                <a:path w="452754" h="496570">
                  <a:moveTo>
                    <a:pt x="22822" y="53319"/>
                  </a:moveTo>
                  <a:lnTo>
                    <a:pt x="22822" y="90061"/>
                  </a:lnTo>
                  <a:lnTo>
                    <a:pt x="203837" y="90061"/>
                  </a:lnTo>
                  <a:lnTo>
                    <a:pt x="196098" y="139203"/>
                  </a:lnTo>
                  <a:lnTo>
                    <a:pt x="181187" y="185445"/>
                  </a:lnTo>
                  <a:lnTo>
                    <a:pt x="159131" y="228622"/>
                  </a:lnTo>
                  <a:lnTo>
                    <a:pt x="129957" y="268568"/>
                  </a:lnTo>
                  <a:lnTo>
                    <a:pt x="93693" y="305118"/>
                  </a:lnTo>
                  <a:lnTo>
                    <a:pt x="50365" y="338106"/>
                  </a:lnTo>
                  <a:lnTo>
                    <a:pt x="0" y="367366"/>
                  </a:lnTo>
                  <a:lnTo>
                    <a:pt x="23980" y="401734"/>
                  </a:lnTo>
                  <a:lnTo>
                    <a:pt x="73401" y="373400"/>
                  </a:lnTo>
                  <a:lnTo>
                    <a:pt x="116105" y="341789"/>
                  </a:lnTo>
                  <a:lnTo>
                    <a:pt x="152337" y="307193"/>
                  </a:lnTo>
                  <a:lnTo>
                    <a:pt x="182342" y="269905"/>
                  </a:lnTo>
                  <a:lnTo>
                    <a:pt x="206365" y="230217"/>
                  </a:lnTo>
                  <a:lnTo>
                    <a:pt x="224652" y="188422"/>
                  </a:lnTo>
                  <a:lnTo>
                    <a:pt x="237446" y="144812"/>
                  </a:lnTo>
                  <a:lnTo>
                    <a:pt x="244994" y="99681"/>
                  </a:lnTo>
                  <a:lnTo>
                    <a:pt x="247541" y="53319"/>
                  </a:lnTo>
                  <a:lnTo>
                    <a:pt x="22822" y="5331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2639" y="7228018"/>
              <a:ext cx="443865" cy="484505"/>
            </a:xfrm>
            <a:custGeom>
              <a:avLst/>
              <a:gdLst/>
              <a:ahLst/>
              <a:cxnLst/>
              <a:rect l="l" t="t" r="r" b="b"/>
              <a:pathLst>
                <a:path w="443865" h="484504">
                  <a:moveTo>
                    <a:pt x="392590" y="165126"/>
                  </a:moveTo>
                  <a:lnTo>
                    <a:pt x="60720" y="165126"/>
                  </a:lnTo>
                  <a:lnTo>
                    <a:pt x="60720" y="0"/>
                  </a:lnTo>
                  <a:lnTo>
                    <a:pt x="103267" y="0"/>
                  </a:lnTo>
                  <a:lnTo>
                    <a:pt x="103267" y="129176"/>
                  </a:lnTo>
                  <a:lnTo>
                    <a:pt x="392590" y="129176"/>
                  </a:lnTo>
                  <a:lnTo>
                    <a:pt x="392590" y="165126"/>
                  </a:lnTo>
                  <a:close/>
                </a:path>
                <a:path w="443865" h="484504">
                  <a:moveTo>
                    <a:pt x="443640" y="259535"/>
                  </a:moveTo>
                  <a:lnTo>
                    <a:pt x="0" y="259535"/>
                  </a:lnTo>
                  <a:lnTo>
                    <a:pt x="0" y="223194"/>
                  </a:lnTo>
                  <a:lnTo>
                    <a:pt x="443640" y="223194"/>
                  </a:lnTo>
                  <a:lnTo>
                    <a:pt x="443640" y="259535"/>
                  </a:lnTo>
                  <a:close/>
                </a:path>
                <a:path w="443865" h="484504">
                  <a:moveTo>
                    <a:pt x="221236" y="484312"/>
                  </a:moveTo>
                  <a:lnTo>
                    <a:pt x="163529" y="480481"/>
                  </a:lnTo>
                  <a:lnTo>
                    <a:pt x="116868" y="469218"/>
                  </a:lnTo>
                  <a:lnTo>
                    <a:pt x="82274" y="450862"/>
                  </a:lnTo>
                  <a:lnTo>
                    <a:pt x="53374" y="394241"/>
                  </a:lnTo>
                  <a:lnTo>
                    <a:pt x="60769" y="362727"/>
                  </a:lnTo>
                  <a:lnTo>
                    <a:pt x="82274" y="337623"/>
                  </a:lnTo>
                  <a:lnTo>
                    <a:pt x="116868" y="319270"/>
                  </a:lnTo>
                  <a:lnTo>
                    <a:pt x="163529" y="308009"/>
                  </a:lnTo>
                  <a:lnTo>
                    <a:pt x="221236" y="304179"/>
                  </a:lnTo>
                  <a:lnTo>
                    <a:pt x="278720" y="308009"/>
                  </a:lnTo>
                  <a:lnTo>
                    <a:pt x="325195" y="319270"/>
                  </a:lnTo>
                  <a:lnTo>
                    <a:pt x="359675" y="337623"/>
                  </a:lnTo>
                  <a:lnTo>
                    <a:pt x="360801" y="338938"/>
                  </a:lnTo>
                  <a:lnTo>
                    <a:pt x="221236" y="338938"/>
                  </a:lnTo>
                  <a:lnTo>
                    <a:pt x="168987" y="342800"/>
                  </a:lnTo>
                  <a:lnTo>
                    <a:pt x="129862" y="353551"/>
                  </a:lnTo>
                  <a:lnTo>
                    <a:pt x="105385" y="370822"/>
                  </a:lnTo>
                  <a:lnTo>
                    <a:pt x="97078" y="394241"/>
                  </a:lnTo>
                  <a:lnTo>
                    <a:pt x="105385" y="417608"/>
                  </a:lnTo>
                  <a:lnTo>
                    <a:pt x="129862" y="435127"/>
                  </a:lnTo>
                  <a:lnTo>
                    <a:pt x="168987" y="446128"/>
                  </a:lnTo>
                  <a:lnTo>
                    <a:pt x="221236" y="449944"/>
                  </a:lnTo>
                  <a:lnTo>
                    <a:pt x="360461" y="449944"/>
                  </a:lnTo>
                  <a:lnTo>
                    <a:pt x="359675" y="450862"/>
                  </a:lnTo>
                  <a:lnTo>
                    <a:pt x="325195" y="469218"/>
                  </a:lnTo>
                  <a:lnTo>
                    <a:pt x="278720" y="480481"/>
                  </a:lnTo>
                  <a:lnTo>
                    <a:pt x="221236" y="484312"/>
                  </a:lnTo>
                  <a:close/>
                </a:path>
                <a:path w="443865" h="484504">
                  <a:moveTo>
                    <a:pt x="360461" y="449944"/>
                  </a:moveTo>
                  <a:lnTo>
                    <a:pt x="221236" y="449944"/>
                  </a:lnTo>
                  <a:lnTo>
                    <a:pt x="273280" y="446128"/>
                  </a:lnTo>
                  <a:lnTo>
                    <a:pt x="312376" y="435127"/>
                  </a:lnTo>
                  <a:lnTo>
                    <a:pt x="337040" y="417608"/>
                  </a:lnTo>
                  <a:lnTo>
                    <a:pt x="345787" y="394241"/>
                  </a:lnTo>
                  <a:lnTo>
                    <a:pt x="337040" y="370822"/>
                  </a:lnTo>
                  <a:lnTo>
                    <a:pt x="312376" y="353551"/>
                  </a:lnTo>
                  <a:lnTo>
                    <a:pt x="273280" y="342800"/>
                  </a:lnTo>
                  <a:lnTo>
                    <a:pt x="221236" y="338938"/>
                  </a:lnTo>
                  <a:lnTo>
                    <a:pt x="360801" y="338938"/>
                  </a:lnTo>
                  <a:lnTo>
                    <a:pt x="381177" y="362727"/>
                  </a:lnTo>
                  <a:lnTo>
                    <a:pt x="388716" y="394241"/>
                  </a:lnTo>
                  <a:lnTo>
                    <a:pt x="381177" y="425756"/>
                  </a:lnTo>
                  <a:lnTo>
                    <a:pt x="360461" y="44994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2639" y="7228018"/>
              <a:ext cx="443865" cy="484505"/>
            </a:xfrm>
            <a:custGeom>
              <a:avLst/>
              <a:gdLst/>
              <a:ahLst/>
              <a:cxnLst/>
              <a:rect l="l" t="t" r="r" b="b"/>
              <a:pathLst>
                <a:path w="443865" h="484504">
                  <a:moveTo>
                    <a:pt x="103267" y="129176"/>
                  </a:moveTo>
                  <a:lnTo>
                    <a:pt x="103267" y="0"/>
                  </a:lnTo>
                  <a:lnTo>
                    <a:pt x="60720" y="0"/>
                  </a:lnTo>
                  <a:lnTo>
                    <a:pt x="60720" y="165126"/>
                  </a:lnTo>
                  <a:lnTo>
                    <a:pt x="392590" y="165126"/>
                  </a:lnTo>
                  <a:lnTo>
                    <a:pt x="392590" y="129176"/>
                  </a:lnTo>
                  <a:lnTo>
                    <a:pt x="103267" y="129176"/>
                  </a:lnTo>
                  <a:close/>
                </a:path>
                <a:path w="443865" h="484504">
                  <a:moveTo>
                    <a:pt x="0" y="259535"/>
                  </a:moveTo>
                  <a:lnTo>
                    <a:pt x="443640" y="259535"/>
                  </a:lnTo>
                  <a:lnTo>
                    <a:pt x="443640" y="223194"/>
                  </a:lnTo>
                  <a:lnTo>
                    <a:pt x="0" y="223194"/>
                  </a:lnTo>
                  <a:lnTo>
                    <a:pt x="0" y="259535"/>
                  </a:lnTo>
                  <a:close/>
                </a:path>
                <a:path w="443865" h="484504">
                  <a:moveTo>
                    <a:pt x="221236" y="304180"/>
                  </a:moveTo>
                  <a:lnTo>
                    <a:pt x="163529" y="308009"/>
                  </a:lnTo>
                  <a:lnTo>
                    <a:pt x="116868" y="319270"/>
                  </a:lnTo>
                  <a:lnTo>
                    <a:pt x="82274" y="337623"/>
                  </a:lnTo>
                  <a:lnTo>
                    <a:pt x="53374" y="394241"/>
                  </a:lnTo>
                  <a:lnTo>
                    <a:pt x="60769" y="425756"/>
                  </a:lnTo>
                  <a:lnTo>
                    <a:pt x="82274" y="450862"/>
                  </a:lnTo>
                  <a:lnTo>
                    <a:pt x="116868" y="469218"/>
                  </a:lnTo>
                  <a:lnTo>
                    <a:pt x="163529" y="480481"/>
                  </a:lnTo>
                  <a:lnTo>
                    <a:pt x="221236" y="484312"/>
                  </a:lnTo>
                  <a:lnTo>
                    <a:pt x="278720" y="480481"/>
                  </a:lnTo>
                  <a:lnTo>
                    <a:pt x="325195" y="469218"/>
                  </a:lnTo>
                  <a:lnTo>
                    <a:pt x="359675" y="450862"/>
                  </a:lnTo>
                  <a:lnTo>
                    <a:pt x="381177" y="425756"/>
                  </a:lnTo>
                  <a:lnTo>
                    <a:pt x="388716" y="394241"/>
                  </a:lnTo>
                  <a:lnTo>
                    <a:pt x="381177" y="362727"/>
                  </a:lnTo>
                  <a:lnTo>
                    <a:pt x="359675" y="337623"/>
                  </a:lnTo>
                  <a:lnTo>
                    <a:pt x="325195" y="319270"/>
                  </a:lnTo>
                  <a:lnTo>
                    <a:pt x="278720" y="308009"/>
                  </a:lnTo>
                  <a:lnTo>
                    <a:pt x="221236" y="304180"/>
                  </a:lnTo>
                  <a:close/>
                </a:path>
                <a:path w="443865" h="484504">
                  <a:moveTo>
                    <a:pt x="221236" y="449944"/>
                  </a:moveTo>
                  <a:lnTo>
                    <a:pt x="168987" y="446128"/>
                  </a:lnTo>
                  <a:lnTo>
                    <a:pt x="129862" y="435127"/>
                  </a:lnTo>
                  <a:lnTo>
                    <a:pt x="105385" y="417608"/>
                  </a:lnTo>
                  <a:lnTo>
                    <a:pt x="97078" y="394241"/>
                  </a:lnTo>
                  <a:lnTo>
                    <a:pt x="105385" y="370822"/>
                  </a:lnTo>
                  <a:lnTo>
                    <a:pt x="129862" y="353551"/>
                  </a:lnTo>
                  <a:lnTo>
                    <a:pt x="168987" y="342800"/>
                  </a:lnTo>
                  <a:lnTo>
                    <a:pt x="221236" y="338938"/>
                  </a:lnTo>
                  <a:lnTo>
                    <a:pt x="273280" y="342800"/>
                  </a:lnTo>
                  <a:lnTo>
                    <a:pt x="312376" y="353551"/>
                  </a:lnTo>
                  <a:lnTo>
                    <a:pt x="337040" y="370822"/>
                  </a:lnTo>
                  <a:lnTo>
                    <a:pt x="345787" y="394241"/>
                  </a:lnTo>
                  <a:lnTo>
                    <a:pt x="337040" y="417608"/>
                  </a:lnTo>
                  <a:lnTo>
                    <a:pt x="312376" y="435127"/>
                  </a:lnTo>
                  <a:lnTo>
                    <a:pt x="273280" y="446128"/>
                  </a:lnTo>
                  <a:lnTo>
                    <a:pt x="221236" y="449944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054075" y="7218151"/>
              <a:ext cx="460375" cy="496570"/>
            </a:xfrm>
            <a:custGeom>
              <a:avLst/>
              <a:gdLst/>
              <a:ahLst/>
              <a:cxnLst/>
              <a:rect l="l" t="t" r="r" b="b"/>
              <a:pathLst>
                <a:path w="460375" h="496570">
                  <a:moveTo>
                    <a:pt x="379055" y="496543"/>
                  </a:moveTo>
                  <a:lnTo>
                    <a:pt x="336508" y="496543"/>
                  </a:lnTo>
                  <a:lnTo>
                    <a:pt x="336508" y="0"/>
                  </a:lnTo>
                  <a:lnTo>
                    <a:pt x="379055" y="0"/>
                  </a:lnTo>
                  <a:lnTo>
                    <a:pt x="379055" y="204623"/>
                  </a:lnTo>
                  <a:lnTo>
                    <a:pt x="460284" y="204623"/>
                  </a:lnTo>
                  <a:lnTo>
                    <a:pt x="460284" y="241355"/>
                  </a:lnTo>
                  <a:lnTo>
                    <a:pt x="379055" y="241355"/>
                  </a:lnTo>
                  <a:lnTo>
                    <a:pt x="379055" y="496543"/>
                  </a:lnTo>
                  <a:close/>
                </a:path>
                <a:path w="460375" h="496570">
                  <a:moveTo>
                    <a:pt x="167871" y="79793"/>
                  </a:moveTo>
                  <a:lnTo>
                    <a:pt x="124932" y="79793"/>
                  </a:lnTo>
                  <a:lnTo>
                    <a:pt x="124932" y="5920"/>
                  </a:lnTo>
                  <a:lnTo>
                    <a:pt x="167871" y="5920"/>
                  </a:lnTo>
                  <a:lnTo>
                    <a:pt x="167871" y="79793"/>
                  </a:lnTo>
                  <a:close/>
                </a:path>
                <a:path w="460375" h="496570">
                  <a:moveTo>
                    <a:pt x="289322" y="116135"/>
                  </a:moveTo>
                  <a:lnTo>
                    <a:pt x="0" y="116135"/>
                  </a:lnTo>
                  <a:lnTo>
                    <a:pt x="0" y="79793"/>
                  </a:lnTo>
                  <a:lnTo>
                    <a:pt x="289322" y="79793"/>
                  </a:lnTo>
                  <a:lnTo>
                    <a:pt x="289322" y="116135"/>
                  </a:lnTo>
                  <a:close/>
                </a:path>
                <a:path w="460375" h="496570">
                  <a:moveTo>
                    <a:pt x="146981" y="385146"/>
                  </a:moveTo>
                  <a:lnTo>
                    <a:pt x="99104" y="376814"/>
                  </a:lnTo>
                  <a:lnTo>
                    <a:pt x="61307" y="353447"/>
                  </a:lnTo>
                  <a:lnTo>
                    <a:pt x="36566" y="317486"/>
                  </a:lnTo>
                  <a:lnTo>
                    <a:pt x="27854" y="271375"/>
                  </a:lnTo>
                  <a:lnTo>
                    <a:pt x="36566" y="225207"/>
                  </a:lnTo>
                  <a:lnTo>
                    <a:pt x="61307" y="189112"/>
                  </a:lnTo>
                  <a:lnTo>
                    <a:pt x="99104" y="165608"/>
                  </a:lnTo>
                  <a:lnTo>
                    <a:pt x="146981" y="157214"/>
                  </a:lnTo>
                  <a:lnTo>
                    <a:pt x="194587" y="165608"/>
                  </a:lnTo>
                  <a:lnTo>
                    <a:pt x="232220" y="189112"/>
                  </a:lnTo>
                  <a:lnTo>
                    <a:pt x="235546" y="193955"/>
                  </a:lnTo>
                  <a:lnTo>
                    <a:pt x="146981" y="193955"/>
                  </a:lnTo>
                  <a:lnTo>
                    <a:pt x="115626" y="199720"/>
                  </a:lnTo>
                  <a:lnTo>
                    <a:pt x="90799" y="215780"/>
                  </a:lnTo>
                  <a:lnTo>
                    <a:pt x="74529" y="240283"/>
                  </a:lnTo>
                  <a:lnTo>
                    <a:pt x="68851" y="271375"/>
                  </a:lnTo>
                  <a:lnTo>
                    <a:pt x="74529" y="302406"/>
                  </a:lnTo>
                  <a:lnTo>
                    <a:pt x="90799" y="326733"/>
                  </a:lnTo>
                  <a:lnTo>
                    <a:pt x="115626" y="342541"/>
                  </a:lnTo>
                  <a:lnTo>
                    <a:pt x="146981" y="348014"/>
                  </a:lnTo>
                  <a:lnTo>
                    <a:pt x="235966" y="348014"/>
                  </a:lnTo>
                  <a:lnTo>
                    <a:pt x="232220" y="353447"/>
                  </a:lnTo>
                  <a:lnTo>
                    <a:pt x="194587" y="376814"/>
                  </a:lnTo>
                  <a:lnTo>
                    <a:pt x="146981" y="385146"/>
                  </a:lnTo>
                  <a:close/>
                </a:path>
                <a:path w="460375" h="496570">
                  <a:moveTo>
                    <a:pt x="235966" y="348014"/>
                  </a:moveTo>
                  <a:lnTo>
                    <a:pt x="146981" y="348014"/>
                  </a:lnTo>
                  <a:lnTo>
                    <a:pt x="178064" y="342541"/>
                  </a:lnTo>
                  <a:lnTo>
                    <a:pt x="202729" y="326733"/>
                  </a:lnTo>
                  <a:lnTo>
                    <a:pt x="219051" y="302406"/>
                  </a:lnTo>
                  <a:lnTo>
                    <a:pt x="225110" y="271375"/>
                  </a:lnTo>
                  <a:lnTo>
                    <a:pt x="219051" y="240283"/>
                  </a:lnTo>
                  <a:lnTo>
                    <a:pt x="202729" y="215780"/>
                  </a:lnTo>
                  <a:lnTo>
                    <a:pt x="178064" y="199720"/>
                  </a:lnTo>
                  <a:lnTo>
                    <a:pt x="146981" y="193955"/>
                  </a:lnTo>
                  <a:lnTo>
                    <a:pt x="235546" y="193955"/>
                  </a:lnTo>
                  <a:lnTo>
                    <a:pt x="257015" y="225207"/>
                  </a:lnTo>
                  <a:lnTo>
                    <a:pt x="266107" y="271375"/>
                  </a:lnTo>
                  <a:lnTo>
                    <a:pt x="257015" y="317486"/>
                  </a:lnTo>
                  <a:lnTo>
                    <a:pt x="235966" y="3480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054075" y="7218151"/>
              <a:ext cx="460375" cy="496570"/>
            </a:xfrm>
            <a:custGeom>
              <a:avLst/>
              <a:gdLst/>
              <a:ahLst/>
              <a:cxnLst/>
              <a:rect l="l" t="t" r="r" b="b"/>
              <a:pathLst>
                <a:path w="460375" h="496570">
                  <a:moveTo>
                    <a:pt x="379055" y="204623"/>
                  </a:moveTo>
                  <a:lnTo>
                    <a:pt x="379055" y="0"/>
                  </a:lnTo>
                  <a:lnTo>
                    <a:pt x="336508" y="0"/>
                  </a:lnTo>
                  <a:lnTo>
                    <a:pt x="336508" y="496543"/>
                  </a:lnTo>
                  <a:lnTo>
                    <a:pt x="379055" y="496543"/>
                  </a:lnTo>
                  <a:lnTo>
                    <a:pt x="379055" y="241355"/>
                  </a:lnTo>
                  <a:lnTo>
                    <a:pt x="460284" y="241355"/>
                  </a:lnTo>
                  <a:lnTo>
                    <a:pt x="460284" y="204623"/>
                  </a:lnTo>
                  <a:lnTo>
                    <a:pt x="379055" y="204623"/>
                  </a:lnTo>
                  <a:close/>
                </a:path>
                <a:path w="460375" h="496570">
                  <a:moveTo>
                    <a:pt x="124932" y="5920"/>
                  </a:moveTo>
                  <a:lnTo>
                    <a:pt x="124932" y="79793"/>
                  </a:lnTo>
                  <a:lnTo>
                    <a:pt x="0" y="79793"/>
                  </a:lnTo>
                  <a:lnTo>
                    <a:pt x="0" y="116135"/>
                  </a:lnTo>
                  <a:lnTo>
                    <a:pt x="289322" y="116135"/>
                  </a:lnTo>
                  <a:lnTo>
                    <a:pt x="289322" y="79793"/>
                  </a:lnTo>
                  <a:lnTo>
                    <a:pt x="167871" y="79793"/>
                  </a:lnTo>
                  <a:lnTo>
                    <a:pt x="167871" y="5920"/>
                  </a:lnTo>
                  <a:lnTo>
                    <a:pt x="124932" y="5920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76029" y="7369465"/>
              <a:ext cx="250054" cy="239732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9540934" y="7218151"/>
              <a:ext cx="401320" cy="496570"/>
            </a:xfrm>
            <a:custGeom>
              <a:avLst/>
              <a:gdLst/>
              <a:ahLst/>
              <a:cxnLst/>
              <a:rect l="l" t="t" r="r" b="b"/>
              <a:pathLst>
                <a:path w="401320" h="496570">
                  <a:moveTo>
                    <a:pt x="400711" y="496543"/>
                  </a:moveTo>
                  <a:lnTo>
                    <a:pt x="357772" y="496543"/>
                  </a:lnTo>
                  <a:lnTo>
                    <a:pt x="357772" y="0"/>
                  </a:lnTo>
                  <a:lnTo>
                    <a:pt x="400711" y="0"/>
                  </a:lnTo>
                  <a:lnTo>
                    <a:pt x="400711" y="496543"/>
                  </a:lnTo>
                  <a:close/>
                </a:path>
                <a:path w="401320" h="496570">
                  <a:moveTo>
                    <a:pt x="289705" y="87687"/>
                  </a:moveTo>
                  <a:lnTo>
                    <a:pt x="15859" y="87687"/>
                  </a:lnTo>
                  <a:lnTo>
                    <a:pt x="15859" y="50955"/>
                  </a:lnTo>
                  <a:lnTo>
                    <a:pt x="289705" y="50955"/>
                  </a:lnTo>
                  <a:lnTo>
                    <a:pt x="289705" y="87687"/>
                  </a:lnTo>
                  <a:close/>
                </a:path>
                <a:path w="401320" h="496570">
                  <a:moveTo>
                    <a:pt x="25520" y="400952"/>
                  </a:moveTo>
                  <a:lnTo>
                    <a:pt x="0" y="366184"/>
                  </a:lnTo>
                  <a:lnTo>
                    <a:pt x="40291" y="339145"/>
                  </a:lnTo>
                  <a:lnTo>
                    <a:pt x="75981" y="300973"/>
                  </a:lnTo>
                  <a:lnTo>
                    <a:pt x="104597" y="254951"/>
                  </a:lnTo>
                  <a:lnTo>
                    <a:pt x="123670" y="204358"/>
                  </a:lnTo>
                  <a:lnTo>
                    <a:pt x="130729" y="152476"/>
                  </a:lnTo>
                  <a:lnTo>
                    <a:pt x="130729" y="87687"/>
                  </a:lnTo>
                  <a:lnTo>
                    <a:pt x="174051" y="87687"/>
                  </a:lnTo>
                  <a:lnTo>
                    <a:pt x="174051" y="152476"/>
                  </a:lnTo>
                  <a:lnTo>
                    <a:pt x="180858" y="202705"/>
                  </a:lnTo>
                  <a:lnTo>
                    <a:pt x="194212" y="236617"/>
                  </a:lnTo>
                  <a:lnTo>
                    <a:pt x="152973" y="236617"/>
                  </a:lnTo>
                  <a:lnTo>
                    <a:pt x="131237" y="288957"/>
                  </a:lnTo>
                  <a:lnTo>
                    <a:pt x="101505" y="335373"/>
                  </a:lnTo>
                  <a:lnTo>
                    <a:pt x="65644" y="373495"/>
                  </a:lnTo>
                  <a:lnTo>
                    <a:pt x="25520" y="400952"/>
                  </a:lnTo>
                  <a:close/>
                </a:path>
                <a:path w="401320" h="496570">
                  <a:moveTo>
                    <a:pt x="281575" y="388702"/>
                  </a:moveTo>
                  <a:lnTo>
                    <a:pt x="240703" y="363412"/>
                  </a:lnTo>
                  <a:lnTo>
                    <a:pt x="204508" y="328436"/>
                  </a:lnTo>
                  <a:lnTo>
                    <a:pt x="174696" y="285572"/>
                  </a:lnTo>
                  <a:lnTo>
                    <a:pt x="152973" y="236617"/>
                  </a:lnTo>
                  <a:lnTo>
                    <a:pt x="194212" y="236617"/>
                  </a:lnTo>
                  <a:lnTo>
                    <a:pt x="199734" y="250640"/>
                  </a:lnTo>
                  <a:lnTo>
                    <a:pt x="228356" y="293607"/>
                  </a:lnTo>
                  <a:lnTo>
                    <a:pt x="264404" y="328933"/>
                  </a:lnTo>
                  <a:lnTo>
                    <a:pt x="305555" y="353943"/>
                  </a:lnTo>
                  <a:lnTo>
                    <a:pt x="281575" y="38870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540934" y="7218151"/>
              <a:ext cx="401320" cy="496570"/>
            </a:xfrm>
            <a:custGeom>
              <a:avLst/>
              <a:gdLst/>
              <a:ahLst/>
              <a:cxnLst/>
              <a:rect l="l" t="t" r="r" b="b"/>
              <a:pathLst>
                <a:path w="401320" h="496570">
                  <a:moveTo>
                    <a:pt x="357772" y="496543"/>
                  </a:moveTo>
                  <a:lnTo>
                    <a:pt x="400711" y="496543"/>
                  </a:lnTo>
                  <a:lnTo>
                    <a:pt x="400711" y="0"/>
                  </a:lnTo>
                  <a:lnTo>
                    <a:pt x="357772" y="0"/>
                  </a:lnTo>
                  <a:lnTo>
                    <a:pt x="357772" y="496543"/>
                  </a:lnTo>
                  <a:close/>
                </a:path>
                <a:path w="401320" h="496570">
                  <a:moveTo>
                    <a:pt x="174051" y="87687"/>
                  </a:moveTo>
                  <a:lnTo>
                    <a:pt x="289705" y="87687"/>
                  </a:lnTo>
                  <a:lnTo>
                    <a:pt x="289705" y="50955"/>
                  </a:lnTo>
                  <a:lnTo>
                    <a:pt x="15859" y="50955"/>
                  </a:lnTo>
                  <a:lnTo>
                    <a:pt x="15859" y="87687"/>
                  </a:lnTo>
                  <a:lnTo>
                    <a:pt x="130729" y="87687"/>
                  </a:lnTo>
                  <a:lnTo>
                    <a:pt x="130729" y="152476"/>
                  </a:lnTo>
                  <a:lnTo>
                    <a:pt x="123670" y="204358"/>
                  </a:lnTo>
                  <a:lnTo>
                    <a:pt x="104597" y="254951"/>
                  </a:lnTo>
                  <a:lnTo>
                    <a:pt x="75981" y="300973"/>
                  </a:lnTo>
                  <a:lnTo>
                    <a:pt x="40291" y="339145"/>
                  </a:lnTo>
                  <a:lnTo>
                    <a:pt x="0" y="366184"/>
                  </a:lnTo>
                  <a:lnTo>
                    <a:pt x="25520" y="400952"/>
                  </a:lnTo>
                  <a:lnTo>
                    <a:pt x="65644" y="373495"/>
                  </a:lnTo>
                  <a:lnTo>
                    <a:pt x="101505" y="335373"/>
                  </a:lnTo>
                  <a:lnTo>
                    <a:pt x="131237" y="288957"/>
                  </a:lnTo>
                  <a:lnTo>
                    <a:pt x="152973" y="236617"/>
                  </a:lnTo>
                  <a:lnTo>
                    <a:pt x="174696" y="285572"/>
                  </a:lnTo>
                  <a:lnTo>
                    <a:pt x="204508" y="328436"/>
                  </a:lnTo>
                  <a:lnTo>
                    <a:pt x="240703" y="363412"/>
                  </a:lnTo>
                  <a:lnTo>
                    <a:pt x="281575" y="388702"/>
                  </a:lnTo>
                  <a:lnTo>
                    <a:pt x="305555" y="353943"/>
                  </a:lnTo>
                  <a:lnTo>
                    <a:pt x="264404" y="328933"/>
                  </a:lnTo>
                  <a:lnTo>
                    <a:pt x="228356" y="293607"/>
                  </a:lnTo>
                  <a:lnTo>
                    <a:pt x="199734" y="250640"/>
                  </a:lnTo>
                  <a:lnTo>
                    <a:pt x="180858" y="202705"/>
                  </a:lnTo>
                  <a:lnTo>
                    <a:pt x="174051" y="152476"/>
                  </a:lnTo>
                  <a:lnTo>
                    <a:pt x="174051" y="8768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" name="object 359"/>
          <p:cNvSpPr/>
          <p:nvPr/>
        </p:nvSpPr>
        <p:spPr>
          <a:xfrm>
            <a:off x="10362349" y="7217485"/>
            <a:ext cx="116205" cy="364490"/>
          </a:xfrm>
          <a:custGeom>
            <a:avLst/>
            <a:gdLst/>
            <a:ahLst/>
            <a:cxnLst/>
            <a:rect l="l" t="t" r="r" b="b"/>
            <a:pathLst>
              <a:path w="116204" h="364490">
                <a:moveTo>
                  <a:pt x="116039" y="151434"/>
                </a:moveTo>
                <a:lnTo>
                  <a:pt x="42938" y="151434"/>
                </a:lnTo>
                <a:lnTo>
                  <a:pt x="42938" y="0"/>
                </a:lnTo>
                <a:lnTo>
                  <a:pt x="0" y="0"/>
                </a:lnTo>
                <a:lnTo>
                  <a:pt x="0" y="151434"/>
                </a:lnTo>
                <a:lnTo>
                  <a:pt x="0" y="188645"/>
                </a:lnTo>
                <a:lnTo>
                  <a:pt x="0" y="364477"/>
                </a:lnTo>
                <a:lnTo>
                  <a:pt x="42938" y="364477"/>
                </a:lnTo>
                <a:lnTo>
                  <a:pt x="42938" y="188645"/>
                </a:lnTo>
                <a:lnTo>
                  <a:pt x="116039" y="188645"/>
                </a:lnTo>
                <a:lnTo>
                  <a:pt x="116039" y="15143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045967" y="7263688"/>
            <a:ext cx="224790" cy="228600"/>
          </a:xfrm>
          <a:custGeom>
            <a:avLst/>
            <a:gdLst/>
            <a:ahLst/>
            <a:cxnLst/>
            <a:rect l="l" t="t" r="r" b="b"/>
            <a:pathLst>
              <a:path w="224790" h="228600">
                <a:moveTo>
                  <a:pt x="224713" y="0"/>
                </a:moveTo>
                <a:lnTo>
                  <a:pt x="182943" y="0"/>
                </a:lnTo>
                <a:lnTo>
                  <a:pt x="182943" y="35928"/>
                </a:lnTo>
                <a:lnTo>
                  <a:pt x="182943" y="192506"/>
                </a:lnTo>
                <a:lnTo>
                  <a:pt x="41770" y="192506"/>
                </a:lnTo>
                <a:lnTo>
                  <a:pt x="41770" y="35928"/>
                </a:lnTo>
                <a:lnTo>
                  <a:pt x="182943" y="35928"/>
                </a:lnTo>
                <a:lnTo>
                  <a:pt x="182943" y="0"/>
                </a:lnTo>
                <a:lnTo>
                  <a:pt x="0" y="0"/>
                </a:lnTo>
                <a:lnTo>
                  <a:pt x="0" y="35928"/>
                </a:lnTo>
                <a:lnTo>
                  <a:pt x="0" y="192506"/>
                </a:lnTo>
                <a:lnTo>
                  <a:pt x="0" y="228434"/>
                </a:lnTo>
                <a:lnTo>
                  <a:pt x="224713" y="228434"/>
                </a:lnTo>
                <a:lnTo>
                  <a:pt x="224713" y="192671"/>
                </a:lnTo>
                <a:lnTo>
                  <a:pt x="224713" y="192506"/>
                </a:lnTo>
                <a:lnTo>
                  <a:pt x="224713" y="35928"/>
                </a:lnTo>
                <a:lnTo>
                  <a:pt x="224713" y="35445"/>
                </a:lnTo>
                <a:lnTo>
                  <a:pt x="224713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1" name="object 361"/>
          <p:cNvGrpSpPr/>
          <p:nvPr/>
        </p:nvGrpSpPr>
        <p:grpSpPr>
          <a:xfrm>
            <a:off x="10040072" y="7211905"/>
            <a:ext cx="554990" cy="577850"/>
            <a:chOff x="10040072" y="7211905"/>
            <a:chExt cx="554990" cy="577850"/>
          </a:xfrm>
        </p:grpSpPr>
        <p:sp>
          <p:nvSpPr>
            <p:cNvPr id="362" name="object 362"/>
            <p:cNvSpPr/>
            <p:nvPr/>
          </p:nvSpPr>
          <p:spPr>
            <a:xfrm>
              <a:off x="10100882" y="7547304"/>
              <a:ext cx="327025" cy="156845"/>
            </a:xfrm>
            <a:custGeom>
              <a:avLst/>
              <a:gdLst/>
              <a:ahLst/>
              <a:cxnLst/>
              <a:rect l="l" t="t" r="r" b="b"/>
              <a:pathLst>
                <a:path w="327025" h="156845">
                  <a:moveTo>
                    <a:pt x="326834" y="119354"/>
                  </a:moveTo>
                  <a:lnTo>
                    <a:pt x="42557" y="119354"/>
                  </a:lnTo>
                  <a:lnTo>
                    <a:pt x="42557" y="0"/>
                  </a:lnTo>
                  <a:lnTo>
                    <a:pt x="0" y="0"/>
                  </a:lnTo>
                  <a:lnTo>
                    <a:pt x="0" y="119354"/>
                  </a:lnTo>
                  <a:lnTo>
                    <a:pt x="0" y="156578"/>
                  </a:lnTo>
                  <a:lnTo>
                    <a:pt x="326834" y="156578"/>
                  </a:lnTo>
                  <a:lnTo>
                    <a:pt x="326834" y="11935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0045968" y="7217751"/>
              <a:ext cx="432434" cy="486409"/>
            </a:xfrm>
            <a:custGeom>
              <a:avLst/>
              <a:gdLst/>
              <a:ahLst/>
              <a:cxnLst/>
              <a:rect l="l" t="t" r="r" b="b"/>
              <a:pathLst>
                <a:path w="432434" h="486409">
                  <a:moveTo>
                    <a:pt x="359322" y="0"/>
                  </a:moveTo>
                  <a:lnTo>
                    <a:pt x="316392" y="0"/>
                  </a:lnTo>
                  <a:lnTo>
                    <a:pt x="316392" y="364220"/>
                  </a:lnTo>
                  <a:lnTo>
                    <a:pt x="359322" y="364220"/>
                  </a:lnTo>
                  <a:lnTo>
                    <a:pt x="359322" y="188426"/>
                  </a:lnTo>
                  <a:lnTo>
                    <a:pt x="432430" y="188426"/>
                  </a:lnTo>
                  <a:lnTo>
                    <a:pt x="432430" y="151293"/>
                  </a:lnTo>
                  <a:lnTo>
                    <a:pt x="359322" y="151293"/>
                  </a:lnTo>
                  <a:lnTo>
                    <a:pt x="359322" y="0"/>
                  </a:lnTo>
                  <a:close/>
                </a:path>
                <a:path w="432434" h="486409">
                  <a:moveTo>
                    <a:pt x="0" y="45426"/>
                  </a:moveTo>
                  <a:lnTo>
                    <a:pt x="0" y="274150"/>
                  </a:lnTo>
                  <a:lnTo>
                    <a:pt x="224718" y="274150"/>
                  </a:lnTo>
                  <a:lnTo>
                    <a:pt x="224718" y="45426"/>
                  </a:lnTo>
                  <a:lnTo>
                    <a:pt x="0" y="45426"/>
                  </a:lnTo>
                  <a:close/>
                </a:path>
                <a:path w="432434" h="486409">
                  <a:moveTo>
                    <a:pt x="41771" y="238600"/>
                  </a:moveTo>
                  <a:lnTo>
                    <a:pt x="41771" y="81376"/>
                  </a:lnTo>
                  <a:lnTo>
                    <a:pt x="182946" y="81376"/>
                  </a:lnTo>
                  <a:lnTo>
                    <a:pt x="182946" y="238600"/>
                  </a:lnTo>
                  <a:lnTo>
                    <a:pt x="41771" y="238600"/>
                  </a:lnTo>
                  <a:close/>
                </a:path>
                <a:path w="432434" h="486409">
                  <a:moveTo>
                    <a:pt x="54924" y="329853"/>
                  </a:moveTo>
                  <a:lnTo>
                    <a:pt x="54924" y="485885"/>
                  </a:lnTo>
                  <a:lnTo>
                    <a:pt x="381753" y="485885"/>
                  </a:lnTo>
                  <a:lnTo>
                    <a:pt x="381753" y="449544"/>
                  </a:lnTo>
                  <a:lnTo>
                    <a:pt x="97470" y="449544"/>
                  </a:lnTo>
                  <a:lnTo>
                    <a:pt x="97470" y="329853"/>
                  </a:lnTo>
                  <a:lnTo>
                    <a:pt x="54924" y="32985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500268" y="7625482"/>
              <a:ext cx="94495" cy="163812"/>
            </a:xfrm>
            <a:prstGeom prst="rect">
              <a:avLst/>
            </a:prstGeom>
          </p:spPr>
        </p:pic>
      </p:grpSp>
      <p:grpSp>
        <p:nvGrpSpPr>
          <p:cNvPr id="365" name="object 365"/>
          <p:cNvGrpSpPr/>
          <p:nvPr/>
        </p:nvGrpSpPr>
        <p:grpSpPr>
          <a:xfrm>
            <a:off x="1842572" y="7984501"/>
            <a:ext cx="899160" cy="509270"/>
            <a:chOff x="1842572" y="7984501"/>
            <a:chExt cx="899160" cy="509270"/>
          </a:xfrm>
        </p:grpSpPr>
        <p:sp>
          <p:nvSpPr>
            <p:cNvPr id="366" name="object 366"/>
            <p:cNvSpPr/>
            <p:nvPr/>
          </p:nvSpPr>
          <p:spPr>
            <a:xfrm>
              <a:off x="1848476" y="7990351"/>
              <a:ext cx="455295" cy="495934"/>
            </a:xfrm>
            <a:custGeom>
              <a:avLst/>
              <a:gdLst/>
              <a:ahLst/>
              <a:cxnLst/>
              <a:rect l="l" t="t" r="r" b="b"/>
              <a:pathLst>
                <a:path w="455294" h="495934">
                  <a:moveTo>
                    <a:pt x="382144" y="302187"/>
                  </a:moveTo>
                  <a:lnTo>
                    <a:pt x="339213" y="302187"/>
                  </a:lnTo>
                  <a:lnTo>
                    <a:pt x="339213" y="0"/>
                  </a:lnTo>
                  <a:lnTo>
                    <a:pt x="382144" y="0"/>
                  </a:lnTo>
                  <a:lnTo>
                    <a:pt x="382144" y="129567"/>
                  </a:lnTo>
                  <a:lnTo>
                    <a:pt x="455251" y="129567"/>
                  </a:lnTo>
                  <a:lnTo>
                    <a:pt x="455251" y="166299"/>
                  </a:lnTo>
                  <a:lnTo>
                    <a:pt x="382144" y="166299"/>
                  </a:lnTo>
                  <a:lnTo>
                    <a:pt x="382144" y="302187"/>
                  </a:lnTo>
                  <a:close/>
                </a:path>
                <a:path w="455294" h="495934">
                  <a:moveTo>
                    <a:pt x="23207" y="282834"/>
                  </a:moveTo>
                  <a:lnTo>
                    <a:pt x="0" y="247675"/>
                  </a:lnTo>
                  <a:lnTo>
                    <a:pt x="40745" y="226668"/>
                  </a:lnTo>
                  <a:lnTo>
                    <a:pt x="74492" y="197734"/>
                  </a:lnTo>
                  <a:lnTo>
                    <a:pt x="100088" y="162238"/>
                  </a:lnTo>
                  <a:lnTo>
                    <a:pt x="116383" y="121547"/>
                  </a:lnTo>
                  <a:lnTo>
                    <a:pt x="122225" y="77029"/>
                  </a:lnTo>
                  <a:lnTo>
                    <a:pt x="122225" y="25673"/>
                  </a:lnTo>
                  <a:lnTo>
                    <a:pt x="164385" y="25673"/>
                  </a:lnTo>
                  <a:lnTo>
                    <a:pt x="164385" y="80184"/>
                  </a:lnTo>
                  <a:lnTo>
                    <a:pt x="173341" y="129311"/>
                  </a:lnTo>
                  <a:lnTo>
                    <a:pt x="188496" y="156032"/>
                  </a:lnTo>
                  <a:lnTo>
                    <a:pt x="144465" y="156032"/>
                  </a:lnTo>
                  <a:lnTo>
                    <a:pt x="124702" y="197453"/>
                  </a:lnTo>
                  <a:lnTo>
                    <a:pt x="97325" y="233061"/>
                  </a:lnTo>
                  <a:lnTo>
                    <a:pt x="63203" y="261855"/>
                  </a:lnTo>
                  <a:lnTo>
                    <a:pt x="23207" y="282834"/>
                  </a:lnTo>
                  <a:close/>
                </a:path>
                <a:path w="455294" h="495934">
                  <a:moveTo>
                    <a:pt x="261856" y="269011"/>
                  </a:moveTo>
                  <a:lnTo>
                    <a:pt x="223796" y="250137"/>
                  </a:lnTo>
                  <a:lnTo>
                    <a:pt x="190904" y="224372"/>
                  </a:lnTo>
                  <a:lnTo>
                    <a:pt x="164140" y="192683"/>
                  </a:lnTo>
                  <a:lnTo>
                    <a:pt x="144465" y="156032"/>
                  </a:lnTo>
                  <a:lnTo>
                    <a:pt x="188496" y="156032"/>
                  </a:lnTo>
                  <a:lnTo>
                    <a:pt x="198325" y="173362"/>
                  </a:lnTo>
                  <a:lnTo>
                    <a:pt x="236509" y="209339"/>
                  </a:lnTo>
                  <a:lnTo>
                    <a:pt x="285063" y="234243"/>
                  </a:lnTo>
                  <a:lnTo>
                    <a:pt x="261856" y="269011"/>
                  </a:lnTo>
                  <a:close/>
                </a:path>
                <a:path w="455294" h="495934">
                  <a:moveTo>
                    <a:pt x="226271" y="495361"/>
                  </a:moveTo>
                  <a:lnTo>
                    <a:pt x="158806" y="489337"/>
                  </a:lnTo>
                  <a:lnTo>
                    <a:pt x="108058" y="471759"/>
                  </a:lnTo>
                  <a:lnTo>
                    <a:pt x="76094" y="443366"/>
                  </a:lnTo>
                  <a:lnTo>
                    <a:pt x="64980" y="404899"/>
                  </a:lnTo>
                  <a:lnTo>
                    <a:pt x="76094" y="366827"/>
                  </a:lnTo>
                  <a:lnTo>
                    <a:pt x="108058" y="338532"/>
                  </a:lnTo>
                  <a:lnTo>
                    <a:pt x="158806" y="320902"/>
                  </a:lnTo>
                  <a:lnTo>
                    <a:pt x="226271" y="314828"/>
                  </a:lnTo>
                  <a:lnTo>
                    <a:pt x="293390" y="320902"/>
                  </a:lnTo>
                  <a:lnTo>
                    <a:pt x="343757" y="338532"/>
                  </a:lnTo>
                  <a:lnTo>
                    <a:pt x="356573" y="349987"/>
                  </a:lnTo>
                  <a:lnTo>
                    <a:pt x="226271" y="349987"/>
                  </a:lnTo>
                  <a:lnTo>
                    <a:pt x="176719" y="353789"/>
                  </a:lnTo>
                  <a:lnTo>
                    <a:pt x="139388" y="364702"/>
                  </a:lnTo>
                  <a:lnTo>
                    <a:pt x="115909" y="381985"/>
                  </a:lnTo>
                  <a:lnTo>
                    <a:pt x="107914" y="404899"/>
                  </a:lnTo>
                  <a:lnTo>
                    <a:pt x="115909" y="428379"/>
                  </a:lnTo>
                  <a:lnTo>
                    <a:pt x="139388" y="445784"/>
                  </a:lnTo>
                  <a:lnTo>
                    <a:pt x="176719" y="456670"/>
                  </a:lnTo>
                  <a:lnTo>
                    <a:pt x="226271" y="460593"/>
                  </a:lnTo>
                  <a:lnTo>
                    <a:pt x="356206" y="460593"/>
                  </a:lnTo>
                  <a:lnTo>
                    <a:pt x="343757" y="471759"/>
                  </a:lnTo>
                  <a:lnTo>
                    <a:pt x="293390" y="489337"/>
                  </a:lnTo>
                  <a:lnTo>
                    <a:pt x="226271" y="495361"/>
                  </a:lnTo>
                  <a:close/>
                </a:path>
                <a:path w="455294" h="495934">
                  <a:moveTo>
                    <a:pt x="356206" y="460593"/>
                  </a:moveTo>
                  <a:lnTo>
                    <a:pt x="226271" y="460593"/>
                  </a:lnTo>
                  <a:lnTo>
                    <a:pt x="275767" y="456670"/>
                  </a:lnTo>
                  <a:lnTo>
                    <a:pt x="313008" y="445784"/>
                  </a:lnTo>
                  <a:lnTo>
                    <a:pt x="336469" y="428379"/>
                  </a:lnTo>
                  <a:lnTo>
                    <a:pt x="344628" y="404899"/>
                  </a:lnTo>
                  <a:lnTo>
                    <a:pt x="336469" y="381985"/>
                  </a:lnTo>
                  <a:lnTo>
                    <a:pt x="313008" y="364702"/>
                  </a:lnTo>
                  <a:lnTo>
                    <a:pt x="275767" y="353789"/>
                  </a:lnTo>
                  <a:lnTo>
                    <a:pt x="226271" y="349987"/>
                  </a:lnTo>
                  <a:lnTo>
                    <a:pt x="356573" y="349987"/>
                  </a:lnTo>
                  <a:lnTo>
                    <a:pt x="375413" y="366827"/>
                  </a:lnTo>
                  <a:lnTo>
                    <a:pt x="386400" y="404899"/>
                  </a:lnTo>
                  <a:lnTo>
                    <a:pt x="375413" y="443366"/>
                  </a:lnTo>
                  <a:lnTo>
                    <a:pt x="356206" y="46059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848476" y="7990351"/>
              <a:ext cx="455295" cy="495934"/>
            </a:xfrm>
            <a:custGeom>
              <a:avLst/>
              <a:gdLst/>
              <a:ahLst/>
              <a:cxnLst/>
              <a:rect l="l" t="t" r="r" b="b"/>
              <a:pathLst>
                <a:path w="455294" h="495934">
                  <a:moveTo>
                    <a:pt x="382144" y="0"/>
                  </a:moveTo>
                  <a:lnTo>
                    <a:pt x="339213" y="0"/>
                  </a:lnTo>
                  <a:lnTo>
                    <a:pt x="339213" y="302187"/>
                  </a:lnTo>
                  <a:lnTo>
                    <a:pt x="382144" y="302187"/>
                  </a:lnTo>
                  <a:lnTo>
                    <a:pt x="382144" y="166299"/>
                  </a:lnTo>
                  <a:lnTo>
                    <a:pt x="455251" y="166299"/>
                  </a:lnTo>
                  <a:lnTo>
                    <a:pt x="455251" y="129567"/>
                  </a:lnTo>
                  <a:lnTo>
                    <a:pt x="382144" y="129567"/>
                  </a:lnTo>
                  <a:lnTo>
                    <a:pt x="382144" y="0"/>
                  </a:lnTo>
                  <a:close/>
                </a:path>
                <a:path w="455294" h="495934">
                  <a:moveTo>
                    <a:pt x="144465" y="156032"/>
                  </a:moveTo>
                  <a:lnTo>
                    <a:pt x="164140" y="192683"/>
                  </a:lnTo>
                  <a:lnTo>
                    <a:pt x="190904" y="224372"/>
                  </a:lnTo>
                  <a:lnTo>
                    <a:pt x="223796" y="250137"/>
                  </a:lnTo>
                  <a:lnTo>
                    <a:pt x="261856" y="269011"/>
                  </a:lnTo>
                  <a:lnTo>
                    <a:pt x="285063" y="234243"/>
                  </a:lnTo>
                  <a:lnTo>
                    <a:pt x="236509" y="209339"/>
                  </a:lnTo>
                  <a:lnTo>
                    <a:pt x="198325" y="173362"/>
                  </a:lnTo>
                  <a:lnTo>
                    <a:pt x="173341" y="129311"/>
                  </a:lnTo>
                  <a:lnTo>
                    <a:pt x="164385" y="80184"/>
                  </a:lnTo>
                  <a:lnTo>
                    <a:pt x="164385" y="25673"/>
                  </a:lnTo>
                  <a:lnTo>
                    <a:pt x="122225" y="25673"/>
                  </a:lnTo>
                  <a:lnTo>
                    <a:pt x="122225" y="77029"/>
                  </a:lnTo>
                  <a:lnTo>
                    <a:pt x="116383" y="121547"/>
                  </a:lnTo>
                  <a:lnTo>
                    <a:pt x="100088" y="162238"/>
                  </a:lnTo>
                  <a:lnTo>
                    <a:pt x="74492" y="197734"/>
                  </a:lnTo>
                  <a:lnTo>
                    <a:pt x="40745" y="226668"/>
                  </a:lnTo>
                  <a:lnTo>
                    <a:pt x="0" y="247675"/>
                  </a:lnTo>
                  <a:lnTo>
                    <a:pt x="23207" y="282834"/>
                  </a:lnTo>
                  <a:lnTo>
                    <a:pt x="63203" y="261855"/>
                  </a:lnTo>
                  <a:lnTo>
                    <a:pt x="97325" y="233061"/>
                  </a:lnTo>
                  <a:lnTo>
                    <a:pt x="124702" y="197453"/>
                  </a:lnTo>
                  <a:lnTo>
                    <a:pt x="144465" y="156032"/>
                  </a:lnTo>
                  <a:close/>
                </a:path>
                <a:path w="455294" h="495934">
                  <a:moveTo>
                    <a:pt x="226271" y="314828"/>
                  </a:moveTo>
                  <a:lnTo>
                    <a:pt x="158806" y="320902"/>
                  </a:lnTo>
                  <a:lnTo>
                    <a:pt x="108058" y="338532"/>
                  </a:lnTo>
                  <a:lnTo>
                    <a:pt x="76094" y="366827"/>
                  </a:lnTo>
                  <a:lnTo>
                    <a:pt x="64980" y="404899"/>
                  </a:lnTo>
                  <a:lnTo>
                    <a:pt x="76094" y="443366"/>
                  </a:lnTo>
                  <a:lnTo>
                    <a:pt x="108058" y="471759"/>
                  </a:lnTo>
                  <a:lnTo>
                    <a:pt x="158806" y="489337"/>
                  </a:lnTo>
                  <a:lnTo>
                    <a:pt x="226271" y="495361"/>
                  </a:lnTo>
                  <a:lnTo>
                    <a:pt x="293390" y="489337"/>
                  </a:lnTo>
                  <a:lnTo>
                    <a:pt x="343757" y="471759"/>
                  </a:lnTo>
                  <a:lnTo>
                    <a:pt x="375413" y="443366"/>
                  </a:lnTo>
                  <a:lnTo>
                    <a:pt x="386400" y="404899"/>
                  </a:lnTo>
                  <a:lnTo>
                    <a:pt x="375413" y="366827"/>
                  </a:lnTo>
                  <a:lnTo>
                    <a:pt x="343757" y="338532"/>
                  </a:lnTo>
                  <a:lnTo>
                    <a:pt x="293390" y="320902"/>
                  </a:lnTo>
                  <a:lnTo>
                    <a:pt x="226271" y="314828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50454" y="8334402"/>
              <a:ext cx="248588" cy="122479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2331853" y="7990351"/>
              <a:ext cx="403860" cy="497840"/>
            </a:xfrm>
            <a:custGeom>
              <a:avLst/>
              <a:gdLst/>
              <a:ahLst/>
              <a:cxnLst/>
              <a:rect l="l" t="t" r="r" b="b"/>
              <a:pathLst>
                <a:path w="403860" h="497840">
                  <a:moveTo>
                    <a:pt x="403418" y="497334"/>
                  </a:moveTo>
                  <a:lnTo>
                    <a:pt x="360479" y="497334"/>
                  </a:lnTo>
                  <a:lnTo>
                    <a:pt x="360479" y="0"/>
                  </a:lnTo>
                  <a:lnTo>
                    <a:pt x="403418" y="0"/>
                  </a:lnTo>
                  <a:lnTo>
                    <a:pt x="403418" y="497334"/>
                  </a:lnTo>
                  <a:close/>
                </a:path>
                <a:path w="403860" h="497840">
                  <a:moveTo>
                    <a:pt x="27070" y="393049"/>
                  </a:moveTo>
                  <a:lnTo>
                    <a:pt x="0" y="356308"/>
                  </a:lnTo>
                  <a:lnTo>
                    <a:pt x="34912" y="334539"/>
                  </a:lnTo>
                  <a:lnTo>
                    <a:pt x="66452" y="304343"/>
                  </a:lnTo>
                  <a:lnTo>
                    <a:pt x="93308" y="267430"/>
                  </a:lnTo>
                  <a:lnTo>
                    <a:pt x="114169" y="225513"/>
                  </a:lnTo>
                  <a:lnTo>
                    <a:pt x="127724" y="180303"/>
                  </a:lnTo>
                  <a:lnTo>
                    <a:pt x="132661" y="133514"/>
                  </a:lnTo>
                  <a:lnTo>
                    <a:pt x="132661" y="43052"/>
                  </a:lnTo>
                  <a:lnTo>
                    <a:pt x="175600" y="43052"/>
                  </a:lnTo>
                  <a:lnTo>
                    <a:pt x="175600" y="133514"/>
                  </a:lnTo>
                  <a:lnTo>
                    <a:pt x="182256" y="187415"/>
                  </a:lnTo>
                  <a:lnTo>
                    <a:pt x="196429" y="225949"/>
                  </a:lnTo>
                  <a:lnTo>
                    <a:pt x="154523" y="225949"/>
                  </a:lnTo>
                  <a:lnTo>
                    <a:pt x="133164" y="279528"/>
                  </a:lnTo>
                  <a:lnTo>
                    <a:pt x="103776" y="326609"/>
                  </a:lnTo>
                  <a:lnTo>
                    <a:pt x="67897" y="365135"/>
                  </a:lnTo>
                  <a:lnTo>
                    <a:pt x="27070" y="393049"/>
                  </a:lnTo>
                  <a:close/>
                </a:path>
                <a:path w="403860" h="497840">
                  <a:moveTo>
                    <a:pt x="280809" y="383173"/>
                  </a:moveTo>
                  <a:lnTo>
                    <a:pt x="241004" y="356882"/>
                  </a:lnTo>
                  <a:lnTo>
                    <a:pt x="205625" y="320706"/>
                  </a:lnTo>
                  <a:lnTo>
                    <a:pt x="176266" y="276456"/>
                  </a:lnTo>
                  <a:lnTo>
                    <a:pt x="154523" y="225949"/>
                  </a:lnTo>
                  <a:lnTo>
                    <a:pt x="196429" y="225949"/>
                  </a:lnTo>
                  <a:lnTo>
                    <a:pt x="201112" y="238681"/>
                  </a:lnTo>
                  <a:lnTo>
                    <a:pt x="229789" y="284486"/>
                  </a:lnTo>
                  <a:lnTo>
                    <a:pt x="265912" y="322006"/>
                  </a:lnTo>
                  <a:lnTo>
                    <a:pt x="307105" y="348414"/>
                  </a:lnTo>
                  <a:lnTo>
                    <a:pt x="280809" y="38317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331853" y="7990351"/>
              <a:ext cx="403860" cy="497840"/>
            </a:xfrm>
            <a:custGeom>
              <a:avLst/>
              <a:gdLst/>
              <a:ahLst/>
              <a:cxnLst/>
              <a:rect l="l" t="t" r="r" b="b"/>
              <a:pathLst>
                <a:path w="403860" h="497840">
                  <a:moveTo>
                    <a:pt x="360479" y="497334"/>
                  </a:moveTo>
                  <a:lnTo>
                    <a:pt x="403418" y="497334"/>
                  </a:lnTo>
                  <a:lnTo>
                    <a:pt x="403418" y="0"/>
                  </a:lnTo>
                  <a:lnTo>
                    <a:pt x="360479" y="0"/>
                  </a:lnTo>
                  <a:lnTo>
                    <a:pt x="360479" y="497334"/>
                  </a:lnTo>
                  <a:close/>
                </a:path>
                <a:path w="403860" h="497840">
                  <a:moveTo>
                    <a:pt x="175600" y="43052"/>
                  </a:moveTo>
                  <a:lnTo>
                    <a:pt x="132661" y="43052"/>
                  </a:lnTo>
                  <a:lnTo>
                    <a:pt x="132661" y="133514"/>
                  </a:lnTo>
                  <a:lnTo>
                    <a:pt x="127724" y="180303"/>
                  </a:lnTo>
                  <a:lnTo>
                    <a:pt x="114169" y="225513"/>
                  </a:lnTo>
                  <a:lnTo>
                    <a:pt x="93308" y="267430"/>
                  </a:lnTo>
                  <a:lnTo>
                    <a:pt x="66452" y="304343"/>
                  </a:lnTo>
                  <a:lnTo>
                    <a:pt x="34912" y="334539"/>
                  </a:lnTo>
                  <a:lnTo>
                    <a:pt x="0" y="356308"/>
                  </a:lnTo>
                  <a:lnTo>
                    <a:pt x="27070" y="393049"/>
                  </a:lnTo>
                  <a:lnTo>
                    <a:pt x="67897" y="365135"/>
                  </a:lnTo>
                  <a:lnTo>
                    <a:pt x="103776" y="326609"/>
                  </a:lnTo>
                  <a:lnTo>
                    <a:pt x="133164" y="279528"/>
                  </a:lnTo>
                  <a:lnTo>
                    <a:pt x="154523" y="225949"/>
                  </a:lnTo>
                  <a:lnTo>
                    <a:pt x="176266" y="276456"/>
                  </a:lnTo>
                  <a:lnTo>
                    <a:pt x="205625" y="320706"/>
                  </a:lnTo>
                  <a:lnTo>
                    <a:pt x="241004" y="356882"/>
                  </a:lnTo>
                  <a:lnTo>
                    <a:pt x="280809" y="383173"/>
                  </a:lnTo>
                  <a:lnTo>
                    <a:pt x="307105" y="348414"/>
                  </a:lnTo>
                  <a:lnTo>
                    <a:pt x="265912" y="322006"/>
                  </a:lnTo>
                  <a:lnTo>
                    <a:pt x="229789" y="284486"/>
                  </a:lnTo>
                  <a:lnTo>
                    <a:pt x="201112" y="238681"/>
                  </a:lnTo>
                  <a:lnTo>
                    <a:pt x="182256" y="187415"/>
                  </a:lnTo>
                  <a:lnTo>
                    <a:pt x="175600" y="133514"/>
                  </a:lnTo>
                  <a:lnTo>
                    <a:pt x="175600" y="4305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1" name="object 371"/>
          <p:cNvGrpSpPr/>
          <p:nvPr/>
        </p:nvGrpSpPr>
        <p:grpSpPr>
          <a:xfrm>
            <a:off x="2953071" y="8004561"/>
            <a:ext cx="455930" cy="487680"/>
            <a:chOff x="2953071" y="8004561"/>
            <a:chExt cx="455930" cy="487680"/>
          </a:xfrm>
        </p:grpSpPr>
        <p:sp>
          <p:nvSpPr>
            <p:cNvPr id="372" name="object 372"/>
            <p:cNvSpPr/>
            <p:nvPr/>
          </p:nvSpPr>
          <p:spPr>
            <a:xfrm>
              <a:off x="2959029" y="8010495"/>
              <a:ext cx="443865" cy="475615"/>
            </a:xfrm>
            <a:custGeom>
              <a:avLst/>
              <a:gdLst/>
              <a:ahLst/>
              <a:cxnLst/>
              <a:rect l="l" t="t" r="r" b="b"/>
              <a:pathLst>
                <a:path w="443864" h="475615">
                  <a:moveTo>
                    <a:pt x="391432" y="168673"/>
                  </a:moveTo>
                  <a:lnTo>
                    <a:pt x="56091" y="168673"/>
                  </a:lnTo>
                  <a:lnTo>
                    <a:pt x="56091" y="0"/>
                  </a:lnTo>
                  <a:lnTo>
                    <a:pt x="388333" y="0"/>
                  </a:lnTo>
                  <a:lnTo>
                    <a:pt x="388333" y="36341"/>
                  </a:lnTo>
                  <a:lnTo>
                    <a:pt x="98637" y="36341"/>
                  </a:lnTo>
                  <a:lnTo>
                    <a:pt x="98637" y="132723"/>
                  </a:lnTo>
                  <a:lnTo>
                    <a:pt x="391432" y="132723"/>
                  </a:lnTo>
                  <a:lnTo>
                    <a:pt x="391432" y="168673"/>
                  </a:lnTo>
                  <a:close/>
                </a:path>
                <a:path w="443864" h="475615">
                  <a:moveTo>
                    <a:pt x="443650" y="252814"/>
                  </a:moveTo>
                  <a:lnTo>
                    <a:pt x="0" y="252814"/>
                  </a:lnTo>
                  <a:lnTo>
                    <a:pt x="0" y="216082"/>
                  </a:lnTo>
                  <a:lnTo>
                    <a:pt x="443650" y="216082"/>
                  </a:lnTo>
                  <a:lnTo>
                    <a:pt x="443650" y="252814"/>
                  </a:lnTo>
                  <a:close/>
                </a:path>
                <a:path w="443864" h="475615">
                  <a:moveTo>
                    <a:pt x="221246" y="475217"/>
                  </a:moveTo>
                  <a:lnTo>
                    <a:pt x="163537" y="471431"/>
                  </a:lnTo>
                  <a:lnTo>
                    <a:pt x="116874" y="460289"/>
                  </a:lnTo>
                  <a:lnTo>
                    <a:pt x="82278" y="442111"/>
                  </a:lnTo>
                  <a:lnTo>
                    <a:pt x="53374" y="385937"/>
                  </a:lnTo>
                  <a:lnTo>
                    <a:pt x="60770" y="354618"/>
                  </a:lnTo>
                  <a:lnTo>
                    <a:pt x="82278" y="329630"/>
                  </a:lnTo>
                  <a:lnTo>
                    <a:pt x="116874" y="311335"/>
                  </a:lnTo>
                  <a:lnTo>
                    <a:pt x="163537" y="300094"/>
                  </a:lnTo>
                  <a:lnTo>
                    <a:pt x="221246" y="296267"/>
                  </a:lnTo>
                  <a:lnTo>
                    <a:pt x="278729" y="300094"/>
                  </a:lnTo>
                  <a:lnTo>
                    <a:pt x="325201" y="311335"/>
                  </a:lnTo>
                  <a:lnTo>
                    <a:pt x="359680" y="329630"/>
                  </a:lnTo>
                  <a:lnTo>
                    <a:pt x="360545" y="330634"/>
                  </a:lnTo>
                  <a:lnTo>
                    <a:pt x="221246" y="330634"/>
                  </a:lnTo>
                  <a:lnTo>
                    <a:pt x="168991" y="334557"/>
                  </a:lnTo>
                  <a:lnTo>
                    <a:pt x="129865" y="345402"/>
                  </a:lnTo>
                  <a:lnTo>
                    <a:pt x="105389" y="362689"/>
                  </a:lnTo>
                  <a:lnTo>
                    <a:pt x="97088" y="385937"/>
                  </a:lnTo>
                  <a:lnTo>
                    <a:pt x="105389" y="409123"/>
                  </a:lnTo>
                  <a:lnTo>
                    <a:pt x="129865" y="426231"/>
                  </a:lnTo>
                  <a:lnTo>
                    <a:pt x="168991" y="436821"/>
                  </a:lnTo>
                  <a:lnTo>
                    <a:pt x="221246" y="440449"/>
                  </a:lnTo>
                  <a:lnTo>
                    <a:pt x="361116" y="440449"/>
                  </a:lnTo>
                  <a:lnTo>
                    <a:pt x="359680" y="442111"/>
                  </a:lnTo>
                  <a:lnTo>
                    <a:pt x="325201" y="460289"/>
                  </a:lnTo>
                  <a:lnTo>
                    <a:pt x="278729" y="471431"/>
                  </a:lnTo>
                  <a:lnTo>
                    <a:pt x="221246" y="475217"/>
                  </a:lnTo>
                  <a:close/>
                </a:path>
                <a:path w="443864" h="475615">
                  <a:moveTo>
                    <a:pt x="361116" y="440449"/>
                  </a:moveTo>
                  <a:lnTo>
                    <a:pt x="221246" y="440449"/>
                  </a:lnTo>
                  <a:lnTo>
                    <a:pt x="273286" y="436821"/>
                  </a:lnTo>
                  <a:lnTo>
                    <a:pt x="312381" y="426231"/>
                  </a:lnTo>
                  <a:lnTo>
                    <a:pt x="337044" y="409123"/>
                  </a:lnTo>
                  <a:lnTo>
                    <a:pt x="345787" y="385937"/>
                  </a:lnTo>
                  <a:lnTo>
                    <a:pt x="337044" y="362689"/>
                  </a:lnTo>
                  <a:lnTo>
                    <a:pt x="312381" y="345402"/>
                  </a:lnTo>
                  <a:lnTo>
                    <a:pt x="273286" y="334557"/>
                  </a:lnTo>
                  <a:lnTo>
                    <a:pt x="221246" y="330634"/>
                  </a:lnTo>
                  <a:lnTo>
                    <a:pt x="360545" y="330634"/>
                  </a:lnTo>
                  <a:lnTo>
                    <a:pt x="381183" y="354618"/>
                  </a:lnTo>
                  <a:lnTo>
                    <a:pt x="388725" y="385937"/>
                  </a:lnTo>
                  <a:lnTo>
                    <a:pt x="381183" y="417220"/>
                  </a:lnTo>
                  <a:lnTo>
                    <a:pt x="361116" y="4404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959029" y="8010495"/>
              <a:ext cx="443865" cy="475615"/>
            </a:xfrm>
            <a:custGeom>
              <a:avLst/>
              <a:gdLst/>
              <a:ahLst/>
              <a:cxnLst/>
              <a:rect l="l" t="t" r="r" b="b"/>
              <a:pathLst>
                <a:path w="443864" h="475615">
                  <a:moveTo>
                    <a:pt x="98637" y="132723"/>
                  </a:moveTo>
                  <a:lnTo>
                    <a:pt x="98637" y="36341"/>
                  </a:lnTo>
                  <a:lnTo>
                    <a:pt x="388333" y="36341"/>
                  </a:lnTo>
                  <a:lnTo>
                    <a:pt x="388333" y="0"/>
                  </a:lnTo>
                  <a:lnTo>
                    <a:pt x="56091" y="0"/>
                  </a:lnTo>
                  <a:lnTo>
                    <a:pt x="56091" y="168673"/>
                  </a:lnTo>
                  <a:lnTo>
                    <a:pt x="391432" y="168673"/>
                  </a:lnTo>
                  <a:lnTo>
                    <a:pt x="391432" y="132723"/>
                  </a:lnTo>
                  <a:lnTo>
                    <a:pt x="98637" y="132723"/>
                  </a:lnTo>
                  <a:close/>
                </a:path>
                <a:path w="443864" h="475615">
                  <a:moveTo>
                    <a:pt x="0" y="252814"/>
                  </a:moveTo>
                  <a:lnTo>
                    <a:pt x="443650" y="252814"/>
                  </a:lnTo>
                  <a:lnTo>
                    <a:pt x="443650" y="216082"/>
                  </a:lnTo>
                  <a:lnTo>
                    <a:pt x="0" y="216082"/>
                  </a:lnTo>
                  <a:lnTo>
                    <a:pt x="0" y="252814"/>
                  </a:lnTo>
                  <a:close/>
                </a:path>
                <a:path w="443864" h="475615">
                  <a:moveTo>
                    <a:pt x="221246" y="296267"/>
                  </a:moveTo>
                  <a:lnTo>
                    <a:pt x="163537" y="300094"/>
                  </a:lnTo>
                  <a:lnTo>
                    <a:pt x="116874" y="311335"/>
                  </a:lnTo>
                  <a:lnTo>
                    <a:pt x="82278" y="329630"/>
                  </a:lnTo>
                  <a:lnTo>
                    <a:pt x="53374" y="385937"/>
                  </a:lnTo>
                  <a:lnTo>
                    <a:pt x="60770" y="417220"/>
                  </a:lnTo>
                  <a:lnTo>
                    <a:pt x="82278" y="442111"/>
                  </a:lnTo>
                  <a:lnTo>
                    <a:pt x="116874" y="460289"/>
                  </a:lnTo>
                  <a:lnTo>
                    <a:pt x="163537" y="471431"/>
                  </a:lnTo>
                  <a:lnTo>
                    <a:pt x="221246" y="475217"/>
                  </a:lnTo>
                  <a:lnTo>
                    <a:pt x="278729" y="471431"/>
                  </a:lnTo>
                  <a:lnTo>
                    <a:pt x="325201" y="460289"/>
                  </a:lnTo>
                  <a:lnTo>
                    <a:pt x="359680" y="442111"/>
                  </a:lnTo>
                  <a:lnTo>
                    <a:pt x="381183" y="417220"/>
                  </a:lnTo>
                  <a:lnTo>
                    <a:pt x="388725" y="385937"/>
                  </a:lnTo>
                  <a:lnTo>
                    <a:pt x="381183" y="354618"/>
                  </a:lnTo>
                  <a:lnTo>
                    <a:pt x="359680" y="329630"/>
                  </a:lnTo>
                  <a:lnTo>
                    <a:pt x="325201" y="311335"/>
                  </a:lnTo>
                  <a:lnTo>
                    <a:pt x="278729" y="300094"/>
                  </a:lnTo>
                  <a:lnTo>
                    <a:pt x="221246" y="296267"/>
                  </a:lnTo>
                  <a:close/>
                </a:path>
                <a:path w="443864" h="475615">
                  <a:moveTo>
                    <a:pt x="221246" y="440449"/>
                  </a:moveTo>
                  <a:lnTo>
                    <a:pt x="168991" y="436821"/>
                  </a:lnTo>
                  <a:lnTo>
                    <a:pt x="129865" y="426231"/>
                  </a:lnTo>
                  <a:lnTo>
                    <a:pt x="105389" y="409123"/>
                  </a:lnTo>
                  <a:lnTo>
                    <a:pt x="97088" y="385937"/>
                  </a:lnTo>
                  <a:lnTo>
                    <a:pt x="105389" y="362689"/>
                  </a:lnTo>
                  <a:lnTo>
                    <a:pt x="129865" y="345402"/>
                  </a:lnTo>
                  <a:lnTo>
                    <a:pt x="168991" y="334557"/>
                  </a:lnTo>
                  <a:lnTo>
                    <a:pt x="221246" y="330634"/>
                  </a:lnTo>
                  <a:lnTo>
                    <a:pt x="273286" y="334557"/>
                  </a:lnTo>
                  <a:lnTo>
                    <a:pt x="312381" y="345402"/>
                  </a:lnTo>
                  <a:lnTo>
                    <a:pt x="337044" y="362689"/>
                  </a:lnTo>
                  <a:lnTo>
                    <a:pt x="345787" y="385937"/>
                  </a:lnTo>
                  <a:lnTo>
                    <a:pt x="337044" y="409123"/>
                  </a:lnTo>
                  <a:lnTo>
                    <a:pt x="312381" y="426231"/>
                  </a:lnTo>
                  <a:lnTo>
                    <a:pt x="273286" y="436821"/>
                  </a:lnTo>
                  <a:lnTo>
                    <a:pt x="221246" y="44044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4" name="object 374"/>
          <p:cNvGrpSpPr/>
          <p:nvPr/>
        </p:nvGrpSpPr>
        <p:grpSpPr>
          <a:xfrm>
            <a:off x="3436485" y="7984516"/>
            <a:ext cx="895985" cy="509270"/>
            <a:chOff x="3436485" y="7984516"/>
            <a:chExt cx="895985" cy="509270"/>
          </a:xfrm>
        </p:grpSpPr>
        <p:sp>
          <p:nvSpPr>
            <p:cNvPr id="375" name="object 375"/>
            <p:cNvSpPr/>
            <p:nvPr/>
          </p:nvSpPr>
          <p:spPr>
            <a:xfrm>
              <a:off x="3442398" y="8002917"/>
              <a:ext cx="445770" cy="478790"/>
            </a:xfrm>
            <a:custGeom>
              <a:avLst/>
              <a:gdLst/>
              <a:ahLst/>
              <a:cxnLst/>
              <a:rect l="l" t="t" r="r" b="b"/>
              <a:pathLst>
                <a:path w="445770" h="478790">
                  <a:moveTo>
                    <a:pt x="390664" y="334962"/>
                  </a:moveTo>
                  <a:lnTo>
                    <a:pt x="49898" y="334962"/>
                  </a:lnTo>
                  <a:lnTo>
                    <a:pt x="49898" y="370890"/>
                  </a:lnTo>
                  <a:lnTo>
                    <a:pt x="347345" y="370890"/>
                  </a:lnTo>
                  <a:lnTo>
                    <a:pt x="347345" y="478701"/>
                  </a:lnTo>
                  <a:lnTo>
                    <a:pt x="390664" y="478701"/>
                  </a:lnTo>
                  <a:lnTo>
                    <a:pt x="390664" y="370890"/>
                  </a:lnTo>
                  <a:lnTo>
                    <a:pt x="390664" y="334962"/>
                  </a:lnTo>
                  <a:close/>
                </a:path>
                <a:path w="445770" h="478790">
                  <a:moveTo>
                    <a:pt x="398386" y="173253"/>
                  </a:moveTo>
                  <a:lnTo>
                    <a:pt x="100558" y="173253"/>
                  </a:lnTo>
                  <a:lnTo>
                    <a:pt x="100558" y="120637"/>
                  </a:lnTo>
                  <a:lnTo>
                    <a:pt x="387959" y="120637"/>
                  </a:lnTo>
                  <a:lnTo>
                    <a:pt x="387959" y="87261"/>
                  </a:lnTo>
                  <a:lnTo>
                    <a:pt x="387959" y="35928"/>
                  </a:lnTo>
                  <a:lnTo>
                    <a:pt x="387959" y="0"/>
                  </a:lnTo>
                  <a:lnTo>
                    <a:pt x="56476" y="0"/>
                  </a:lnTo>
                  <a:lnTo>
                    <a:pt x="56476" y="35928"/>
                  </a:lnTo>
                  <a:lnTo>
                    <a:pt x="345020" y="35928"/>
                  </a:lnTo>
                  <a:lnTo>
                    <a:pt x="345020" y="87261"/>
                  </a:lnTo>
                  <a:lnTo>
                    <a:pt x="58013" y="87261"/>
                  </a:lnTo>
                  <a:lnTo>
                    <a:pt x="58013" y="120637"/>
                  </a:lnTo>
                  <a:lnTo>
                    <a:pt x="58013" y="173253"/>
                  </a:lnTo>
                  <a:lnTo>
                    <a:pt x="58013" y="207899"/>
                  </a:lnTo>
                  <a:lnTo>
                    <a:pt x="398386" y="207899"/>
                  </a:lnTo>
                  <a:lnTo>
                    <a:pt x="398386" y="173253"/>
                  </a:lnTo>
                  <a:close/>
                </a:path>
                <a:path w="445770" h="478790">
                  <a:moveTo>
                    <a:pt x="445198" y="260794"/>
                  </a:moveTo>
                  <a:lnTo>
                    <a:pt x="243674" y="260794"/>
                  </a:lnTo>
                  <a:lnTo>
                    <a:pt x="243674" y="208267"/>
                  </a:lnTo>
                  <a:lnTo>
                    <a:pt x="201510" y="208267"/>
                  </a:lnTo>
                  <a:lnTo>
                    <a:pt x="201510" y="260794"/>
                  </a:lnTo>
                  <a:lnTo>
                    <a:pt x="0" y="260794"/>
                  </a:lnTo>
                  <a:lnTo>
                    <a:pt x="0" y="297141"/>
                  </a:lnTo>
                  <a:lnTo>
                    <a:pt x="445198" y="297141"/>
                  </a:lnTo>
                  <a:lnTo>
                    <a:pt x="445198" y="2607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442407" y="8002992"/>
              <a:ext cx="445770" cy="479425"/>
            </a:xfrm>
            <a:custGeom>
              <a:avLst/>
              <a:gdLst/>
              <a:ahLst/>
              <a:cxnLst/>
              <a:rect l="l" t="t" r="r" b="b"/>
              <a:pathLst>
                <a:path w="445770" h="479425">
                  <a:moveTo>
                    <a:pt x="243677" y="208179"/>
                  </a:moveTo>
                  <a:lnTo>
                    <a:pt x="398387" y="208179"/>
                  </a:lnTo>
                  <a:lnTo>
                    <a:pt x="398387" y="173020"/>
                  </a:lnTo>
                  <a:lnTo>
                    <a:pt x="100560" y="173020"/>
                  </a:lnTo>
                  <a:lnTo>
                    <a:pt x="100560" y="120081"/>
                  </a:lnTo>
                  <a:lnTo>
                    <a:pt x="387951" y="120081"/>
                  </a:lnTo>
                  <a:lnTo>
                    <a:pt x="387951" y="0"/>
                  </a:lnTo>
                  <a:lnTo>
                    <a:pt x="56473" y="0"/>
                  </a:lnTo>
                  <a:lnTo>
                    <a:pt x="56473" y="35549"/>
                  </a:lnTo>
                  <a:lnTo>
                    <a:pt x="345012" y="35549"/>
                  </a:lnTo>
                  <a:lnTo>
                    <a:pt x="345012" y="86905"/>
                  </a:lnTo>
                  <a:lnTo>
                    <a:pt x="58013" y="86905"/>
                  </a:lnTo>
                  <a:lnTo>
                    <a:pt x="58013" y="208179"/>
                  </a:lnTo>
                  <a:lnTo>
                    <a:pt x="201513" y="208179"/>
                  </a:lnTo>
                  <a:lnTo>
                    <a:pt x="201513" y="260717"/>
                  </a:lnTo>
                  <a:lnTo>
                    <a:pt x="0" y="260717"/>
                  </a:lnTo>
                  <a:lnTo>
                    <a:pt x="0" y="297058"/>
                  </a:lnTo>
                  <a:lnTo>
                    <a:pt x="445190" y="297058"/>
                  </a:lnTo>
                  <a:lnTo>
                    <a:pt x="445190" y="260717"/>
                  </a:lnTo>
                  <a:lnTo>
                    <a:pt x="243677" y="260717"/>
                  </a:lnTo>
                  <a:lnTo>
                    <a:pt x="243677" y="208179"/>
                  </a:lnTo>
                  <a:close/>
                </a:path>
                <a:path w="445770" h="479425">
                  <a:moveTo>
                    <a:pt x="347336" y="370922"/>
                  </a:moveTo>
                  <a:lnTo>
                    <a:pt x="347336" y="479164"/>
                  </a:lnTo>
                  <a:lnTo>
                    <a:pt x="390658" y="479164"/>
                  </a:lnTo>
                  <a:lnTo>
                    <a:pt x="390658" y="334982"/>
                  </a:lnTo>
                  <a:lnTo>
                    <a:pt x="49892" y="334982"/>
                  </a:lnTo>
                  <a:lnTo>
                    <a:pt x="49892" y="370922"/>
                  </a:lnTo>
                  <a:lnTo>
                    <a:pt x="347336" y="37092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930032" y="7990351"/>
              <a:ext cx="396240" cy="497840"/>
            </a:xfrm>
            <a:custGeom>
              <a:avLst/>
              <a:gdLst/>
              <a:ahLst/>
              <a:cxnLst/>
              <a:rect l="l" t="t" r="r" b="b"/>
              <a:pathLst>
                <a:path w="396239" h="497840">
                  <a:moveTo>
                    <a:pt x="396072" y="497334"/>
                  </a:moveTo>
                  <a:lnTo>
                    <a:pt x="353142" y="497334"/>
                  </a:lnTo>
                  <a:lnTo>
                    <a:pt x="353142" y="0"/>
                  </a:lnTo>
                  <a:lnTo>
                    <a:pt x="396072" y="0"/>
                  </a:lnTo>
                  <a:lnTo>
                    <a:pt x="396072" y="497334"/>
                  </a:lnTo>
                  <a:close/>
                </a:path>
                <a:path w="396239" h="497840">
                  <a:moveTo>
                    <a:pt x="156268" y="269402"/>
                  </a:moveTo>
                  <a:lnTo>
                    <a:pt x="103414" y="260915"/>
                  </a:lnTo>
                  <a:lnTo>
                    <a:pt x="61839" y="237060"/>
                  </a:lnTo>
                  <a:lnTo>
                    <a:pt x="34699" y="200242"/>
                  </a:lnTo>
                  <a:lnTo>
                    <a:pt x="25147" y="152866"/>
                  </a:lnTo>
                  <a:lnTo>
                    <a:pt x="34699" y="105497"/>
                  </a:lnTo>
                  <a:lnTo>
                    <a:pt x="61839" y="68681"/>
                  </a:lnTo>
                  <a:lnTo>
                    <a:pt x="103414" y="44827"/>
                  </a:lnTo>
                  <a:lnTo>
                    <a:pt x="156268" y="36341"/>
                  </a:lnTo>
                  <a:lnTo>
                    <a:pt x="209008" y="44827"/>
                  </a:lnTo>
                  <a:lnTo>
                    <a:pt x="250400" y="68681"/>
                  </a:lnTo>
                  <a:lnTo>
                    <a:pt x="254798" y="74655"/>
                  </a:lnTo>
                  <a:lnTo>
                    <a:pt x="156268" y="74655"/>
                  </a:lnTo>
                  <a:lnTo>
                    <a:pt x="120446" y="80376"/>
                  </a:lnTo>
                  <a:lnTo>
                    <a:pt x="92203" y="96429"/>
                  </a:lnTo>
                  <a:lnTo>
                    <a:pt x="73752" y="121148"/>
                  </a:lnTo>
                  <a:lnTo>
                    <a:pt x="67301" y="152866"/>
                  </a:lnTo>
                  <a:lnTo>
                    <a:pt x="73752" y="184591"/>
                  </a:lnTo>
                  <a:lnTo>
                    <a:pt x="92203" y="209312"/>
                  </a:lnTo>
                  <a:lnTo>
                    <a:pt x="120446" y="225366"/>
                  </a:lnTo>
                  <a:lnTo>
                    <a:pt x="156268" y="231087"/>
                  </a:lnTo>
                  <a:lnTo>
                    <a:pt x="254797" y="231087"/>
                  </a:lnTo>
                  <a:lnTo>
                    <a:pt x="250400" y="237060"/>
                  </a:lnTo>
                  <a:lnTo>
                    <a:pt x="209008" y="260915"/>
                  </a:lnTo>
                  <a:lnTo>
                    <a:pt x="156268" y="269402"/>
                  </a:lnTo>
                  <a:close/>
                </a:path>
                <a:path w="396239" h="497840">
                  <a:moveTo>
                    <a:pt x="254797" y="231087"/>
                  </a:moveTo>
                  <a:lnTo>
                    <a:pt x="156268" y="231087"/>
                  </a:lnTo>
                  <a:lnTo>
                    <a:pt x="191870" y="225366"/>
                  </a:lnTo>
                  <a:lnTo>
                    <a:pt x="220038" y="209312"/>
                  </a:lnTo>
                  <a:lnTo>
                    <a:pt x="238561" y="184591"/>
                  </a:lnTo>
                  <a:lnTo>
                    <a:pt x="245226" y="152866"/>
                  </a:lnTo>
                  <a:lnTo>
                    <a:pt x="238561" y="121148"/>
                  </a:lnTo>
                  <a:lnTo>
                    <a:pt x="220038" y="96429"/>
                  </a:lnTo>
                  <a:lnTo>
                    <a:pt x="191870" y="80376"/>
                  </a:lnTo>
                  <a:lnTo>
                    <a:pt x="156268" y="74655"/>
                  </a:lnTo>
                  <a:lnTo>
                    <a:pt x="254798" y="74655"/>
                  </a:lnTo>
                  <a:lnTo>
                    <a:pt x="277506" y="105497"/>
                  </a:lnTo>
                  <a:lnTo>
                    <a:pt x="287390" y="152866"/>
                  </a:lnTo>
                  <a:lnTo>
                    <a:pt x="277506" y="200242"/>
                  </a:lnTo>
                  <a:lnTo>
                    <a:pt x="254797" y="231087"/>
                  </a:lnTo>
                  <a:close/>
                </a:path>
                <a:path w="396239" h="497840">
                  <a:moveTo>
                    <a:pt x="5806" y="387911"/>
                  </a:moveTo>
                  <a:lnTo>
                    <a:pt x="0" y="350388"/>
                  </a:lnTo>
                  <a:lnTo>
                    <a:pt x="50336" y="350388"/>
                  </a:lnTo>
                  <a:lnTo>
                    <a:pt x="99217" y="349858"/>
                  </a:lnTo>
                  <a:lnTo>
                    <a:pt x="153844" y="348309"/>
                  </a:lnTo>
                  <a:lnTo>
                    <a:pt x="209953" y="345379"/>
                  </a:lnTo>
                  <a:lnTo>
                    <a:pt x="266148" y="340671"/>
                  </a:lnTo>
                  <a:lnTo>
                    <a:pt x="321032" y="333790"/>
                  </a:lnTo>
                  <a:lnTo>
                    <a:pt x="324513" y="366184"/>
                  </a:lnTo>
                  <a:lnTo>
                    <a:pt x="268326" y="375202"/>
                  </a:lnTo>
                  <a:lnTo>
                    <a:pt x="211891" y="381300"/>
                  </a:lnTo>
                  <a:lnTo>
                    <a:pt x="156314" y="385048"/>
                  </a:lnTo>
                  <a:lnTo>
                    <a:pt x="102703" y="387019"/>
                  </a:lnTo>
                  <a:lnTo>
                    <a:pt x="52164" y="387783"/>
                  </a:lnTo>
                  <a:lnTo>
                    <a:pt x="5806" y="3879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955179" y="7990351"/>
              <a:ext cx="371475" cy="497840"/>
            </a:xfrm>
            <a:custGeom>
              <a:avLst/>
              <a:gdLst/>
              <a:ahLst/>
              <a:cxnLst/>
              <a:rect l="l" t="t" r="r" b="b"/>
              <a:pathLst>
                <a:path w="371475" h="497840">
                  <a:moveTo>
                    <a:pt x="327995" y="0"/>
                  </a:moveTo>
                  <a:lnTo>
                    <a:pt x="327995" y="497334"/>
                  </a:lnTo>
                  <a:lnTo>
                    <a:pt x="370925" y="497334"/>
                  </a:lnTo>
                  <a:lnTo>
                    <a:pt x="370925" y="0"/>
                  </a:lnTo>
                  <a:lnTo>
                    <a:pt x="327995" y="0"/>
                  </a:lnTo>
                  <a:close/>
                </a:path>
                <a:path w="371475" h="497840">
                  <a:moveTo>
                    <a:pt x="131121" y="36341"/>
                  </a:moveTo>
                  <a:lnTo>
                    <a:pt x="78267" y="44827"/>
                  </a:lnTo>
                  <a:lnTo>
                    <a:pt x="36692" y="68681"/>
                  </a:lnTo>
                  <a:lnTo>
                    <a:pt x="9551" y="105497"/>
                  </a:lnTo>
                  <a:lnTo>
                    <a:pt x="0" y="152866"/>
                  </a:lnTo>
                  <a:lnTo>
                    <a:pt x="9551" y="200242"/>
                  </a:lnTo>
                  <a:lnTo>
                    <a:pt x="36692" y="237060"/>
                  </a:lnTo>
                  <a:lnTo>
                    <a:pt x="78267" y="260915"/>
                  </a:lnTo>
                  <a:lnTo>
                    <a:pt x="131121" y="269402"/>
                  </a:lnTo>
                  <a:lnTo>
                    <a:pt x="183861" y="260915"/>
                  </a:lnTo>
                  <a:lnTo>
                    <a:pt x="225253" y="237060"/>
                  </a:lnTo>
                  <a:lnTo>
                    <a:pt x="252359" y="200242"/>
                  </a:lnTo>
                  <a:lnTo>
                    <a:pt x="262243" y="152866"/>
                  </a:lnTo>
                  <a:lnTo>
                    <a:pt x="252359" y="105497"/>
                  </a:lnTo>
                  <a:lnTo>
                    <a:pt x="225253" y="68681"/>
                  </a:lnTo>
                  <a:lnTo>
                    <a:pt x="183861" y="44827"/>
                  </a:lnTo>
                  <a:lnTo>
                    <a:pt x="131121" y="3634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91428" y="8059101"/>
              <a:ext cx="189735" cy="168243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3930032" y="8324142"/>
              <a:ext cx="325120" cy="54610"/>
            </a:xfrm>
            <a:custGeom>
              <a:avLst/>
              <a:gdLst/>
              <a:ahLst/>
              <a:cxnLst/>
              <a:rect l="l" t="t" r="r" b="b"/>
              <a:pathLst>
                <a:path w="325120" h="54609">
                  <a:moveTo>
                    <a:pt x="5806" y="54120"/>
                  </a:moveTo>
                  <a:lnTo>
                    <a:pt x="52164" y="53992"/>
                  </a:lnTo>
                  <a:lnTo>
                    <a:pt x="102703" y="53229"/>
                  </a:lnTo>
                  <a:lnTo>
                    <a:pt x="156314" y="51258"/>
                  </a:lnTo>
                  <a:lnTo>
                    <a:pt x="211891" y="47509"/>
                  </a:lnTo>
                  <a:lnTo>
                    <a:pt x="268326" y="41411"/>
                  </a:lnTo>
                  <a:lnTo>
                    <a:pt x="324513" y="32394"/>
                  </a:lnTo>
                  <a:lnTo>
                    <a:pt x="321032" y="0"/>
                  </a:lnTo>
                  <a:lnTo>
                    <a:pt x="266148" y="6880"/>
                  </a:lnTo>
                  <a:lnTo>
                    <a:pt x="209953" y="11588"/>
                  </a:lnTo>
                  <a:lnTo>
                    <a:pt x="153844" y="14519"/>
                  </a:lnTo>
                  <a:lnTo>
                    <a:pt x="99217" y="16067"/>
                  </a:lnTo>
                  <a:lnTo>
                    <a:pt x="47470" y="16628"/>
                  </a:lnTo>
                  <a:lnTo>
                    <a:pt x="0" y="16597"/>
                  </a:lnTo>
                  <a:lnTo>
                    <a:pt x="5806" y="54120"/>
                  </a:lnTo>
                  <a:close/>
                </a:path>
              </a:pathLst>
            </a:custGeom>
            <a:ln w="1190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1" name="object 381"/>
          <p:cNvGrpSpPr/>
          <p:nvPr/>
        </p:nvGrpSpPr>
        <p:grpSpPr>
          <a:xfrm>
            <a:off x="4552394" y="7984828"/>
            <a:ext cx="411480" cy="506095"/>
            <a:chOff x="4552394" y="7984828"/>
            <a:chExt cx="411480" cy="506095"/>
          </a:xfrm>
        </p:grpSpPr>
        <p:sp>
          <p:nvSpPr>
            <p:cNvPr id="382" name="object 382"/>
            <p:cNvSpPr/>
            <p:nvPr/>
          </p:nvSpPr>
          <p:spPr>
            <a:xfrm>
              <a:off x="4558309" y="7990742"/>
              <a:ext cx="399415" cy="494030"/>
            </a:xfrm>
            <a:custGeom>
              <a:avLst/>
              <a:gdLst/>
              <a:ahLst/>
              <a:cxnLst/>
              <a:rect l="l" t="t" r="r" b="b"/>
              <a:pathLst>
                <a:path w="399414" h="494029">
                  <a:moveTo>
                    <a:pt x="396454" y="92435"/>
                  </a:moveTo>
                  <a:lnTo>
                    <a:pt x="353525" y="92435"/>
                  </a:lnTo>
                  <a:lnTo>
                    <a:pt x="353525" y="0"/>
                  </a:lnTo>
                  <a:lnTo>
                    <a:pt x="396454" y="0"/>
                  </a:lnTo>
                  <a:lnTo>
                    <a:pt x="396454" y="92435"/>
                  </a:lnTo>
                  <a:close/>
                </a:path>
                <a:path w="399414" h="494029">
                  <a:moveTo>
                    <a:pt x="17791" y="297058"/>
                  </a:moveTo>
                  <a:lnTo>
                    <a:pt x="0" y="262300"/>
                  </a:lnTo>
                  <a:lnTo>
                    <a:pt x="54858" y="242085"/>
                  </a:lnTo>
                  <a:lnTo>
                    <a:pt x="101852" y="216855"/>
                  </a:lnTo>
                  <a:lnTo>
                    <a:pt x="140402" y="186995"/>
                  </a:lnTo>
                  <a:lnTo>
                    <a:pt x="169927" y="152888"/>
                  </a:lnTo>
                  <a:lnTo>
                    <a:pt x="189846" y="114919"/>
                  </a:lnTo>
                  <a:lnTo>
                    <a:pt x="199580" y="73473"/>
                  </a:lnTo>
                  <a:lnTo>
                    <a:pt x="24755" y="73473"/>
                  </a:lnTo>
                  <a:lnTo>
                    <a:pt x="24755" y="36741"/>
                  </a:lnTo>
                  <a:lnTo>
                    <a:pt x="245992" y="36741"/>
                  </a:lnTo>
                  <a:lnTo>
                    <a:pt x="245599" y="51135"/>
                  </a:lnTo>
                  <a:lnTo>
                    <a:pt x="244444" y="65253"/>
                  </a:lnTo>
                  <a:lnTo>
                    <a:pt x="242566" y="79038"/>
                  </a:lnTo>
                  <a:lnTo>
                    <a:pt x="239999" y="92435"/>
                  </a:lnTo>
                  <a:lnTo>
                    <a:pt x="396454" y="92435"/>
                  </a:lnTo>
                  <a:lnTo>
                    <a:pt x="396454" y="127594"/>
                  </a:lnTo>
                  <a:lnTo>
                    <a:pt x="229171" y="127594"/>
                  </a:lnTo>
                  <a:lnTo>
                    <a:pt x="209684" y="165811"/>
                  </a:lnTo>
                  <a:lnTo>
                    <a:pt x="183392" y="200192"/>
                  </a:lnTo>
                  <a:lnTo>
                    <a:pt x="150676" y="230623"/>
                  </a:lnTo>
                  <a:lnTo>
                    <a:pt x="111916" y="256987"/>
                  </a:lnTo>
                  <a:lnTo>
                    <a:pt x="67494" y="279170"/>
                  </a:lnTo>
                  <a:lnTo>
                    <a:pt x="17791" y="297058"/>
                  </a:lnTo>
                  <a:close/>
                </a:path>
                <a:path w="399414" h="494029">
                  <a:moveTo>
                    <a:pt x="396454" y="298250"/>
                  </a:moveTo>
                  <a:lnTo>
                    <a:pt x="353525" y="298250"/>
                  </a:lnTo>
                  <a:lnTo>
                    <a:pt x="353525" y="231087"/>
                  </a:lnTo>
                  <a:lnTo>
                    <a:pt x="223943" y="231087"/>
                  </a:lnTo>
                  <a:lnTo>
                    <a:pt x="223943" y="194746"/>
                  </a:lnTo>
                  <a:lnTo>
                    <a:pt x="353525" y="194746"/>
                  </a:lnTo>
                  <a:lnTo>
                    <a:pt x="353525" y="127594"/>
                  </a:lnTo>
                  <a:lnTo>
                    <a:pt x="396454" y="127594"/>
                  </a:lnTo>
                  <a:lnTo>
                    <a:pt x="396454" y="298250"/>
                  </a:lnTo>
                  <a:close/>
                </a:path>
                <a:path w="399414" h="494029">
                  <a:moveTo>
                    <a:pt x="237488" y="493788"/>
                  </a:moveTo>
                  <a:lnTo>
                    <a:pt x="182231" y="489572"/>
                  </a:lnTo>
                  <a:lnTo>
                    <a:pt x="137057" y="477316"/>
                  </a:lnTo>
                  <a:lnTo>
                    <a:pt x="103226" y="457608"/>
                  </a:lnTo>
                  <a:lnTo>
                    <a:pt x="74647" y="398188"/>
                  </a:lnTo>
                  <a:lnTo>
                    <a:pt x="82003" y="365572"/>
                  </a:lnTo>
                  <a:lnTo>
                    <a:pt x="103226" y="339215"/>
                  </a:lnTo>
                  <a:lnTo>
                    <a:pt x="137057" y="319685"/>
                  </a:lnTo>
                  <a:lnTo>
                    <a:pt x="182231" y="307550"/>
                  </a:lnTo>
                  <a:lnTo>
                    <a:pt x="237488" y="303379"/>
                  </a:lnTo>
                  <a:lnTo>
                    <a:pt x="292028" y="307550"/>
                  </a:lnTo>
                  <a:lnTo>
                    <a:pt x="336839" y="319685"/>
                  </a:lnTo>
                  <a:lnTo>
                    <a:pt x="369378" y="338538"/>
                  </a:lnTo>
                  <a:lnTo>
                    <a:pt x="237488" y="338538"/>
                  </a:lnTo>
                  <a:lnTo>
                    <a:pt x="187688" y="342415"/>
                  </a:lnTo>
                  <a:lnTo>
                    <a:pt x="149782" y="354141"/>
                  </a:lnTo>
                  <a:lnTo>
                    <a:pt x="125655" y="372978"/>
                  </a:lnTo>
                  <a:lnTo>
                    <a:pt x="117194" y="398188"/>
                  </a:lnTo>
                  <a:lnTo>
                    <a:pt x="125655" y="423399"/>
                  </a:lnTo>
                  <a:lnTo>
                    <a:pt x="149782" y="442279"/>
                  </a:lnTo>
                  <a:lnTo>
                    <a:pt x="187688" y="454124"/>
                  </a:lnTo>
                  <a:lnTo>
                    <a:pt x="237488" y="458229"/>
                  </a:lnTo>
                  <a:lnTo>
                    <a:pt x="369485" y="458229"/>
                  </a:lnTo>
                  <a:lnTo>
                    <a:pt x="336839" y="477316"/>
                  </a:lnTo>
                  <a:lnTo>
                    <a:pt x="292028" y="489572"/>
                  </a:lnTo>
                  <a:lnTo>
                    <a:pt x="237488" y="493788"/>
                  </a:lnTo>
                  <a:close/>
                </a:path>
                <a:path w="399414" h="494029">
                  <a:moveTo>
                    <a:pt x="369485" y="458229"/>
                  </a:moveTo>
                  <a:lnTo>
                    <a:pt x="237488" y="458229"/>
                  </a:lnTo>
                  <a:lnTo>
                    <a:pt x="286398" y="454124"/>
                  </a:lnTo>
                  <a:lnTo>
                    <a:pt x="323886" y="442279"/>
                  </a:lnTo>
                  <a:lnTo>
                    <a:pt x="347956" y="423399"/>
                  </a:lnTo>
                  <a:lnTo>
                    <a:pt x="356615" y="398188"/>
                  </a:lnTo>
                  <a:lnTo>
                    <a:pt x="347956" y="372978"/>
                  </a:lnTo>
                  <a:lnTo>
                    <a:pt x="323886" y="354141"/>
                  </a:lnTo>
                  <a:lnTo>
                    <a:pt x="286398" y="342415"/>
                  </a:lnTo>
                  <a:lnTo>
                    <a:pt x="237488" y="338538"/>
                  </a:lnTo>
                  <a:lnTo>
                    <a:pt x="369378" y="338538"/>
                  </a:lnTo>
                  <a:lnTo>
                    <a:pt x="370547" y="339215"/>
                  </a:lnTo>
                  <a:lnTo>
                    <a:pt x="391779" y="365572"/>
                  </a:lnTo>
                  <a:lnTo>
                    <a:pt x="399161" y="398188"/>
                  </a:lnTo>
                  <a:lnTo>
                    <a:pt x="391779" y="431036"/>
                  </a:lnTo>
                  <a:lnTo>
                    <a:pt x="370547" y="457608"/>
                  </a:lnTo>
                  <a:lnTo>
                    <a:pt x="369485" y="4582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558309" y="7990742"/>
              <a:ext cx="399415" cy="494030"/>
            </a:xfrm>
            <a:custGeom>
              <a:avLst/>
              <a:gdLst/>
              <a:ahLst/>
              <a:cxnLst/>
              <a:rect l="l" t="t" r="r" b="b"/>
              <a:pathLst>
                <a:path w="399414" h="494029">
                  <a:moveTo>
                    <a:pt x="353525" y="127594"/>
                  </a:moveTo>
                  <a:lnTo>
                    <a:pt x="353525" y="194746"/>
                  </a:lnTo>
                  <a:lnTo>
                    <a:pt x="223943" y="194746"/>
                  </a:lnTo>
                  <a:lnTo>
                    <a:pt x="223943" y="231087"/>
                  </a:lnTo>
                  <a:lnTo>
                    <a:pt x="353525" y="231087"/>
                  </a:lnTo>
                  <a:lnTo>
                    <a:pt x="353525" y="298250"/>
                  </a:lnTo>
                  <a:lnTo>
                    <a:pt x="396454" y="298250"/>
                  </a:lnTo>
                  <a:lnTo>
                    <a:pt x="396454" y="0"/>
                  </a:lnTo>
                  <a:lnTo>
                    <a:pt x="353525" y="0"/>
                  </a:lnTo>
                  <a:lnTo>
                    <a:pt x="353525" y="92435"/>
                  </a:lnTo>
                  <a:lnTo>
                    <a:pt x="239999" y="92435"/>
                  </a:lnTo>
                  <a:lnTo>
                    <a:pt x="242566" y="79038"/>
                  </a:lnTo>
                  <a:lnTo>
                    <a:pt x="244444" y="65253"/>
                  </a:lnTo>
                  <a:lnTo>
                    <a:pt x="245599" y="51135"/>
                  </a:lnTo>
                  <a:lnTo>
                    <a:pt x="245992" y="36741"/>
                  </a:lnTo>
                  <a:lnTo>
                    <a:pt x="24755" y="36741"/>
                  </a:lnTo>
                  <a:lnTo>
                    <a:pt x="24755" y="73473"/>
                  </a:lnTo>
                  <a:lnTo>
                    <a:pt x="199580" y="73473"/>
                  </a:lnTo>
                  <a:lnTo>
                    <a:pt x="189846" y="114919"/>
                  </a:lnTo>
                  <a:lnTo>
                    <a:pt x="169927" y="152888"/>
                  </a:lnTo>
                  <a:lnTo>
                    <a:pt x="140402" y="186995"/>
                  </a:lnTo>
                  <a:lnTo>
                    <a:pt x="101852" y="216855"/>
                  </a:lnTo>
                  <a:lnTo>
                    <a:pt x="54858" y="242085"/>
                  </a:lnTo>
                  <a:lnTo>
                    <a:pt x="0" y="262300"/>
                  </a:lnTo>
                  <a:lnTo>
                    <a:pt x="17791" y="297058"/>
                  </a:lnTo>
                  <a:lnTo>
                    <a:pt x="67494" y="279170"/>
                  </a:lnTo>
                  <a:lnTo>
                    <a:pt x="111916" y="256987"/>
                  </a:lnTo>
                  <a:lnTo>
                    <a:pt x="150676" y="230623"/>
                  </a:lnTo>
                  <a:lnTo>
                    <a:pt x="183392" y="200192"/>
                  </a:lnTo>
                  <a:lnTo>
                    <a:pt x="209684" y="165811"/>
                  </a:lnTo>
                  <a:lnTo>
                    <a:pt x="229171" y="127594"/>
                  </a:lnTo>
                  <a:lnTo>
                    <a:pt x="353525" y="127594"/>
                  </a:lnTo>
                  <a:close/>
                </a:path>
                <a:path w="399414" h="494029">
                  <a:moveTo>
                    <a:pt x="237488" y="303379"/>
                  </a:moveTo>
                  <a:lnTo>
                    <a:pt x="182231" y="307550"/>
                  </a:lnTo>
                  <a:lnTo>
                    <a:pt x="137057" y="319685"/>
                  </a:lnTo>
                  <a:lnTo>
                    <a:pt x="103226" y="339215"/>
                  </a:lnTo>
                  <a:lnTo>
                    <a:pt x="74647" y="398188"/>
                  </a:lnTo>
                  <a:lnTo>
                    <a:pt x="82003" y="431036"/>
                  </a:lnTo>
                  <a:lnTo>
                    <a:pt x="103226" y="457608"/>
                  </a:lnTo>
                  <a:lnTo>
                    <a:pt x="137057" y="477316"/>
                  </a:lnTo>
                  <a:lnTo>
                    <a:pt x="182231" y="489572"/>
                  </a:lnTo>
                  <a:lnTo>
                    <a:pt x="237488" y="493788"/>
                  </a:lnTo>
                  <a:lnTo>
                    <a:pt x="292028" y="489572"/>
                  </a:lnTo>
                  <a:lnTo>
                    <a:pt x="336839" y="477316"/>
                  </a:lnTo>
                  <a:lnTo>
                    <a:pt x="370547" y="457608"/>
                  </a:lnTo>
                  <a:lnTo>
                    <a:pt x="391779" y="431036"/>
                  </a:lnTo>
                  <a:lnTo>
                    <a:pt x="399161" y="398188"/>
                  </a:lnTo>
                  <a:lnTo>
                    <a:pt x="391779" y="365572"/>
                  </a:lnTo>
                  <a:lnTo>
                    <a:pt x="370547" y="339215"/>
                  </a:lnTo>
                  <a:lnTo>
                    <a:pt x="336839" y="319685"/>
                  </a:lnTo>
                  <a:lnTo>
                    <a:pt x="292028" y="307550"/>
                  </a:lnTo>
                  <a:lnTo>
                    <a:pt x="237488" y="30337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69569" y="8323346"/>
              <a:ext cx="251289" cy="131559"/>
            </a:xfrm>
            <a:prstGeom prst="rect">
              <a:avLst/>
            </a:prstGeom>
          </p:spPr>
        </p:pic>
      </p:grpSp>
      <p:grpSp>
        <p:nvGrpSpPr>
          <p:cNvPr id="385" name="object 385"/>
          <p:cNvGrpSpPr/>
          <p:nvPr/>
        </p:nvGrpSpPr>
        <p:grpSpPr>
          <a:xfrm>
            <a:off x="5029170" y="8004171"/>
            <a:ext cx="457200" cy="488950"/>
            <a:chOff x="5029170" y="8004171"/>
            <a:chExt cx="457200" cy="488950"/>
          </a:xfrm>
        </p:grpSpPr>
        <p:sp>
          <p:nvSpPr>
            <p:cNvPr id="386" name="object 386"/>
            <p:cNvSpPr/>
            <p:nvPr/>
          </p:nvSpPr>
          <p:spPr>
            <a:xfrm>
              <a:off x="5035106" y="8010095"/>
              <a:ext cx="445770" cy="476884"/>
            </a:xfrm>
            <a:custGeom>
              <a:avLst/>
              <a:gdLst/>
              <a:ahLst/>
              <a:cxnLst/>
              <a:rect l="l" t="t" r="r" b="b"/>
              <a:pathLst>
                <a:path w="445770" h="476884">
                  <a:moveTo>
                    <a:pt x="221629" y="217665"/>
                  </a:moveTo>
                  <a:lnTo>
                    <a:pt x="164638" y="212779"/>
                  </a:lnTo>
                  <a:lnTo>
                    <a:pt x="117339" y="198678"/>
                  </a:lnTo>
                  <a:lnTo>
                    <a:pt x="81438" y="176196"/>
                  </a:lnTo>
                  <a:lnTo>
                    <a:pt x="50667" y="109423"/>
                  </a:lnTo>
                  <a:lnTo>
                    <a:pt x="58645" y="72295"/>
                  </a:lnTo>
                  <a:lnTo>
                    <a:pt x="81438" y="42011"/>
                  </a:lnTo>
                  <a:lnTo>
                    <a:pt x="117339" y="19350"/>
                  </a:lnTo>
                  <a:lnTo>
                    <a:pt x="164638" y="5087"/>
                  </a:lnTo>
                  <a:lnTo>
                    <a:pt x="221629" y="0"/>
                  </a:lnTo>
                  <a:lnTo>
                    <a:pt x="278659" y="5087"/>
                  </a:lnTo>
                  <a:lnTo>
                    <a:pt x="326053" y="19350"/>
                  </a:lnTo>
                  <a:lnTo>
                    <a:pt x="352434" y="35950"/>
                  </a:lnTo>
                  <a:lnTo>
                    <a:pt x="221629" y="35950"/>
                  </a:lnTo>
                  <a:lnTo>
                    <a:pt x="169766" y="41153"/>
                  </a:lnTo>
                  <a:lnTo>
                    <a:pt x="129618" y="55948"/>
                  </a:lnTo>
                  <a:lnTo>
                    <a:pt x="103759" y="79112"/>
                  </a:lnTo>
                  <a:lnTo>
                    <a:pt x="94763" y="109423"/>
                  </a:lnTo>
                  <a:lnTo>
                    <a:pt x="103759" y="139447"/>
                  </a:lnTo>
                  <a:lnTo>
                    <a:pt x="129618" y="162360"/>
                  </a:lnTo>
                  <a:lnTo>
                    <a:pt x="169766" y="176978"/>
                  </a:lnTo>
                  <a:lnTo>
                    <a:pt x="221629" y="182115"/>
                  </a:lnTo>
                  <a:lnTo>
                    <a:pt x="352587" y="182115"/>
                  </a:lnTo>
                  <a:lnTo>
                    <a:pt x="326053" y="198678"/>
                  </a:lnTo>
                  <a:lnTo>
                    <a:pt x="278659" y="212779"/>
                  </a:lnTo>
                  <a:lnTo>
                    <a:pt x="221629" y="217665"/>
                  </a:lnTo>
                  <a:close/>
                </a:path>
                <a:path w="445770" h="476884">
                  <a:moveTo>
                    <a:pt x="352587" y="182115"/>
                  </a:moveTo>
                  <a:lnTo>
                    <a:pt x="221629" y="182115"/>
                  </a:lnTo>
                  <a:lnTo>
                    <a:pt x="273493" y="176978"/>
                  </a:lnTo>
                  <a:lnTo>
                    <a:pt x="313684" y="162360"/>
                  </a:lnTo>
                  <a:lnTo>
                    <a:pt x="339662" y="139447"/>
                  </a:lnTo>
                  <a:lnTo>
                    <a:pt x="348886" y="109423"/>
                  </a:lnTo>
                  <a:lnTo>
                    <a:pt x="339662" y="79112"/>
                  </a:lnTo>
                  <a:lnTo>
                    <a:pt x="313684" y="55948"/>
                  </a:lnTo>
                  <a:lnTo>
                    <a:pt x="273493" y="41153"/>
                  </a:lnTo>
                  <a:lnTo>
                    <a:pt x="221629" y="35950"/>
                  </a:lnTo>
                  <a:lnTo>
                    <a:pt x="352434" y="35950"/>
                  </a:lnTo>
                  <a:lnTo>
                    <a:pt x="362067" y="42011"/>
                  </a:lnTo>
                  <a:lnTo>
                    <a:pt x="384955" y="72295"/>
                  </a:lnTo>
                  <a:lnTo>
                    <a:pt x="392973" y="109423"/>
                  </a:lnTo>
                  <a:lnTo>
                    <a:pt x="384955" y="146167"/>
                  </a:lnTo>
                  <a:lnTo>
                    <a:pt x="362067" y="176196"/>
                  </a:lnTo>
                  <a:lnTo>
                    <a:pt x="352587" y="182115"/>
                  </a:lnTo>
                  <a:close/>
                </a:path>
                <a:path w="445770" h="476884">
                  <a:moveTo>
                    <a:pt x="445190" y="301806"/>
                  </a:moveTo>
                  <a:lnTo>
                    <a:pt x="0" y="301806"/>
                  </a:lnTo>
                  <a:lnTo>
                    <a:pt x="0" y="264673"/>
                  </a:lnTo>
                  <a:lnTo>
                    <a:pt x="445190" y="264673"/>
                  </a:lnTo>
                  <a:lnTo>
                    <a:pt x="445190" y="301806"/>
                  </a:lnTo>
                  <a:close/>
                </a:path>
                <a:path w="445770" h="476884">
                  <a:moveTo>
                    <a:pt x="242519" y="476800"/>
                  </a:moveTo>
                  <a:lnTo>
                    <a:pt x="200355" y="476800"/>
                  </a:lnTo>
                  <a:lnTo>
                    <a:pt x="200355" y="301806"/>
                  </a:lnTo>
                  <a:lnTo>
                    <a:pt x="242519" y="301806"/>
                  </a:lnTo>
                  <a:lnTo>
                    <a:pt x="242519" y="4768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035106" y="8010095"/>
              <a:ext cx="445770" cy="476884"/>
            </a:xfrm>
            <a:custGeom>
              <a:avLst/>
              <a:gdLst/>
              <a:ahLst/>
              <a:cxnLst/>
              <a:rect l="l" t="t" r="r" b="b"/>
              <a:pathLst>
                <a:path w="445770" h="476884">
                  <a:moveTo>
                    <a:pt x="221629" y="217665"/>
                  </a:moveTo>
                  <a:lnTo>
                    <a:pt x="278659" y="212779"/>
                  </a:lnTo>
                  <a:lnTo>
                    <a:pt x="326053" y="198678"/>
                  </a:lnTo>
                  <a:lnTo>
                    <a:pt x="362067" y="176196"/>
                  </a:lnTo>
                  <a:lnTo>
                    <a:pt x="392973" y="109423"/>
                  </a:lnTo>
                  <a:lnTo>
                    <a:pt x="384955" y="72295"/>
                  </a:lnTo>
                  <a:lnTo>
                    <a:pt x="362067" y="42011"/>
                  </a:lnTo>
                  <a:lnTo>
                    <a:pt x="326053" y="19350"/>
                  </a:lnTo>
                  <a:lnTo>
                    <a:pt x="278659" y="5087"/>
                  </a:lnTo>
                  <a:lnTo>
                    <a:pt x="221629" y="0"/>
                  </a:lnTo>
                  <a:lnTo>
                    <a:pt x="164638" y="5087"/>
                  </a:lnTo>
                  <a:lnTo>
                    <a:pt x="117339" y="19350"/>
                  </a:lnTo>
                  <a:lnTo>
                    <a:pt x="81438" y="42011"/>
                  </a:lnTo>
                  <a:lnTo>
                    <a:pt x="58645" y="72295"/>
                  </a:lnTo>
                  <a:lnTo>
                    <a:pt x="50667" y="109423"/>
                  </a:lnTo>
                  <a:lnTo>
                    <a:pt x="58645" y="146167"/>
                  </a:lnTo>
                  <a:lnTo>
                    <a:pt x="81438" y="176196"/>
                  </a:lnTo>
                  <a:lnTo>
                    <a:pt x="117339" y="198678"/>
                  </a:lnTo>
                  <a:lnTo>
                    <a:pt x="164638" y="212779"/>
                  </a:lnTo>
                  <a:lnTo>
                    <a:pt x="221629" y="217665"/>
                  </a:lnTo>
                  <a:close/>
                </a:path>
                <a:path w="445770" h="476884">
                  <a:moveTo>
                    <a:pt x="221629" y="35950"/>
                  </a:moveTo>
                  <a:lnTo>
                    <a:pt x="273493" y="41153"/>
                  </a:lnTo>
                  <a:lnTo>
                    <a:pt x="313684" y="55948"/>
                  </a:lnTo>
                  <a:lnTo>
                    <a:pt x="339662" y="79112"/>
                  </a:lnTo>
                  <a:lnTo>
                    <a:pt x="348886" y="109423"/>
                  </a:lnTo>
                  <a:lnTo>
                    <a:pt x="339662" y="139447"/>
                  </a:lnTo>
                  <a:lnTo>
                    <a:pt x="313684" y="162360"/>
                  </a:lnTo>
                  <a:lnTo>
                    <a:pt x="273493" y="176978"/>
                  </a:lnTo>
                  <a:lnTo>
                    <a:pt x="221629" y="182115"/>
                  </a:lnTo>
                  <a:lnTo>
                    <a:pt x="169766" y="176978"/>
                  </a:lnTo>
                  <a:lnTo>
                    <a:pt x="129618" y="162360"/>
                  </a:lnTo>
                  <a:lnTo>
                    <a:pt x="103759" y="139447"/>
                  </a:lnTo>
                  <a:lnTo>
                    <a:pt x="94763" y="109423"/>
                  </a:lnTo>
                  <a:lnTo>
                    <a:pt x="103759" y="79112"/>
                  </a:lnTo>
                  <a:lnTo>
                    <a:pt x="129618" y="55948"/>
                  </a:lnTo>
                  <a:lnTo>
                    <a:pt x="169766" y="41153"/>
                  </a:lnTo>
                  <a:lnTo>
                    <a:pt x="221629" y="35950"/>
                  </a:lnTo>
                  <a:close/>
                </a:path>
                <a:path w="445770" h="476884">
                  <a:moveTo>
                    <a:pt x="0" y="264673"/>
                  </a:moveTo>
                  <a:lnTo>
                    <a:pt x="0" y="301806"/>
                  </a:lnTo>
                  <a:lnTo>
                    <a:pt x="200355" y="301806"/>
                  </a:lnTo>
                  <a:lnTo>
                    <a:pt x="200355" y="476800"/>
                  </a:lnTo>
                  <a:lnTo>
                    <a:pt x="242519" y="476800"/>
                  </a:lnTo>
                  <a:lnTo>
                    <a:pt x="242519" y="301806"/>
                  </a:lnTo>
                  <a:lnTo>
                    <a:pt x="445190" y="301806"/>
                  </a:lnTo>
                  <a:lnTo>
                    <a:pt x="445190" y="264673"/>
                  </a:lnTo>
                  <a:lnTo>
                    <a:pt x="0" y="26467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8" name="object 388"/>
          <p:cNvGrpSpPr/>
          <p:nvPr/>
        </p:nvGrpSpPr>
        <p:grpSpPr>
          <a:xfrm>
            <a:off x="5657289" y="7984516"/>
            <a:ext cx="408305" cy="508634"/>
            <a:chOff x="5657289" y="7984516"/>
            <a:chExt cx="408305" cy="508634"/>
          </a:xfrm>
        </p:grpSpPr>
        <p:sp>
          <p:nvSpPr>
            <p:cNvPr id="389" name="object 389"/>
            <p:cNvSpPr/>
            <p:nvPr/>
          </p:nvSpPr>
          <p:spPr>
            <a:xfrm>
              <a:off x="5663196" y="7990351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96072" y="496543"/>
                  </a:moveTo>
                  <a:lnTo>
                    <a:pt x="353142" y="496543"/>
                  </a:lnTo>
                  <a:lnTo>
                    <a:pt x="353142" y="0"/>
                  </a:lnTo>
                  <a:lnTo>
                    <a:pt x="396072" y="0"/>
                  </a:lnTo>
                  <a:lnTo>
                    <a:pt x="396072" y="496543"/>
                  </a:lnTo>
                  <a:close/>
                </a:path>
                <a:path w="396239" h="496570">
                  <a:moveTo>
                    <a:pt x="181406" y="61223"/>
                  </a:moveTo>
                  <a:lnTo>
                    <a:pt x="138477" y="61223"/>
                  </a:lnTo>
                  <a:lnTo>
                    <a:pt x="138477" y="390"/>
                  </a:lnTo>
                  <a:lnTo>
                    <a:pt x="181406" y="390"/>
                  </a:lnTo>
                  <a:lnTo>
                    <a:pt x="181406" y="61223"/>
                  </a:lnTo>
                  <a:close/>
                </a:path>
                <a:path w="396239" h="496570">
                  <a:moveTo>
                    <a:pt x="308271" y="96772"/>
                  </a:moveTo>
                  <a:lnTo>
                    <a:pt x="10445" y="96772"/>
                  </a:lnTo>
                  <a:lnTo>
                    <a:pt x="10445" y="61223"/>
                  </a:lnTo>
                  <a:lnTo>
                    <a:pt x="308271" y="61223"/>
                  </a:lnTo>
                  <a:lnTo>
                    <a:pt x="308271" y="96772"/>
                  </a:lnTo>
                  <a:close/>
                </a:path>
                <a:path w="396239" h="496570">
                  <a:moveTo>
                    <a:pt x="6580" y="401343"/>
                  </a:moveTo>
                  <a:lnTo>
                    <a:pt x="0" y="364211"/>
                  </a:lnTo>
                  <a:lnTo>
                    <a:pt x="66336" y="363471"/>
                  </a:lnTo>
                  <a:lnTo>
                    <a:pt x="138477" y="361837"/>
                  </a:lnTo>
                  <a:lnTo>
                    <a:pt x="138477" y="307917"/>
                  </a:lnTo>
                  <a:lnTo>
                    <a:pt x="98794" y="298066"/>
                  </a:lnTo>
                  <a:lnTo>
                    <a:pt x="68466" y="279009"/>
                  </a:lnTo>
                  <a:lnTo>
                    <a:pt x="49161" y="251841"/>
                  </a:lnTo>
                  <a:lnTo>
                    <a:pt x="42546" y="217655"/>
                  </a:lnTo>
                  <a:lnTo>
                    <a:pt x="50732" y="179547"/>
                  </a:lnTo>
                  <a:lnTo>
                    <a:pt x="74364" y="150402"/>
                  </a:lnTo>
                  <a:lnTo>
                    <a:pt x="111195" y="131775"/>
                  </a:lnTo>
                  <a:lnTo>
                    <a:pt x="158975" y="125220"/>
                  </a:lnTo>
                  <a:lnTo>
                    <a:pt x="207104" y="131775"/>
                  </a:lnTo>
                  <a:lnTo>
                    <a:pt x="244357" y="150402"/>
                  </a:lnTo>
                  <a:lnTo>
                    <a:pt x="251938" y="159587"/>
                  </a:lnTo>
                  <a:lnTo>
                    <a:pt x="158975" y="159587"/>
                  </a:lnTo>
                  <a:lnTo>
                    <a:pt x="128084" y="163773"/>
                  </a:lnTo>
                  <a:lnTo>
                    <a:pt x="103903" y="175587"/>
                  </a:lnTo>
                  <a:lnTo>
                    <a:pt x="88208" y="193918"/>
                  </a:lnTo>
                  <a:lnTo>
                    <a:pt x="82778" y="217655"/>
                  </a:lnTo>
                  <a:lnTo>
                    <a:pt x="88208" y="241036"/>
                  </a:lnTo>
                  <a:lnTo>
                    <a:pt x="103903" y="258936"/>
                  </a:lnTo>
                  <a:lnTo>
                    <a:pt x="128084" y="270316"/>
                  </a:lnTo>
                  <a:lnTo>
                    <a:pt x="158975" y="274140"/>
                  </a:lnTo>
                  <a:lnTo>
                    <a:pt x="253984" y="274140"/>
                  </a:lnTo>
                  <a:lnTo>
                    <a:pt x="250861" y="278513"/>
                  </a:lnTo>
                  <a:lnTo>
                    <a:pt x="220730" y="297564"/>
                  </a:lnTo>
                  <a:lnTo>
                    <a:pt x="181406" y="307526"/>
                  </a:lnTo>
                  <a:lnTo>
                    <a:pt x="181406" y="360264"/>
                  </a:lnTo>
                  <a:lnTo>
                    <a:pt x="322270" y="360264"/>
                  </a:lnTo>
                  <a:lnTo>
                    <a:pt x="324523" y="381991"/>
                  </a:lnTo>
                  <a:lnTo>
                    <a:pt x="269490" y="389594"/>
                  </a:lnTo>
                  <a:lnTo>
                    <a:pt x="213812" y="394906"/>
                  </a:lnTo>
                  <a:lnTo>
                    <a:pt x="158586" y="398331"/>
                  </a:lnTo>
                  <a:lnTo>
                    <a:pt x="104908" y="400275"/>
                  </a:lnTo>
                  <a:lnTo>
                    <a:pt x="53874" y="401144"/>
                  </a:lnTo>
                  <a:lnTo>
                    <a:pt x="6580" y="401343"/>
                  </a:lnTo>
                  <a:close/>
                </a:path>
                <a:path w="396239" h="496570">
                  <a:moveTo>
                    <a:pt x="253984" y="274140"/>
                  </a:moveTo>
                  <a:lnTo>
                    <a:pt x="158975" y="274140"/>
                  </a:lnTo>
                  <a:lnTo>
                    <a:pt x="190255" y="270316"/>
                  </a:lnTo>
                  <a:lnTo>
                    <a:pt x="214575" y="258936"/>
                  </a:lnTo>
                  <a:lnTo>
                    <a:pt x="230338" y="241036"/>
                  </a:lnTo>
                  <a:lnTo>
                    <a:pt x="235948" y="217655"/>
                  </a:lnTo>
                  <a:lnTo>
                    <a:pt x="230338" y="193918"/>
                  </a:lnTo>
                  <a:lnTo>
                    <a:pt x="214575" y="175587"/>
                  </a:lnTo>
                  <a:lnTo>
                    <a:pt x="190255" y="163773"/>
                  </a:lnTo>
                  <a:lnTo>
                    <a:pt x="158975" y="159587"/>
                  </a:lnTo>
                  <a:lnTo>
                    <a:pt x="251938" y="159587"/>
                  </a:lnTo>
                  <a:lnTo>
                    <a:pt x="268411" y="179547"/>
                  </a:lnTo>
                  <a:lnTo>
                    <a:pt x="276945" y="217655"/>
                  </a:lnTo>
                  <a:lnTo>
                    <a:pt x="270149" y="251501"/>
                  </a:lnTo>
                  <a:lnTo>
                    <a:pt x="253984" y="274140"/>
                  </a:lnTo>
                  <a:close/>
                </a:path>
                <a:path w="396239" h="496570">
                  <a:moveTo>
                    <a:pt x="322270" y="360264"/>
                  </a:moveTo>
                  <a:lnTo>
                    <a:pt x="181406" y="360264"/>
                  </a:lnTo>
                  <a:lnTo>
                    <a:pt x="216821" y="358328"/>
                  </a:lnTo>
                  <a:lnTo>
                    <a:pt x="252092" y="355744"/>
                  </a:lnTo>
                  <a:lnTo>
                    <a:pt x="286929" y="352458"/>
                  </a:lnTo>
                  <a:lnTo>
                    <a:pt x="321041" y="348414"/>
                  </a:lnTo>
                  <a:lnTo>
                    <a:pt x="322270" y="3602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663196" y="7990351"/>
              <a:ext cx="396240" cy="496570"/>
            </a:xfrm>
            <a:custGeom>
              <a:avLst/>
              <a:gdLst/>
              <a:ahLst/>
              <a:cxnLst/>
              <a:rect l="l" t="t" r="r" b="b"/>
              <a:pathLst>
                <a:path w="396239" h="496570">
                  <a:moveTo>
                    <a:pt x="353142" y="496543"/>
                  </a:moveTo>
                  <a:lnTo>
                    <a:pt x="396072" y="496543"/>
                  </a:lnTo>
                  <a:lnTo>
                    <a:pt x="396072" y="0"/>
                  </a:lnTo>
                  <a:lnTo>
                    <a:pt x="353142" y="0"/>
                  </a:lnTo>
                  <a:lnTo>
                    <a:pt x="353142" y="496543"/>
                  </a:lnTo>
                  <a:close/>
                </a:path>
                <a:path w="396239" h="496570">
                  <a:moveTo>
                    <a:pt x="181406" y="61223"/>
                  </a:moveTo>
                  <a:lnTo>
                    <a:pt x="181406" y="390"/>
                  </a:lnTo>
                  <a:lnTo>
                    <a:pt x="138477" y="390"/>
                  </a:lnTo>
                  <a:lnTo>
                    <a:pt x="138477" y="61223"/>
                  </a:lnTo>
                  <a:lnTo>
                    <a:pt x="10445" y="61223"/>
                  </a:lnTo>
                  <a:lnTo>
                    <a:pt x="10445" y="96772"/>
                  </a:lnTo>
                  <a:lnTo>
                    <a:pt x="308271" y="96772"/>
                  </a:lnTo>
                  <a:lnTo>
                    <a:pt x="308271" y="61223"/>
                  </a:lnTo>
                  <a:lnTo>
                    <a:pt x="181406" y="61223"/>
                  </a:lnTo>
                  <a:close/>
                </a:path>
                <a:path w="396239" h="496570">
                  <a:moveTo>
                    <a:pt x="181406" y="307526"/>
                  </a:moveTo>
                  <a:lnTo>
                    <a:pt x="220730" y="297564"/>
                  </a:lnTo>
                  <a:lnTo>
                    <a:pt x="250861" y="278513"/>
                  </a:lnTo>
                  <a:lnTo>
                    <a:pt x="270149" y="251501"/>
                  </a:lnTo>
                  <a:lnTo>
                    <a:pt x="276945" y="217655"/>
                  </a:lnTo>
                  <a:lnTo>
                    <a:pt x="268411" y="179547"/>
                  </a:lnTo>
                  <a:lnTo>
                    <a:pt x="244357" y="150402"/>
                  </a:lnTo>
                  <a:lnTo>
                    <a:pt x="207104" y="131775"/>
                  </a:lnTo>
                  <a:lnTo>
                    <a:pt x="158975" y="125220"/>
                  </a:lnTo>
                  <a:lnTo>
                    <a:pt x="111195" y="131775"/>
                  </a:lnTo>
                  <a:lnTo>
                    <a:pt x="74364" y="150402"/>
                  </a:lnTo>
                  <a:lnTo>
                    <a:pt x="50732" y="179547"/>
                  </a:lnTo>
                  <a:lnTo>
                    <a:pt x="42546" y="217655"/>
                  </a:lnTo>
                  <a:lnTo>
                    <a:pt x="49161" y="251841"/>
                  </a:lnTo>
                  <a:lnTo>
                    <a:pt x="68466" y="279009"/>
                  </a:lnTo>
                  <a:lnTo>
                    <a:pt x="98794" y="298066"/>
                  </a:lnTo>
                  <a:lnTo>
                    <a:pt x="138477" y="307917"/>
                  </a:lnTo>
                  <a:lnTo>
                    <a:pt x="138477" y="361837"/>
                  </a:lnTo>
                  <a:lnTo>
                    <a:pt x="101879" y="362821"/>
                  </a:lnTo>
                  <a:lnTo>
                    <a:pt x="66336" y="363471"/>
                  </a:lnTo>
                  <a:lnTo>
                    <a:pt x="32244" y="363898"/>
                  </a:lnTo>
                  <a:lnTo>
                    <a:pt x="0" y="364211"/>
                  </a:lnTo>
                  <a:lnTo>
                    <a:pt x="6580" y="401343"/>
                  </a:lnTo>
                  <a:lnTo>
                    <a:pt x="53874" y="401144"/>
                  </a:lnTo>
                  <a:lnTo>
                    <a:pt x="104908" y="400275"/>
                  </a:lnTo>
                  <a:lnTo>
                    <a:pt x="158586" y="398331"/>
                  </a:lnTo>
                  <a:lnTo>
                    <a:pt x="213812" y="394906"/>
                  </a:lnTo>
                  <a:lnTo>
                    <a:pt x="269490" y="389594"/>
                  </a:lnTo>
                  <a:lnTo>
                    <a:pt x="324523" y="381991"/>
                  </a:lnTo>
                  <a:lnTo>
                    <a:pt x="321041" y="348414"/>
                  </a:lnTo>
                  <a:lnTo>
                    <a:pt x="286929" y="352458"/>
                  </a:lnTo>
                  <a:lnTo>
                    <a:pt x="252092" y="355744"/>
                  </a:lnTo>
                  <a:lnTo>
                    <a:pt x="216821" y="358328"/>
                  </a:lnTo>
                  <a:lnTo>
                    <a:pt x="181406" y="360264"/>
                  </a:lnTo>
                  <a:lnTo>
                    <a:pt x="181406" y="307526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40059" y="8144024"/>
              <a:ext cx="164999" cy="126382"/>
            </a:xfrm>
            <a:prstGeom prst="rect">
              <a:avLst/>
            </a:prstGeom>
          </p:spPr>
        </p:pic>
      </p:grpSp>
      <p:sp>
        <p:nvSpPr>
          <p:cNvPr id="392" name="object 392"/>
          <p:cNvSpPr/>
          <p:nvPr/>
        </p:nvSpPr>
        <p:spPr>
          <a:xfrm>
            <a:off x="6502414" y="7990351"/>
            <a:ext cx="43180" cy="497840"/>
          </a:xfrm>
          <a:custGeom>
            <a:avLst/>
            <a:gdLst/>
            <a:ahLst/>
            <a:cxnLst/>
            <a:rect l="l" t="t" r="r" b="b"/>
            <a:pathLst>
              <a:path w="43179" h="497840">
                <a:moveTo>
                  <a:pt x="42938" y="497334"/>
                </a:moveTo>
                <a:lnTo>
                  <a:pt x="0" y="497334"/>
                </a:lnTo>
                <a:lnTo>
                  <a:pt x="0" y="0"/>
                </a:lnTo>
                <a:lnTo>
                  <a:pt x="42938" y="0"/>
                </a:lnTo>
                <a:lnTo>
                  <a:pt x="42938" y="49733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172873" y="8032432"/>
            <a:ext cx="230504" cy="335280"/>
          </a:xfrm>
          <a:custGeom>
            <a:avLst/>
            <a:gdLst/>
            <a:ahLst/>
            <a:cxnLst/>
            <a:rect l="l" t="t" r="r" b="b"/>
            <a:pathLst>
              <a:path w="230504" h="335279">
                <a:moveTo>
                  <a:pt x="230136" y="190"/>
                </a:moveTo>
                <a:lnTo>
                  <a:pt x="187591" y="190"/>
                </a:lnTo>
                <a:lnTo>
                  <a:pt x="187591" y="130898"/>
                </a:lnTo>
                <a:lnTo>
                  <a:pt x="42926" y="130898"/>
                </a:lnTo>
                <a:lnTo>
                  <a:pt x="42926" y="0"/>
                </a:lnTo>
                <a:lnTo>
                  <a:pt x="0" y="0"/>
                </a:lnTo>
                <a:lnTo>
                  <a:pt x="0" y="130898"/>
                </a:lnTo>
                <a:lnTo>
                  <a:pt x="0" y="166839"/>
                </a:lnTo>
                <a:lnTo>
                  <a:pt x="0" y="299021"/>
                </a:lnTo>
                <a:lnTo>
                  <a:pt x="0" y="334962"/>
                </a:lnTo>
                <a:lnTo>
                  <a:pt x="230136" y="334962"/>
                </a:lnTo>
                <a:lnTo>
                  <a:pt x="230136" y="299021"/>
                </a:lnTo>
                <a:lnTo>
                  <a:pt x="42926" y="299021"/>
                </a:lnTo>
                <a:lnTo>
                  <a:pt x="42926" y="166839"/>
                </a:lnTo>
                <a:lnTo>
                  <a:pt x="187591" y="166839"/>
                </a:lnTo>
                <a:lnTo>
                  <a:pt x="187591" y="298437"/>
                </a:lnTo>
                <a:lnTo>
                  <a:pt x="230136" y="298437"/>
                </a:lnTo>
                <a:lnTo>
                  <a:pt x="230136" y="166839"/>
                </a:lnTo>
                <a:lnTo>
                  <a:pt x="230136" y="166497"/>
                </a:lnTo>
                <a:lnTo>
                  <a:pt x="230136" y="131343"/>
                </a:lnTo>
                <a:lnTo>
                  <a:pt x="230136" y="130898"/>
                </a:lnTo>
                <a:lnTo>
                  <a:pt x="230136" y="19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502414" y="7990351"/>
            <a:ext cx="43180" cy="497840"/>
          </a:xfrm>
          <a:custGeom>
            <a:avLst/>
            <a:gdLst/>
            <a:ahLst/>
            <a:cxnLst/>
            <a:rect l="l" t="t" r="r" b="b"/>
            <a:pathLst>
              <a:path w="43179" h="497840">
                <a:moveTo>
                  <a:pt x="0" y="0"/>
                </a:moveTo>
                <a:lnTo>
                  <a:pt x="0" y="497334"/>
                </a:lnTo>
                <a:lnTo>
                  <a:pt x="42938" y="497334"/>
                </a:lnTo>
                <a:lnTo>
                  <a:pt x="42938" y="0"/>
                </a:lnTo>
                <a:lnTo>
                  <a:pt x="0" y="0"/>
                </a:lnTo>
                <a:close/>
              </a:path>
            </a:pathLst>
          </a:custGeom>
          <a:ln w="1166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172879" y="8032612"/>
            <a:ext cx="230504" cy="335280"/>
          </a:xfrm>
          <a:custGeom>
            <a:avLst/>
            <a:gdLst/>
            <a:ahLst/>
            <a:cxnLst/>
            <a:rect l="l" t="t" r="r" b="b"/>
            <a:pathLst>
              <a:path w="230504" h="335279">
                <a:moveTo>
                  <a:pt x="0" y="0"/>
                </a:moveTo>
                <a:lnTo>
                  <a:pt x="0" y="334982"/>
                </a:lnTo>
                <a:lnTo>
                  <a:pt x="230132" y="334982"/>
                </a:lnTo>
                <a:lnTo>
                  <a:pt x="230132" y="0"/>
                </a:lnTo>
                <a:lnTo>
                  <a:pt x="187586" y="0"/>
                </a:lnTo>
                <a:lnTo>
                  <a:pt x="187586" y="131150"/>
                </a:lnTo>
                <a:lnTo>
                  <a:pt x="42929" y="131150"/>
                </a:lnTo>
                <a:lnTo>
                  <a:pt x="42929" y="0"/>
                </a:lnTo>
                <a:lnTo>
                  <a:pt x="0" y="0"/>
                </a:lnTo>
                <a:close/>
              </a:path>
              <a:path w="230504" h="335279">
                <a:moveTo>
                  <a:pt x="42929" y="166308"/>
                </a:moveTo>
                <a:lnTo>
                  <a:pt x="187586" y="166308"/>
                </a:lnTo>
                <a:lnTo>
                  <a:pt x="187586" y="298250"/>
                </a:lnTo>
                <a:lnTo>
                  <a:pt x="42929" y="298250"/>
                </a:lnTo>
                <a:lnTo>
                  <a:pt x="42929" y="166308"/>
                </a:lnTo>
                <a:close/>
              </a:path>
            </a:pathLst>
          </a:custGeom>
          <a:ln w="11792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6" name="object 396"/>
          <p:cNvGrpSpPr/>
          <p:nvPr/>
        </p:nvGrpSpPr>
        <p:grpSpPr>
          <a:xfrm>
            <a:off x="6626007" y="7984510"/>
            <a:ext cx="464184" cy="508000"/>
            <a:chOff x="6626007" y="7984510"/>
            <a:chExt cx="464184" cy="508000"/>
          </a:xfrm>
        </p:grpSpPr>
        <p:sp>
          <p:nvSpPr>
            <p:cNvPr id="397" name="object 397"/>
            <p:cNvSpPr/>
            <p:nvPr/>
          </p:nvSpPr>
          <p:spPr>
            <a:xfrm>
              <a:off x="6631884" y="7990351"/>
              <a:ext cx="452755" cy="496570"/>
            </a:xfrm>
            <a:custGeom>
              <a:avLst/>
              <a:gdLst/>
              <a:ahLst/>
              <a:cxnLst/>
              <a:rect l="l" t="t" r="r" b="b"/>
              <a:pathLst>
                <a:path w="452754" h="496570">
                  <a:moveTo>
                    <a:pt x="373249" y="496152"/>
                  </a:moveTo>
                  <a:lnTo>
                    <a:pt x="330310" y="496152"/>
                  </a:lnTo>
                  <a:lnTo>
                    <a:pt x="330310" y="0"/>
                  </a:lnTo>
                  <a:lnTo>
                    <a:pt x="373249" y="0"/>
                  </a:lnTo>
                  <a:lnTo>
                    <a:pt x="373249" y="201858"/>
                  </a:lnTo>
                  <a:lnTo>
                    <a:pt x="452153" y="201858"/>
                  </a:lnTo>
                  <a:lnTo>
                    <a:pt x="452153" y="238991"/>
                  </a:lnTo>
                  <a:lnTo>
                    <a:pt x="373249" y="238991"/>
                  </a:lnTo>
                  <a:lnTo>
                    <a:pt x="373249" y="496152"/>
                  </a:lnTo>
                  <a:close/>
                </a:path>
                <a:path w="452754" h="496570">
                  <a:moveTo>
                    <a:pt x="23980" y="401734"/>
                  </a:moveTo>
                  <a:lnTo>
                    <a:pt x="0" y="367366"/>
                  </a:lnTo>
                  <a:lnTo>
                    <a:pt x="50365" y="338106"/>
                  </a:lnTo>
                  <a:lnTo>
                    <a:pt x="93693" y="305118"/>
                  </a:lnTo>
                  <a:lnTo>
                    <a:pt x="129957" y="268568"/>
                  </a:lnTo>
                  <a:lnTo>
                    <a:pt x="159131" y="228622"/>
                  </a:lnTo>
                  <a:lnTo>
                    <a:pt x="181187" y="185445"/>
                  </a:lnTo>
                  <a:lnTo>
                    <a:pt x="196098" y="139203"/>
                  </a:lnTo>
                  <a:lnTo>
                    <a:pt x="203837" y="90061"/>
                  </a:lnTo>
                  <a:lnTo>
                    <a:pt x="22813" y="90061"/>
                  </a:lnTo>
                  <a:lnTo>
                    <a:pt x="22813" y="53319"/>
                  </a:lnTo>
                  <a:lnTo>
                    <a:pt x="247541" y="53319"/>
                  </a:lnTo>
                  <a:lnTo>
                    <a:pt x="244994" y="99681"/>
                  </a:lnTo>
                  <a:lnTo>
                    <a:pt x="237446" y="144812"/>
                  </a:lnTo>
                  <a:lnTo>
                    <a:pt x="224652" y="188422"/>
                  </a:lnTo>
                  <a:lnTo>
                    <a:pt x="206365" y="230217"/>
                  </a:lnTo>
                  <a:lnTo>
                    <a:pt x="182342" y="269905"/>
                  </a:lnTo>
                  <a:lnTo>
                    <a:pt x="152337" y="307193"/>
                  </a:lnTo>
                  <a:lnTo>
                    <a:pt x="116105" y="341789"/>
                  </a:lnTo>
                  <a:lnTo>
                    <a:pt x="73401" y="373400"/>
                  </a:lnTo>
                  <a:lnTo>
                    <a:pt x="23980" y="4017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631884" y="7990351"/>
              <a:ext cx="452755" cy="496570"/>
            </a:xfrm>
            <a:custGeom>
              <a:avLst/>
              <a:gdLst/>
              <a:ahLst/>
              <a:cxnLst/>
              <a:rect l="l" t="t" r="r" b="b"/>
              <a:pathLst>
                <a:path w="452754" h="496570">
                  <a:moveTo>
                    <a:pt x="373249" y="201858"/>
                  </a:moveTo>
                  <a:lnTo>
                    <a:pt x="373249" y="0"/>
                  </a:lnTo>
                  <a:lnTo>
                    <a:pt x="330310" y="0"/>
                  </a:lnTo>
                  <a:lnTo>
                    <a:pt x="330310" y="496152"/>
                  </a:lnTo>
                  <a:lnTo>
                    <a:pt x="373249" y="496152"/>
                  </a:lnTo>
                  <a:lnTo>
                    <a:pt x="373249" y="238991"/>
                  </a:lnTo>
                  <a:lnTo>
                    <a:pt x="452153" y="238991"/>
                  </a:lnTo>
                  <a:lnTo>
                    <a:pt x="452153" y="201858"/>
                  </a:lnTo>
                  <a:lnTo>
                    <a:pt x="373249" y="201858"/>
                  </a:lnTo>
                  <a:close/>
                </a:path>
                <a:path w="452754" h="496570">
                  <a:moveTo>
                    <a:pt x="22813" y="53319"/>
                  </a:moveTo>
                  <a:lnTo>
                    <a:pt x="22813" y="90061"/>
                  </a:lnTo>
                  <a:lnTo>
                    <a:pt x="203837" y="90061"/>
                  </a:lnTo>
                  <a:lnTo>
                    <a:pt x="196098" y="139203"/>
                  </a:lnTo>
                  <a:lnTo>
                    <a:pt x="181187" y="185445"/>
                  </a:lnTo>
                  <a:lnTo>
                    <a:pt x="159131" y="228622"/>
                  </a:lnTo>
                  <a:lnTo>
                    <a:pt x="129957" y="268568"/>
                  </a:lnTo>
                  <a:lnTo>
                    <a:pt x="93693" y="305118"/>
                  </a:lnTo>
                  <a:lnTo>
                    <a:pt x="50365" y="338106"/>
                  </a:lnTo>
                  <a:lnTo>
                    <a:pt x="0" y="367366"/>
                  </a:lnTo>
                  <a:lnTo>
                    <a:pt x="23980" y="401734"/>
                  </a:lnTo>
                  <a:lnTo>
                    <a:pt x="73401" y="373400"/>
                  </a:lnTo>
                  <a:lnTo>
                    <a:pt x="116105" y="341789"/>
                  </a:lnTo>
                  <a:lnTo>
                    <a:pt x="152337" y="307193"/>
                  </a:lnTo>
                  <a:lnTo>
                    <a:pt x="182342" y="269905"/>
                  </a:lnTo>
                  <a:lnTo>
                    <a:pt x="206365" y="230217"/>
                  </a:lnTo>
                  <a:lnTo>
                    <a:pt x="224652" y="188422"/>
                  </a:lnTo>
                  <a:lnTo>
                    <a:pt x="237446" y="144812"/>
                  </a:lnTo>
                  <a:lnTo>
                    <a:pt x="244994" y="99681"/>
                  </a:lnTo>
                  <a:lnTo>
                    <a:pt x="247541" y="53319"/>
                  </a:lnTo>
                  <a:lnTo>
                    <a:pt x="22813" y="5331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9" name="object 399"/>
          <p:cNvGrpSpPr/>
          <p:nvPr/>
        </p:nvGrpSpPr>
        <p:grpSpPr>
          <a:xfrm>
            <a:off x="7256627" y="8031111"/>
            <a:ext cx="160020" cy="416559"/>
            <a:chOff x="7256627" y="8031111"/>
            <a:chExt cx="160020" cy="416559"/>
          </a:xfrm>
        </p:grpSpPr>
        <p:sp>
          <p:nvSpPr>
            <p:cNvPr id="400" name="object 400"/>
            <p:cNvSpPr/>
            <p:nvPr/>
          </p:nvSpPr>
          <p:spPr>
            <a:xfrm>
              <a:off x="7262476" y="8036960"/>
              <a:ext cx="148590" cy="405130"/>
            </a:xfrm>
            <a:custGeom>
              <a:avLst/>
              <a:gdLst/>
              <a:ahLst/>
              <a:cxnLst/>
              <a:rect l="l" t="t" r="r" b="b"/>
              <a:pathLst>
                <a:path w="148590" h="405129">
                  <a:moveTo>
                    <a:pt x="148138" y="404508"/>
                  </a:moveTo>
                  <a:lnTo>
                    <a:pt x="98628" y="404508"/>
                  </a:lnTo>
                  <a:lnTo>
                    <a:pt x="98628" y="52538"/>
                  </a:lnTo>
                  <a:lnTo>
                    <a:pt x="96304" y="52538"/>
                  </a:lnTo>
                  <a:lnTo>
                    <a:pt x="0" y="117717"/>
                  </a:lnTo>
                  <a:lnTo>
                    <a:pt x="0" y="67152"/>
                  </a:lnTo>
                  <a:lnTo>
                    <a:pt x="98628" y="0"/>
                  </a:lnTo>
                  <a:lnTo>
                    <a:pt x="148138" y="0"/>
                  </a:lnTo>
                  <a:lnTo>
                    <a:pt x="148138" y="4045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262476" y="8036960"/>
              <a:ext cx="148590" cy="405130"/>
            </a:xfrm>
            <a:custGeom>
              <a:avLst/>
              <a:gdLst/>
              <a:ahLst/>
              <a:cxnLst/>
              <a:rect l="l" t="t" r="r" b="b"/>
              <a:pathLst>
                <a:path w="148590" h="405129">
                  <a:moveTo>
                    <a:pt x="98628" y="0"/>
                  </a:moveTo>
                  <a:lnTo>
                    <a:pt x="0" y="67152"/>
                  </a:lnTo>
                  <a:lnTo>
                    <a:pt x="0" y="117717"/>
                  </a:lnTo>
                  <a:lnTo>
                    <a:pt x="96304" y="52538"/>
                  </a:lnTo>
                  <a:lnTo>
                    <a:pt x="98628" y="52538"/>
                  </a:lnTo>
                  <a:lnTo>
                    <a:pt x="98628" y="404508"/>
                  </a:lnTo>
                  <a:lnTo>
                    <a:pt x="148138" y="404508"/>
                  </a:lnTo>
                  <a:lnTo>
                    <a:pt x="148138" y="0"/>
                  </a:lnTo>
                  <a:lnTo>
                    <a:pt x="98628" y="0"/>
                  </a:lnTo>
                  <a:close/>
                </a:path>
              </a:pathLst>
            </a:custGeom>
            <a:ln w="1169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2" name="object 402"/>
          <p:cNvGrpSpPr/>
          <p:nvPr/>
        </p:nvGrpSpPr>
        <p:grpSpPr>
          <a:xfrm>
            <a:off x="7504005" y="7984907"/>
            <a:ext cx="417195" cy="497205"/>
            <a:chOff x="7504005" y="7984907"/>
            <a:chExt cx="417195" cy="497205"/>
          </a:xfrm>
        </p:grpSpPr>
        <p:sp>
          <p:nvSpPr>
            <p:cNvPr id="403" name="object 403"/>
            <p:cNvSpPr/>
            <p:nvPr/>
          </p:nvSpPr>
          <p:spPr>
            <a:xfrm>
              <a:off x="7509905" y="7990742"/>
              <a:ext cx="405765" cy="485140"/>
            </a:xfrm>
            <a:custGeom>
              <a:avLst/>
              <a:gdLst/>
              <a:ahLst/>
              <a:cxnLst/>
              <a:rect l="l" t="t" r="r" b="b"/>
              <a:pathLst>
                <a:path w="405765" h="485140">
                  <a:moveTo>
                    <a:pt x="390266" y="363029"/>
                  </a:moveTo>
                  <a:lnTo>
                    <a:pt x="347336" y="363029"/>
                  </a:lnTo>
                  <a:lnTo>
                    <a:pt x="347336" y="0"/>
                  </a:lnTo>
                  <a:lnTo>
                    <a:pt x="390266" y="0"/>
                  </a:lnTo>
                  <a:lnTo>
                    <a:pt x="390266" y="363029"/>
                  </a:lnTo>
                  <a:close/>
                </a:path>
                <a:path w="405765" h="485140">
                  <a:moveTo>
                    <a:pt x="127639" y="278497"/>
                  </a:moveTo>
                  <a:lnTo>
                    <a:pt x="77019" y="269755"/>
                  </a:lnTo>
                  <a:lnTo>
                    <a:pt x="36551" y="244720"/>
                  </a:lnTo>
                  <a:lnTo>
                    <a:pt x="9718" y="206057"/>
                  </a:lnTo>
                  <a:lnTo>
                    <a:pt x="0" y="156432"/>
                  </a:lnTo>
                  <a:lnTo>
                    <a:pt x="9718" y="107256"/>
                  </a:lnTo>
                  <a:lnTo>
                    <a:pt x="36551" y="68782"/>
                  </a:lnTo>
                  <a:lnTo>
                    <a:pt x="77019" y="43715"/>
                  </a:lnTo>
                  <a:lnTo>
                    <a:pt x="127639" y="34758"/>
                  </a:lnTo>
                  <a:lnTo>
                    <a:pt x="178200" y="43715"/>
                  </a:lnTo>
                  <a:lnTo>
                    <a:pt x="218536" y="68782"/>
                  </a:lnTo>
                  <a:lnTo>
                    <a:pt x="221520" y="73082"/>
                  </a:lnTo>
                  <a:lnTo>
                    <a:pt x="127639" y="73082"/>
                  </a:lnTo>
                  <a:lnTo>
                    <a:pt x="93507" y="79272"/>
                  </a:lnTo>
                  <a:lnTo>
                    <a:pt x="66335" y="96535"/>
                  </a:lnTo>
                  <a:lnTo>
                    <a:pt x="48446" y="122909"/>
                  </a:lnTo>
                  <a:lnTo>
                    <a:pt x="42163" y="156432"/>
                  </a:lnTo>
                  <a:lnTo>
                    <a:pt x="48446" y="190346"/>
                  </a:lnTo>
                  <a:lnTo>
                    <a:pt x="66335" y="216817"/>
                  </a:lnTo>
                  <a:lnTo>
                    <a:pt x="93507" y="234031"/>
                  </a:lnTo>
                  <a:lnTo>
                    <a:pt x="127639" y="240173"/>
                  </a:lnTo>
                  <a:lnTo>
                    <a:pt x="221677" y="240173"/>
                  </a:lnTo>
                  <a:lnTo>
                    <a:pt x="218536" y="244720"/>
                  </a:lnTo>
                  <a:lnTo>
                    <a:pt x="178200" y="269755"/>
                  </a:lnTo>
                  <a:lnTo>
                    <a:pt x="127639" y="278497"/>
                  </a:lnTo>
                  <a:close/>
                </a:path>
                <a:path w="405765" h="485140">
                  <a:moveTo>
                    <a:pt x="221677" y="240173"/>
                  </a:moveTo>
                  <a:lnTo>
                    <a:pt x="127639" y="240173"/>
                  </a:lnTo>
                  <a:lnTo>
                    <a:pt x="161395" y="234031"/>
                  </a:lnTo>
                  <a:lnTo>
                    <a:pt x="188514" y="216817"/>
                  </a:lnTo>
                  <a:lnTo>
                    <a:pt x="206567" y="190346"/>
                  </a:lnTo>
                  <a:lnTo>
                    <a:pt x="213125" y="156432"/>
                  </a:lnTo>
                  <a:lnTo>
                    <a:pt x="206567" y="122909"/>
                  </a:lnTo>
                  <a:lnTo>
                    <a:pt x="188514" y="96535"/>
                  </a:lnTo>
                  <a:lnTo>
                    <a:pt x="161395" y="79272"/>
                  </a:lnTo>
                  <a:lnTo>
                    <a:pt x="127639" y="73082"/>
                  </a:lnTo>
                  <a:lnTo>
                    <a:pt x="221520" y="73082"/>
                  </a:lnTo>
                  <a:lnTo>
                    <a:pt x="245238" y="107256"/>
                  </a:lnTo>
                  <a:lnTo>
                    <a:pt x="254897" y="156432"/>
                  </a:lnTo>
                  <a:lnTo>
                    <a:pt x="245238" y="206057"/>
                  </a:lnTo>
                  <a:lnTo>
                    <a:pt x="221677" y="240173"/>
                  </a:lnTo>
                  <a:close/>
                </a:path>
                <a:path w="405765" h="485140">
                  <a:moveTo>
                    <a:pt x="405350" y="485094"/>
                  </a:moveTo>
                  <a:lnTo>
                    <a:pt x="76197" y="485094"/>
                  </a:lnTo>
                  <a:lnTo>
                    <a:pt x="76197" y="325896"/>
                  </a:lnTo>
                  <a:lnTo>
                    <a:pt x="119136" y="325896"/>
                  </a:lnTo>
                  <a:lnTo>
                    <a:pt x="119136" y="448752"/>
                  </a:lnTo>
                  <a:lnTo>
                    <a:pt x="405350" y="448752"/>
                  </a:lnTo>
                  <a:lnTo>
                    <a:pt x="405350" y="485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509905" y="7990743"/>
              <a:ext cx="390525" cy="363220"/>
            </a:xfrm>
            <a:custGeom>
              <a:avLst/>
              <a:gdLst/>
              <a:ahLst/>
              <a:cxnLst/>
              <a:rect l="l" t="t" r="r" b="b"/>
              <a:pathLst>
                <a:path w="390525" h="363220">
                  <a:moveTo>
                    <a:pt x="347336" y="0"/>
                  </a:moveTo>
                  <a:lnTo>
                    <a:pt x="347336" y="363029"/>
                  </a:lnTo>
                  <a:lnTo>
                    <a:pt x="390266" y="363029"/>
                  </a:lnTo>
                  <a:lnTo>
                    <a:pt x="390266" y="0"/>
                  </a:lnTo>
                  <a:lnTo>
                    <a:pt x="347336" y="0"/>
                  </a:lnTo>
                  <a:close/>
                </a:path>
                <a:path w="390525" h="363220">
                  <a:moveTo>
                    <a:pt x="127639" y="278497"/>
                  </a:moveTo>
                  <a:lnTo>
                    <a:pt x="178200" y="269755"/>
                  </a:lnTo>
                  <a:lnTo>
                    <a:pt x="218536" y="244720"/>
                  </a:lnTo>
                  <a:lnTo>
                    <a:pt x="245238" y="206057"/>
                  </a:lnTo>
                  <a:lnTo>
                    <a:pt x="254897" y="156432"/>
                  </a:lnTo>
                  <a:lnTo>
                    <a:pt x="245238" y="107256"/>
                  </a:lnTo>
                  <a:lnTo>
                    <a:pt x="218536" y="68782"/>
                  </a:lnTo>
                  <a:lnTo>
                    <a:pt x="178200" y="43715"/>
                  </a:lnTo>
                  <a:lnTo>
                    <a:pt x="127639" y="34758"/>
                  </a:lnTo>
                  <a:lnTo>
                    <a:pt x="77019" y="43715"/>
                  </a:lnTo>
                  <a:lnTo>
                    <a:pt x="36551" y="68782"/>
                  </a:lnTo>
                  <a:lnTo>
                    <a:pt x="9718" y="107256"/>
                  </a:lnTo>
                  <a:lnTo>
                    <a:pt x="0" y="156432"/>
                  </a:lnTo>
                  <a:lnTo>
                    <a:pt x="9718" y="206057"/>
                  </a:lnTo>
                  <a:lnTo>
                    <a:pt x="36551" y="244720"/>
                  </a:lnTo>
                  <a:lnTo>
                    <a:pt x="77019" y="269755"/>
                  </a:lnTo>
                  <a:lnTo>
                    <a:pt x="127639" y="278497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46170" y="8057926"/>
              <a:ext cx="182759" cy="178888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7586103" y="8316639"/>
              <a:ext cx="329565" cy="159385"/>
            </a:xfrm>
            <a:custGeom>
              <a:avLst/>
              <a:gdLst/>
              <a:ahLst/>
              <a:cxnLst/>
              <a:rect l="l" t="t" r="r" b="b"/>
              <a:pathLst>
                <a:path w="329565" h="159384">
                  <a:moveTo>
                    <a:pt x="42938" y="0"/>
                  </a:moveTo>
                  <a:lnTo>
                    <a:pt x="0" y="0"/>
                  </a:lnTo>
                  <a:lnTo>
                    <a:pt x="0" y="159197"/>
                  </a:lnTo>
                  <a:lnTo>
                    <a:pt x="329153" y="159197"/>
                  </a:lnTo>
                  <a:lnTo>
                    <a:pt x="329153" y="122856"/>
                  </a:lnTo>
                  <a:lnTo>
                    <a:pt x="42938" y="122856"/>
                  </a:lnTo>
                  <a:lnTo>
                    <a:pt x="42938" y="0"/>
                  </a:lnTo>
                  <a:close/>
                </a:path>
              </a:pathLst>
            </a:custGeom>
            <a:ln w="1186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7" name="object 407"/>
          <p:cNvGrpSpPr/>
          <p:nvPr/>
        </p:nvGrpSpPr>
        <p:grpSpPr>
          <a:xfrm>
            <a:off x="7999359" y="7984501"/>
            <a:ext cx="443230" cy="507365"/>
            <a:chOff x="7999359" y="7984501"/>
            <a:chExt cx="443230" cy="507365"/>
          </a:xfrm>
        </p:grpSpPr>
        <p:sp>
          <p:nvSpPr>
            <p:cNvPr id="408" name="object 408"/>
            <p:cNvSpPr/>
            <p:nvPr/>
          </p:nvSpPr>
          <p:spPr>
            <a:xfrm>
              <a:off x="8005269" y="7990352"/>
              <a:ext cx="431165" cy="495934"/>
            </a:xfrm>
            <a:custGeom>
              <a:avLst/>
              <a:gdLst/>
              <a:ahLst/>
              <a:cxnLst/>
              <a:rect l="l" t="t" r="r" b="b"/>
              <a:pathLst>
                <a:path w="431165" h="495934">
                  <a:moveTo>
                    <a:pt x="358164" y="296267"/>
                  </a:moveTo>
                  <a:lnTo>
                    <a:pt x="314843" y="296267"/>
                  </a:lnTo>
                  <a:lnTo>
                    <a:pt x="314843" y="0"/>
                  </a:lnTo>
                  <a:lnTo>
                    <a:pt x="358164" y="0"/>
                  </a:lnTo>
                  <a:lnTo>
                    <a:pt x="358164" y="129567"/>
                  </a:lnTo>
                  <a:lnTo>
                    <a:pt x="430880" y="129567"/>
                  </a:lnTo>
                  <a:lnTo>
                    <a:pt x="430880" y="166299"/>
                  </a:lnTo>
                  <a:lnTo>
                    <a:pt x="358164" y="166299"/>
                  </a:lnTo>
                  <a:lnTo>
                    <a:pt x="358164" y="296267"/>
                  </a:lnTo>
                  <a:close/>
                </a:path>
                <a:path w="431165" h="495934">
                  <a:moveTo>
                    <a:pt x="37524" y="255579"/>
                  </a:moveTo>
                  <a:lnTo>
                    <a:pt x="0" y="255579"/>
                  </a:lnTo>
                  <a:lnTo>
                    <a:pt x="0" y="37914"/>
                  </a:lnTo>
                  <a:lnTo>
                    <a:pt x="215832" y="37914"/>
                  </a:lnTo>
                  <a:lnTo>
                    <a:pt x="215832" y="74264"/>
                  </a:lnTo>
                  <a:lnTo>
                    <a:pt x="42163" y="74264"/>
                  </a:lnTo>
                  <a:lnTo>
                    <a:pt x="42163" y="219628"/>
                  </a:lnTo>
                  <a:lnTo>
                    <a:pt x="264411" y="219628"/>
                  </a:lnTo>
                  <a:lnTo>
                    <a:pt x="266882" y="238991"/>
                  </a:lnTo>
                  <a:lnTo>
                    <a:pt x="226768" y="246024"/>
                  </a:lnTo>
                  <a:lnTo>
                    <a:pt x="186374" y="250801"/>
                  </a:lnTo>
                  <a:lnTo>
                    <a:pt x="143101" y="253721"/>
                  </a:lnTo>
                  <a:lnTo>
                    <a:pt x="94351" y="255180"/>
                  </a:lnTo>
                  <a:lnTo>
                    <a:pt x="37524" y="255579"/>
                  </a:lnTo>
                  <a:close/>
                </a:path>
                <a:path w="431165" h="495934">
                  <a:moveTo>
                    <a:pt x="264411" y="219628"/>
                  </a:moveTo>
                  <a:lnTo>
                    <a:pt x="42163" y="219628"/>
                  </a:lnTo>
                  <a:lnTo>
                    <a:pt x="108912" y="218726"/>
                  </a:lnTo>
                  <a:lnTo>
                    <a:pt x="164675" y="216100"/>
                  </a:lnTo>
                  <a:lnTo>
                    <a:pt x="214203" y="210991"/>
                  </a:lnTo>
                  <a:lnTo>
                    <a:pt x="262243" y="202640"/>
                  </a:lnTo>
                  <a:lnTo>
                    <a:pt x="264296" y="218726"/>
                  </a:lnTo>
                  <a:lnTo>
                    <a:pt x="264411" y="219628"/>
                  </a:lnTo>
                  <a:close/>
                </a:path>
                <a:path w="431165" h="495934">
                  <a:moveTo>
                    <a:pt x="201905" y="495361"/>
                  </a:moveTo>
                  <a:lnTo>
                    <a:pt x="146960" y="491265"/>
                  </a:lnTo>
                  <a:lnTo>
                    <a:pt x="102188" y="479280"/>
                  </a:lnTo>
                  <a:lnTo>
                    <a:pt x="68720" y="459811"/>
                  </a:lnTo>
                  <a:lnTo>
                    <a:pt x="40614" y="400552"/>
                  </a:lnTo>
                  <a:lnTo>
                    <a:pt x="47845" y="367825"/>
                  </a:lnTo>
                  <a:lnTo>
                    <a:pt x="68760" y="341526"/>
                  </a:lnTo>
                  <a:lnTo>
                    <a:pt x="102188" y="322109"/>
                  </a:lnTo>
                  <a:lnTo>
                    <a:pt x="146960" y="310030"/>
                  </a:lnTo>
                  <a:lnTo>
                    <a:pt x="201905" y="305743"/>
                  </a:lnTo>
                  <a:lnTo>
                    <a:pt x="256582" y="310030"/>
                  </a:lnTo>
                  <a:lnTo>
                    <a:pt x="301048" y="322109"/>
                  </a:lnTo>
                  <a:lnTo>
                    <a:pt x="334189" y="341526"/>
                  </a:lnTo>
                  <a:lnTo>
                    <a:pt x="334636" y="342094"/>
                  </a:lnTo>
                  <a:lnTo>
                    <a:pt x="201905" y="342094"/>
                  </a:lnTo>
                  <a:lnTo>
                    <a:pt x="152287" y="345893"/>
                  </a:lnTo>
                  <a:lnTo>
                    <a:pt x="114782" y="357398"/>
                  </a:lnTo>
                  <a:lnTo>
                    <a:pt x="91057" y="375865"/>
                  </a:lnTo>
                  <a:lnTo>
                    <a:pt x="82778" y="400552"/>
                  </a:lnTo>
                  <a:lnTo>
                    <a:pt x="91057" y="425311"/>
                  </a:lnTo>
                  <a:lnTo>
                    <a:pt x="114782" y="443960"/>
                  </a:lnTo>
                  <a:lnTo>
                    <a:pt x="152287" y="455719"/>
                  </a:lnTo>
                  <a:lnTo>
                    <a:pt x="201905" y="459811"/>
                  </a:lnTo>
                  <a:lnTo>
                    <a:pt x="334276" y="459811"/>
                  </a:lnTo>
                  <a:lnTo>
                    <a:pt x="301048" y="479280"/>
                  </a:lnTo>
                  <a:lnTo>
                    <a:pt x="256582" y="491265"/>
                  </a:lnTo>
                  <a:lnTo>
                    <a:pt x="201905" y="495361"/>
                  </a:lnTo>
                  <a:close/>
                </a:path>
                <a:path w="431165" h="495934">
                  <a:moveTo>
                    <a:pt x="334229" y="459811"/>
                  </a:moveTo>
                  <a:lnTo>
                    <a:pt x="201905" y="459811"/>
                  </a:lnTo>
                  <a:lnTo>
                    <a:pt x="251135" y="455719"/>
                  </a:lnTo>
                  <a:lnTo>
                    <a:pt x="288545" y="443960"/>
                  </a:lnTo>
                  <a:lnTo>
                    <a:pt x="312321" y="425311"/>
                  </a:lnTo>
                  <a:lnTo>
                    <a:pt x="320649" y="400552"/>
                  </a:lnTo>
                  <a:lnTo>
                    <a:pt x="312321" y="375865"/>
                  </a:lnTo>
                  <a:lnTo>
                    <a:pt x="288545" y="357398"/>
                  </a:lnTo>
                  <a:lnTo>
                    <a:pt x="251135" y="345893"/>
                  </a:lnTo>
                  <a:lnTo>
                    <a:pt x="201905" y="342094"/>
                  </a:lnTo>
                  <a:lnTo>
                    <a:pt x="334636" y="342094"/>
                  </a:lnTo>
                  <a:lnTo>
                    <a:pt x="354890" y="367825"/>
                  </a:lnTo>
                  <a:lnTo>
                    <a:pt x="362038" y="400552"/>
                  </a:lnTo>
                  <a:lnTo>
                    <a:pt x="354890" y="433468"/>
                  </a:lnTo>
                  <a:lnTo>
                    <a:pt x="334229" y="4598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005269" y="7990352"/>
              <a:ext cx="431165" cy="495934"/>
            </a:xfrm>
            <a:custGeom>
              <a:avLst/>
              <a:gdLst/>
              <a:ahLst/>
              <a:cxnLst/>
              <a:rect l="l" t="t" r="r" b="b"/>
              <a:pathLst>
                <a:path w="431165" h="495934">
                  <a:moveTo>
                    <a:pt x="358164" y="0"/>
                  </a:moveTo>
                  <a:lnTo>
                    <a:pt x="314843" y="0"/>
                  </a:lnTo>
                  <a:lnTo>
                    <a:pt x="314843" y="296267"/>
                  </a:lnTo>
                  <a:lnTo>
                    <a:pt x="358164" y="296267"/>
                  </a:lnTo>
                  <a:lnTo>
                    <a:pt x="358164" y="166299"/>
                  </a:lnTo>
                  <a:lnTo>
                    <a:pt x="430880" y="166299"/>
                  </a:lnTo>
                  <a:lnTo>
                    <a:pt x="430880" y="129567"/>
                  </a:lnTo>
                  <a:lnTo>
                    <a:pt x="358164" y="129567"/>
                  </a:lnTo>
                  <a:lnTo>
                    <a:pt x="358164" y="0"/>
                  </a:lnTo>
                  <a:close/>
                </a:path>
                <a:path w="431165" h="495934">
                  <a:moveTo>
                    <a:pt x="262243" y="202640"/>
                  </a:moveTo>
                  <a:lnTo>
                    <a:pt x="214203" y="210991"/>
                  </a:lnTo>
                  <a:lnTo>
                    <a:pt x="164675" y="216100"/>
                  </a:lnTo>
                  <a:lnTo>
                    <a:pt x="108912" y="218726"/>
                  </a:lnTo>
                  <a:lnTo>
                    <a:pt x="42163" y="219628"/>
                  </a:lnTo>
                  <a:lnTo>
                    <a:pt x="42163" y="74264"/>
                  </a:lnTo>
                  <a:lnTo>
                    <a:pt x="215832" y="74264"/>
                  </a:lnTo>
                  <a:lnTo>
                    <a:pt x="215832" y="37914"/>
                  </a:lnTo>
                  <a:lnTo>
                    <a:pt x="0" y="37914"/>
                  </a:lnTo>
                  <a:lnTo>
                    <a:pt x="0" y="255579"/>
                  </a:lnTo>
                  <a:lnTo>
                    <a:pt x="37524" y="255579"/>
                  </a:lnTo>
                  <a:lnTo>
                    <a:pt x="94351" y="255180"/>
                  </a:lnTo>
                  <a:lnTo>
                    <a:pt x="143101" y="253721"/>
                  </a:lnTo>
                  <a:lnTo>
                    <a:pt x="186374" y="250801"/>
                  </a:lnTo>
                  <a:lnTo>
                    <a:pt x="226768" y="246024"/>
                  </a:lnTo>
                  <a:lnTo>
                    <a:pt x="266882" y="238991"/>
                  </a:lnTo>
                  <a:lnTo>
                    <a:pt x="262243" y="202640"/>
                  </a:lnTo>
                  <a:close/>
                </a:path>
                <a:path w="431165" h="495934">
                  <a:moveTo>
                    <a:pt x="201905" y="305743"/>
                  </a:moveTo>
                  <a:lnTo>
                    <a:pt x="146960" y="310030"/>
                  </a:lnTo>
                  <a:lnTo>
                    <a:pt x="102188" y="322109"/>
                  </a:lnTo>
                  <a:lnTo>
                    <a:pt x="68760" y="341526"/>
                  </a:lnTo>
                  <a:lnTo>
                    <a:pt x="40614" y="400552"/>
                  </a:lnTo>
                  <a:lnTo>
                    <a:pt x="47845" y="433468"/>
                  </a:lnTo>
                  <a:lnTo>
                    <a:pt x="68760" y="459862"/>
                  </a:lnTo>
                  <a:lnTo>
                    <a:pt x="102188" y="479280"/>
                  </a:lnTo>
                  <a:lnTo>
                    <a:pt x="146960" y="491265"/>
                  </a:lnTo>
                  <a:lnTo>
                    <a:pt x="201905" y="495361"/>
                  </a:lnTo>
                  <a:lnTo>
                    <a:pt x="256582" y="491265"/>
                  </a:lnTo>
                  <a:lnTo>
                    <a:pt x="301048" y="479280"/>
                  </a:lnTo>
                  <a:lnTo>
                    <a:pt x="334189" y="459862"/>
                  </a:lnTo>
                  <a:lnTo>
                    <a:pt x="354890" y="433468"/>
                  </a:lnTo>
                  <a:lnTo>
                    <a:pt x="362038" y="400552"/>
                  </a:lnTo>
                  <a:lnTo>
                    <a:pt x="354890" y="367825"/>
                  </a:lnTo>
                  <a:lnTo>
                    <a:pt x="334189" y="341526"/>
                  </a:lnTo>
                  <a:lnTo>
                    <a:pt x="301048" y="322109"/>
                  </a:lnTo>
                  <a:lnTo>
                    <a:pt x="256582" y="310030"/>
                  </a:lnTo>
                  <a:lnTo>
                    <a:pt x="201905" y="305743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82113" y="8326511"/>
              <a:ext cx="249740" cy="129586"/>
            </a:xfrm>
            <a:prstGeom prst="rect">
              <a:avLst/>
            </a:prstGeom>
          </p:spPr>
        </p:pic>
      </p:grpSp>
      <p:grpSp>
        <p:nvGrpSpPr>
          <p:cNvPr id="411" name="object 411"/>
          <p:cNvGrpSpPr/>
          <p:nvPr/>
        </p:nvGrpSpPr>
        <p:grpSpPr>
          <a:xfrm>
            <a:off x="8610693" y="7984891"/>
            <a:ext cx="758825" cy="497205"/>
            <a:chOff x="8610693" y="7984891"/>
            <a:chExt cx="758825" cy="497205"/>
          </a:xfrm>
        </p:grpSpPr>
        <p:sp>
          <p:nvSpPr>
            <p:cNvPr id="412" name="object 412"/>
            <p:cNvSpPr/>
            <p:nvPr/>
          </p:nvSpPr>
          <p:spPr>
            <a:xfrm>
              <a:off x="8616567" y="8031430"/>
              <a:ext cx="281940" cy="415925"/>
            </a:xfrm>
            <a:custGeom>
              <a:avLst/>
              <a:gdLst/>
              <a:ahLst/>
              <a:cxnLst/>
              <a:rect l="l" t="t" r="r" b="b"/>
              <a:pathLst>
                <a:path w="281940" h="415925">
                  <a:moveTo>
                    <a:pt x="140792" y="415567"/>
                  </a:moveTo>
                  <a:lnTo>
                    <a:pt x="83489" y="407191"/>
                  </a:lnTo>
                  <a:lnTo>
                    <a:pt x="38916" y="383816"/>
                  </a:lnTo>
                  <a:lnTo>
                    <a:pt x="10083" y="348072"/>
                  </a:lnTo>
                  <a:lnTo>
                    <a:pt x="0" y="302587"/>
                  </a:lnTo>
                  <a:lnTo>
                    <a:pt x="6040" y="265600"/>
                  </a:lnTo>
                  <a:lnTo>
                    <a:pt x="23106" y="234498"/>
                  </a:lnTo>
                  <a:lnTo>
                    <a:pt x="48732" y="211765"/>
                  </a:lnTo>
                  <a:lnTo>
                    <a:pt x="80454" y="199885"/>
                  </a:lnTo>
                  <a:lnTo>
                    <a:pt x="80454" y="197911"/>
                  </a:lnTo>
                  <a:lnTo>
                    <a:pt x="53594" y="185941"/>
                  </a:lnTo>
                  <a:lnTo>
                    <a:pt x="32972" y="165565"/>
                  </a:lnTo>
                  <a:lnTo>
                    <a:pt x="19749" y="138747"/>
                  </a:lnTo>
                  <a:lnTo>
                    <a:pt x="15084" y="107450"/>
                  </a:lnTo>
                  <a:lnTo>
                    <a:pt x="24500" y="64494"/>
                  </a:lnTo>
                  <a:lnTo>
                    <a:pt x="50670" y="30466"/>
                  </a:lnTo>
                  <a:lnTo>
                    <a:pt x="90473" y="8066"/>
                  </a:lnTo>
                  <a:lnTo>
                    <a:pt x="140792" y="0"/>
                  </a:lnTo>
                  <a:lnTo>
                    <a:pt x="190669" y="8066"/>
                  </a:lnTo>
                  <a:lnTo>
                    <a:pt x="230284" y="30466"/>
                  </a:lnTo>
                  <a:lnTo>
                    <a:pt x="240282" y="43452"/>
                  </a:lnTo>
                  <a:lnTo>
                    <a:pt x="140792" y="43452"/>
                  </a:lnTo>
                  <a:lnTo>
                    <a:pt x="108733" y="48341"/>
                  </a:lnTo>
                  <a:lnTo>
                    <a:pt x="84220" y="62117"/>
                  </a:lnTo>
                  <a:lnTo>
                    <a:pt x="68556" y="83450"/>
                  </a:lnTo>
                  <a:lnTo>
                    <a:pt x="63045" y="111006"/>
                  </a:lnTo>
                  <a:lnTo>
                    <a:pt x="68707" y="138747"/>
                  </a:lnTo>
                  <a:lnTo>
                    <a:pt x="68774" y="139076"/>
                  </a:lnTo>
                  <a:lnTo>
                    <a:pt x="84801" y="160778"/>
                  </a:lnTo>
                  <a:lnTo>
                    <a:pt x="109387" y="174778"/>
                  </a:lnTo>
                  <a:lnTo>
                    <a:pt x="140792" y="179741"/>
                  </a:lnTo>
                  <a:lnTo>
                    <a:pt x="233475" y="179741"/>
                  </a:lnTo>
                  <a:lnTo>
                    <a:pt x="227217" y="185941"/>
                  </a:lnTo>
                  <a:lnTo>
                    <a:pt x="200738" y="197911"/>
                  </a:lnTo>
                  <a:lnTo>
                    <a:pt x="200738" y="199885"/>
                  </a:lnTo>
                  <a:lnTo>
                    <a:pt x="232245" y="211765"/>
                  </a:lnTo>
                  <a:lnTo>
                    <a:pt x="244221" y="222403"/>
                  </a:lnTo>
                  <a:lnTo>
                    <a:pt x="140792" y="222403"/>
                  </a:lnTo>
                  <a:lnTo>
                    <a:pt x="103837" y="228223"/>
                  </a:lnTo>
                  <a:lnTo>
                    <a:pt x="74645" y="244375"/>
                  </a:lnTo>
                  <a:lnTo>
                    <a:pt x="55608" y="268895"/>
                  </a:lnTo>
                  <a:lnTo>
                    <a:pt x="49118" y="299823"/>
                  </a:lnTo>
                  <a:lnTo>
                    <a:pt x="55064" y="328993"/>
                  </a:lnTo>
                  <a:lnTo>
                    <a:pt x="73196" y="351571"/>
                  </a:lnTo>
                  <a:lnTo>
                    <a:pt x="102207" y="366150"/>
                  </a:lnTo>
                  <a:lnTo>
                    <a:pt x="140792" y="371323"/>
                  </a:lnTo>
                  <a:lnTo>
                    <a:pt x="252094" y="371323"/>
                  </a:lnTo>
                  <a:lnTo>
                    <a:pt x="241935" y="383816"/>
                  </a:lnTo>
                  <a:lnTo>
                    <a:pt x="197492" y="407191"/>
                  </a:lnTo>
                  <a:lnTo>
                    <a:pt x="140792" y="415567"/>
                  </a:lnTo>
                  <a:close/>
                </a:path>
                <a:path w="281940" h="415925">
                  <a:moveTo>
                    <a:pt x="233475" y="179741"/>
                  </a:moveTo>
                  <a:lnTo>
                    <a:pt x="140792" y="179741"/>
                  </a:lnTo>
                  <a:lnTo>
                    <a:pt x="171804" y="174778"/>
                  </a:lnTo>
                  <a:lnTo>
                    <a:pt x="196292" y="160778"/>
                  </a:lnTo>
                  <a:lnTo>
                    <a:pt x="212369" y="139076"/>
                  </a:lnTo>
                  <a:lnTo>
                    <a:pt x="218147" y="111006"/>
                  </a:lnTo>
                  <a:lnTo>
                    <a:pt x="212533" y="83450"/>
                  </a:lnTo>
                  <a:lnTo>
                    <a:pt x="196730" y="62117"/>
                  </a:lnTo>
                  <a:lnTo>
                    <a:pt x="172297" y="48341"/>
                  </a:lnTo>
                  <a:lnTo>
                    <a:pt x="140792" y="43452"/>
                  </a:lnTo>
                  <a:lnTo>
                    <a:pt x="240282" y="43452"/>
                  </a:lnTo>
                  <a:lnTo>
                    <a:pt x="256482" y="64494"/>
                  </a:lnTo>
                  <a:lnTo>
                    <a:pt x="266107" y="107450"/>
                  </a:lnTo>
                  <a:lnTo>
                    <a:pt x="261172" y="138747"/>
                  </a:lnTo>
                  <a:lnTo>
                    <a:pt x="247785" y="165565"/>
                  </a:lnTo>
                  <a:lnTo>
                    <a:pt x="233475" y="179741"/>
                  </a:lnTo>
                  <a:close/>
                </a:path>
                <a:path w="281940" h="415925">
                  <a:moveTo>
                    <a:pt x="252094" y="371323"/>
                  </a:moveTo>
                  <a:lnTo>
                    <a:pt x="140792" y="371323"/>
                  </a:lnTo>
                  <a:lnTo>
                    <a:pt x="178935" y="366150"/>
                  </a:lnTo>
                  <a:lnTo>
                    <a:pt x="207798" y="351571"/>
                  </a:lnTo>
                  <a:lnTo>
                    <a:pt x="226074" y="328993"/>
                  </a:lnTo>
                  <a:lnTo>
                    <a:pt x="232457" y="299823"/>
                  </a:lnTo>
                  <a:lnTo>
                    <a:pt x="225585" y="268895"/>
                  </a:lnTo>
                  <a:lnTo>
                    <a:pt x="206493" y="244375"/>
                  </a:lnTo>
                  <a:lnTo>
                    <a:pt x="177466" y="228223"/>
                  </a:lnTo>
                  <a:lnTo>
                    <a:pt x="140792" y="222403"/>
                  </a:lnTo>
                  <a:lnTo>
                    <a:pt x="244221" y="222403"/>
                  </a:lnTo>
                  <a:lnTo>
                    <a:pt x="257839" y="234498"/>
                  </a:lnTo>
                  <a:lnTo>
                    <a:pt x="275092" y="265600"/>
                  </a:lnTo>
                  <a:lnTo>
                    <a:pt x="281575" y="302587"/>
                  </a:lnTo>
                  <a:lnTo>
                    <a:pt x="271001" y="348072"/>
                  </a:lnTo>
                  <a:lnTo>
                    <a:pt x="252094" y="37132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616567" y="8031430"/>
              <a:ext cx="281940" cy="415925"/>
            </a:xfrm>
            <a:custGeom>
              <a:avLst/>
              <a:gdLst/>
              <a:ahLst/>
              <a:cxnLst/>
              <a:rect l="l" t="t" r="r" b="b"/>
              <a:pathLst>
                <a:path w="281940" h="415925">
                  <a:moveTo>
                    <a:pt x="140792" y="415567"/>
                  </a:moveTo>
                  <a:lnTo>
                    <a:pt x="197492" y="407191"/>
                  </a:lnTo>
                  <a:lnTo>
                    <a:pt x="241935" y="383816"/>
                  </a:lnTo>
                  <a:lnTo>
                    <a:pt x="271001" y="348072"/>
                  </a:lnTo>
                  <a:lnTo>
                    <a:pt x="281575" y="302587"/>
                  </a:lnTo>
                  <a:lnTo>
                    <a:pt x="275092" y="265600"/>
                  </a:lnTo>
                  <a:lnTo>
                    <a:pt x="257839" y="234498"/>
                  </a:lnTo>
                  <a:lnTo>
                    <a:pt x="232245" y="211765"/>
                  </a:lnTo>
                  <a:lnTo>
                    <a:pt x="200738" y="199885"/>
                  </a:lnTo>
                  <a:lnTo>
                    <a:pt x="200738" y="197911"/>
                  </a:lnTo>
                  <a:lnTo>
                    <a:pt x="227217" y="185941"/>
                  </a:lnTo>
                  <a:lnTo>
                    <a:pt x="247785" y="165565"/>
                  </a:lnTo>
                  <a:lnTo>
                    <a:pt x="261172" y="138747"/>
                  </a:lnTo>
                  <a:lnTo>
                    <a:pt x="266107" y="107450"/>
                  </a:lnTo>
                  <a:lnTo>
                    <a:pt x="256482" y="64494"/>
                  </a:lnTo>
                  <a:lnTo>
                    <a:pt x="230284" y="30466"/>
                  </a:lnTo>
                  <a:lnTo>
                    <a:pt x="190669" y="8066"/>
                  </a:lnTo>
                  <a:lnTo>
                    <a:pt x="140792" y="0"/>
                  </a:lnTo>
                  <a:lnTo>
                    <a:pt x="90473" y="8066"/>
                  </a:lnTo>
                  <a:lnTo>
                    <a:pt x="50670" y="30466"/>
                  </a:lnTo>
                  <a:lnTo>
                    <a:pt x="24500" y="64494"/>
                  </a:lnTo>
                  <a:lnTo>
                    <a:pt x="15084" y="107450"/>
                  </a:lnTo>
                  <a:lnTo>
                    <a:pt x="19749" y="138747"/>
                  </a:lnTo>
                  <a:lnTo>
                    <a:pt x="32972" y="165565"/>
                  </a:lnTo>
                  <a:lnTo>
                    <a:pt x="53594" y="185941"/>
                  </a:lnTo>
                  <a:lnTo>
                    <a:pt x="80454" y="197911"/>
                  </a:lnTo>
                  <a:lnTo>
                    <a:pt x="80454" y="199885"/>
                  </a:lnTo>
                  <a:lnTo>
                    <a:pt x="48732" y="211765"/>
                  </a:lnTo>
                  <a:lnTo>
                    <a:pt x="23106" y="234498"/>
                  </a:lnTo>
                  <a:lnTo>
                    <a:pt x="6040" y="265600"/>
                  </a:lnTo>
                  <a:lnTo>
                    <a:pt x="0" y="302587"/>
                  </a:lnTo>
                  <a:lnTo>
                    <a:pt x="10083" y="348072"/>
                  </a:lnTo>
                  <a:lnTo>
                    <a:pt x="38916" y="383816"/>
                  </a:lnTo>
                  <a:lnTo>
                    <a:pt x="83489" y="407191"/>
                  </a:lnTo>
                  <a:lnTo>
                    <a:pt x="140792" y="415567"/>
                  </a:lnTo>
                  <a:close/>
                </a:path>
              </a:pathLst>
            </a:custGeom>
            <a:ln w="1174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673707" y="8068978"/>
              <a:ext cx="166912" cy="148099"/>
            </a:xfrm>
            <a:prstGeom prst="rect">
              <a:avLst/>
            </a:prstGeom>
          </p:spPr>
        </p:pic>
        <p:pic>
          <p:nvPicPr>
            <p:cNvPr id="415" name="object 41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659775" y="8247923"/>
              <a:ext cx="195159" cy="160740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8948315" y="7990742"/>
              <a:ext cx="415290" cy="485140"/>
            </a:xfrm>
            <a:custGeom>
              <a:avLst/>
              <a:gdLst/>
              <a:ahLst/>
              <a:cxnLst/>
              <a:rect l="l" t="t" r="r" b="b"/>
              <a:pathLst>
                <a:path w="415290" h="485140">
                  <a:moveTo>
                    <a:pt x="401486" y="370932"/>
                  </a:moveTo>
                  <a:lnTo>
                    <a:pt x="358556" y="370932"/>
                  </a:lnTo>
                  <a:lnTo>
                    <a:pt x="358556" y="189217"/>
                  </a:lnTo>
                  <a:lnTo>
                    <a:pt x="257212" y="189217"/>
                  </a:lnTo>
                  <a:lnTo>
                    <a:pt x="257212" y="152876"/>
                  </a:lnTo>
                  <a:lnTo>
                    <a:pt x="358556" y="152876"/>
                  </a:lnTo>
                  <a:lnTo>
                    <a:pt x="358556" y="0"/>
                  </a:lnTo>
                  <a:lnTo>
                    <a:pt x="401486" y="0"/>
                  </a:lnTo>
                  <a:lnTo>
                    <a:pt x="401486" y="370932"/>
                  </a:lnTo>
                  <a:close/>
                </a:path>
                <a:path w="415290" h="485140">
                  <a:moveTo>
                    <a:pt x="165164" y="66361"/>
                  </a:moveTo>
                  <a:lnTo>
                    <a:pt x="121843" y="66361"/>
                  </a:lnTo>
                  <a:lnTo>
                    <a:pt x="121843" y="2764"/>
                  </a:lnTo>
                  <a:lnTo>
                    <a:pt x="165164" y="2764"/>
                  </a:lnTo>
                  <a:lnTo>
                    <a:pt x="165164" y="66361"/>
                  </a:lnTo>
                  <a:close/>
                </a:path>
                <a:path w="415290" h="485140">
                  <a:moveTo>
                    <a:pt x="273846" y="102311"/>
                  </a:moveTo>
                  <a:lnTo>
                    <a:pt x="11994" y="102311"/>
                  </a:lnTo>
                  <a:lnTo>
                    <a:pt x="11994" y="66361"/>
                  </a:lnTo>
                  <a:lnTo>
                    <a:pt x="273846" y="66361"/>
                  </a:lnTo>
                  <a:lnTo>
                    <a:pt x="273846" y="102311"/>
                  </a:lnTo>
                  <a:close/>
                </a:path>
                <a:path w="415290" h="485140">
                  <a:moveTo>
                    <a:pt x="21273" y="308908"/>
                  </a:moveTo>
                  <a:lnTo>
                    <a:pt x="0" y="274540"/>
                  </a:lnTo>
                  <a:lnTo>
                    <a:pt x="49388" y="249654"/>
                  </a:lnTo>
                  <a:lnTo>
                    <a:pt x="87899" y="213509"/>
                  </a:lnTo>
                  <a:lnTo>
                    <a:pt x="112921" y="168772"/>
                  </a:lnTo>
                  <a:lnTo>
                    <a:pt x="121843" y="118108"/>
                  </a:lnTo>
                  <a:lnTo>
                    <a:pt x="121843" y="102311"/>
                  </a:lnTo>
                  <a:lnTo>
                    <a:pt x="164389" y="102311"/>
                  </a:lnTo>
                  <a:lnTo>
                    <a:pt x="164389" y="118108"/>
                  </a:lnTo>
                  <a:lnTo>
                    <a:pt x="173496" y="165855"/>
                  </a:lnTo>
                  <a:lnTo>
                    <a:pt x="188826" y="191190"/>
                  </a:lnTo>
                  <a:lnTo>
                    <a:pt x="143891" y="191190"/>
                  </a:lnTo>
                  <a:lnTo>
                    <a:pt x="123997" y="229862"/>
                  </a:lnTo>
                  <a:lnTo>
                    <a:pt x="96290" y="262941"/>
                  </a:lnTo>
                  <a:lnTo>
                    <a:pt x="61729" y="289574"/>
                  </a:lnTo>
                  <a:lnTo>
                    <a:pt x="21273" y="308908"/>
                  </a:lnTo>
                  <a:close/>
                </a:path>
                <a:path w="415290" h="485140">
                  <a:moveTo>
                    <a:pt x="266499" y="300614"/>
                  </a:moveTo>
                  <a:lnTo>
                    <a:pt x="226673" y="282795"/>
                  </a:lnTo>
                  <a:lnTo>
                    <a:pt x="192286" y="258050"/>
                  </a:lnTo>
                  <a:lnTo>
                    <a:pt x="164353" y="227231"/>
                  </a:lnTo>
                  <a:lnTo>
                    <a:pt x="143891" y="191190"/>
                  </a:lnTo>
                  <a:lnTo>
                    <a:pt x="188826" y="191190"/>
                  </a:lnTo>
                  <a:lnTo>
                    <a:pt x="198956" y="207933"/>
                  </a:lnTo>
                  <a:lnTo>
                    <a:pt x="237979" y="241936"/>
                  </a:lnTo>
                  <a:lnTo>
                    <a:pt x="287773" y="265455"/>
                  </a:lnTo>
                  <a:lnTo>
                    <a:pt x="266499" y="300614"/>
                  </a:lnTo>
                  <a:close/>
                </a:path>
                <a:path w="415290" h="485140">
                  <a:moveTo>
                    <a:pt x="415030" y="485094"/>
                  </a:moveTo>
                  <a:lnTo>
                    <a:pt x="89349" y="485094"/>
                  </a:lnTo>
                  <a:lnTo>
                    <a:pt x="89349" y="337355"/>
                  </a:lnTo>
                  <a:lnTo>
                    <a:pt x="132279" y="337355"/>
                  </a:lnTo>
                  <a:lnTo>
                    <a:pt x="132279" y="448752"/>
                  </a:lnTo>
                  <a:lnTo>
                    <a:pt x="415030" y="448752"/>
                  </a:lnTo>
                  <a:lnTo>
                    <a:pt x="415030" y="485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948315" y="7990742"/>
              <a:ext cx="415290" cy="485140"/>
            </a:xfrm>
            <a:custGeom>
              <a:avLst/>
              <a:gdLst/>
              <a:ahLst/>
              <a:cxnLst/>
              <a:rect l="l" t="t" r="r" b="b"/>
              <a:pathLst>
                <a:path w="415290" h="485140">
                  <a:moveTo>
                    <a:pt x="257212" y="189217"/>
                  </a:moveTo>
                  <a:lnTo>
                    <a:pt x="358556" y="189217"/>
                  </a:lnTo>
                  <a:lnTo>
                    <a:pt x="358556" y="370932"/>
                  </a:lnTo>
                  <a:lnTo>
                    <a:pt x="401486" y="370932"/>
                  </a:lnTo>
                  <a:lnTo>
                    <a:pt x="401486" y="0"/>
                  </a:lnTo>
                  <a:lnTo>
                    <a:pt x="358556" y="0"/>
                  </a:lnTo>
                  <a:lnTo>
                    <a:pt x="358556" y="152876"/>
                  </a:lnTo>
                  <a:lnTo>
                    <a:pt x="257212" y="152876"/>
                  </a:lnTo>
                  <a:lnTo>
                    <a:pt x="257212" y="189217"/>
                  </a:lnTo>
                  <a:close/>
                </a:path>
                <a:path w="415290" h="485140">
                  <a:moveTo>
                    <a:pt x="143891" y="191190"/>
                  </a:moveTo>
                  <a:lnTo>
                    <a:pt x="164353" y="227231"/>
                  </a:lnTo>
                  <a:lnTo>
                    <a:pt x="192286" y="258050"/>
                  </a:lnTo>
                  <a:lnTo>
                    <a:pt x="226673" y="282795"/>
                  </a:lnTo>
                  <a:lnTo>
                    <a:pt x="266499" y="300614"/>
                  </a:lnTo>
                  <a:lnTo>
                    <a:pt x="287773" y="265455"/>
                  </a:lnTo>
                  <a:lnTo>
                    <a:pt x="237979" y="241936"/>
                  </a:lnTo>
                  <a:lnTo>
                    <a:pt x="198956" y="207933"/>
                  </a:lnTo>
                  <a:lnTo>
                    <a:pt x="173496" y="165855"/>
                  </a:lnTo>
                  <a:lnTo>
                    <a:pt x="164389" y="118108"/>
                  </a:lnTo>
                  <a:lnTo>
                    <a:pt x="164389" y="102311"/>
                  </a:lnTo>
                  <a:lnTo>
                    <a:pt x="273846" y="102311"/>
                  </a:lnTo>
                  <a:lnTo>
                    <a:pt x="273846" y="66361"/>
                  </a:lnTo>
                  <a:lnTo>
                    <a:pt x="165164" y="66361"/>
                  </a:lnTo>
                  <a:lnTo>
                    <a:pt x="165164" y="2764"/>
                  </a:lnTo>
                  <a:lnTo>
                    <a:pt x="121843" y="2764"/>
                  </a:lnTo>
                  <a:lnTo>
                    <a:pt x="121843" y="66361"/>
                  </a:lnTo>
                  <a:lnTo>
                    <a:pt x="11994" y="66361"/>
                  </a:lnTo>
                  <a:lnTo>
                    <a:pt x="11994" y="102311"/>
                  </a:lnTo>
                  <a:lnTo>
                    <a:pt x="121843" y="102311"/>
                  </a:lnTo>
                  <a:lnTo>
                    <a:pt x="121843" y="118108"/>
                  </a:lnTo>
                  <a:lnTo>
                    <a:pt x="112921" y="168772"/>
                  </a:lnTo>
                  <a:lnTo>
                    <a:pt x="87899" y="213509"/>
                  </a:lnTo>
                  <a:lnTo>
                    <a:pt x="49388" y="249654"/>
                  </a:lnTo>
                  <a:lnTo>
                    <a:pt x="0" y="274540"/>
                  </a:lnTo>
                  <a:lnTo>
                    <a:pt x="21273" y="308908"/>
                  </a:lnTo>
                  <a:lnTo>
                    <a:pt x="61729" y="289574"/>
                  </a:lnTo>
                  <a:lnTo>
                    <a:pt x="96290" y="262941"/>
                  </a:lnTo>
                  <a:lnTo>
                    <a:pt x="123997" y="229862"/>
                  </a:lnTo>
                  <a:lnTo>
                    <a:pt x="143891" y="191190"/>
                  </a:lnTo>
                  <a:close/>
                </a:path>
                <a:path w="415290" h="485140">
                  <a:moveTo>
                    <a:pt x="132279" y="337355"/>
                  </a:moveTo>
                  <a:lnTo>
                    <a:pt x="89349" y="337355"/>
                  </a:lnTo>
                  <a:lnTo>
                    <a:pt x="89349" y="485094"/>
                  </a:lnTo>
                  <a:lnTo>
                    <a:pt x="415030" y="485094"/>
                  </a:lnTo>
                  <a:lnTo>
                    <a:pt x="415030" y="448752"/>
                  </a:lnTo>
                  <a:lnTo>
                    <a:pt x="132279" y="448752"/>
                  </a:lnTo>
                  <a:lnTo>
                    <a:pt x="132279" y="337355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8" name="object 418"/>
          <p:cNvGrpSpPr/>
          <p:nvPr/>
        </p:nvGrpSpPr>
        <p:grpSpPr>
          <a:xfrm>
            <a:off x="9422273" y="7984892"/>
            <a:ext cx="427355" cy="497205"/>
            <a:chOff x="9422273" y="7984892"/>
            <a:chExt cx="427355" cy="497205"/>
          </a:xfrm>
        </p:grpSpPr>
        <p:sp>
          <p:nvSpPr>
            <p:cNvPr id="419" name="object 419"/>
            <p:cNvSpPr/>
            <p:nvPr/>
          </p:nvSpPr>
          <p:spPr>
            <a:xfrm>
              <a:off x="9428211" y="7990742"/>
              <a:ext cx="415925" cy="485140"/>
            </a:xfrm>
            <a:custGeom>
              <a:avLst/>
              <a:gdLst/>
              <a:ahLst/>
              <a:cxnLst/>
              <a:rect l="l" t="t" r="r" b="b"/>
              <a:pathLst>
                <a:path w="415925" h="485140">
                  <a:moveTo>
                    <a:pt x="403418" y="377252"/>
                  </a:moveTo>
                  <a:lnTo>
                    <a:pt x="360097" y="377252"/>
                  </a:lnTo>
                  <a:lnTo>
                    <a:pt x="360097" y="325506"/>
                  </a:lnTo>
                  <a:lnTo>
                    <a:pt x="259919" y="325506"/>
                  </a:lnTo>
                  <a:lnTo>
                    <a:pt x="259919" y="293502"/>
                  </a:lnTo>
                  <a:lnTo>
                    <a:pt x="360097" y="293502"/>
                  </a:lnTo>
                  <a:lnTo>
                    <a:pt x="360097" y="0"/>
                  </a:lnTo>
                  <a:lnTo>
                    <a:pt x="403418" y="0"/>
                  </a:lnTo>
                  <a:lnTo>
                    <a:pt x="403418" y="377252"/>
                  </a:lnTo>
                  <a:close/>
                </a:path>
                <a:path w="415925" h="485140">
                  <a:moveTo>
                    <a:pt x="159741" y="192773"/>
                  </a:moveTo>
                  <a:lnTo>
                    <a:pt x="110535" y="186761"/>
                  </a:lnTo>
                  <a:lnTo>
                    <a:pt x="72425" y="169564"/>
                  </a:lnTo>
                  <a:lnTo>
                    <a:pt x="47803" y="142443"/>
                  </a:lnTo>
                  <a:lnTo>
                    <a:pt x="39064" y="106658"/>
                  </a:lnTo>
                  <a:lnTo>
                    <a:pt x="47803" y="71141"/>
                  </a:lnTo>
                  <a:lnTo>
                    <a:pt x="72425" y="43846"/>
                  </a:lnTo>
                  <a:lnTo>
                    <a:pt x="110535" y="26328"/>
                  </a:lnTo>
                  <a:lnTo>
                    <a:pt x="159741" y="20143"/>
                  </a:lnTo>
                  <a:lnTo>
                    <a:pt x="208505" y="26328"/>
                  </a:lnTo>
                  <a:lnTo>
                    <a:pt x="246428" y="43846"/>
                  </a:lnTo>
                  <a:lnTo>
                    <a:pt x="254993" y="53329"/>
                  </a:lnTo>
                  <a:lnTo>
                    <a:pt x="159741" y="53329"/>
                  </a:lnTo>
                  <a:lnTo>
                    <a:pt x="127165" y="56992"/>
                  </a:lnTo>
                  <a:lnTo>
                    <a:pt x="101916" y="67842"/>
                  </a:lnTo>
                  <a:lnTo>
                    <a:pt x="85659" y="84768"/>
                  </a:lnTo>
                  <a:lnTo>
                    <a:pt x="80062" y="106658"/>
                  </a:lnTo>
                  <a:lnTo>
                    <a:pt x="85659" y="128657"/>
                  </a:lnTo>
                  <a:lnTo>
                    <a:pt x="101916" y="145471"/>
                  </a:lnTo>
                  <a:lnTo>
                    <a:pt x="127165" y="156211"/>
                  </a:lnTo>
                  <a:lnTo>
                    <a:pt x="159741" y="159988"/>
                  </a:lnTo>
                  <a:lnTo>
                    <a:pt x="255133" y="159988"/>
                  </a:lnTo>
                  <a:lnTo>
                    <a:pt x="246428" y="169564"/>
                  </a:lnTo>
                  <a:lnTo>
                    <a:pt x="208505" y="186761"/>
                  </a:lnTo>
                  <a:lnTo>
                    <a:pt x="159741" y="192773"/>
                  </a:lnTo>
                  <a:close/>
                </a:path>
                <a:path w="415925" h="485140">
                  <a:moveTo>
                    <a:pt x="255133" y="159988"/>
                  </a:moveTo>
                  <a:lnTo>
                    <a:pt x="159741" y="159988"/>
                  </a:lnTo>
                  <a:lnTo>
                    <a:pt x="191494" y="156211"/>
                  </a:lnTo>
                  <a:lnTo>
                    <a:pt x="216503" y="145471"/>
                  </a:lnTo>
                  <a:lnTo>
                    <a:pt x="232955" y="128657"/>
                  </a:lnTo>
                  <a:lnTo>
                    <a:pt x="239037" y="106658"/>
                  </a:lnTo>
                  <a:lnTo>
                    <a:pt x="232955" y="84768"/>
                  </a:lnTo>
                  <a:lnTo>
                    <a:pt x="216503" y="67842"/>
                  </a:lnTo>
                  <a:lnTo>
                    <a:pt x="191494" y="56992"/>
                  </a:lnTo>
                  <a:lnTo>
                    <a:pt x="159741" y="53329"/>
                  </a:lnTo>
                  <a:lnTo>
                    <a:pt x="254993" y="53329"/>
                  </a:lnTo>
                  <a:lnTo>
                    <a:pt x="271081" y="71141"/>
                  </a:lnTo>
                  <a:lnTo>
                    <a:pt x="280035" y="106658"/>
                  </a:lnTo>
                  <a:lnTo>
                    <a:pt x="271081" y="142443"/>
                  </a:lnTo>
                  <a:lnTo>
                    <a:pt x="255133" y="159988"/>
                  </a:lnTo>
                  <a:close/>
                </a:path>
                <a:path w="415925" h="485140">
                  <a:moveTo>
                    <a:pt x="44923" y="265856"/>
                  </a:moveTo>
                  <a:lnTo>
                    <a:pt x="5796" y="265856"/>
                  </a:lnTo>
                  <a:lnTo>
                    <a:pt x="0" y="229905"/>
                  </a:lnTo>
                  <a:lnTo>
                    <a:pt x="99130" y="228928"/>
                  </a:lnTo>
                  <a:lnTo>
                    <a:pt x="153117" y="227489"/>
                  </a:lnTo>
                  <a:lnTo>
                    <a:pt x="208232" y="224963"/>
                  </a:lnTo>
                  <a:lnTo>
                    <a:pt x="263112" y="221010"/>
                  </a:lnTo>
                  <a:lnTo>
                    <a:pt x="316392" y="215291"/>
                  </a:lnTo>
                  <a:lnTo>
                    <a:pt x="319482" y="247285"/>
                  </a:lnTo>
                  <a:lnTo>
                    <a:pt x="286526" y="252150"/>
                  </a:lnTo>
                  <a:lnTo>
                    <a:pt x="253079" y="256127"/>
                  </a:lnTo>
                  <a:lnTo>
                    <a:pt x="219376" y="259289"/>
                  </a:lnTo>
                  <a:lnTo>
                    <a:pt x="185653" y="261709"/>
                  </a:lnTo>
                  <a:lnTo>
                    <a:pt x="185653" y="263882"/>
                  </a:lnTo>
                  <a:lnTo>
                    <a:pt x="142724" y="263882"/>
                  </a:lnTo>
                  <a:lnTo>
                    <a:pt x="106342" y="265050"/>
                  </a:lnTo>
                  <a:lnTo>
                    <a:pt x="71141" y="265680"/>
                  </a:lnTo>
                  <a:lnTo>
                    <a:pt x="44923" y="265856"/>
                  </a:lnTo>
                  <a:close/>
                </a:path>
                <a:path w="415925" h="485140">
                  <a:moveTo>
                    <a:pt x="185653" y="359873"/>
                  </a:moveTo>
                  <a:lnTo>
                    <a:pt x="142724" y="359873"/>
                  </a:lnTo>
                  <a:lnTo>
                    <a:pt x="142724" y="263882"/>
                  </a:lnTo>
                  <a:lnTo>
                    <a:pt x="185653" y="263882"/>
                  </a:lnTo>
                  <a:lnTo>
                    <a:pt x="185653" y="359873"/>
                  </a:lnTo>
                  <a:close/>
                </a:path>
                <a:path w="415925" h="485140">
                  <a:moveTo>
                    <a:pt x="415413" y="485094"/>
                  </a:moveTo>
                  <a:lnTo>
                    <a:pt x="70008" y="485094"/>
                  </a:lnTo>
                  <a:lnTo>
                    <a:pt x="70008" y="340120"/>
                  </a:lnTo>
                  <a:lnTo>
                    <a:pt x="112938" y="340120"/>
                  </a:lnTo>
                  <a:lnTo>
                    <a:pt x="112938" y="448752"/>
                  </a:lnTo>
                  <a:lnTo>
                    <a:pt x="415413" y="448752"/>
                  </a:lnTo>
                  <a:lnTo>
                    <a:pt x="415413" y="485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688130" y="7990742"/>
              <a:ext cx="143510" cy="377825"/>
            </a:xfrm>
            <a:custGeom>
              <a:avLst/>
              <a:gdLst/>
              <a:ahLst/>
              <a:cxnLst/>
              <a:rect l="l" t="t" r="r" b="b"/>
              <a:pathLst>
                <a:path w="143509" h="377825">
                  <a:moveTo>
                    <a:pt x="0" y="325506"/>
                  </a:moveTo>
                  <a:lnTo>
                    <a:pt x="100177" y="325506"/>
                  </a:lnTo>
                  <a:lnTo>
                    <a:pt x="100177" y="377252"/>
                  </a:lnTo>
                  <a:lnTo>
                    <a:pt x="143499" y="377252"/>
                  </a:lnTo>
                  <a:lnTo>
                    <a:pt x="143499" y="0"/>
                  </a:lnTo>
                  <a:lnTo>
                    <a:pt x="100177" y="0"/>
                  </a:lnTo>
                  <a:lnTo>
                    <a:pt x="100177" y="293502"/>
                  </a:lnTo>
                  <a:lnTo>
                    <a:pt x="0" y="293502"/>
                  </a:lnTo>
                  <a:lnTo>
                    <a:pt x="0" y="325506"/>
                  </a:lnTo>
                  <a:close/>
                </a:path>
              </a:pathLst>
            </a:custGeom>
            <a:ln w="1169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461359" y="8004969"/>
              <a:ext cx="252804" cy="184464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9428211" y="8206034"/>
              <a:ext cx="415925" cy="269875"/>
            </a:xfrm>
            <a:custGeom>
              <a:avLst/>
              <a:gdLst/>
              <a:ahLst/>
              <a:cxnLst/>
              <a:rect l="l" t="t" r="r" b="b"/>
              <a:pathLst>
                <a:path w="415925" h="269875">
                  <a:moveTo>
                    <a:pt x="185653" y="144582"/>
                  </a:moveTo>
                  <a:lnTo>
                    <a:pt x="185653" y="46417"/>
                  </a:lnTo>
                  <a:lnTo>
                    <a:pt x="219376" y="43997"/>
                  </a:lnTo>
                  <a:lnTo>
                    <a:pt x="253079" y="40836"/>
                  </a:lnTo>
                  <a:lnTo>
                    <a:pt x="286526" y="36859"/>
                  </a:lnTo>
                  <a:lnTo>
                    <a:pt x="319482" y="31993"/>
                  </a:lnTo>
                  <a:lnTo>
                    <a:pt x="316392" y="0"/>
                  </a:lnTo>
                  <a:lnTo>
                    <a:pt x="263112" y="5719"/>
                  </a:lnTo>
                  <a:lnTo>
                    <a:pt x="208232" y="9672"/>
                  </a:lnTo>
                  <a:lnTo>
                    <a:pt x="153117" y="12197"/>
                  </a:lnTo>
                  <a:lnTo>
                    <a:pt x="99130" y="13636"/>
                  </a:lnTo>
                  <a:lnTo>
                    <a:pt x="47636" y="14329"/>
                  </a:lnTo>
                  <a:lnTo>
                    <a:pt x="0" y="14614"/>
                  </a:lnTo>
                  <a:lnTo>
                    <a:pt x="5796" y="50564"/>
                  </a:lnTo>
                  <a:lnTo>
                    <a:pt x="37500" y="50614"/>
                  </a:lnTo>
                  <a:lnTo>
                    <a:pt x="71141" y="50389"/>
                  </a:lnTo>
                  <a:lnTo>
                    <a:pt x="106342" y="49759"/>
                  </a:lnTo>
                  <a:lnTo>
                    <a:pt x="142724" y="48591"/>
                  </a:lnTo>
                  <a:lnTo>
                    <a:pt x="142724" y="144582"/>
                  </a:lnTo>
                  <a:lnTo>
                    <a:pt x="185653" y="144582"/>
                  </a:lnTo>
                  <a:close/>
                </a:path>
                <a:path w="415925" h="269875">
                  <a:moveTo>
                    <a:pt x="112938" y="124829"/>
                  </a:moveTo>
                  <a:lnTo>
                    <a:pt x="70008" y="124829"/>
                  </a:lnTo>
                  <a:lnTo>
                    <a:pt x="70008" y="269802"/>
                  </a:lnTo>
                  <a:lnTo>
                    <a:pt x="415413" y="269802"/>
                  </a:lnTo>
                  <a:lnTo>
                    <a:pt x="415413" y="233461"/>
                  </a:lnTo>
                  <a:lnTo>
                    <a:pt x="112938" y="233461"/>
                  </a:lnTo>
                  <a:lnTo>
                    <a:pt x="112938" y="124829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3" name="object 423"/>
          <p:cNvGrpSpPr/>
          <p:nvPr/>
        </p:nvGrpSpPr>
        <p:grpSpPr>
          <a:xfrm>
            <a:off x="9909103" y="8016432"/>
            <a:ext cx="457200" cy="410209"/>
            <a:chOff x="9909103" y="8016432"/>
            <a:chExt cx="457200" cy="410209"/>
          </a:xfrm>
        </p:grpSpPr>
        <p:sp>
          <p:nvSpPr>
            <p:cNvPr id="424" name="object 424"/>
            <p:cNvSpPr/>
            <p:nvPr/>
          </p:nvSpPr>
          <p:spPr>
            <a:xfrm>
              <a:off x="9915061" y="8022345"/>
              <a:ext cx="445770" cy="398780"/>
            </a:xfrm>
            <a:custGeom>
              <a:avLst/>
              <a:gdLst/>
              <a:ahLst/>
              <a:cxnLst/>
              <a:rect l="l" t="t" r="r" b="b"/>
              <a:pathLst>
                <a:path w="445770" h="398779">
                  <a:moveTo>
                    <a:pt x="221246" y="272967"/>
                  </a:moveTo>
                  <a:lnTo>
                    <a:pt x="163870" y="266869"/>
                  </a:lnTo>
                  <a:lnTo>
                    <a:pt x="114977" y="248940"/>
                  </a:lnTo>
                  <a:lnTo>
                    <a:pt x="77020" y="220430"/>
                  </a:lnTo>
                  <a:lnTo>
                    <a:pt x="52448" y="182593"/>
                  </a:lnTo>
                  <a:lnTo>
                    <a:pt x="43713" y="136679"/>
                  </a:lnTo>
                  <a:lnTo>
                    <a:pt x="52448" y="90949"/>
                  </a:lnTo>
                  <a:lnTo>
                    <a:pt x="77020" y="53184"/>
                  </a:lnTo>
                  <a:lnTo>
                    <a:pt x="114977" y="24615"/>
                  </a:lnTo>
                  <a:lnTo>
                    <a:pt x="163870" y="6476"/>
                  </a:lnTo>
                  <a:lnTo>
                    <a:pt x="221246" y="0"/>
                  </a:lnTo>
                  <a:lnTo>
                    <a:pt x="278813" y="6476"/>
                  </a:lnTo>
                  <a:lnTo>
                    <a:pt x="327822" y="24615"/>
                  </a:lnTo>
                  <a:lnTo>
                    <a:pt x="342905" y="35950"/>
                  </a:lnTo>
                  <a:lnTo>
                    <a:pt x="221246" y="35950"/>
                  </a:lnTo>
                  <a:lnTo>
                    <a:pt x="166897" y="43131"/>
                  </a:lnTo>
                  <a:lnTo>
                    <a:pt x="123536" y="63795"/>
                  </a:lnTo>
                  <a:lnTo>
                    <a:pt x="94895" y="95719"/>
                  </a:lnTo>
                  <a:lnTo>
                    <a:pt x="84710" y="136679"/>
                  </a:lnTo>
                  <a:lnTo>
                    <a:pt x="94895" y="177686"/>
                  </a:lnTo>
                  <a:lnTo>
                    <a:pt x="123536" y="209363"/>
                  </a:lnTo>
                  <a:lnTo>
                    <a:pt x="166897" y="229783"/>
                  </a:lnTo>
                  <a:lnTo>
                    <a:pt x="221246" y="237017"/>
                  </a:lnTo>
                  <a:lnTo>
                    <a:pt x="343720" y="237017"/>
                  </a:lnTo>
                  <a:lnTo>
                    <a:pt x="327822" y="248940"/>
                  </a:lnTo>
                  <a:lnTo>
                    <a:pt x="278813" y="266869"/>
                  </a:lnTo>
                  <a:lnTo>
                    <a:pt x="221246" y="272967"/>
                  </a:lnTo>
                  <a:close/>
                </a:path>
                <a:path w="445770" h="398779">
                  <a:moveTo>
                    <a:pt x="343720" y="237017"/>
                  </a:moveTo>
                  <a:lnTo>
                    <a:pt x="221246" y="237017"/>
                  </a:lnTo>
                  <a:lnTo>
                    <a:pt x="275541" y="229783"/>
                  </a:lnTo>
                  <a:lnTo>
                    <a:pt x="318812" y="209363"/>
                  </a:lnTo>
                  <a:lnTo>
                    <a:pt x="347435" y="177686"/>
                  </a:lnTo>
                  <a:lnTo>
                    <a:pt x="357782" y="136679"/>
                  </a:lnTo>
                  <a:lnTo>
                    <a:pt x="347435" y="95719"/>
                  </a:lnTo>
                  <a:lnTo>
                    <a:pt x="318812" y="63795"/>
                  </a:lnTo>
                  <a:lnTo>
                    <a:pt x="275541" y="43131"/>
                  </a:lnTo>
                  <a:lnTo>
                    <a:pt x="221246" y="35950"/>
                  </a:lnTo>
                  <a:lnTo>
                    <a:pt x="342905" y="35950"/>
                  </a:lnTo>
                  <a:lnTo>
                    <a:pt x="365839" y="53184"/>
                  </a:lnTo>
                  <a:lnTo>
                    <a:pt x="390432" y="90949"/>
                  </a:lnTo>
                  <a:lnTo>
                    <a:pt x="399171" y="136679"/>
                  </a:lnTo>
                  <a:lnTo>
                    <a:pt x="390432" y="182593"/>
                  </a:lnTo>
                  <a:lnTo>
                    <a:pt x="365839" y="220430"/>
                  </a:lnTo>
                  <a:lnTo>
                    <a:pt x="343720" y="237017"/>
                  </a:lnTo>
                  <a:close/>
                </a:path>
                <a:path w="445770" h="398779">
                  <a:moveTo>
                    <a:pt x="445199" y="398188"/>
                  </a:moveTo>
                  <a:lnTo>
                    <a:pt x="0" y="398188"/>
                  </a:lnTo>
                  <a:lnTo>
                    <a:pt x="0" y="361446"/>
                  </a:lnTo>
                  <a:lnTo>
                    <a:pt x="445199" y="361446"/>
                  </a:lnTo>
                  <a:lnTo>
                    <a:pt x="445199" y="3981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915061" y="8022345"/>
              <a:ext cx="445770" cy="398780"/>
            </a:xfrm>
            <a:custGeom>
              <a:avLst/>
              <a:gdLst/>
              <a:ahLst/>
              <a:cxnLst/>
              <a:rect l="l" t="t" r="r" b="b"/>
              <a:pathLst>
                <a:path w="445770" h="398779">
                  <a:moveTo>
                    <a:pt x="221246" y="0"/>
                  </a:moveTo>
                  <a:lnTo>
                    <a:pt x="163870" y="6476"/>
                  </a:lnTo>
                  <a:lnTo>
                    <a:pt x="114977" y="24615"/>
                  </a:lnTo>
                  <a:lnTo>
                    <a:pt x="77020" y="53184"/>
                  </a:lnTo>
                  <a:lnTo>
                    <a:pt x="52448" y="90949"/>
                  </a:lnTo>
                  <a:lnTo>
                    <a:pt x="43713" y="136679"/>
                  </a:lnTo>
                  <a:lnTo>
                    <a:pt x="52448" y="182593"/>
                  </a:lnTo>
                  <a:lnTo>
                    <a:pt x="77020" y="220430"/>
                  </a:lnTo>
                  <a:lnTo>
                    <a:pt x="114977" y="248940"/>
                  </a:lnTo>
                  <a:lnTo>
                    <a:pt x="163870" y="266869"/>
                  </a:lnTo>
                  <a:lnTo>
                    <a:pt x="221246" y="272967"/>
                  </a:lnTo>
                  <a:lnTo>
                    <a:pt x="278813" y="266869"/>
                  </a:lnTo>
                  <a:lnTo>
                    <a:pt x="327822" y="248940"/>
                  </a:lnTo>
                  <a:lnTo>
                    <a:pt x="365839" y="220430"/>
                  </a:lnTo>
                  <a:lnTo>
                    <a:pt x="390432" y="182593"/>
                  </a:lnTo>
                  <a:lnTo>
                    <a:pt x="399171" y="136679"/>
                  </a:lnTo>
                  <a:lnTo>
                    <a:pt x="390432" y="90949"/>
                  </a:lnTo>
                  <a:lnTo>
                    <a:pt x="365839" y="53184"/>
                  </a:lnTo>
                  <a:lnTo>
                    <a:pt x="327822" y="24615"/>
                  </a:lnTo>
                  <a:lnTo>
                    <a:pt x="278813" y="6476"/>
                  </a:lnTo>
                  <a:lnTo>
                    <a:pt x="221246" y="0"/>
                  </a:lnTo>
                  <a:close/>
                </a:path>
                <a:path w="445770" h="398779">
                  <a:moveTo>
                    <a:pt x="221246" y="35950"/>
                  </a:moveTo>
                  <a:lnTo>
                    <a:pt x="275541" y="43131"/>
                  </a:lnTo>
                  <a:lnTo>
                    <a:pt x="318812" y="63795"/>
                  </a:lnTo>
                  <a:lnTo>
                    <a:pt x="347435" y="95719"/>
                  </a:lnTo>
                  <a:lnTo>
                    <a:pt x="357782" y="136679"/>
                  </a:lnTo>
                  <a:lnTo>
                    <a:pt x="347435" y="177686"/>
                  </a:lnTo>
                  <a:lnTo>
                    <a:pt x="318812" y="209363"/>
                  </a:lnTo>
                  <a:lnTo>
                    <a:pt x="275541" y="229783"/>
                  </a:lnTo>
                  <a:lnTo>
                    <a:pt x="221246" y="237017"/>
                  </a:lnTo>
                  <a:lnTo>
                    <a:pt x="166897" y="229783"/>
                  </a:lnTo>
                  <a:lnTo>
                    <a:pt x="123536" y="209363"/>
                  </a:lnTo>
                  <a:lnTo>
                    <a:pt x="94895" y="177686"/>
                  </a:lnTo>
                  <a:lnTo>
                    <a:pt x="84710" y="136679"/>
                  </a:lnTo>
                  <a:lnTo>
                    <a:pt x="94895" y="95719"/>
                  </a:lnTo>
                  <a:lnTo>
                    <a:pt x="123536" y="63795"/>
                  </a:lnTo>
                  <a:lnTo>
                    <a:pt x="166897" y="43131"/>
                  </a:lnTo>
                  <a:lnTo>
                    <a:pt x="221246" y="35950"/>
                  </a:lnTo>
                  <a:close/>
                </a:path>
                <a:path w="445770" h="398779">
                  <a:moveTo>
                    <a:pt x="0" y="361446"/>
                  </a:moveTo>
                  <a:lnTo>
                    <a:pt x="0" y="398188"/>
                  </a:lnTo>
                  <a:lnTo>
                    <a:pt x="445199" y="398188"/>
                  </a:lnTo>
                  <a:lnTo>
                    <a:pt x="445199" y="361446"/>
                  </a:lnTo>
                  <a:lnTo>
                    <a:pt x="0" y="361446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6" name="object 426"/>
          <p:cNvGrpSpPr/>
          <p:nvPr/>
        </p:nvGrpSpPr>
        <p:grpSpPr>
          <a:xfrm>
            <a:off x="10393309" y="8021179"/>
            <a:ext cx="457200" cy="410209"/>
            <a:chOff x="10393309" y="8021179"/>
            <a:chExt cx="457200" cy="410209"/>
          </a:xfrm>
        </p:grpSpPr>
        <p:sp>
          <p:nvSpPr>
            <p:cNvPr id="427" name="object 427"/>
            <p:cNvSpPr/>
            <p:nvPr/>
          </p:nvSpPr>
          <p:spPr>
            <a:xfrm>
              <a:off x="10399205" y="8027301"/>
              <a:ext cx="445770" cy="398145"/>
            </a:xfrm>
            <a:custGeom>
              <a:avLst/>
              <a:gdLst/>
              <a:ahLst/>
              <a:cxnLst/>
              <a:rect l="l" t="t" r="r" b="b"/>
              <a:pathLst>
                <a:path w="445770" h="398145">
                  <a:moveTo>
                    <a:pt x="445160" y="360629"/>
                  </a:moveTo>
                  <a:lnTo>
                    <a:pt x="242506" y="360629"/>
                  </a:lnTo>
                  <a:lnTo>
                    <a:pt x="242506" y="266941"/>
                  </a:lnTo>
                  <a:lnTo>
                    <a:pt x="400354" y="266941"/>
                  </a:lnTo>
                  <a:lnTo>
                    <a:pt x="400354" y="231000"/>
                  </a:lnTo>
                  <a:lnTo>
                    <a:pt x="98247" y="231000"/>
                  </a:lnTo>
                  <a:lnTo>
                    <a:pt x="98247" y="150152"/>
                  </a:lnTo>
                  <a:lnTo>
                    <a:pt x="389153" y="150152"/>
                  </a:lnTo>
                  <a:lnTo>
                    <a:pt x="389153" y="114211"/>
                  </a:lnTo>
                  <a:lnTo>
                    <a:pt x="389153" y="35928"/>
                  </a:lnTo>
                  <a:lnTo>
                    <a:pt x="389153" y="0"/>
                  </a:lnTo>
                  <a:lnTo>
                    <a:pt x="54533" y="0"/>
                  </a:lnTo>
                  <a:lnTo>
                    <a:pt x="54533" y="35928"/>
                  </a:lnTo>
                  <a:lnTo>
                    <a:pt x="346583" y="35928"/>
                  </a:lnTo>
                  <a:lnTo>
                    <a:pt x="346583" y="114211"/>
                  </a:lnTo>
                  <a:lnTo>
                    <a:pt x="55702" y="114211"/>
                  </a:lnTo>
                  <a:lnTo>
                    <a:pt x="55702" y="150152"/>
                  </a:lnTo>
                  <a:lnTo>
                    <a:pt x="55702" y="231000"/>
                  </a:lnTo>
                  <a:lnTo>
                    <a:pt x="55702" y="266941"/>
                  </a:lnTo>
                  <a:lnTo>
                    <a:pt x="199961" y="266941"/>
                  </a:lnTo>
                  <a:lnTo>
                    <a:pt x="199961" y="360629"/>
                  </a:lnTo>
                  <a:lnTo>
                    <a:pt x="0" y="360629"/>
                  </a:lnTo>
                  <a:lnTo>
                    <a:pt x="0" y="397840"/>
                  </a:lnTo>
                  <a:lnTo>
                    <a:pt x="445160" y="397840"/>
                  </a:lnTo>
                  <a:lnTo>
                    <a:pt x="445160" y="3606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399214" y="8027083"/>
              <a:ext cx="445770" cy="398780"/>
            </a:xfrm>
            <a:custGeom>
              <a:avLst/>
              <a:gdLst/>
              <a:ahLst/>
              <a:cxnLst/>
              <a:rect l="l" t="t" r="r" b="b"/>
              <a:pathLst>
                <a:path w="445770" h="398779">
                  <a:moveTo>
                    <a:pt x="242500" y="267438"/>
                  </a:moveTo>
                  <a:lnTo>
                    <a:pt x="400347" y="267438"/>
                  </a:lnTo>
                  <a:lnTo>
                    <a:pt x="400347" y="231087"/>
                  </a:lnTo>
                  <a:lnTo>
                    <a:pt x="98245" y="231087"/>
                  </a:lnTo>
                  <a:lnTo>
                    <a:pt x="98245" y="150111"/>
                  </a:lnTo>
                  <a:lnTo>
                    <a:pt x="389145" y="150111"/>
                  </a:lnTo>
                  <a:lnTo>
                    <a:pt x="389145" y="0"/>
                  </a:lnTo>
                  <a:lnTo>
                    <a:pt x="54532" y="0"/>
                  </a:lnTo>
                  <a:lnTo>
                    <a:pt x="54532" y="36341"/>
                  </a:lnTo>
                  <a:lnTo>
                    <a:pt x="346580" y="36341"/>
                  </a:lnTo>
                  <a:lnTo>
                    <a:pt x="346580" y="114161"/>
                  </a:lnTo>
                  <a:lnTo>
                    <a:pt x="55698" y="114161"/>
                  </a:lnTo>
                  <a:lnTo>
                    <a:pt x="55698" y="267438"/>
                  </a:lnTo>
                  <a:lnTo>
                    <a:pt x="199963" y="267438"/>
                  </a:lnTo>
                  <a:lnTo>
                    <a:pt x="199963" y="361055"/>
                  </a:lnTo>
                  <a:lnTo>
                    <a:pt x="0" y="361055"/>
                  </a:lnTo>
                  <a:lnTo>
                    <a:pt x="0" y="398188"/>
                  </a:lnTo>
                  <a:lnTo>
                    <a:pt x="445152" y="398188"/>
                  </a:lnTo>
                  <a:lnTo>
                    <a:pt x="445152" y="361055"/>
                  </a:lnTo>
                  <a:lnTo>
                    <a:pt x="242500" y="361055"/>
                  </a:lnTo>
                  <a:lnTo>
                    <a:pt x="242500" y="267438"/>
                  </a:lnTo>
                  <a:close/>
                </a:path>
              </a:pathLst>
            </a:custGeom>
            <a:ln w="1180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9" name="object 429"/>
          <p:cNvGrpSpPr/>
          <p:nvPr/>
        </p:nvGrpSpPr>
        <p:grpSpPr>
          <a:xfrm>
            <a:off x="11015725" y="7980449"/>
            <a:ext cx="1383665" cy="511809"/>
            <a:chOff x="11015725" y="7980449"/>
            <a:chExt cx="1383665" cy="511809"/>
          </a:xfrm>
        </p:grpSpPr>
        <p:sp>
          <p:nvSpPr>
            <p:cNvPr id="430" name="object 430"/>
            <p:cNvSpPr/>
            <p:nvPr/>
          </p:nvSpPr>
          <p:spPr>
            <a:xfrm>
              <a:off x="11021629" y="7990352"/>
              <a:ext cx="455295" cy="495934"/>
            </a:xfrm>
            <a:custGeom>
              <a:avLst/>
              <a:gdLst/>
              <a:ahLst/>
              <a:cxnLst/>
              <a:rect l="l" t="t" r="r" b="b"/>
              <a:pathLst>
                <a:path w="455295" h="495934">
                  <a:moveTo>
                    <a:pt x="382154" y="302187"/>
                  </a:moveTo>
                  <a:lnTo>
                    <a:pt x="339215" y="302187"/>
                  </a:lnTo>
                  <a:lnTo>
                    <a:pt x="339215" y="0"/>
                  </a:lnTo>
                  <a:lnTo>
                    <a:pt x="382154" y="0"/>
                  </a:lnTo>
                  <a:lnTo>
                    <a:pt x="382154" y="129567"/>
                  </a:lnTo>
                  <a:lnTo>
                    <a:pt x="455243" y="129567"/>
                  </a:lnTo>
                  <a:lnTo>
                    <a:pt x="455243" y="166299"/>
                  </a:lnTo>
                  <a:lnTo>
                    <a:pt x="382154" y="166299"/>
                  </a:lnTo>
                  <a:lnTo>
                    <a:pt x="382154" y="302187"/>
                  </a:lnTo>
                  <a:close/>
                </a:path>
                <a:path w="455295" h="495934">
                  <a:moveTo>
                    <a:pt x="23242" y="282834"/>
                  </a:moveTo>
                  <a:lnTo>
                    <a:pt x="0" y="247675"/>
                  </a:lnTo>
                  <a:lnTo>
                    <a:pt x="40783" y="226668"/>
                  </a:lnTo>
                  <a:lnTo>
                    <a:pt x="74550" y="197734"/>
                  </a:lnTo>
                  <a:lnTo>
                    <a:pt x="100153" y="162238"/>
                  </a:lnTo>
                  <a:lnTo>
                    <a:pt x="116446" y="121547"/>
                  </a:lnTo>
                  <a:lnTo>
                    <a:pt x="122281" y="77029"/>
                  </a:lnTo>
                  <a:lnTo>
                    <a:pt x="122281" y="25673"/>
                  </a:lnTo>
                  <a:lnTo>
                    <a:pt x="164380" y="25673"/>
                  </a:lnTo>
                  <a:lnTo>
                    <a:pt x="164380" y="80184"/>
                  </a:lnTo>
                  <a:lnTo>
                    <a:pt x="173341" y="129311"/>
                  </a:lnTo>
                  <a:lnTo>
                    <a:pt x="188502" y="156032"/>
                  </a:lnTo>
                  <a:lnTo>
                    <a:pt x="144498" y="156032"/>
                  </a:lnTo>
                  <a:lnTo>
                    <a:pt x="124724" y="197453"/>
                  </a:lnTo>
                  <a:lnTo>
                    <a:pt x="97347" y="233061"/>
                  </a:lnTo>
                  <a:lnTo>
                    <a:pt x="63231" y="261855"/>
                  </a:lnTo>
                  <a:lnTo>
                    <a:pt x="23242" y="282834"/>
                  </a:lnTo>
                  <a:close/>
                </a:path>
                <a:path w="455295" h="495934">
                  <a:moveTo>
                    <a:pt x="261926" y="269011"/>
                  </a:moveTo>
                  <a:lnTo>
                    <a:pt x="223861" y="250137"/>
                  </a:lnTo>
                  <a:lnTo>
                    <a:pt x="190960" y="224372"/>
                  </a:lnTo>
                  <a:lnTo>
                    <a:pt x="164185" y="192683"/>
                  </a:lnTo>
                  <a:lnTo>
                    <a:pt x="144498" y="156032"/>
                  </a:lnTo>
                  <a:lnTo>
                    <a:pt x="188502" y="156032"/>
                  </a:lnTo>
                  <a:lnTo>
                    <a:pt x="198334" y="173362"/>
                  </a:lnTo>
                  <a:lnTo>
                    <a:pt x="236524" y="209339"/>
                  </a:lnTo>
                  <a:lnTo>
                    <a:pt x="285075" y="234243"/>
                  </a:lnTo>
                  <a:lnTo>
                    <a:pt x="261926" y="269011"/>
                  </a:lnTo>
                  <a:close/>
                </a:path>
                <a:path w="455295" h="495934">
                  <a:moveTo>
                    <a:pt x="226268" y="495361"/>
                  </a:moveTo>
                  <a:lnTo>
                    <a:pt x="158825" y="489337"/>
                  </a:lnTo>
                  <a:lnTo>
                    <a:pt x="108105" y="471759"/>
                  </a:lnTo>
                  <a:lnTo>
                    <a:pt x="76165" y="443366"/>
                  </a:lnTo>
                  <a:lnTo>
                    <a:pt x="65061" y="404899"/>
                  </a:lnTo>
                  <a:lnTo>
                    <a:pt x="76165" y="366827"/>
                  </a:lnTo>
                  <a:lnTo>
                    <a:pt x="108105" y="338532"/>
                  </a:lnTo>
                  <a:lnTo>
                    <a:pt x="158825" y="320902"/>
                  </a:lnTo>
                  <a:lnTo>
                    <a:pt x="226268" y="314828"/>
                  </a:lnTo>
                  <a:lnTo>
                    <a:pt x="293432" y="320902"/>
                  </a:lnTo>
                  <a:lnTo>
                    <a:pt x="343812" y="338532"/>
                  </a:lnTo>
                  <a:lnTo>
                    <a:pt x="356627" y="349987"/>
                  </a:lnTo>
                  <a:lnTo>
                    <a:pt x="226268" y="349987"/>
                  </a:lnTo>
                  <a:lnTo>
                    <a:pt x="176729" y="353789"/>
                  </a:lnTo>
                  <a:lnTo>
                    <a:pt x="139399" y="364702"/>
                  </a:lnTo>
                  <a:lnTo>
                    <a:pt x="115912" y="381985"/>
                  </a:lnTo>
                  <a:lnTo>
                    <a:pt x="107906" y="404899"/>
                  </a:lnTo>
                  <a:lnTo>
                    <a:pt x="115912" y="428379"/>
                  </a:lnTo>
                  <a:lnTo>
                    <a:pt x="139399" y="445784"/>
                  </a:lnTo>
                  <a:lnTo>
                    <a:pt x="176729" y="456670"/>
                  </a:lnTo>
                  <a:lnTo>
                    <a:pt x="226268" y="460593"/>
                  </a:lnTo>
                  <a:lnTo>
                    <a:pt x="356260" y="460593"/>
                  </a:lnTo>
                  <a:lnTo>
                    <a:pt x="343812" y="471759"/>
                  </a:lnTo>
                  <a:lnTo>
                    <a:pt x="293432" y="489337"/>
                  </a:lnTo>
                  <a:lnTo>
                    <a:pt x="226268" y="495361"/>
                  </a:lnTo>
                  <a:close/>
                </a:path>
                <a:path w="455295" h="495934">
                  <a:moveTo>
                    <a:pt x="356260" y="460593"/>
                  </a:moveTo>
                  <a:lnTo>
                    <a:pt x="226268" y="460593"/>
                  </a:lnTo>
                  <a:lnTo>
                    <a:pt x="275793" y="456670"/>
                  </a:lnTo>
                  <a:lnTo>
                    <a:pt x="313032" y="445784"/>
                  </a:lnTo>
                  <a:lnTo>
                    <a:pt x="336479" y="428379"/>
                  </a:lnTo>
                  <a:lnTo>
                    <a:pt x="344629" y="404899"/>
                  </a:lnTo>
                  <a:lnTo>
                    <a:pt x="336479" y="381985"/>
                  </a:lnTo>
                  <a:lnTo>
                    <a:pt x="313032" y="364702"/>
                  </a:lnTo>
                  <a:lnTo>
                    <a:pt x="275793" y="353789"/>
                  </a:lnTo>
                  <a:lnTo>
                    <a:pt x="226268" y="349987"/>
                  </a:lnTo>
                  <a:lnTo>
                    <a:pt x="356627" y="349987"/>
                  </a:lnTo>
                  <a:lnTo>
                    <a:pt x="375465" y="366827"/>
                  </a:lnTo>
                  <a:lnTo>
                    <a:pt x="386448" y="404899"/>
                  </a:lnTo>
                  <a:lnTo>
                    <a:pt x="375465" y="443366"/>
                  </a:lnTo>
                  <a:lnTo>
                    <a:pt x="356260" y="46059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1021629" y="7990352"/>
              <a:ext cx="455295" cy="495934"/>
            </a:xfrm>
            <a:custGeom>
              <a:avLst/>
              <a:gdLst/>
              <a:ahLst/>
              <a:cxnLst/>
              <a:rect l="l" t="t" r="r" b="b"/>
              <a:pathLst>
                <a:path w="455295" h="495934">
                  <a:moveTo>
                    <a:pt x="382154" y="0"/>
                  </a:moveTo>
                  <a:lnTo>
                    <a:pt x="339215" y="0"/>
                  </a:lnTo>
                  <a:lnTo>
                    <a:pt x="339215" y="302187"/>
                  </a:lnTo>
                  <a:lnTo>
                    <a:pt x="382154" y="302187"/>
                  </a:lnTo>
                  <a:lnTo>
                    <a:pt x="382154" y="166299"/>
                  </a:lnTo>
                  <a:lnTo>
                    <a:pt x="455243" y="166299"/>
                  </a:lnTo>
                  <a:lnTo>
                    <a:pt x="455243" y="129567"/>
                  </a:lnTo>
                  <a:lnTo>
                    <a:pt x="382154" y="129567"/>
                  </a:lnTo>
                  <a:lnTo>
                    <a:pt x="382154" y="0"/>
                  </a:lnTo>
                  <a:close/>
                </a:path>
                <a:path w="455295" h="495934">
                  <a:moveTo>
                    <a:pt x="144498" y="156032"/>
                  </a:moveTo>
                  <a:lnTo>
                    <a:pt x="164185" y="192683"/>
                  </a:lnTo>
                  <a:lnTo>
                    <a:pt x="190960" y="224372"/>
                  </a:lnTo>
                  <a:lnTo>
                    <a:pt x="223861" y="250137"/>
                  </a:lnTo>
                  <a:lnTo>
                    <a:pt x="261926" y="269011"/>
                  </a:lnTo>
                  <a:lnTo>
                    <a:pt x="285075" y="234243"/>
                  </a:lnTo>
                  <a:lnTo>
                    <a:pt x="236524" y="209339"/>
                  </a:lnTo>
                  <a:lnTo>
                    <a:pt x="198334" y="173362"/>
                  </a:lnTo>
                  <a:lnTo>
                    <a:pt x="173341" y="129311"/>
                  </a:lnTo>
                  <a:lnTo>
                    <a:pt x="164380" y="80184"/>
                  </a:lnTo>
                  <a:lnTo>
                    <a:pt x="164380" y="25673"/>
                  </a:lnTo>
                  <a:lnTo>
                    <a:pt x="122281" y="25673"/>
                  </a:lnTo>
                  <a:lnTo>
                    <a:pt x="122281" y="77029"/>
                  </a:lnTo>
                  <a:lnTo>
                    <a:pt x="116446" y="121547"/>
                  </a:lnTo>
                  <a:lnTo>
                    <a:pt x="100153" y="162238"/>
                  </a:lnTo>
                  <a:lnTo>
                    <a:pt x="74550" y="197734"/>
                  </a:lnTo>
                  <a:lnTo>
                    <a:pt x="40783" y="226668"/>
                  </a:lnTo>
                  <a:lnTo>
                    <a:pt x="0" y="247675"/>
                  </a:lnTo>
                  <a:lnTo>
                    <a:pt x="23242" y="282834"/>
                  </a:lnTo>
                  <a:lnTo>
                    <a:pt x="63231" y="261855"/>
                  </a:lnTo>
                  <a:lnTo>
                    <a:pt x="97347" y="233061"/>
                  </a:lnTo>
                  <a:lnTo>
                    <a:pt x="124724" y="197453"/>
                  </a:lnTo>
                  <a:lnTo>
                    <a:pt x="144498" y="156032"/>
                  </a:lnTo>
                  <a:close/>
                </a:path>
                <a:path w="455295" h="495934">
                  <a:moveTo>
                    <a:pt x="226268" y="314828"/>
                  </a:moveTo>
                  <a:lnTo>
                    <a:pt x="158825" y="320902"/>
                  </a:lnTo>
                  <a:lnTo>
                    <a:pt x="108105" y="338532"/>
                  </a:lnTo>
                  <a:lnTo>
                    <a:pt x="76165" y="366827"/>
                  </a:lnTo>
                  <a:lnTo>
                    <a:pt x="65061" y="404899"/>
                  </a:lnTo>
                  <a:lnTo>
                    <a:pt x="76165" y="443366"/>
                  </a:lnTo>
                  <a:lnTo>
                    <a:pt x="108105" y="471759"/>
                  </a:lnTo>
                  <a:lnTo>
                    <a:pt x="158825" y="489337"/>
                  </a:lnTo>
                  <a:lnTo>
                    <a:pt x="226268" y="495361"/>
                  </a:lnTo>
                  <a:lnTo>
                    <a:pt x="293432" y="489337"/>
                  </a:lnTo>
                  <a:lnTo>
                    <a:pt x="343812" y="471759"/>
                  </a:lnTo>
                  <a:lnTo>
                    <a:pt x="375465" y="443366"/>
                  </a:lnTo>
                  <a:lnTo>
                    <a:pt x="386448" y="404899"/>
                  </a:lnTo>
                  <a:lnTo>
                    <a:pt x="375465" y="366827"/>
                  </a:lnTo>
                  <a:lnTo>
                    <a:pt x="343812" y="338532"/>
                  </a:lnTo>
                  <a:lnTo>
                    <a:pt x="293432" y="320902"/>
                  </a:lnTo>
                  <a:lnTo>
                    <a:pt x="226268" y="314828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123599" y="8334403"/>
              <a:ext cx="248596" cy="122479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11508890" y="7986395"/>
              <a:ext cx="451484" cy="499745"/>
            </a:xfrm>
            <a:custGeom>
              <a:avLst/>
              <a:gdLst/>
              <a:ahLst/>
              <a:cxnLst/>
              <a:rect l="l" t="t" r="r" b="b"/>
              <a:pathLst>
                <a:path w="451484" h="499745">
                  <a:moveTo>
                    <a:pt x="166340" y="60441"/>
                  </a:moveTo>
                  <a:lnTo>
                    <a:pt x="123775" y="60441"/>
                  </a:lnTo>
                  <a:lnTo>
                    <a:pt x="123775" y="0"/>
                  </a:lnTo>
                  <a:lnTo>
                    <a:pt x="166340" y="0"/>
                  </a:lnTo>
                  <a:lnTo>
                    <a:pt x="166340" y="60441"/>
                  </a:lnTo>
                  <a:close/>
                </a:path>
                <a:path w="451484" h="499745">
                  <a:moveTo>
                    <a:pt x="289742" y="95600"/>
                  </a:moveTo>
                  <a:lnTo>
                    <a:pt x="0" y="95600"/>
                  </a:lnTo>
                  <a:lnTo>
                    <a:pt x="0" y="60441"/>
                  </a:lnTo>
                  <a:lnTo>
                    <a:pt x="289742" y="60441"/>
                  </a:lnTo>
                  <a:lnTo>
                    <a:pt x="289742" y="95600"/>
                  </a:lnTo>
                  <a:close/>
                </a:path>
                <a:path w="451484" h="499745">
                  <a:moveTo>
                    <a:pt x="379074" y="324323"/>
                  </a:moveTo>
                  <a:lnTo>
                    <a:pt x="336135" y="324323"/>
                  </a:lnTo>
                  <a:lnTo>
                    <a:pt x="336135" y="3956"/>
                  </a:lnTo>
                  <a:lnTo>
                    <a:pt x="379074" y="3956"/>
                  </a:lnTo>
                  <a:lnTo>
                    <a:pt x="379074" y="90862"/>
                  </a:lnTo>
                  <a:lnTo>
                    <a:pt x="451043" y="90862"/>
                  </a:lnTo>
                  <a:lnTo>
                    <a:pt x="451043" y="127203"/>
                  </a:lnTo>
                  <a:lnTo>
                    <a:pt x="379074" y="127203"/>
                  </a:lnTo>
                  <a:lnTo>
                    <a:pt x="379074" y="195938"/>
                  </a:lnTo>
                  <a:lnTo>
                    <a:pt x="451043" y="195938"/>
                  </a:lnTo>
                  <a:lnTo>
                    <a:pt x="451043" y="232670"/>
                  </a:lnTo>
                  <a:lnTo>
                    <a:pt x="379074" y="232670"/>
                  </a:lnTo>
                  <a:lnTo>
                    <a:pt x="379074" y="324323"/>
                  </a:lnTo>
                  <a:close/>
                </a:path>
                <a:path w="451484" h="499745">
                  <a:moveTo>
                    <a:pt x="145058" y="296276"/>
                  </a:moveTo>
                  <a:lnTo>
                    <a:pt x="96838" y="290299"/>
                  </a:lnTo>
                  <a:lnTo>
                    <a:pt x="59775" y="272768"/>
                  </a:lnTo>
                  <a:lnTo>
                    <a:pt x="36067" y="245165"/>
                  </a:lnTo>
                  <a:lnTo>
                    <a:pt x="27910" y="208970"/>
                  </a:lnTo>
                  <a:lnTo>
                    <a:pt x="36067" y="172769"/>
                  </a:lnTo>
                  <a:lnTo>
                    <a:pt x="59775" y="145123"/>
                  </a:lnTo>
                  <a:lnTo>
                    <a:pt x="96838" y="127476"/>
                  </a:lnTo>
                  <a:lnTo>
                    <a:pt x="145058" y="121273"/>
                  </a:lnTo>
                  <a:lnTo>
                    <a:pt x="192629" y="127476"/>
                  </a:lnTo>
                  <a:lnTo>
                    <a:pt x="229418" y="145123"/>
                  </a:lnTo>
                  <a:lnTo>
                    <a:pt x="237111" y="154058"/>
                  </a:lnTo>
                  <a:lnTo>
                    <a:pt x="145058" y="154058"/>
                  </a:lnTo>
                  <a:lnTo>
                    <a:pt x="113689" y="158197"/>
                  </a:lnTo>
                  <a:lnTo>
                    <a:pt x="89576" y="169370"/>
                  </a:lnTo>
                  <a:lnTo>
                    <a:pt x="74161" y="186615"/>
                  </a:lnTo>
                  <a:lnTo>
                    <a:pt x="68888" y="208970"/>
                  </a:lnTo>
                  <a:lnTo>
                    <a:pt x="74161" y="230969"/>
                  </a:lnTo>
                  <a:lnTo>
                    <a:pt x="89576" y="247783"/>
                  </a:lnTo>
                  <a:lnTo>
                    <a:pt x="113689" y="258522"/>
                  </a:lnTo>
                  <a:lnTo>
                    <a:pt x="145058" y="262300"/>
                  </a:lnTo>
                  <a:lnTo>
                    <a:pt x="238446" y="262300"/>
                  </a:lnTo>
                  <a:lnTo>
                    <a:pt x="229418" y="272768"/>
                  </a:lnTo>
                  <a:lnTo>
                    <a:pt x="192629" y="290299"/>
                  </a:lnTo>
                  <a:lnTo>
                    <a:pt x="145058" y="296276"/>
                  </a:lnTo>
                  <a:close/>
                </a:path>
                <a:path w="451484" h="499745">
                  <a:moveTo>
                    <a:pt x="238446" y="262300"/>
                  </a:moveTo>
                  <a:lnTo>
                    <a:pt x="145058" y="262300"/>
                  </a:lnTo>
                  <a:lnTo>
                    <a:pt x="176006" y="258522"/>
                  </a:lnTo>
                  <a:lnTo>
                    <a:pt x="199980" y="247783"/>
                  </a:lnTo>
                  <a:lnTo>
                    <a:pt x="215535" y="230969"/>
                  </a:lnTo>
                  <a:lnTo>
                    <a:pt x="221227" y="208970"/>
                  </a:lnTo>
                  <a:lnTo>
                    <a:pt x="215535" y="186615"/>
                  </a:lnTo>
                  <a:lnTo>
                    <a:pt x="199980" y="169370"/>
                  </a:lnTo>
                  <a:lnTo>
                    <a:pt x="176006" y="158197"/>
                  </a:lnTo>
                  <a:lnTo>
                    <a:pt x="145058" y="154058"/>
                  </a:lnTo>
                  <a:lnTo>
                    <a:pt x="237111" y="154058"/>
                  </a:lnTo>
                  <a:lnTo>
                    <a:pt x="253221" y="172769"/>
                  </a:lnTo>
                  <a:lnTo>
                    <a:pt x="261832" y="208970"/>
                  </a:lnTo>
                  <a:lnTo>
                    <a:pt x="253221" y="245165"/>
                  </a:lnTo>
                  <a:lnTo>
                    <a:pt x="238446" y="262300"/>
                  </a:lnTo>
                  <a:close/>
                </a:path>
                <a:path w="451484" h="499745">
                  <a:moveTo>
                    <a:pt x="225521" y="499317"/>
                  </a:moveTo>
                  <a:lnTo>
                    <a:pt x="158632" y="493540"/>
                  </a:lnTo>
                  <a:lnTo>
                    <a:pt x="108431" y="476801"/>
                  </a:lnTo>
                  <a:lnTo>
                    <a:pt x="76941" y="449989"/>
                  </a:lnTo>
                  <a:lnTo>
                    <a:pt x="66181" y="413994"/>
                  </a:lnTo>
                  <a:lnTo>
                    <a:pt x="76941" y="377536"/>
                  </a:lnTo>
                  <a:lnTo>
                    <a:pt x="108431" y="350486"/>
                  </a:lnTo>
                  <a:lnTo>
                    <a:pt x="158632" y="333660"/>
                  </a:lnTo>
                  <a:lnTo>
                    <a:pt x="225521" y="327870"/>
                  </a:lnTo>
                  <a:lnTo>
                    <a:pt x="291984" y="333660"/>
                  </a:lnTo>
                  <a:lnTo>
                    <a:pt x="342004" y="350486"/>
                  </a:lnTo>
                  <a:lnTo>
                    <a:pt x="355697" y="362237"/>
                  </a:lnTo>
                  <a:lnTo>
                    <a:pt x="225521" y="362237"/>
                  </a:lnTo>
                  <a:lnTo>
                    <a:pt x="176375" y="365658"/>
                  </a:lnTo>
                  <a:lnTo>
                    <a:pt x="139550" y="375671"/>
                  </a:lnTo>
                  <a:lnTo>
                    <a:pt x="116517" y="391907"/>
                  </a:lnTo>
                  <a:lnTo>
                    <a:pt x="108746" y="413994"/>
                  </a:lnTo>
                  <a:lnTo>
                    <a:pt x="116517" y="435508"/>
                  </a:lnTo>
                  <a:lnTo>
                    <a:pt x="139550" y="451616"/>
                  </a:lnTo>
                  <a:lnTo>
                    <a:pt x="176375" y="461652"/>
                  </a:lnTo>
                  <a:lnTo>
                    <a:pt x="225521" y="464950"/>
                  </a:lnTo>
                  <a:lnTo>
                    <a:pt x="355936" y="464950"/>
                  </a:lnTo>
                  <a:lnTo>
                    <a:pt x="342004" y="476801"/>
                  </a:lnTo>
                  <a:lnTo>
                    <a:pt x="291984" y="493540"/>
                  </a:lnTo>
                  <a:lnTo>
                    <a:pt x="225521" y="499317"/>
                  </a:lnTo>
                  <a:close/>
                </a:path>
                <a:path w="451484" h="499745">
                  <a:moveTo>
                    <a:pt x="355936" y="464950"/>
                  </a:moveTo>
                  <a:lnTo>
                    <a:pt x="225521" y="464950"/>
                  </a:lnTo>
                  <a:lnTo>
                    <a:pt x="274228" y="461652"/>
                  </a:lnTo>
                  <a:lnTo>
                    <a:pt x="310850" y="451616"/>
                  </a:lnTo>
                  <a:lnTo>
                    <a:pt x="333908" y="435508"/>
                  </a:lnTo>
                  <a:lnTo>
                    <a:pt x="341922" y="413994"/>
                  </a:lnTo>
                  <a:lnTo>
                    <a:pt x="333908" y="391907"/>
                  </a:lnTo>
                  <a:lnTo>
                    <a:pt x="310850" y="375671"/>
                  </a:lnTo>
                  <a:lnTo>
                    <a:pt x="274228" y="365658"/>
                  </a:lnTo>
                  <a:lnTo>
                    <a:pt x="225521" y="362237"/>
                  </a:lnTo>
                  <a:lnTo>
                    <a:pt x="355697" y="362237"/>
                  </a:lnTo>
                  <a:lnTo>
                    <a:pt x="373524" y="377536"/>
                  </a:lnTo>
                  <a:lnTo>
                    <a:pt x="384488" y="413994"/>
                  </a:lnTo>
                  <a:lnTo>
                    <a:pt x="373524" y="449989"/>
                  </a:lnTo>
                  <a:lnTo>
                    <a:pt x="355936" y="46495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1508890" y="7986395"/>
              <a:ext cx="451484" cy="324485"/>
            </a:xfrm>
            <a:custGeom>
              <a:avLst/>
              <a:gdLst/>
              <a:ahLst/>
              <a:cxnLst/>
              <a:rect l="l" t="t" r="r" b="b"/>
              <a:pathLst>
                <a:path w="451484" h="324484">
                  <a:moveTo>
                    <a:pt x="166340" y="60441"/>
                  </a:moveTo>
                  <a:lnTo>
                    <a:pt x="166340" y="0"/>
                  </a:lnTo>
                  <a:lnTo>
                    <a:pt x="123775" y="0"/>
                  </a:lnTo>
                  <a:lnTo>
                    <a:pt x="123775" y="60441"/>
                  </a:lnTo>
                  <a:lnTo>
                    <a:pt x="0" y="60441"/>
                  </a:lnTo>
                  <a:lnTo>
                    <a:pt x="0" y="95600"/>
                  </a:lnTo>
                  <a:lnTo>
                    <a:pt x="289742" y="95600"/>
                  </a:lnTo>
                  <a:lnTo>
                    <a:pt x="289742" y="60441"/>
                  </a:lnTo>
                  <a:lnTo>
                    <a:pt x="166340" y="60441"/>
                  </a:lnTo>
                  <a:close/>
                </a:path>
                <a:path w="451484" h="324484">
                  <a:moveTo>
                    <a:pt x="451043" y="90862"/>
                  </a:moveTo>
                  <a:lnTo>
                    <a:pt x="379074" y="90862"/>
                  </a:lnTo>
                  <a:lnTo>
                    <a:pt x="379074" y="3956"/>
                  </a:lnTo>
                  <a:lnTo>
                    <a:pt x="336135" y="3956"/>
                  </a:lnTo>
                  <a:lnTo>
                    <a:pt x="336135" y="324323"/>
                  </a:lnTo>
                  <a:lnTo>
                    <a:pt x="379074" y="324323"/>
                  </a:lnTo>
                  <a:lnTo>
                    <a:pt x="379074" y="232670"/>
                  </a:lnTo>
                  <a:lnTo>
                    <a:pt x="451043" y="232670"/>
                  </a:lnTo>
                  <a:lnTo>
                    <a:pt x="451043" y="195938"/>
                  </a:lnTo>
                  <a:lnTo>
                    <a:pt x="379074" y="195938"/>
                  </a:lnTo>
                  <a:lnTo>
                    <a:pt x="379074" y="127203"/>
                  </a:lnTo>
                  <a:lnTo>
                    <a:pt x="451043" y="127203"/>
                  </a:lnTo>
                  <a:lnTo>
                    <a:pt x="451043" y="9086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530885" y="8101754"/>
              <a:ext cx="245752" cy="186833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11575071" y="8314266"/>
              <a:ext cx="318770" cy="171450"/>
            </a:xfrm>
            <a:custGeom>
              <a:avLst/>
              <a:gdLst/>
              <a:ahLst/>
              <a:cxnLst/>
              <a:rect l="l" t="t" r="r" b="b"/>
              <a:pathLst>
                <a:path w="318770" h="171450">
                  <a:moveTo>
                    <a:pt x="159339" y="0"/>
                  </a:moveTo>
                  <a:lnTo>
                    <a:pt x="92450" y="5789"/>
                  </a:lnTo>
                  <a:lnTo>
                    <a:pt x="42250" y="22616"/>
                  </a:lnTo>
                  <a:lnTo>
                    <a:pt x="10759" y="49666"/>
                  </a:lnTo>
                  <a:lnTo>
                    <a:pt x="0" y="86124"/>
                  </a:lnTo>
                  <a:lnTo>
                    <a:pt x="10759" y="122119"/>
                  </a:lnTo>
                  <a:lnTo>
                    <a:pt x="42250" y="148930"/>
                  </a:lnTo>
                  <a:lnTo>
                    <a:pt x="92450" y="165670"/>
                  </a:lnTo>
                  <a:lnTo>
                    <a:pt x="159339" y="171447"/>
                  </a:lnTo>
                  <a:lnTo>
                    <a:pt x="225803" y="165670"/>
                  </a:lnTo>
                  <a:lnTo>
                    <a:pt x="275822" y="148930"/>
                  </a:lnTo>
                  <a:lnTo>
                    <a:pt x="307342" y="122119"/>
                  </a:lnTo>
                  <a:lnTo>
                    <a:pt x="318306" y="86124"/>
                  </a:lnTo>
                  <a:lnTo>
                    <a:pt x="307342" y="49666"/>
                  </a:lnTo>
                  <a:lnTo>
                    <a:pt x="275822" y="22616"/>
                  </a:lnTo>
                  <a:lnTo>
                    <a:pt x="225803" y="5789"/>
                  </a:lnTo>
                  <a:lnTo>
                    <a:pt x="159339" y="0"/>
                  </a:lnTo>
                  <a:close/>
                </a:path>
              </a:pathLst>
            </a:custGeom>
            <a:ln w="1186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611698" y="8342695"/>
              <a:ext cx="245053" cy="114589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11993433" y="7990743"/>
              <a:ext cx="400050" cy="489584"/>
            </a:xfrm>
            <a:custGeom>
              <a:avLst/>
              <a:gdLst/>
              <a:ahLst/>
              <a:cxnLst/>
              <a:rect l="l" t="t" r="r" b="b"/>
              <a:pathLst>
                <a:path w="400050" h="489584">
                  <a:moveTo>
                    <a:pt x="399993" y="285208"/>
                  </a:moveTo>
                  <a:lnTo>
                    <a:pt x="356588" y="285208"/>
                  </a:lnTo>
                  <a:lnTo>
                    <a:pt x="356588" y="0"/>
                  </a:lnTo>
                  <a:lnTo>
                    <a:pt x="399993" y="0"/>
                  </a:lnTo>
                  <a:lnTo>
                    <a:pt x="399993" y="285208"/>
                  </a:lnTo>
                  <a:close/>
                </a:path>
                <a:path w="400050" h="489584">
                  <a:moveTo>
                    <a:pt x="279672" y="181314"/>
                  </a:moveTo>
                  <a:lnTo>
                    <a:pt x="44069" y="181314"/>
                  </a:lnTo>
                  <a:lnTo>
                    <a:pt x="44069" y="24491"/>
                  </a:lnTo>
                  <a:lnTo>
                    <a:pt x="275004" y="24491"/>
                  </a:lnTo>
                  <a:lnTo>
                    <a:pt x="275004" y="60832"/>
                  </a:lnTo>
                  <a:lnTo>
                    <a:pt x="87381" y="60832"/>
                  </a:lnTo>
                  <a:lnTo>
                    <a:pt x="87381" y="146155"/>
                  </a:lnTo>
                  <a:lnTo>
                    <a:pt x="279672" y="146155"/>
                  </a:lnTo>
                  <a:lnTo>
                    <a:pt x="279672" y="181314"/>
                  </a:lnTo>
                  <a:close/>
                </a:path>
                <a:path w="400050" h="489584">
                  <a:moveTo>
                    <a:pt x="6544" y="273358"/>
                  </a:moveTo>
                  <a:lnTo>
                    <a:pt x="0" y="236958"/>
                  </a:lnTo>
                  <a:lnTo>
                    <a:pt x="32226" y="236958"/>
                  </a:lnTo>
                  <a:lnTo>
                    <a:pt x="102503" y="236100"/>
                  </a:lnTo>
                  <a:lnTo>
                    <a:pt x="139654" y="235044"/>
                  </a:lnTo>
                  <a:lnTo>
                    <a:pt x="139654" y="181314"/>
                  </a:lnTo>
                  <a:lnTo>
                    <a:pt x="182593" y="181314"/>
                  </a:lnTo>
                  <a:lnTo>
                    <a:pt x="182593" y="233261"/>
                  </a:lnTo>
                  <a:lnTo>
                    <a:pt x="317246" y="233261"/>
                  </a:lnTo>
                  <a:lnTo>
                    <a:pt x="318690" y="252814"/>
                  </a:lnTo>
                  <a:lnTo>
                    <a:pt x="264751" y="260757"/>
                  </a:lnTo>
                  <a:lnTo>
                    <a:pt x="210029" y="266307"/>
                  </a:lnTo>
                  <a:lnTo>
                    <a:pt x="155686" y="269904"/>
                  </a:lnTo>
                  <a:lnTo>
                    <a:pt x="102883" y="271985"/>
                  </a:lnTo>
                  <a:lnTo>
                    <a:pt x="52782" y="272990"/>
                  </a:lnTo>
                  <a:lnTo>
                    <a:pt x="6544" y="273358"/>
                  </a:lnTo>
                  <a:close/>
                </a:path>
                <a:path w="400050" h="489584">
                  <a:moveTo>
                    <a:pt x="317246" y="233261"/>
                  </a:moveTo>
                  <a:lnTo>
                    <a:pt x="182593" y="233261"/>
                  </a:lnTo>
                  <a:lnTo>
                    <a:pt x="216673" y="231215"/>
                  </a:lnTo>
                  <a:lnTo>
                    <a:pt x="250525" y="228573"/>
                  </a:lnTo>
                  <a:lnTo>
                    <a:pt x="283852" y="225263"/>
                  </a:lnTo>
                  <a:lnTo>
                    <a:pt x="316356" y="221211"/>
                  </a:lnTo>
                  <a:lnTo>
                    <a:pt x="317246" y="233261"/>
                  </a:lnTo>
                  <a:close/>
                </a:path>
                <a:path w="400050" h="489584">
                  <a:moveTo>
                    <a:pt x="399993" y="489441"/>
                  </a:moveTo>
                  <a:lnTo>
                    <a:pt x="79260" y="489441"/>
                  </a:lnTo>
                  <a:lnTo>
                    <a:pt x="79260" y="307726"/>
                  </a:lnTo>
                  <a:lnTo>
                    <a:pt x="122199" y="307726"/>
                  </a:lnTo>
                  <a:lnTo>
                    <a:pt x="122199" y="360655"/>
                  </a:lnTo>
                  <a:lnTo>
                    <a:pt x="399993" y="360655"/>
                  </a:lnTo>
                  <a:lnTo>
                    <a:pt x="399993" y="395023"/>
                  </a:lnTo>
                  <a:lnTo>
                    <a:pt x="122199" y="395023"/>
                  </a:lnTo>
                  <a:lnTo>
                    <a:pt x="122199" y="453491"/>
                  </a:lnTo>
                  <a:lnTo>
                    <a:pt x="399993" y="453491"/>
                  </a:lnTo>
                  <a:lnTo>
                    <a:pt x="399993" y="489441"/>
                  </a:lnTo>
                  <a:close/>
                </a:path>
                <a:path w="400050" h="489584">
                  <a:moveTo>
                    <a:pt x="399993" y="360655"/>
                  </a:moveTo>
                  <a:lnTo>
                    <a:pt x="357802" y="360655"/>
                  </a:lnTo>
                  <a:lnTo>
                    <a:pt x="357802" y="307726"/>
                  </a:lnTo>
                  <a:lnTo>
                    <a:pt x="399993" y="307726"/>
                  </a:lnTo>
                  <a:lnTo>
                    <a:pt x="399993" y="360655"/>
                  </a:lnTo>
                  <a:close/>
                </a:path>
                <a:path w="400050" h="489584">
                  <a:moveTo>
                    <a:pt x="399993" y="453491"/>
                  </a:moveTo>
                  <a:lnTo>
                    <a:pt x="357802" y="453491"/>
                  </a:lnTo>
                  <a:lnTo>
                    <a:pt x="357802" y="395023"/>
                  </a:lnTo>
                  <a:lnTo>
                    <a:pt x="399993" y="395023"/>
                  </a:lnTo>
                  <a:lnTo>
                    <a:pt x="399993" y="45349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1993443" y="7990743"/>
              <a:ext cx="400050" cy="489584"/>
            </a:xfrm>
            <a:custGeom>
              <a:avLst/>
              <a:gdLst/>
              <a:ahLst/>
              <a:cxnLst/>
              <a:rect l="l" t="t" r="r" b="b"/>
              <a:pathLst>
                <a:path w="400050" h="489584">
                  <a:moveTo>
                    <a:pt x="356577" y="285208"/>
                  </a:moveTo>
                  <a:lnTo>
                    <a:pt x="399983" y="285208"/>
                  </a:lnTo>
                  <a:lnTo>
                    <a:pt x="399983" y="0"/>
                  </a:lnTo>
                  <a:lnTo>
                    <a:pt x="356577" y="0"/>
                  </a:lnTo>
                  <a:lnTo>
                    <a:pt x="356577" y="285208"/>
                  </a:lnTo>
                  <a:close/>
                </a:path>
                <a:path w="400050" h="489584">
                  <a:moveTo>
                    <a:pt x="316346" y="221211"/>
                  </a:moveTo>
                  <a:lnTo>
                    <a:pt x="283841" y="225263"/>
                  </a:lnTo>
                  <a:lnTo>
                    <a:pt x="250514" y="228573"/>
                  </a:lnTo>
                  <a:lnTo>
                    <a:pt x="216662" y="231215"/>
                  </a:lnTo>
                  <a:lnTo>
                    <a:pt x="182582" y="233261"/>
                  </a:lnTo>
                  <a:lnTo>
                    <a:pt x="182582" y="181314"/>
                  </a:lnTo>
                  <a:lnTo>
                    <a:pt x="279661" y="181314"/>
                  </a:lnTo>
                  <a:lnTo>
                    <a:pt x="279661" y="146155"/>
                  </a:lnTo>
                  <a:lnTo>
                    <a:pt x="87370" y="146155"/>
                  </a:lnTo>
                  <a:lnTo>
                    <a:pt x="87370" y="60832"/>
                  </a:lnTo>
                  <a:lnTo>
                    <a:pt x="274994" y="60832"/>
                  </a:lnTo>
                  <a:lnTo>
                    <a:pt x="274994" y="24491"/>
                  </a:lnTo>
                  <a:lnTo>
                    <a:pt x="44058" y="24491"/>
                  </a:lnTo>
                  <a:lnTo>
                    <a:pt x="44058" y="181314"/>
                  </a:lnTo>
                  <a:lnTo>
                    <a:pt x="139644" y="181314"/>
                  </a:lnTo>
                  <a:lnTo>
                    <a:pt x="139644" y="235044"/>
                  </a:lnTo>
                  <a:lnTo>
                    <a:pt x="102492" y="236100"/>
                  </a:lnTo>
                  <a:lnTo>
                    <a:pt x="66531" y="236695"/>
                  </a:lnTo>
                  <a:lnTo>
                    <a:pt x="32215" y="236958"/>
                  </a:lnTo>
                  <a:lnTo>
                    <a:pt x="0" y="237017"/>
                  </a:lnTo>
                  <a:lnTo>
                    <a:pt x="6534" y="273358"/>
                  </a:lnTo>
                  <a:lnTo>
                    <a:pt x="52771" y="272990"/>
                  </a:lnTo>
                  <a:lnTo>
                    <a:pt x="102873" y="271985"/>
                  </a:lnTo>
                  <a:lnTo>
                    <a:pt x="155676" y="269904"/>
                  </a:lnTo>
                  <a:lnTo>
                    <a:pt x="210019" y="266307"/>
                  </a:lnTo>
                  <a:lnTo>
                    <a:pt x="264741" y="260757"/>
                  </a:lnTo>
                  <a:lnTo>
                    <a:pt x="318679" y="252814"/>
                  </a:lnTo>
                  <a:lnTo>
                    <a:pt x="316346" y="221211"/>
                  </a:lnTo>
                  <a:close/>
                </a:path>
                <a:path w="400050" h="489584">
                  <a:moveTo>
                    <a:pt x="122188" y="360655"/>
                  </a:moveTo>
                  <a:lnTo>
                    <a:pt x="122188" y="307726"/>
                  </a:lnTo>
                  <a:lnTo>
                    <a:pt x="79249" y="307726"/>
                  </a:lnTo>
                  <a:lnTo>
                    <a:pt x="79249" y="489441"/>
                  </a:lnTo>
                  <a:lnTo>
                    <a:pt x="399983" y="489441"/>
                  </a:lnTo>
                  <a:lnTo>
                    <a:pt x="399983" y="307726"/>
                  </a:lnTo>
                  <a:lnTo>
                    <a:pt x="357791" y="307726"/>
                  </a:lnTo>
                  <a:lnTo>
                    <a:pt x="357791" y="360655"/>
                  </a:lnTo>
                  <a:lnTo>
                    <a:pt x="122188" y="360655"/>
                  </a:lnTo>
                  <a:close/>
                </a:path>
                <a:path w="400050" h="489584">
                  <a:moveTo>
                    <a:pt x="122188" y="453491"/>
                  </a:moveTo>
                  <a:lnTo>
                    <a:pt x="122188" y="395023"/>
                  </a:lnTo>
                  <a:lnTo>
                    <a:pt x="357791" y="395023"/>
                  </a:lnTo>
                  <a:lnTo>
                    <a:pt x="357791" y="453491"/>
                  </a:lnTo>
                  <a:lnTo>
                    <a:pt x="122188" y="453491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0" name="object 440"/>
          <p:cNvGrpSpPr/>
          <p:nvPr/>
        </p:nvGrpSpPr>
        <p:grpSpPr>
          <a:xfrm>
            <a:off x="12501885" y="7984516"/>
            <a:ext cx="381000" cy="508634"/>
            <a:chOff x="12501885" y="7984516"/>
            <a:chExt cx="381000" cy="508634"/>
          </a:xfrm>
        </p:grpSpPr>
        <p:sp>
          <p:nvSpPr>
            <p:cNvPr id="441" name="object 441"/>
            <p:cNvSpPr/>
            <p:nvPr/>
          </p:nvSpPr>
          <p:spPr>
            <a:xfrm>
              <a:off x="12507775" y="7990351"/>
              <a:ext cx="369570" cy="496570"/>
            </a:xfrm>
            <a:custGeom>
              <a:avLst/>
              <a:gdLst/>
              <a:ahLst/>
              <a:cxnLst/>
              <a:rect l="l" t="t" r="r" b="b"/>
              <a:pathLst>
                <a:path w="369570" h="496570">
                  <a:moveTo>
                    <a:pt x="368992" y="496543"/>
                  </a:moveTo>
                  <a:lnTo>
                    <a:pt x="326427" y="496543"/>
                  </a:lnTo>
                  <a:lnTo>
                    <a:pt x="326427" y="0"/>
                  </a:lnTo>
                  <a:lnTo>
                    <a:pt x="368992" y="0"/>
                  </a:lnTo>
                  <a:lnTo>
                    <a:pt x="368992" y="496543"/>
                  </a:lnTo>
                  <a:close/>
                </a:path>
                <a:path w="369570" h="496570">
                  <a:moveTo>
                    <a:pt x="39391" y="368558"/>
                  </a:moveTo>
                  <a:lnTo>
                    <a:pt x="0" y="368558"/>
                  </a:lnTo>
                  <a:lnTo>
                    <a:pt x="0" y="48982"/>
                  </a:lnTo>
                  <a:lnTo>
                    <a:pt x="42098" y="48982"/>
                  </a:lnTo>
                  <a:lnTo>
                    <a:pt x="42098" y="330234"/>
                  </a:lnTo>
                  <a:lnTo>
                    <a:pt x="278275" y="330234"/>
                  </a:lnTo>
                  <a:lnTo>
                    <a:pt x="229686" y="353592"/>
                  </a:lnTo>
                  <a:lnTo>
                    <a:pt x="180703" y="360538"/>
                  </a:lnTo>
                  <a:lnTo>
                    <a:pt x="132980" y="365170"/>
                  </a:lnTo>
                  <a:lnTo>
                    <a:pt x="86035" y="367755"/>
                  </a:lnTo>
                  <a:lnTo>
                    <a:pt x="39391" y="368558"/>
                  </a:lnTo>
                  <a:close/>
                </a:path>
                <a:path w="369570" h="496570">
                  <a:moveTo>
                    <a:pt x="278275" y="330234"/>
                  </a:moveTo>
                  <a:lnTo>
                    <a:pt x="42098" y="330234"/>
                  </a:lnTo>
                  <a:lnTo>
                    <a:pt x="86954" y="329384"/>
                  </a:lnTo>
                  <a:lnTo>
                    <a:pt x="132468" y="326872"/>
                  </a:lnTo>
                  <a:lnTo>
                    <a:pt x="178807" y="322416"/>
                  </a:lnTo>
                  <a:lnTo>
                    <a:pt x="226136" y="315731"/>
                  </a:lnTo>
                  <a:lnTo>
                    <a:pt x="274620" y="306534"/>
                  </a:lnTo>
                  <a:lnTo>
                    <a:pt x="278275" y="3302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2507775" y="7990351"/>
              <a:ext cx="369570" cy="496570"/>
            </a:xfrm>
            <a:custGeom>
              <a:avLst/>
              <a:gdLst/>
              <a:ahLst/>
              <a:cxnLst/>
              <a:rect l="l" t="t" r="r" b="b"/>
              <a:pathLst>
                <a:path w="369570" h="496570">
                  <a:moveTo>
                    <a:pt x="326427" y="496543"/>
                  </a:moveTo>
                  <a:lnTo>
                    <a:pt x="368992" y="496543"/>
                  </a:lnTo>
                  <a:lnTo>
                    <a:pt x="368992" y="0"/>
                  </a:lnTo>
                  <a:lnTo>
                    <a:pt x="326427" y="0"/>
                  </a:lnTo>
                  <a:lnTo>
                    <a:pt x="326427" y="496543"/>
                  </a:lnTo>
                  <a:close/>
                </a:path>
                <a:path w="369570" h="496570">
                  <a:moveTo>
                    <a:pt x="42098" y="48982"/>
                  </a:moveTo>
                  <a:lnTo>
                    <a:pt x="0" y="48982"/>
                  </a:lnTo>
                  <a:lnTo>
                    <a:pt x="0" y="368558"/>
                  </a:lnTo>
                  <a:lnTo>
                    <a:pt x="39391" y="368558"/>
                  </a:lnTo>
                  <a:lnTo>
                    <a:pt x="86035" y="367755"/>
                  </a:lnTo>
                  <a:lnTo>
                    <a:pt x="132980" y="365170"/>
                  </a:lnTo>
                  <a:lnTo>
                    <a:pt x="180703" y="360538"/>
                  </a:lnTo>
                  <a:lnTo>
                    <a:pt x="229686" y="353592"/>
                  </a:lnTo>
                  <a:lnTo>
                    <a:pt x="280408" y="344067"/>
                  </a:lnTo>
                  <a:lnTo>
                    <a:pt x="274620" y="306534"/>
                  </a:lnTo>
                  <a:lnTo>
                    <a:pt x="226136" y="315731"/>
                  </a:lnTo>
                  <a:lnTo>
                    <a:pt x="178807" y="322416"/>
                  </a:lnTo>
                  <a:lnTo>
                    <a:pt x="132468" y="326872"/>
                  </a:lnTo>
                  <a:lnTo>
                    <a:pt x="86954" y="329384"/>
                  </a:lnTo>
                  <a:lnTo>
                    <a:pt x="42098" y="330234"/>
                  </a:lnTo>
                  <a:lnTo>
                    <a:pt x="42098" y="4898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3" name="object 443"/>
          <p:cNvGrpSpPr/>
          <p:nvPr/>
        </p:nvGrpSpPr>
        <p:grpSpPr>
          <a:xfrm>
            <a:off x="12975614" y="7984510"/>
            <a:ext cx="562610" cy="509270"/>
            <a:chOff x="12975614" y="7984510"/>
            <a:chExt cx="562610" cy="509270"/>
          </a:xfrm>
        </p:grpSpPr>
        <p:sp>
          <p:nvSpPr>
            <p:cNvPr id="444" name="object 444"/>
            <p:cNvSpPr/>
            <p:nvPr/>
          </p:nvSpPr>
          <p:spPr>
            <a:xfrm>
              <a:off x="12981500" y="7990351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80" h="497840">
                  <a:moveTo>
                    <a:pt x="354991" y="497334"/>
                  </a:moveTo>
                  <a:lnTo>
                    <a:pt x="312145" y="497334"/>
                  </a:lnTo>
                  <a:lnTo>
                    <a:pt x="312145" y="0"/>
                  </a:lnTo>
                  <a:lnTo>
                    <a:pt x="354991" y="0"/>
                  </a:lnTo>
                  <a:lnTo>
                    <a:pt x="354991" y="196319"/>
                  </a:lnTo>
                  <a:lnTo>
                    <a:pt x="436294" y="196319"/>
                  </a:lnTo>
                  <a:lnTo>
                    <a:pt x="436294" y="233061"/>
                  </a:lnTo>
                  <a:lnTo>
                    <a:pt x="354991" y="233061"/>
                  </a:lnTo>
                  <a:lnTo>
                    <a:pt x="354991" y="497334"/>
                  </a:lnTo>
                  <a:close/>
                </a:path>
                <a:path w="436880" h="497840">
                  <a:moveTo>
                    <a:pt x="38271" y="372905"/>
                  </a:moveTo>
                  <a:lnTo>
                    <a:pt x="0" y="372905"/>
                  </a:lnTo>
                  <a:lnTo>
                    <a:pt x="0" y="48581"/>
                  </a:lnTo>
                  <a:lnTo>
                    <a:pt x="227015" y="48581"/>
                  </a:lnTo>
                  <a:lnTo>
                    <a:pt x="227015" y="84532"/>
                  </a:lnTo>
                  <a:lnTo>
                    <a:pt x="42938" y="84532"/>
                  </a:lnTo>
                  <a:lnTo>
                    <a:pt x="42938" y="335773"/>
                  </a:lnTo>
                  <a:lnTo>
                    <a:pt x="267768" y="335773"/>
                  </a:lnTo>
                  <a:lnTo>
                    <a:pt x="270700" y="356308"/>
                  </a:lnTo>
                  <a:lnTo>
                    <a:pt x="226150" y="363346"/>
                  </a:lnTo>
                  <a:lnTo>
                    <a:pt x="182594" y="368126"/>
                  </a:lnTo>
                  <a:lnTo>
                    <a:pt x="138071" y="371047"/>
                  </a:lnTo>
                  <a:lnTo>
                    <a:pt x="90617" y="372507"/>
                  </a:lnTo>
                  <a:lnTo>
                    <a:pt x="38271" y="372905"/>
                  </a:lnTo>
                  <a:close/>
                </a:path>
                <a:path w="436880" h="497840">
                  <a:moveTo>
                    <a:pt x="267768" y="335773"/>
                  </a:moveTo>
                  <a:lnTo>
                    <a:pt x="42938" y="335773"/>
                  </a:lnTo>
                  <a:lnTo>
                    <a:pt x="104629" y="334889"/>
                  </a:lnTo>
                  <a:lnTo>
                    <a:pt x="160028" y="332116"/>
                  </a:lnTo>
                  <a:lnTo>
                    <a:pt x="212469" y="326824"/>
                  </a:lnTo>
                  <a:lnTo>
                    <a:pt x="265286" y="318384"/>
                  </a:lnTo>
                  <a:lnTo>
                    <a:pt x="267642" y="334889"/>
                  </a:lnTo>
                  <a:lnTo>
                    <a:pt x="267768" y="33577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2981500" y="7990351"/>
              <a:ext cx="436880" cy="497840"/>
            </a:xfrm>
            <a:custGeom>
              <a:avLst/>
              <a:gdLst/>
              <a:ahLst/>
              <a:cxnLst/>
              <a:rect l="l" t="t" r="r" b="b"/>
              <a:pathLst>
                <a:path w="436880" h="497840">
                  <a:moveTo>
                    <a:pt x="354991" y="196319"/>
                  </a:moveTo>
                  <a:lnTo>
                    <a:pt x="354991" y="0"/>
                  </a:lnTo>
                  <a:lnTo>
                    <a:pt x="312145" y="0"/>
                  </a:lnTo>
                  <a:lnTo>
                    <a:pt x="312145" y="497334"/>
                  </a:lnTo>
                  <a:lnTo>
                    <a:pt x="354991" y="497334"/>
                  </a:lnTo>
                  <a:lnTo>
                    <a:pt x="354991" y="233061"/>
                  </a:lnTo>
                  <a:lnTo>
                    <a:pt x="436294" y="233061"/>
                  </a:lnTo>
                  <a:lnTo>
                    <a:pt x="436294" y="196319"/>
                  </a:lnTo>
                  <a:lnTo>
                    <a:pt x="354991" y="196319"/>
                  </a:lnTo>
                  <a:close/>
                </a:path>
                <a:path w="436880" h="497840">
                  <a:moveTo>
                    <a:pt x="42938" y="84532"/>
                  </a:moveTo>
                  <a:lnTo>
                    <a:pt x="227015" y="84532"/>
                  </a:lnTo>
                  <a:lnTo>
                    <a:pt x="227015" y="48581"/>
                  </a:lnTo>
                  <a:lnTo>
                    <a:pt x="0" y="48581"/>
                  </a:lnTo>
                  <a:lnTo>
                    <a:pt x="0" y="372905"/>
                  </a:lnTo>
                  <a:lnTo>
                    <a:pt x="38271" y="372905"/>
                  </a:lnTo>
                  <a:lnTo>
                    <a:pt x="90617" y="372507"/>
                  </a:lnTo>
                  <a:lnTo>
                    <a:pt x="138071" y="371047"/>
                  </a:lnTo>
                  <a:lnTo>
                    <a:pt x="182594" y="368126"/>
                  </a:lnTo>
                  <a:lnTo>
                    <a:pt x="226150" y="363346"/>
                  </a:lnTo>
                  <a:lnTo>
                    <a:pt x="270700" y="356308"/>
                  </a:lnTo>
                  <a:lnTo>
                    <a:pt x="265286" y="318384"/>
                  </a:lnTo>
                  <a:lnTo>
                    <a:pt x="212469" y="326824"/>
                  </a:lnTo>
                  <a:lnTo>
                    <a:pt x="160028" y="332116"/>
                  </a:lnTo>
                  <a:lnTo>
                    <a:pt x="104629" y="334889"/>
                  </a:lnTo>
                  <a:lnTo>
                    <a:pt x="42938" y="335773"/>
                  </a:lnTo>
                  <a:lnTo>
                    <a:pt x="42938" y="84532"/>
                  </a:lnTo>
                  <a:close/>
                </a:path>
              </a:pathLst>
            </a:custGeom>
            <a:ln w="11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3461387" y="8036960"/>
              <a:ext cx="70485" cy="407670"/>
            </a:xfrm>
            <a:custGeom>
              <a:avLst/>
              <a:gdLst/>
              <a:ahLst/>
              <a:cxnLst/>
              <a:rect l="l" t="t" r="r" b="b"/>
              <a:pathLst>
                <a:path w="70484" h="407670">
                  <a:moveTo>
                    <a:pt x="57967" y="290347"/>
                  </a:moveTo>
                  <a:lnTo>
                    <a:pt x="11948" y="290347"/>
                  </a:lnTo>
                  <a:lnTo>
                    <a:pt x="8121" y="0"/>
                  </a:lnTo>
                  <a:lnTo>
                    <a:pt x="61887" y="0"/>
                  </a:lnTo>
                  <a:lnTo>
                    <a:pt x="57967" y="290347"/>
                  </a:lnTo>
                  <a:close/>
                </a:path>
                <a:path w="70484" h="407670">
                  <a:moveTo>
                    <a:pt x="35191" y="407664"/>
                  </a:moveTo>
                  <a:lnTo>
                    <a:pt x="21488" y="404826"/>
                  </a:lnTo>
                  <a:lnTo>
                    <a:pt x="10209" y="397101"/>
                  </a:lnTo>
                  <a:lnTo>
                    <a:pt x="2623" y="385672"/>
                  </a:lnTo>
                  <a:lnTo>
                    <a:pt x="0" y="371723"/>
                  </a:lnTo>
                  <a:lnTo>
                    <a:pt x="2623" y="357773"/>
                  </a:lnTo>
                  <a:lnTo>
                    <a:pt x="10209" y="346341"/>
                  </a:lnTo>
                  <a:lnTo>
                    <a:pt x="21488" y="338612"/>
                  </a:lnTo>
                  <a:lnTo>
                    <a:pt x="35191" y="335773"/>
                  </a:lnTo>
                  <a:lnTo>
                    <a:pt x="48841" y="338612"/>
                  </a:lnTo>
                  <a:lnTo>
                    <a:pt x="60032" y="346341"/>
                  </a:lnTo>
                  <a:lnTo>
                    <a:pt x="67600" y="357773"/>
                  </a:lnTo>
                  <a:lnTo>
                    <a:pt x="70382" y="371723"/>
                  </a:lnTo>
                  <a:lnTo>
                    <a:pt x="67600" y="385672"/>
                  </a:lnTo>
                  <a:lnTo>
                    <a:pt x="60032" y="397101"/>
                  </a:lnTo>
                  <a:lnTo>
                    <a:pt x="48841" y="404826"/>
                  </a:lnTo>
                  <a:lnTo>
                    <a:pt x="35191" y="4076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3469508" y="8036960"/>
              <a:ext cx="53975" cy="290830"/>
            </a:xfrm>
            <a:custGeom>
              <a:avLst/>
              <a:gdLst/>
              <a:ahLst/>
              <a:cxnLst/>
              <a:rect l="l" t="t" r="r" b="b"/>
              <a:pathLst>
                <a:path w="53975" h="290829">
                  <a:moveTo>
                    <a:pt x="0" y="0"/>
                  </a:moveTo>
                  <a:lnTo>
                    <a:pt x="3827" y="290347"/>
                  </a:lnTo>
                  <a:lnTo>
                    <a:pt x="49846" y="290347"/>
                  </a:lnTo>
                  <a:lnTo>
                    <a:pt x="53766" y="0"/>
                  </a:lnTo>
                  <a:lnTo>
                    <a:pt x="0" y="0"/>
                  </a:lnTo>
                  <a:close/>
                </a:path>
              </a:pathLst>
            </a:custGeom>
            <a:ln w="1167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55490" y="8366837"/>
              <a:ext cx="82174" cy="83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96525"/>
            <a:chOff x="0" y="0"/>
            <a:chExt cx="18288000" cy="1029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96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78362" y="2491053"/>
              <a:ext cx="8582025" cy="5295900"/>
            </a:xfrm>
            <a:custGeom>
              <a:avLst/>
              <a:gdLst/>
              <a:ahLst/>
              <a:cxnLst/>
              <a:rect l="l" t="t" r="r" b="b"/>
              <a:pathLst>
                <a:path w="8582025" h="5295900">
                  <a:moveTo>
                    <a:pt x="431888" y="610387"/>
                  </a:moveTo>
                  <a:lnTo>
                    <a:pt x="421678" y="528866"/>
                  </a:lnTo>
                  <a:lnTo>
                    <a:pt x="421563" y="527964"/>
                  </a:lnTo>
                  <a:lnTo>
                    <a:pt x="418744" y="505447"/>
                  </a:lnTo>
                  <a:lnTo>
                    <a:pt x="373418" y="512902"/>
                  </a:lnTo>
                  <a:lnTo>
                    <a:pt x="328434" y="518718"/>
                  </a:lnTo>
                  <a:lnTo>
                    <a:pt x="282752" y="523049"/>
                  </a:lnTo>
                  <a:lnTo>
                    <a:pt x="235343" y="526072"/>
                  </a:lnTo>
                  <a:lnTo>
                    <a:pt x="185153" y="527964"/>
                  </a:lnTo>
                  <a:lnTo>
                    <a:pt x="131140" y="528866"/>
                  </a:lnTo>
                  <a:lnTo>
                    <a:pt x="131140" y="177469"/>
                  </a:lnTo>
                  <a:lnTo>
                    <a:pt x="378663" y="177469"/>
                  </a:lnTo>
                  <a:lnTo>
                    <a:pt x="378663" y="71882"/>
                  </a:lnTo>
                  <a:lnTo>
                    <a:pt x="0" y="71882"/>
                  </a:lnTo>
                  <a:lnTo>
                    <a:pt x="0" y="635736"/>
                  </a:lnTo>
                  <a:lnTo>
                    <a:pt x="68935" y="635736"/>
                  </a:lnTo>
                  <a:lnTo>
                    <a:pt x="130733" y="635571"/>
                  </a:lnTo>
                  <a:lnTo>
                    <a:pt x="187413" y="634669"/>
                  </a:lnTo>
                  <a:lnTo>
                    <a:pt x="240055" y="632764"/>
                  </a:lnTo>
                  <a:lnTo>
                    <a:pt x="289737" y="629627"/>
                  </a:lnTo>
                  <a:lnTo>
                    <a:pt x="337553" y="625005"/>
                  </a:lnTo>
                  <a:lnTo>
                    <a:pt x="384568" y="618667"/>
                  </a:lnTo>
                  <a:lnTo>
                    <a:pt x="431888" y="610387"/>
                  </a:lnTo>
                  <a:close/>
                </a:path>
                <a:path w="8582025" h="5295900">
                  <a:moveTo>
                    <a:pt x="668197" y="0"/>
                  </a:moveTo>
                  <a:lnTo>
                    <a:pt x="537705" y="0"/>
                  </a:lnTo>
                  <a:lnTo>
                    <a:pt x="537705" y="283692"/>
                  </a:lnTo>
                  <a:lnTo>
                    <a:pt x="340194" y="283692"/>
                  </a:lnTo>
                  <a:lnTo>
                    <a:pt x="340194" y="389915"/>
                  </a:lnTo>
                  <a:lnTo>
                    <a:pt x="537705" y="389915"/>
                  </a:lnTo>
                  <a:lnTo>
                    <a:pt x="537705" y="835342"/>
                  </a:lnTo>
                  <a:lnTo>
                    <a:pt x="668197" y="835342"/>
                  </a:lnTo>
                  <a:lnTo>
                    <a:pt x="668197" y="0"/>
                  </a:lnTo>
                  <a:close/>
                </a:path>
                <a:path w="8582025" h="5295900">
                  <a:moveTo>
                    <a:pt x="1307744" y="783031"/>
                  </a:moveTo>
                  <a:lnTo>
                    <a:pt x="1293545" y="704735"/>
                  </a:lnTo>
                  <a:lnTo>
                    <a:pt x="1289469" y="682269"/>
                  </a:lnTo>
                  <a:lnTo>
                    <a:pt x="1260589" y="690740"/>
                  </a:lnTo>
                  <a:lnTo>
                    <a:pt x="1231315" y="697103"/>
                  </a:lnTo>
                  <a:lnTo>
                    <a:pt x="1201140" y="701675"/>
                  </a:lnTo>
                  <a:lnTo>
                    <a:pt x="1169555" y="704735"/>
                  </a:lnTo>
                  <a:lnTo>
                    <a:pt x="1169555" y="479767"/>
                  </a:lnTo>
                  <a:lnTo>
                    <a:pt x="1042263" y="479767"/>
                  </a:lnTo>
                  <a:lnTo>
                    <a:pt x="1042263" y="811263"/>
                  </a:lnTo>
                  <a:lnTo>
                    <a:pt x="1090345" y="811263"/>
                  </a:lnTo>
                  <a:lnTo>
                    <a:pt x="1151864" y="810374"/>
                  </a:lnTo>
                  <a:lnTo>
                    <a:pt x="1206868" y="806538"/>
                  </a:lnTo>
                  <a:lnTo>
                    <a:pt x="1257947" y="798004"/>
                  </a:lnTo>
                  <a:lnTo>
                    <a:pt x="1307744" y="783031"/>
                  </a:lnTo>
                  <a:close/>
                </a:path>
                <a:path w="8582025" h="5295900">
                  <a:moveTo>
                    <a:pt x="1397520" y="51346"/>
                  </a:moveTo>
                  <a:lnTo>
                    <a:pt x="1267980" y="51346"/>
                  </a:lnTo>
                  <a:lnTo>
                    <a:pt x="1267980" y="152755"/>
                  </a:lnTo>
                  <a:lnTo>
                    <a:pt x="1267980" y="298780"/>
                  </a:lnTo>
                  <a:lnTo>
                    <a:pt x="1122730" y="298780"/>
                  </a:lnTo>
                  <a:lnTo>
                    <a:pt x="1122730" y="152755"/>
                  </a:lnTo>
                  <a:lnTo>
                    <a:pt x="1267980" y="152755"/>
                  </a:lnTo>
                  <a:lnTo>
                    <a:pt x="1267980" y="51346"/>
                  </a:lnTo>
                  <a:lnTo>
                    <a:pt x="993521" y="51346"/>
                  </a:lnTo>
                  <a:lnTo>
                    <a:pt x="993521" y="400824"/>
                  </a:lnTo>
                  <a:lnTo>
                    <a:pt x="1397520" y="400824"/>
                  </a:lnTo>
                  <a:lnTo>
                    <a:pt x="1397520" y="298780"/>
                  </a:lnTo>
                  <a:lnTo>
                    <a:pt x="1397520" y="152755"/>
                  </a:lnTo>
                  <a:lnTo>
                    <a:pt x="1397520" y="51346"/>
                  </a:lnTo>
                  <a:close/>
                </a:path>
                <a:path w="8582025" h="5295900">
                  <a:moveTo>
                    <a:pt x="1618830" y="2784094"/>
                  </a:moveTo>
                  <a:lnTo>
                    <a:pt x="1573669" y="2761310"/>
                  </a:lnTo>
                  <a:lnTo>
                    <a:pt x="1534680" y="2733065"/>
                  </a:lnTo>
                  <a:lnTo>
                    <a:pt x="1501635" y="2700121"/>
                  </a:lnTo>
                  <a:lnTo>
                    <a:pt x="1474279" y="2663291"/>
                  </a:lnTo>
                  <a:lnTo>
                    <a:pt x="1452422" y="2623350"/>
                  </a:lnTo>
                  <a:lnTo>
                    <a:pt x="1435811" y="2581071"/>
                  </a:lnTo>
                  <a:lnTo>
                    <a:pt x="1424228" y="2537244"/>
                  </a:lnTo>
                  <a:lnTo>
                    <a:pt x="1417434" y="2492667"/>
                  </a:lnTo>
                  <a:lnTo>
                    <a:pt x="1415224" y="2448102"/>
                  </a:lnTo>
                  <a:lnTo>
                    <a:pt x="1415224" y="2415362"/>
                  </a:lnTo>
                  <a:lnTo>
                    <a:pt x="1581950" y="2415362"/>
                  </a:lnTo>
                  <a:lnTo>
                    <a:pt x="1581950" y="2309152"/>
                  </a:lnTo>
                  <a:lnTo>
                    <a:pt x="1111910" y="2309152"/>
                  </a:lnTo>
                  <a:lnTo>
                    <a:pt x="1111910" y="2415362"/>
                  </a:lnTo>
                  <a:lnTo>
                    <a:pt x="1281836" y="2415362"/>
                  </a:lnTo>
                  <a:lnTo>
                    <a:pt x="1281836" y="2448102"/>
                  </a:lnTo>
                  <a:lnTo>
                    <a:pt x="1279550" y="2495181"/>
                  </a:lnTo>
                  <a:lnTo>
                    <a:pt x="1272578" y="2542375"/>
                  </a:lnTo>
                  <a:lnTo>
                    <a:pt x="1260729" y="2588831"/>
                  </a:lnTo>
                  <a:lnTo>
                    <a:pt x="1243825" y="2633700"/>
                  </a:lnTo>
                  <a:lnTo>
                    <a:pt x="1221689" y="2676169"/>
                  </a:lnTo>
                  <a:lnTo>
                    <a:pt x="1194155" y="2715361"/>
                  </a:lnTo>
                  <a:lnTo>
                    <a:pt x="1161021" y="2750451"/>
                  </a:lnTo>
                  <a:lnTo>
                    <a:pt x="1122121" y="2780601"/>
                  </a:lnTo>
                  <a:lnTo>
                    <a:pt x="1077277" y="2804960"/>
                  </a:lnTo>
                  <a:lnTo>
                    <a:pt x="1151026" y="2907334"/>
                  </a:lnTo>
                  <a:lnTo>
                    <a:pt x="1197241" y="2882061"/>
                  </a:lnTo>
                  <a:lnTo>
                    <a:pt x="1238161" y="2850362"/>
                  </a:lnTo>
                  <a:lnTo>
                    <a:pt x="1273911" y="2812897"/>
                  </a:lnTo>
                  <a:lnTo>
                    <a:pt x="1304569" y="2770352"/>
                  </a:lnTo>
                  <a:lnTo>
                    <a:pt x="1330261" y="2723413"/>
                  </a:lnTo>
                  <a:lnTo>
                    <a:pt x="1351102" y="2672740"/>
                  </a:lnTo>
                  <a:lnTo>
                    <a:pt x="1371714" y="2718854"/>
                  </a:lnTo>
                  <a:lnTo>
                    <a:pt x="1397114" y="2761526"/>
                  </a:lnTo>
                  <a:lnTo>
                    <a:pt x="1427416" y="2800185"/>
                  </a:lnTo>
                  <a:lnTo>
                    <a:pt x="1462722" y="2834271"/>
                  </a:lnTo>
                  <a:lnTo>
                    <a:pt x="1503197" y="2863215"/>
                  </a:lnTo>
                  <a:lnTo>
                    <a:pt x="1548930" y="2886481"/>
                  </a:lnTo>
                  <a:lnTo>
                    <a:pt x="1618830" y="2784094"/>
                  </a:lnTo>
                  <a:close/>
                </a:path>
                <a:path w="8582025" h="5295900">
                  <a:moveTo>
                    <a:pt x="1651139" y="716610"/>
                  </a:moveTo>
                  <a:lnTo>
                    <a:pt x="1643151" y="676452"/>
                  </a:lnTo>
                  <a:lnTo>
                    <a:pt x="1621091" y="643902"/>
                  </a:lnTo>
                  <a:lnTo>
                    <a:pt x="1586687" y="619721"/>
                  </a:lnTo>
                  <a:lnTo>
                    <a:pt x="1541614" y="604659"/>
                  </a:lnTo>
                  <a:lnTo>
                    <a:pt x="1534439" y="603973"/>
                  </a:lnTo>
                  <a:lnTo>
                    <a:pt x="1534439" y="716610"/>
                  </a:lnTo>
                  <a:lnTo>
                    <a:pt x="1530769" y="730072"/>
                  </a:lnTo>
                  <a:lnTo>
                    <a:pt x="1521002" y="739355"/>
                  </a:lnTo>
                  <a:lnTo>
                    <a:pt x="1506245" y="744728"/>
                  </a:lnTo>
                  <a:lnTo>
                    <a:pt x="1487614" y="746455"/>
                  </a:lnTo>
                  <a:lnTo>
                    <a:pt x="1468894" y="744728"/>
                  </a:lnTo>
                  <a:lnTo>
                    <a:pt x="1453984" y="739355"/>
                  </a:lnTo>
                  <a:lnTo>
                    <a:pt x="1444193" y="730072"/>
                  </a:lnTo>
                  <a:lnTo>
                    <a:pt x="1440802" y="716610"/>
                  </a:lnTo>
                  <a:lnTo>
                    <a:pt x="1444193" y="703046"/>
                  </a:lnTo>
                  <a:lnTo>
                    <a:pt x="1453984" y="693813"/>
                  </a:lnTo>
                  <a:lnTo>
                    <a:pt x="1468894" y="688441"/>
                  </a:lnTo>
                  <a:lnTo>
                    <a:pt x="1487614" y="686435"/>
                  </a:lnTo>
                  <a:lnTo>
                    <a:pt x="1506245" y="688441"/>
                  </a:lnTo>
                  <a:lnTo>
                    <a:pt x="1521002" y="693813"/>
                  </a:lnTo>
                  <a:lnTo>
                    <a:pt x="1530769" y="703046"/>
                  </a:lnTo>
                  <a:lnTo>
                    <a:pt x="1534439" y="716610"/>
                  </a:lnTo>
                  <a:lnTo>
                    <a:pt x="1534439" y="603973"/>
                  </a:lnTo>
                  <a:lnTo>
                    <a:pt x="1487614" y="599465"/>
                  </a:lnTo>
                  <a:lnTo>
                    <a:pt x="1433347" y="604659"/>
                  </a:lnTo>
                  <a:lnTo>
                    <a:pt x="1388237" y="619721"/>
                  </a:lnTo>
                  <a:lnTo>
                    <a:pt x="1354023" y="643902"/>
                  </a:lnTo>
                  <a:lnTo>
                    <a:pt x="1332395" y="676452"/>
                  </a:lnTo>
                  <a:lnTo>
                    <a:pt x="1325054" y="716610"/>
                  </a:lnTo>
                  <a:lnTo>
                    <a:pt x="1332357" y="755878"/>
                  </a:lnTo>
                  <a:lnTo>
                    <a:pt x="1353934" y="787996"/>
                  </a:lnTo>
                  <a:lnTo>
                    <a:pt x="1388110" y="812025"/>
                  </a:lnTo>
                  <a:lnTo>
                    <a:pt x="1433220" y="827049"/>
                  </a:lnTo>
                  <a:lnTo>
                    <a:pt x="1487614" y="832129"/>
                  </a:lnTo>
                  <a:lnTo>
                    <a:pt x="1541614" y="827049"/>
                  </a:lnTo>
                  <a:lnTo>
                    <a:pt x="1586687" y="812025"/>
                  </a:lnTo>
                  <a:lnTo>
                    <a:pt x="1621091" y="787996"/>
                  </a:lnTo>
                  <a:lnTo>
                    <a:pt x="1643151" y="755878"/>
                  </a:lnTo>
                  <a:lnTo>
                    <a:pt x="1645069" y="746455"/>
                  </a:lnTo>
                  <a:lnTo>
                    <a:pt x="1651139" y="716610"/>
                  </a:lnTo>
                  <a:close/>
                </a:path>
                <a:path w="8582025" h="5295900">
                  <a:moveTo>
                    <a:pt x="1697634" y="488429"/>
                  </a:moveTo>
                  <a:lnTo>
                    <a:pt x="1553349" y="488429"/>
                  </a:lnTo>
                  <a:lnTo>
                    <a:pt x="1553349" y="432269"/>
                  </a:lnTo>
                  <a:lnTo>
                    <a:pt x="1426057" y="432269"/>
                  </a:lnTo>
                  <a:lnTo>
                    <a:pt x="1426057" y="488429"/>
                  </a:lnTo>
                  <a:lnTo>
                    <a:pt x="1279525" y="488429"/>
                  </a:lnTo>
                  <a:lnTo>
                    <a:pt x="1279525" y="580859"/>
                  </a:lnTo>
                  <a:lnTo>
                    <a:pt x="1697634" y="580859"/>
                  </a:lnTo>
                  <a:lnTo>
                    <a:pt x="1697634" y="488429"/>
                  </a:lnTo>
                  <a:close/>
                </a:path>
                <a:path w="8582025" h="5295900">
                  <a:moveTo>
                    <a:pt x="1726133" y="1203998"/>
                  </a:moveTo>
                  <a:lnTo>
                    <a:pt x="1571269" y="1203998"/>
                  </a:lnTo>
                  <a:lnTo>
                    <a:pt x="1571269" y="1615084"/>
                  </a:lnTo>
                  <a:lnTo>
                    <a:pt x="1562468" y="1663166"/>
                  </a:lnTo>
                  <a:lnTo>
                    <a:pt x="1537639" y="1701050"/>
                  </a:lnTo>
                  <a:lnTo>
                    <a:pt x="1499171" y="1725866"/>
                  </a:lnTo>
                  <a:lnTo>
                    <a:pt x="1449425" y="1734781"/>
                  </a:lnTo>
                  <a:lnTo>
                    <a:pt x="1399628" y="1725866"/>
                  </a:lnTo>
                  <a:lnTo>
                    <a:pt x="1361046" y="1701050"/>
                  </a:lnTo>
                  <a:lnTo>
                    <a:pt x="1336116" y="1663166"/>
                  </a:lnTo>
                  <a:lnTo>
                    <a:pt x="1327264" y="1615084"/>
                  </a:lnTo>
                  <a:lnTo>
                    <a:pt x="1327264" y="1203998"/>
                  </a:lnTo>
                  <a:lnTo>
                    <a:pt x="1172718" y="1203998"/>
                  </a:lnTo>
                  <a:lnTo>
                    <a:pt x="1172718" y="1628241"/>
                  </a:lnTo>
                  <a:lnTo>
                    <a:pt x="1176731" y="1675155"/>
                  </a:lnTo>
                  <a:lnTo>
                    <a:pt x="1188466" y="1717878"/>
                  </a:lnTo>
                  <a:lnTo>
                    <a:pt x="1207477" y="1756067"/>
                  </a:lnTo>
                  <a:lnTo>
                    <a:pt x="1233322" y="1789366"/>
                  </a:lnTo>
                  <a:lnTo>
                    <a:pt x="1265555" y="1817395"/>
                  </a:lnTo>
                  <a:lnTo>
                    <a:pt x="1303718" y="1839823"/>
                  </a:lnTo>
                  <a:lnTo>
                    <a:pt x="1347393" y="1856295"/>
                  </a:lnTo>
                  <a:lnTo>
                    <a:pt x="1396111" y="1866430"/>
                  </a:lnTo>
                  <a:lnTo>
                    <a:pt x="1449425" y="1869884"/>
                  </a:lnTo>
                  <a:lnTo>
                    <a:pt x="1502397" y="1866430"/>
                  </a:lnTo>
                  <a:lnTo>
                    <a:pt x="1550936" y="1856295"/>
                  </a:lnTo>
                  <a:lnTo>
                    <a:pt x="1594548" y="1839823"/>
                  </a:lnTo>
                  <a:lnTo>
                    <a:pt x="1632762" y="1817395"/>
                  </a:lnTo>
                  <a:lnTo>
                    <a:pt x="1665109" y="1789366"/>
                  </a:lnTo>
                  <a:lnTo>
                    <a:pt x="1691093" y="1756067"/>
                  </a:lnTo>
                  <a:lnTo>
                    <a:pt x="1710232" y="1717878"/>
                  </a:lnTo>
                  <a:lnTo>
                    <a:pt x="1722081" y="1675155"/>
                  </a:lnTo>
                  <a:lnTo>
                    <a:pt x="1726133" y="1628241"/>
                  </a:lnTo>
                  <a:lnTo>
                    <a:pt x="1726133" y="1203998"/>
                  </a:lnTo>
                  <a:close/>
                </a:path>
                <a:path w="8582025" h="5295900">
                  <a:moveTo>
                    <a:pt x="1742846" y="170726"/>
                  </a:moveTo>
                  <a:lnTo>
                    <a:pt x="1635112" y="170726"/>
                  </a:lnTo>
                  <a:lnTo>
                    <a:pt x="1635112" y="0"/>
                  </a:lnTo>
                  <a:lnTo>
                    <a:pt x="1503972" y="0"/>
                  </a:lnTo>
                  <a:lnTo>
                    <a:pt x="1503972" y="412381"/>
                  </a:lnTo>
                  <a:lnTo>
                    <a:pt x="1635112" y="412381"/>
                  </a:lnTo>
                  <a:lnTo>
                    <a:pt x="1635112" y="277914"/>
                  </a:lnTo>
                  <a:lnTo>
                    <a:pt x="1742846" y="277914"/>
                  </a:lnTo>
                  <a:lnTo>
                    <a:pt x="1742846" y="170726"/>
                  </a:lnTo>
                  <a:close/>
                </a:path>
                <a:path w="8582025" h="5295900">
                  <a:moveTo>
                    <a:pt x="1784591" y="2230196"/>
                  </a:moveTo>
                  <a:lnTo>
                    <a:pt x="1652498" y="2230196"/>
                  </a:lnTo>
                  <a:lnTo>
                    <a:pt x="1652498" y="3063290"/>
                  </a:lnTo>
                  <a:lnTo>
                    <a:pt x="1784591" y="3063290"/>
                  </a:lnTo>
                  <a:lnTo>
                    <a:pt x="1784591" y="2230196"/>
                  </a:lnTo>
                  <a:close/>
                </a:path>
                <a:path w="8582025" h="5295900">
                  <a:moveTo>
                    <a:pt x="2382151" y="1203998"/>
                  </a:moveTo>
                  <a:lnTo>
                    <a:pt x="2227923" y="1203998"/>
                  </a:lnTo>
                  <a:lnTo>
                    <a:pt x="2227923" y="1589405"/>
                  </a:lnTo>
                  <a:lnTo>
                    <a:pt x="2222474" y="1589405"/>
                  </a:lnTo>
                  <a:lnTo>
                    <a:pt x="1959229" y="1203998"/>
                  </a:lnTo>
                  <a:lnTo>
                    <a:pt x="1825523" y="1203998"/>
                  </a:lnTo>
                  <a:lnTo>
                    <a:pt x="1825523" y="1861223"/>
                  </a:lnTo>
                  <a:lnTo>
                    <a:pt x="1980069" y="1861223"/>
                  </a:lnTo>
                  <a:lnTo>
                    <a:pt x="1980069" y="1475155"/>
                  </a:lnTo>
                  <a:lnTo>
                    <a:pt x="1984565" y="1475155"/>
                  </a:lnTo>
                  <a:lnTo>
                    <a:pt x="2250681" y="1861223"/>
                  </a:lnTo>
                  <a:lnTo>
                    <a:pt x="2382151" y="1861223"/>
                  </a:lnTo>
                  <a:lnTo>
                    <a:pt x="2382151" y="1203998"/>
                  </a:lnTo>
                  <a:close/>
                </a:path>
                <a:path w="8582025" h="5295900">
                  <a:moveTo>
                    <a:pt x="2446959" y="715314"/>
                  </a:moveTo>
                  <a:lnTo>
                    <a:pt x="1995182" y="715314"/>
                  </a:lnTo>
                  <a:lnTo>
                    <a:pt x="1995182" y="575398"/>
                  </a:lnTo>
                  <a:lnTo>
                    <a:pt x="1864360" y="575398"/>
                  </a:lnTo>
                  <a:lnTo>
                    <a:pt x="1864360" y="819937"/>
                  </a:lnTo>
                  <a:lnTo>
                    <a:pt x="2446959" y="819937"/>
                  </a:lnTo>
                  <a:lnTo>
                    <a:pt x="2446959" y="715314"/>
                  </a:lnTo>
                  <a:close/>
                </a:path>
                <a:path w="8582025" h="5295900">
                  <a:moveTo>
                    <a:pt x="2459139" y="196405"/>
                  </a:moveTo>
                  <a:lnTo>
                    <a:pt x="2453436" y="158419"/>
                  </a:lnTo>
                  <a:lnTo>
                    <a:pt x="2410701" y="95161"/>
                  </a:lnTo>
                  <a:lnTo>
                    <a:pt x="2375090" y="70446"/>
                  </a:lnTo>
                  <a:lnTo>
                    <a:pt x="2330920" y="50723"/>
                  </a:lnTo>
                  <a:lnTo>
                    <a:pt x="2324150" y="48856"/>
                  </a:lnTo>
                  <a:lnTo>
                    <a:pt x="2324150" y="196405"/>
                  </a:lnTo>
                  <a:lnTo>
                    <a:pt x="2312886" y="227215"/>
                  </a:lnTo>
                  <a:lnTo>
                    <a:pt x="2279942" y="248666"/>
                  </a:lnTo>
                  <a:lnTo>
                    <a:pt x="2226627" y="261162"/>
                  </a:lnTo>
                  <a:lnTo>
                    <a:pt x="2154212" y="265074"/>
                  </a:lnTo>
                  <a:lnTo>
                    <a:pt x="2081263" y="261162"/>
                  </a:lnTo>
                  <a:lnTo>
                    <a:pt x="2027720" y="248666"/>
                  </a:lnTo>
                  <a:lnTo>
                    <a:pt x="1994865" y="227215"/>
                  </a:lnTo>
                  <a:lnTo>
                    <a:pt x="1983955" y="196405"/>
                  </a:lnTo>
                  <a:lnTo>
                    <a:pt x="1994865" y="166573"/>
                  </a:lnTo>
                  <a:lnTo>
                    <a:pt x="2027720" y="145059"/>
                  </a:lnTo>
                  <a:lnTo>
                    <a:pt x="2081263" y="131965"/>
                  </a:lnTo>
                  <a:lnTo>
                    <a:pt x="2154212" y="127406"/>
                  </a:lnTo>
                  <a:lnTo>
                    <a:pt x="2226627" y="131965"/>
                  </a:lnTo>
                  <a:lnTo>
                    <a:pt x="2279942" y="145059"/>
                  </a:lnTo>
                  <a:lnTo>
                    <a:pt x="2312886" y="166573"/>
                  </a:lnTo>
                  <a:lnTo>
                    <a:pt x="2324150" y="196405"/>
                  </a:lnTo>
                  <a:lnTo>
                    <a:pt x="2324150" y="48856"/>
                  </a:lnTo>
                  <a:lnTo>
                    <a:pt x="2278913" y="36283"/>
                  </a:lnTo>
                  <a:lnTo>
                    <a:pt x="2219769" y="27419"/>
                  </a:lnTo>
                  <a:lnTo>
                    <a:pt x="2154212" y="24396"/>
                  </a:lnTo>
                  <a:lnTo>
                    <a:pt x="2088121" y="27419"/>
                  </a:lnTo>
                  <a:lnTo>
                    <a:pt x="2028596" y="36283"/>
                  </a:lnTo>
                  <a:lnTo>
                    <a:pt x="1976323" y="50723"/>
                  </a:lnTo>
                  <a:lnTo>
                    <a:pt x="1932012" y="70446"/>
                  </a:lnTo>
                  <a:lnTo>
                    <a:pt x="1896364" y="95161"/>
                  </a:lnTo>
                  <a:lnTo>
                    <a:pt x="1870062" y="124574"/>
                  </a:lnTo>
                  <a:lnTo>
                    <a:pt x="1848332" y="196405"/>
                  </a:lnTo>
                  <a:lnTo>
                    <a:pt x="1853819" y="234848"/>
                  </a:lnTo>
                  <a:lnTo>
                    <a:pt x="1896364" y="298945"/>
                  </a:lnTo>
                  <a:lnTo>
                    <a:pt x="1932012" y="324002"/>
                  </a:lnTo>
                  <a:lnTo>
                    <a:pt x="1976323" y="344030"/>
                  </a:lnTo>
                  <a:lnTo>
                    <a:pt x="2028596" y="358724"/>
                  </a:lnTo>
                  <a:lnTo>
                    <a:pt x="2088121" y="367804"/>
                  </a:lnTo>
                  <a:lnTo>
                    <a:pt x="2154212" y="370979"/>
                  </a:lnTo>
                  <a:lnTo>
                    <a:pt x="2219769" y="367804"/>
                  </a:lnTo>
                  <a:lnTo>
                    <a:pt x="2278913" y="358724"/>
                  </a:lnTo>
                  <a:lnTo>
                    <a:pt x="2330920" y="344030"/>
                  </a:lnTo>
                  <a:lnTo>
                    <a:pt x="2375090" y="324002"/>
                  </a:lnTo>
                  <a:lnTo>
                    <a:pt x="2410701" y="298945"/>
                  </a:lnTo>
                  <a:lnTo>
                    <a:pt x="2437053" y="269125"/>
                  </a:lnTo>
                  <a:lnTo>
                    <a:pt x="2453436" y="234848"/>
                  </a:lnTo>
                  <a:lnTo>
                    <a:pt x="2459139" y="196405"/>
                  </a:lnTo>
                  <a:close/>
                </a:path>
                <a:path w="8582025" h="5295900">
                  <a:moveTo>
                    <a:pt x="2533840" y="421678"/>
                  </a:moveTo>
                  <a:lnTo>
                    <a:pt x="1775231" y="421678"/>
                  </a:lnTo>
                  <a:lnTo>
                    <a:pt x="1775231" y="525018"/>
                  </a:lnTo>
                  <a:lnTo>
                    <a:pt x="2533840" y="525018"/>
                  </a:lnTo>
                  <a:lnTo>
                    <a:pt x="2533840" y="421678"/>
                  </a:lnTo>
                  <a:close/>
                </a:path>
                <a:path w="8582025" h="5295900">
                  <a:moveTo>
                    <a:pt x="2556675" y="2747187"/>
                  </a:moveTo>
                  <a:lnTo>
                    <a:pt x="2427147" y="2747187"/>
                  </a:lnTo>
                  <a:lnTo>
                    <a:pt x="2427147" y="2848927"/>
                  </a:lnTo>
                  <a:lnTo>
                    <a:pt x="2427147" y="2950324"/>
                  </a:lnTo>
                  <a:lnTo>
                    <a:pt x="2104910" y="2950324"/>
                  </a:lnTo>
                  <a:lnTo>
                    <a:pt x="2104910" y="2848927"/>
                  </a:lnTo>
                  <a:lnTo>
                    <a:pt x="2427147" y="2848927"/>
                  </a:lnTo>
                  <a:lnTo>
                    <a:pt x="2427147" y="2747187"/>
                  </a:lnTo>
                  <a:lnTo>
                    <a:pt x="1976970" y="2747187"/>
                  </a:lnTo>
                  <a:lnTo>
                    <a:pt x="1976970" y="3054629"/>
                  </a:lnTo>
                  <a:lnTo>
                    <a:pt x="2556675" y="3054629"/>
                  </a:lnTo>
                  <a:lnTo>
                    <a:pt x="2556675" y="2950324"/>
                  </a:lnTo>
                  <a:lnTo>
                    <a:pt x="2556675" y="2848927"/>
                  </a:lnTo>
                  <a:lnTo>
                    <a:pt x="2556675" y="2747187"/>
                  </a:lnTo>
                  <a:close/>
                </a:path>
                <a:path w="8582025" h="5295900">
                  <a:moveTo>
                    <a:pt x="2558110" y="4507903"/>
                  </a:moveTo>
                  <a:lnTo>
                    <a:pt x="2160206" y="4507903"/>
                  </a:lnTo>
                  <a:lnTo>
                    <a:pt x="2160206" y="4610925"/>
                  </a:lnTo>
                  <a:lnTo>
                    <a:pt x="2415121" y="4610925"/>
                  </a:lnTo>
                  <a:lnTo>
                    <a:pt x="2404148" y="4648200"/>
                  </a:lnTo>
                  <a:lnTo>
                    <a:pt x="2385847" y="4683760"/>
                  </a:lnTo>
                  <a:lnTo>
                    <a:pt x="2360168" y="4717275"/>
                  </a:lnTo>
                  <a:lnTo>
                    <a:pt x="2327021" y="4748390"/>
                  </a:lnTo>
                  <a:lnTo>
                    <a:pt x="2286317" y="4776787"/>
                  </a:lnTo>
                  <a:lnTo>
                    <a:pt x="2238006" y="4802124"/>
                  </a:lnTo>
                  <a:lnTo>
                    <a:pt x="2181987" y="4824069"/>
                  </a:lnTo>
                  <a:lnTo>
                    <a:pt x="2118207" y="4842294"/>
                  </a:lnTo>
                  <a:lnTo>
                    <a:pt x="2169833" y="4946281"/>
                  </a:lnTo>
                  <a:lnTo>
                    <a:pt x="2225725" y="4929619"/>
                  </a:lnTo>
                  <a:lnTo>
                    <a:pt x="2277491" y="4910036"/>
                  </a:lnTo>
                  <a:lnTo>
                    <a:pt x="2325090" y="4887557"/>
                  </a:lnTo>
                  <a:lnTo>
                    <a:pt x="2368435" y="4862182"/>
                  </a:lnTo>
                  <a:lnTo>
                    <a:pt x="2407488" y="4833950"/>
                  </a:lnTo>
                  <a:lnTo>
                    <a:pt x="2442184" y="4802886"/>
                  </a:lnTo>
                  <a:lnTo>
                    <a:pt x="2472461" y="4769002"/>
                  </a:lnTo>
                  <a:lnTo>
                    <a:pt x="2498267" y="4732337"/>
                  </a:lnTo>
                  <a:lnTo>
                    <a:pt x="2519540" y="4692891"/>
                  </a:lnTo>
                  <a:lnTo>
                    <a:pt x="2536215" y="4650714"/>
                  </a:lnTo>
                  <a:lnTo>
                    <a:pt x="2548242" y="4605807"/>
                  </a:lnTo>
                  <a:lnTo>
                    <a:pt x="2555557" y="4558195"/>
                  </a:lnTo>
                  <a:lnTo>
                    <a:pt x="2558110" y="4507903"/>
                  </a:lnTo>
                  <a:close/>
                </a:path>
                <a:path w="8582025" h="5295900">
                  <a:moveTo>
                    <a:pt x="2636088" y="1203998"/>
                  </a:moveTo>
                  <a:lnTo>
                    <a:pt x="2481542" y="1203998"/>
                  </a:lnTo>
                  <a:lnTo>
                    <a:pt x="2481542" y="1861223"/>
                  </a:lnTo>
                  <a:lnTo>
                    <a:pt x="2636088" y="1861223"/>
                  </a:lnTo>
                  <a:lnTo>
                    <a:pt x="2636088" y="1203998"/>
                  </a:lnTo>
                  <a:close/>
                </a:path>
                <a:path w="8582025" h="5295900">
                  <a:moveTo>
                    <a:pt x="2648699" y="2562669"/>
                  </a:moveTo>
                  <a:lnTo>
                    <a:pt x="2543213" y="2562669"/>
                  </a:lnTo>
                  <a:lnTo>
                    <a:pt x="2552446" y="2509545"/>
                  </a:lnTo>
                  <a:lnTo>
                    <a:pt x="2558046" y="2460955"/>
                  </a:lnTo>
                  <a:lnTo>
                    <a:pt x="2560917" y="2416111"/>
                  </a:lnTo>
                  <a:lnTo>
                    <a:pt x="2561005" y="2412885"/>
                  </a:lnTo>
                  <a:lnTo>
                    <a:pt x="2561983" y="2374214"/>
                  </a:lnTo>
                  <a:lnTo>
                    <a:pt x="2561996" y="2370124"/>
                  </a:lnTo>
                  <a:lnTo>
                    <a:pt x="2562136" y="2334501"/>
                  </a:lnTo>
                  <a:lnTo>
                    <a:pt x="2562136" y="2266467"/>
                  </a:lnTo>
                  <a:lnTo>
                    <a:pt x="1980171" y="2266467"/>
                  </a:lnTo>
                  <a:lnTo>
                    <a:pt x="1980171" y="2370124"/>
                  </a:lnTo>
                  <a:lnTo>
                    <a:pt x="2431313" y="2370124"/>
                  </a:lnTo>
                  <a:lnTo>
                    <a:pt x="2431199" y="2374214"/>
                  </a:lnTo>
                  <a:lnTo>
                    <a:pt x="2430221" y="2412885"/>
                  </a:lnTo>
                  <a:lnTo>
                    <a:pt x="2427224" y="2458580"/>
                  </a:lnTo>
                  <a:lnTo>
                    <a:pt x="2421217" y="2508173"/>
                  </a:lnTo>
                  <a:lnTo>
                    <a:pt x="2411120" y="2562669"/>
                  </a:lnTo>
                  <a:lnTo>
                    <a:pt x="1888477" y="2562669"/>
                  </a:lnTo>
                  <a:lnTo>
                    <a:pt x="1888477" y="2667279"/>
                  </a:lnTo>
                  <a:lnTo>
                    <a:pt x="2648699" y="2667279"/>
                  </a:lnTo>
                  <a:lnTo>
                    <a:pt x="2648699" y="2562669"/>
                  </a:lnTo>
                  <a:close/>
                </a:path>
                <a:path w="8582025" h="5295900">
                  <a:moveTo>
                    <a:pt x="2793149" y="4953012"/>
                  </a:moveTo>
                  <a:lnTo>
                    <a:pt x="2663926" y="4953012"/>
                  </a:lnTo>
                  <a:lnTo>
                    <a:pt x="2663926" y="5057635"/>
                  </a:lnTo>
                  <a:lnTo>
                    <a:pt x="2663926" y="5181828"/>
                  </a:lnTo>
                  <a:lnTo>
                    <a:pt x="2373109" y="5181828"/>
                  </a:lnTo>
                  <a:lnTo>
                    <a:pt x="2373109" y="5057635"/>
                  </a:lnTo>
                  <a:lnTo>
                    <a:pt x="2663926" y="5057635"/>
                  </a:lnTo>
                  <a:lnTo>
                    <a:pt x="2663926" y="4953012"/>
                  </a:lnTo>
                  <a:lnTo>
                    <a:pt x="2243251" y="4953012"/>
                  </a:lnTo>
                  <a:lnTo>
                    <a:pt x="2243251" y="5283886"/>
                  </a:lnTo>
                  <a:lnTo>
                    <a:pt x="2793149" y="5283886"/>
                  </a:lnTo>
                  <a:lnTo>
                    <a:pt x="2793149" y="5181828"/>
                  </a:lnTo>
                  <a:lnTo>
                    <a:pt x="2793149" y="5057635"/>
                  </a:lnTo>
                  <a:lnTo>
                    <a:pt x="2793149" y="4953012"/>
                  </a:lnTo>
                  <a:close/>
                </a:path>
                <a:path w="8582025" h="5295900">
                  <a:moveTo>
                    <a:pt x="2878594" y="2907004"/>
                  </a:moveTo>
                  <a:lnTo>
                    <a:pt x="2735275" y="2907004"/>
                  </a:lnTo>
                  <a:lnTo>
                    <a:pt x="2691993" y="3169196"/>
                  </a:lnTo>
                  <a:lnTo>
                    <a:pt x="2797479" y="3169196"/>
                  </a:lnTo>
                  <a:lnTo>
                    <a:pt x="2878594" y="2907004"/>
                  </a:lnTo>
                  <a:close/>
                </a:path>
                <a:path w="8582025" h="5295900">
                  <a:moveTo>
                    <a:pt x="2900870" y="4635944"/>
                  </a:moveTo>
                  <a:lnTo>
                    <a:pt x="2793149" y="4635944"/>
                  </a:lnTo>
                  <a:lnTo>
                    <a:pt x="2793149" y="4460405"/>
                  </a:lnTo>
                  <a:lnTo>
                    <a:pt x="2662009" y="4460405"/>
                  </a:lnTo>
                  <a:lnTo>
                    <a:pt x="2662009" y="4923485"/>
                  </a:lnTo>
                  <a:lnTo>
                    <a:pt x="2793149" y="4923485"/>
                  </a:lnTo>
                  <a:lnTo>
                    <a:pt x="2793149" y="4742815"/>
                  </a:lnTo>
                  <a:lnTo>
                    <a:pt x="2900870" y="4742815"/>
                  </a:lnTo>
                  <a:lnTo>
                    <a:pt x="2900870" y="4635944"/>
                  </a:lnTo>
                  <a:close/>
                </a:path>
                <a:path w="8582025" h="5295900">
                  <a:moveTo>
                    <a:pt x="3221393" y="83756"/>
                  </a:moveTo>
                  <a:lnTo>
                    <a:pt x="2821571" y="83756"/>
                  </a:lnTo>
                  <a:lnTo>
                    <a:pt x="2821571" y="190627"/>
                  </a:lnTo>
                  <a:lnTo>
                    <a:pt x="3088017" y="190627"/>
                  </a:lnTo>
                  <a:lnTo>
                    <a:pt x="3079750" y="238607"/>
                  </a:lnTo>
                  <a:lnTo>
                    <a:pt x="3067520" y="283895"/>
                  </a:lnTo>
                  <a:lnTo>
                    <a:pt x="3051276" y="326618"/>
                  </a:lnTo>
                  <a:lnTo>
                    <a:pt x="3030982" y="366928"/>
                  </a:lnTo>
                  <a:lnTo>
                    <a:pt x="3006598" y="404939"/>
                  </a:lnTo>
                  <a:lnTo>
                    <a:pt x="2978099" y="440791"/>
                  </a:lnTo>
                  <a:lnTo>
                    <a:pt x="2945409" y="474599"/>
                  </a:lnTo>
                  <a:lnTo>
                    <a:pt x="2908528" y="506501"/>
                  </a:lnTo>
                  <a:lnTo>
                    <a:pt x="2867380" y="536638"/>
                  </a:lnTo>
                  <a:lnTo>
                    <a:pt x="2821952" y="565124"/>
                  </a:lnTo>
                  <a:lnTo>
                    <a:pt x="2772194" y="592086"/>
                  </a:lnTo>
                  <a:lnTo>
                    <a:pt x="2845943" y="691578"/>
                  </a:lnTo>
                  <a:lnTo>
                    <a:pt x="2896641" y="664679"/>
                  </a:lnTo>
                  <a:lnTo>
                    <a:pt x="2943060" y="636054"/>
                  </a:lnTo>
                  <a:lnTo>
                    <a:pt x="2985312" y="605726"/>
                  </a:lnTo>
                  <a:lnTo>
                    <a:pt x="3023552" y="573773"/>
                  </a:lnTo>
                  <a:lnTo>
                    <a:pt x="3057918" y="540232"/>
                  </a:lnTo>
                  <a:lnTo>
                    <a:pt x="3088563" y="505180"/>
                  </a:lnTo>
                  <a:lnTo>
                    <a:pt x="3115614" y="468668"/>
                  </a:lnTo>
                  <a:lnTo>
                    <a:pt x="3139236" y="430745"/>
                  </a:lnTo>
                  <a:lnTo>
                    <a:pt x="3159556" y="391490"/>
                  </a:lnTo>
                  <a:lnTo>
                    <a:pt x="3176714" y="350939"/>
                  </a:lnTo>
                  <a:lnTo>
                    <a:pt x="3190862" y="309156"/>
                  </a:lnTo>
                  <a:lnTo>
                    <a:pt x="3202140" y="266192"/>
                  </a:lnTo>
                  <a:lnTo>
                    <a:pt x="3210687" y="222110"/>
                  </a:lnTo>
                  <a:lnTo>
                    <a:pt x="3216656" y="176987"/>
                  </a:lnTo>
                  <a:lnTo>
                    <a:pt x="3220174" y="130848"/>
                  </a:lnTo>
                  <a:lnTo>
                    <a:pt x="3221393" y="83756"/>
                  </a:lnTo>
                  <a:close/>
                </a:path>
                <a:path w="8582025" h="5295900">
                  <a:moveTo>
                    <a:pt x="3299803" y="1532280"/>
                  </a:moveTo>
                  <a:lnTo>
                    <a:pt x="3296767" y="1478419"/>
                  </a:lnTo>
                  <a:lnTo>
                    <a:pt x="3287839" y="1428800"/>
                  </a:lnTo>
                  <a:lnTo>
                    <a:pt x="3273196" y="1383601"/>
                  </a:lnTo>
                  <a:lnTo>
                    <a:pt x="3253079" y="1343037"/>
                  </a:lnTo>
                  <a:lnTo>
                    <a:pt x="3248228" y="1336205"/>
                  </a:lnTo>
                  <a:lnTo>
                    <a:pt x="3227679" y="1307261"/>
                  </a:lnTo>
                  <a:lnTo>
                    <a:pt x="3197212" y="1276489"/>
                  </a:lnTo>
                  <a:lnTo>
                    <a:pt x="3161893" y="1250886"/>
                  </a:lnTo>
                  <a:lnTo>
                    <a:pt x="3144926" y="1242301"/>
                  </a:lnTo>
                  <a:lnTo>
                    <a:pt x="3144926" y="1532280"/>
                  </a:lnTo>
                  <a:lnTo>
                    <a:pt x="3141167" y="1588147"/>
                  </a:lnTo>
                  <a:lnTo>
                    <a:pt x="3130029" y="1633740"/>
                  </a:lnTo>
                  <a:lnTo>
                    <a:pt x="3111690" y="1669669"/>
                  </a:lnTo>
                  <a:lnTo>
                    <a:pt x="3054185" y="1714982"/>
                  </a:lnTo>
                  <a:lnTo>
                    <a:pt x="3015399" y="1725599"/>
                  </a:lnTo>
                  <a:lnTo>
                    <a:pt x="2970187" y="1729003"/>
                  </a:lnTo>
                  <a:lnTo>
                    <a:pt x="2890037" y="1729003"/>
                  </a:lnTo>
                  <a:lnTo>
                    <a:pt x="2890037" y="1336205"/>
                  </a:lnTo>
                  <a:lnTo>
                    <a:pt x="2968256" y="1336205"/>
                  </a:lnTo>
                  <a:lnTo>
                    <a:pt x="3014192" y="1339583"/>
                  </a:lnTo>
                  <a:lnTo>
                    <a:pt x="3053486" y="1350149"/>
                  </a:lnTo>
                  <a:lnTo>
                    <a:pt x="3111538" y="1395285"/>
                  </a:lnTo>
                  <a:lnTo>
                    <a:pt x="3129991" y="1431099"/>
                  </a:lnTo>
                  <a:lnTo>
                    <a:pt x="3141167" y="1476552"/>
                  </a:lnTo>
                  <a:lnTo>
                    <a:pt x="3144926" y="1532280"/>
                  </a:lnTo>
                  <a:lnTo>
                    <a:pt x="3144926" y="1242301"/>
                  </a:lnTo>
                  <a:lnTo>
                    <a:pt x="3121926" y="1230655"/>
                  </a:lnTo>
                  <a:lnTo>
                    <a:pt x="3077527" y="1215961"/>
                  </a:lnTo>
                  <a:lnTo>
                    <a:pt x="3028912" y="1207020"/>
                  </a:lnTo>
                  <a:lnTo>
                    <a:pt x="2976283" y="1203998"/>
                  </a:lnTo>
                  <a:lnTo>
                    <a:pt x="2735491" y="1203998"/>
                  </a:lnTo>
                  <a:lnTo>
                    <a:pt x="2735491" y="1861223"/>
                  </a:lnTo>
                  <a:lnTo>
                    <a:pt x="2976283" y="1861223"/>
                  </a:lnTo>
                  <a:lnTo>
                    <a:pt x="3028912" y="1858187"/>
                  </a:lnTo>
                  <a:lnTo>
                    <a:pt x="3077527" y="1849221"/>
                  </a:lnTo>
                  <a:lnTo>
                    <a:pt x="3121926" y="1834502"/>
                  </a:lnTo>
                  <a:lnTo>
                    <a:pt x="3161893" y="1814220"/>
                  </a:lnTo>
                  <a:lnTo>
                    <a:pt x="3197212" y="1788553"/>
                  </a:lnTo>
                  <a:lnTo>
                    <a:pt x="3227679" y="1757718"/>
                  </a:lnTo>
                  <a:lnTo>
                    <a:pt x="3248025" y="1729003"/>
                  </a:lnTo>
                  <a:lnTo>
                    <a:pt x="3253079" y="1721878"/>
                  </a:lnTo>
                  <a:lnTo>
                    <a:pt x="3273196" y="1681226"/>
                  </a:lnTo>
                  <a:lnTo>
                    <a:pt x="3287839" y="1635950"/>
                  </a:lnTo>
                  <a:lnTo>
                    <a:pt x="3296767" y="1586242"/>
                  </a:lnTo>
                  <a:lnTo>
                    <a:pt x="3299803" y="1532280"/>
                  </a:lnTo>
                  <a:close/>
                </a:path>
                <a:path w="8582025" h="5295900">
                  <a:moveTo>
                    <a:pt x="3438258" y="5004676"/>
                  </a:moveTo>
                  <a:lnTo>
                    <a:pt x="3395218" y="4979543"/>
                  </a:lnTo>
                  <a:lnTo>
                    <a:pt x="3358286" y="4948898"/>
                  </a:lnTo>
                  <a:lnTo>
                    <a:pt x="3327171" y="4913414"/>
                  </a:lnTo>
                  <a:lnTo>
                    <a:pt x="3301619" y="4873790"/>
                  </a:lnTo>
                  <a:lnTo>
                    <a:pt x="3281349" y="4830711"/>
                  </a:lnTo>
                  <a:lnTo>
                    <a:pt x="3266109" y="4784864"/>
                  </a:lnTo>
                  <a:lnTo>
                    <a:pt x="3255619" y="4736935"/>
                  </a:lnTo>
                  <a:lnTo>
                    <a:pt x="3249599" y="4687595"/>
                  </a:lnTo>
                  <a:lnTo>
                    <a:pt x="3249485" y="4684331"/>
                  </a:lnTo>
                  <a:lnTo>
                    <a:pt x="3247796" y="4637557"/>
                  </a:lnTo>
                  <a:lnTo>
                    <a:pt x="3247796" y="4522343"/>
                  </a:lnTo>
                  <a:lnTo>
                    <a:pt x="3116656" y="4522343"/>
                  </a:lnTo>
                  <a:lnTo>
                    <a:pt x="3116656" y="4637557"/>
                  </a:lnTo>
                  <a:lnTo>
                    <a:pt x="3114929" y="4684331"/>
                  </a:lnTo>
                  <a:lnTo>
                    <a:pt x="3109582" y="4730686"/>
                  </a:lnTo>
                  <a:lnTo>
                    <a:pt x="3100438" y="4776063"/>
                  </a:lnTo>
                  <a:lnTo>
                    <a:pt x="3087281" y="4819891"/>
                  </a:lnTo>
                  <a:lnTo>
                    <a:pt x="3069933" y="4861598"/>
                  </a:lnTo>
                  <a:lnTo>
                    <a:pt x="3048165" y="4900612"/>
                  </a:lnTo>
                  <a:lnTo>
                    <a:pt x="3021800" y="4936388"/>
                  </a:lnTo>
                  <a:lnTo>
                    <a:pt x="2990621" y="4968329"/>
                  </a:lnTo>
                  <a:lnTo>
                    <a:pt x="2954439" y="4995888"/>
                  </a:lnTo>
                  <a:lnTo>
                    <a:pt x="2913049" y="5018481"/>
                  </a:lnTo>
                  <a:lnTo>
                    <a:pt x="2992577" y="5124704"/>
                  </a:lnTo>
                  <a:lnTo>
                    <a:pt x="3036481" y="5099189"/>
                  </a:lnTo>
                  <a:lnTo>
                    <a:pt x="3075292" y="5067960"/>
                  </a:lnTo>
                  <a:lnTo>
                    <a:pt x="3109163" y="5031511"/>
                  </a:lnTo>
                  <a:lnTo>
                    <a:pt x="3138259" y="4990389"/>
                  </a:lnTo>
                  <a:lnTo>
                    <a:pt x="3162719" y="4945113"/>
                  </a:lnTo>
                  <a:lnTo>
                    <a:pt x="3182709" y="4896218"/>
                  </a:lnTo>
                  <a:lnTo>
                    <a:pt x="3201479" y="4941544"/>
                  </a:lnTo>
                  <a:lnTo>
                    <a:pt x="3224250" y="4983531"/>
                  </a:lnTo>
                  <a:lnTo>
                    <a:pt x="3251238" y="5021694"/>
                  </a:lnTo>
                  <a:lnTo>
                    <a:pt x="3282670" y="5055578"/>
                  </a:lnTo>
                  <a:lnTo>
                    <a:pt x="3318751" y="5084724"/>
                  </a:lnTo>
                  <a:lnTo>
                    <a:pt x="3359696" y="5108651"/>
                  </a:lnTo>
                  <a:lnTo>
                    <a:pt x="3438258" y="5004676"/>
                  </a:lnTo>
                  <a:close/>
                </a:path>
                <a:path w="8582025" h="5295900">
                  <a:moveTo>
                    <a:pt x="3557740" y="312889"/>
                  </a:moveTo>
                  <a:lnTo>
                    <a:pt x="3445522" y="312889"/>
                  </a:lnTo>
                  <a:lnTo>
                    <a:pt x="3445522" y="0"/>
                  </a:lnTo>
                  <a:lnTo>
                    <a:pt x="3315017" y="0"/>
                  </a:lnTo>
                  <a:lnTo>
                    <a:pt x="3315017" y="830846"/>
                  </a:lnTo>
                  <a:lnTo>
                    <a:pt x="3445522" y="830846"/>
                  </a:lnTo>
                  <a:lnTo>
                    <a:pt x="3445522" y="420395"/>
                  </a:lnTo>
                  <a:lnTo>
                    <a:pt x="3557740" y="420395"/>
                  </a:lnTo>
                  <a:lnTo>
                    <a:pt x="3557740" y="312889"/>
                  </a:lnTo>
                  <a:close/>
                </a:path>
                <a:path w="8582025" h="5295900">
                  <a:moveTo>
                    <a:pt x="3627120" y="2567800"/>
                  </a:moveTo>
                  <a:lnTo>
                    <a:pt x="3620122" y="2526131"/>
                  </a:lnTo>
                  <a:lnTo>
                    <a:pt x="3614267" y="2515501"/>
                  </a:lnTo>
                  <a:lnTo>
                    <a:pt x="3600361" y="2490241"/>
                  </a:lnTo>
                  <a:lnTo>
                    <a:pt x="3569195" y="2460904"/>
                  </a:lnTo>
                  <a:lnTo>
                    <a:pt x="3527945" y="2438920"/>
                  </a:lnTo>
                  <a:lnTo>
                    <a:pt x="3503028" y="2432024"/>
                  </a:lnTo>
                  <a:lnTo>
                    <a:pt x="3503028" y="2567800"/>
                  </a:lnTo>
                  <a:lnTo>
                    <a:pt x="3496868" y="2591231"/>
                  </a:lnTo>
                  <a:lnTo>
                    <a:pt x="3479977" y="2607716"/>
                  </a:lnTo>
                  <a:lnTo>
                    <a:pt x="3454019" y="2617406"/>
                  </a:lnTo>
                  <a:lnTo>
                    <a:pt x="3420618" y="2620441"/>
                  </a:lnTo>
                  <a:lnTo>
                    <a:pt x="3387433" y="2617406"/>
                  </a:lnTo>
                  <a:lnTo>
                    <a:pt x="3361944" y="2607716"/>
                  </a:lnTo>
                  <a:lnTo>
                    <a:pt x="3345586" y="2591231"/>
                  </a:lnTo>
                  <a:lnTo>
                    <a:pt x="3339820" y="2567800"/>
                  </a:lnTo>
                  <a:lnTo>
                    <a:pt x="3345586" y="2545054"/>
                  </a:lnTo>
                  <a:lnTo>
                    <a:pt x="3361944" y="2528532"/>
                  </a:lnTo>
                  <a:lnTo>
                    <a:pt x="3387433" y="2518575"/>
                  </a:lnTo>
                  <a:lnTo>
                    <a:pt x="3420618" y="2515501"/>
                  </a:lnTo>
                  <a:lnTo>
                    <a:pt x="3454019" y="2518575"/>
                  </a:lnTo>
                  <a:lnTo>
                    <a:pt x="3479977" y="2528532"/>
                  </a:lnTo>
                  <a:lnTo>
                    <a:pt x="3496868" y="2545054"/>
                  </a:lnTo>
                  <a:lnTo>
                    <a:pt x="3503028" y="2567800"/>
                  </a:lnTo>
                  <a:lnTo>
                    <a:pt x="3503028" y="2432024"/>
                  </a:lnTo>
                  <a:lnTo>
                    <a:pt x="3477971" y="2425077"/>
                  </a:lnTo>
                  <a:lnTo>
                    <a:pt x="3420618" y="2420175"/>
                  </a:lnTo>
                  <a:lnTo>
                    <a:pt x="3362439" y="2425077"/>
                  </a:lnTo>
                  <a:lnTo>
                    <a:pt x="3311880" y="2438920"/>
                  </a:lnTo>
                  <a:lnTo>
                    <a:pt x="3270288" y="2460904"/>
                  </a:lnTo>
                  <a:lnTo>
                    <a:pt x="3238982" y="2490241"/>
                  </a:lnTo>
                  <a:lnTo>
                    <a:pt x="3219285" y="2526131"/>
                  </a:lnTo>
                  <a:lnTo>
                    <a:pt x="3212528" y="2567800"/>
                  </a:lnTo>
                  <a:lnTo>
                    <a:pt x="3219285" y="2609608"/>
                  </a:lnTo>
                  <a:lnTo>
                    <a:pt x="3238982" y="2645575"/>
                  </a:lnTo>
                  <a:lnTo>
                    <a:pt x="3270288" y="2674912"/>
                  </a:lnTo>
                  <a:lnTo>
                    <a:pt x="3311880" y="2696807"/>
                  </a:lnTo>
                  <a:lnTo>
                    <a:pt x="3362439" y="2710484"/>
                  </a:lnTo>
                  <a:lnTo>
                    <a:pt x="3420618" y="2715107"/>
                  </a:lnTo>
                  <a:lnTo>
                    <a:pt x="3477971" y="2710484"/>
                  </a:lnTo>
                  <a:lnTo>
                    <a:pt x="3527945" y="2696807"/>
                  </a:lnTo>
                  <a:lnTo>
                    <a:pt x="3569195" y="2674912"/>
                  </a:lnTo>
                  <a:lnTo>
                    <a:pt x="3600361" y="2645575"/>
                  </a:lnTo>
                  <a:lnTo>
                    <a:pt x="3614166" y="2620441"/>
                  </a:lnTo>
                  <a:lnTo>
                    <a:pt x="3620122" y="2609608"/>
                  </a:lnTo>
                  <a:lnTo>
                    <a:pt x="3627120" y="2567800"/>
                  </a:lnTo>
                  <a:close/>
                </a:path>
                <a:path w="8582025" h="5295900">
                  <a:moveTo>
                    <a:pt x="3666871" y="2299512"/>
                  </a:moveTo>
                  <a:lnTo>
                    <a:pt x="3486035" y="2299512"/>
                  </a:lnTo>
                  <a:lnTo>
                    <a:pt x="3486035" y="2225383"/>
                  </a:lnTo>
                  <a:lnTo>
                    <a:pt x="3355543" y="2225383"/>
                  </a:lnTo>
                  <a:lnTo>
                    <a:pt x="3355543" y="2299512"/>
                  </a:lnTo>
                  <a:lnTo>
                    <a:pt x="3174060" y="2299512"/>
                  </a:lnTo>
                  <a:lnTo>
                    <a:pt x="3174060" y="2401570"/>
                  </a:lnTo>
                  <a:lnTo>
                    <a:pt x="3666871" y="2401570"/>
                  </a:lnTo>
                  <a:lnTo>
                    <a:pt x="3666871" y="2299512"/>
                  </a:lnTo>
                  <a:close/>
                </a:path>
                <a:path w="8582025" h="5295900">
                  <a:moveTo>
                    <a:pt x="3710787" y="4776190"/>
                  </a:moveTo>
                  <a:lnTo>
                    <a:pt x="3592792" y="4776190"/>
                  </a:lnTo>
                  <a:lnTo>
                    <a:pt x="3592792" y="4460405"/>
                  </a:lnTo>
                  <a:lnTo>
                    <a:pt x="3462299" y="4460405"/>
                  </a:lnTo>
                  <a:lnTo>
                    <a:pt x="3462299" y="5293499"/>
                  </a:lnTo>
                  <a:lnTo>
                    <a:pt x="3592792" y="5293499"/>
                  </a:lnTo>
                  <a:lnTo>
                    <a:pt x="3592792" y="4886261"/>
                  </a:lnTo>
                  <a:lnTo>
                    <a:pt x="3710787" y="4886261"/>
                  </a:lnTo>
                  <a:lnTo>
                    <a:pt x="3710787" y="4776190"/>
                  </a:lnTo>
                  <a:close/>
                </a:path>
                <a:path w="8582025" h="5295900">
                  <a:moveTo>
                    <a:pt x="3837775" y="2749753"/>
                  </a:moveTo>
                  <a:lnTo>
                    <a:pt x="3706634" y="2749753"/>
                  </a:lnTo>
                  <a:lnTo>
                    <a:pt x="3706634" y="2805277"/>
                  </a:lnTo>
                  <a:lnTo>
                    <a:pt x="3706634" y="2904756"/>
                  </a:lnTo>
                  <a:lnTo>
                    <a:pt x="3706634" y="2952254"/>
                  </a:lnTo>
                  <a:lnTo>
                    <a:pt x="3416770" y="2952254"/>
                  </a:lnTo>
                  <a:lnTo>
                    <a:pt x="3416770" y="2904756"/>
                  </a:lnTo>
                  <a:lnTo>
                    <a:pt x="3706634" y="2904756"/>
                  </a:lnTo>
                  <a:lnTo>
                    <a:pt x="3706634" y="2805277"/>
                  </a:lnTo>
                  <a:lnTo>
                    <a:pt x="3416770" y="2805277"/>
                  </a:lnTo>
                  <a:lnTo>
                    <a:pt x="3416770" y="2749753"/>
                  </a:lnTo>
                  <a:lnTo>
                    <a:pt x="3287242" y="2749753"/>
                  </a:lnTo>
                  <a:lnTo>
                    <a:pt x="3287242" y="3054629"/>
                  </a:lnTo>
                  <a:lnTo>
                    <a:pt x="3837775" y="3054629"/>
                  </a:lnTo>
                  <a:lnTo>
                    <a:pt x="3837775" y="2952254"/>
                  </a:lnTo>
                  <a:lnTo>
                    <a:pt x="3837775" y="2904756"/>
                  </a:lnTo>
                  <a:lnTo>
                    <a:pt x="3837775" y="2805277"/>
                  </a:lnTo>
                  <a:lnTo>
                    <a:pt x="3837775" y="2749753"/>
                  </a:lnTo>
                  <a:close/>
                </a:path>
                <a:path w="8582025" h="5295900">
                  <a:moveTo>
                    <a:pt x="3845839" y="1203617"/>
                  </a:moveTo>
                  <a:lnTo>
                    <a:pt x="3390862" y="1203617"/>
                  </a:lnTo>
                  <a:lnTo>
                    <a:pt x="3390862" y="1330667"/>
                  </a:lnTo>
                  <a:lnTo>
                    <a:pt x="3390862" y="1469161"/>
                  </a:lnTo>
                  <a:lnTo>
                    <a:pt x="3390862" y="1594942"/>
                  </a:lnTo>
                  <a:lnTo>
                    <a:pt x="3390862" y="1734705"/>
                  </a:lnTo>
                  <a:lnTo>
                    <a:pt x="3390862" y="1861756"/>
                  </a:lnTo>
                  <a:lnTo>
                    <a:pt x="3845839" y="1861756"/>
                  </a:lnTo>
                  <a:lnTo>
                    <a:pt x="3845839" y="1734705"/>
                  </a:lnTo>
                  <a:lnTo>
                    <a:pt x="3545408" y="1734705"/>
                  </a:lnTo>
                  <a:lnTo>
                    <a:pt x="3545408" y="1594942"/>
                  </a:lnTo>
                  <a:lnTo>
                    <a:pt x="3822115" y="1594942"/>
                  </a:lnTo>
                  <a:lnTo>
                    <a:pt x="3822115" y="1469161"/>
                  </a:lnTo>
                  <a:lnTo>
                    <a:pt x="3545408" y="1469161"/>
                  </a:lnTo>
                  <a:lnTo>
                    <a:pt x="3545408" y="1330667"/>
                  </a:lnTo>
                  <a:lnTo>
                    <a:pt x="3845839" y="1330667"/>
                  </a:lnTo>
                  <a:lnTo>
                    <a:pt x="3845839" y="1203617"/>
                  </a:lnTo>
                  <a:close/>
                </a:path>
                <a:path w="8582025" h="5295900">
                  <a:moveTo>
                    <a:pt x="3945496" y="2427249"/>
                  </a:moveTo>
                  <a:lnTo>
                    <a:pt x="3837775" y="2427249"/>
                  </a:lnTo>
                  <a:lnTo>
                    <a:pt x="3837775" y="2230196"/>
                  </a:lnTo>
                  <a:lnTo>
                    <a:pt x="3706634" y="2230196"/>
                  </a:lnTo>
                  <a:lnTo>
                    <a:pt x="3706634" y="2719590"/>
                  </a:lnTo>
                  <a:lnTo>
                    <a:pt x="3837775" y="2719590"/>
                  </a:lnTo>
                  <a:lnTo>
                    <a:pt x="3837775" y="2535390"/>
                  </a:lnTo>
                  <a:lnTo>
                    <a:pt x="3945496" y="2535390"/>
                  </a:lnTo>
                  <a:lnTo>
                    <a:pt x="3945496" y="2427249"/>
                  </a:lnTo>
                  <a:close/>
                </a:path>
                <a:path w="8582025" h="5295900">
                  <a:moveTo>
                    <a:pt x="4188218" y="4798009"/>
                  </a:moveTo>
                  <a:lnTo>
                    <a:pt x="4181221" y="4756340"/>
                  </a:lnTo>
                  <a:lnTo>
                    <a:pt x="4161472" y="4720450"/>
                  </a:lnTo>
                  <a:lnTo>
                    <a:pt x="4130306" y="4691113"/>
                  </a:lnTo>
                  <a:lnTo>
                    <a:pt x="4089057" y="4669129"/>
                  </a:lnTo>
                  <a:lnTo>
                    <a:pt x="4064127" y="4662233"/>
                  </a:lnTo>
                  <a:lnTo>
                    <a:pt x="4064127" y="4798009"/>
                  </a:lnTo>
                  <a:lnTo>
                    <a:pt x="4057967" y="4821440"/>
                  </a:lnTo>
                  <a:lnTo>
                    <a:pt x="4041076" y="4837925"/>
                  </a:lnTo>
                  <a:lnTo>
                    <a:pt x="4015117" y="4847615"/>
                  </a:lnTo>
                  <a:lnTo>
                    <a:pt x="3981729" y="4850650"/>
                  </a:lnTo>
                  <a:lnTo>
                    <a:pt x="3948544" y="4847615"/>
                  </a:lnTo>
                  <a:lnTo>
                    <a:pt x="3923055" y="4837925"/>
                  </a:lnTo>
                  <a:lnTo>
                    <a:pt x="3906697" y="4821440"/>
                  </a:lnTo>
                  <a:lnTo>
                    <a:pt x="3900932" y="4798009"/>
                  </a:lnTo>
                  <a:lnTo>
                    <a:pt x="3906697" y="4775263"/>
                  </a:lnTo>
                  <a:lnTo>
                    <a:pt x="3923055" y="4758741"/>
                  </a:lnTo>
                  <a:lnTo>
                    <a:pt x="3948544" y="4748784"/>
                  </a:lnTo>
                  <a:lnTo>
                    <a:pt x="3981729" y="4745698"/>
                  </a:lnTo>
                  <a:lnTo>
                    <a:pt x="4015117" y="4748784"/>
                  </a:lnTo>
                  <a:lnTo>
                    <a:pt x="4041076" y="4758741"/>
                  </a:lnTo>
                  <a:lnTo>
                    <a:pt x="4057967" y="4775263"/>
                  </a:lnTo>
                  <a:lnTo>
                    <a:pt x="4064127" y="4798009"/>
                  </a:lnTo>
                  <a:lnTo>
                    <a:pt x="4064127" y="4662233"/>
                  </a:lnTo>
                  <a:lnTo>
                    <a:pt x="4039082" y="4655286"/>
                  </a:lnTo>
                  <a:lnTo>
                    <a:pt x="3981729" y="4650384"/>
                  </a:lnTo>
                  <a:lnTo>
                    <a:pt x="3923538" y="4655286"/>
                  </a:lnTo>
                  <a:lnTo>
                    <a:pt x="3872979" y="4669129"/>
                  </a:lnTo>
                  <a:lnTo>
                    <a:pt x="3831386" y="4691113"/>
                  </a:lnTo>
                  <a:lnTo>
                    <a:pt x="3800081" y="4720450"/>
                  </a:lnTo>
                  <a:lnTo>
                    <a:pt x="3780383" y="4756340"/>
                  </a:lnTo>
                  <a:lnTo>
                    <a:pt x="3773640" y="4798009"/>
                  </a:lnTo>
                  <a:lnTo>
                    <a:pt x="3780383" y="4839805"/>
                  </a:lnTo>
                  <a:lnTo>
                    <a:pt x="3800081" y="4875784"/>
                  </a:lnTo>
                  <a:lnTo>
                    <a:pt x="3831386" y="4905121"/>
                  </a:lnTo>
                  <a:lnTo>
                    <a:pt x="3872979" y="4927016"/>
                  </a:lnTo>
                  <a:lnTo>
                    <a:pt x="3923538" y="4940681"/>
                  </a:lnTo>
                  <a:lnTo>
                    <a:pt x="3981729" y="4945316"/>
                  </a:lnTo>
                  <a:lnTo>
                    <a:pt x="4039082" y="4940681"/>
                  </a:lnTo>
                  <a:lnTo>
                    <a:pt x="4089057" y="4927016"/>
                  </a:lnTo>
                  <a:lnTo>
                    <a:pt x="4130306" y="4905121"/>
                  </a:lnTo>
                  <a:lnTo>
                    <a:pt x="4161472" y="4875784"/>
                  </a:lnTo>
                  <a:lnTo>
                    <a:pt x="4181221" y="4839805"/>
                  </a:lnTo>
                  <a:lnTo>
                    <a:pt x="4188218" y="4798009"/>
                  </a:lnTo>
                  <a:close/>
                </a:path>
                <a:path w="8582025" h="5295900">
                  <a:moveTo>
                    <a:pt x="4227969" y="4529721"/>
                  </a:moveTo>
                  <a:lnTo>
                    <a:pt x="4047134" y="4529721"/>
                  </a:lnTo>
                  <a:lnTo>
                    <a:pt x="4047134" y="4455592"/>
                  </a:lnTo>
                  <a:lnTo>
                    <a:pt x="3916642" y="4455592"/>
                  </a:lnTo>
                  <a:lnTo>
                    <a:pt x="3916642" y="4529721"/>
                  </a:lnTo>
                  <a:lnTo>
                    <a:pt x="3735159" y="4529721"/>
                  </a:lnTo>
                  <a:lnTo>
                    <a:pt x="3735159" y="4631779"/>
                  </a:lnTo>
                  <a:lnTo>
                    <a:pt x="4227969" y="4631779"/>
                  </a:lnTo>
                  <a:lnTo>
                    <a:pt x="4227969" y="4529721"/>
                  </a:lnTo>
                  <a:close/>
                </a:path>
                <a:path w="8582025" h="5295900">
                  <a:moveTo>
                    <a:pt x="4257040" y="674560"/>
                  </a:moveTo>
                  <a:lnTo>
                    <a:pt x="4242714" y="620649"/>
                  </a:lnTo>
                  <a:lnTo>
                    <a:pt x="4212742" y="582307"/>
                  </a:lnTo>
                  <a:lnTo>
                    <a:pt x="4179570" y="560235"/>
                  </a:lnTo>
                  <a:lnTo>
                    <a:pt x="4137914" y="542772"/>
                  </a:lnTo>
                  <a:lnTo>
                    <a:pt x="4126230" y="539788"/>
                  </a:lnTo>
                  <a:lnTo>
                    <a:pt x="4126230" y="674560"/>
                  </a:lnTo>
                  <a:lnTo>
                    <a:pt x="4116146" y="699681"/>
                  </a:lnTo>
                  <a:lnTo>
                    <a:pt x="4086263" y="717372"/>
                  </a:lnTo>
                  <a:lnTo>
                    <a:pt x="4036364" y="727773"/>
                  </a:lnTo>
                  <a:lnTo>
                    <a:pt x="3966235" y="731050"/>
                  </a:lnTo>
                  <a:lnTo>
                    <a:pt x="3895242" y="727773"/>
                  </a:lnTo>
                  <a:lnTo>
                    <a:pt x="3845433" y="717372"/>
                  </a:lnTo>
                  <a:lnTo>
                    <a:pt x="3816172" y="699681"/>
                  </a:lnTo>
                  <a:lnTo>
                    <a:pt x="3806875" y="674560"/>
                  </a:lnTo>
                  <a:lnTo>
                    <a:pt x="3816172" y="649490"/>
                  </a:lnTo>
                  <a:lnTo>
                    <a:pt x="3845433" y="632802"/>
                  </a:lnTo>
                  <a:lnTo>
                    <a:pt x="3895242" y="623519"/>
                  </a:lnTo>
                  <a:lnTo>
                    <a:pt x="3966235" y="620649"/>
                  </a:lnTo>
                  <a:lnTo>
                    <a:pt x="4036364" y="623519"/>
                  </a:lnTo>
                  <a:lnTo>
                    <a:pt x="4086263" y="632802"/>
                  </a:lnTo>
                  <a:lnTo>
                    <a:pt x="4116146" y="649490"/>
                  </a:lnTo>
                  <a:lnTo>
                    <a:pt x="4126230" y="674560"/>
                  </a:lnTo>
                  <a:lnTo>
                    <a:pt x="4126230" y="539788"/>
                  </a:lnTo>
                  <a:lnTo>
                    <a:pt x="4088180" y="530059"/>
                  </a:lnTo>
                  <a:lnTo>
                    <a:pt x="4030815" y="522274"/>
                  </a:lnTo>
                  <a:lnTo>
                    <a:pt x="3966235" y="519557"/>
                  </a:lnTo>
                  <a:lnTo>
                    <a:pt x="3901376" y="522274"/>
                  </a:lnTo>
                  <a:lnTo>
                    <a:pt x="3843705" y="530059"/>
                  </a:lnTo>
                  <a:lnTo>
                    <a:pt x="3793667" y="542772"/>
                  </a:lnTo>
                  <a:lnTo>
                    <a:pt x="3751719" y="560235"/>
                  </a:lnTo>
                  <a:lnTo>
                    <a:pt x="3718318" y="582307"/>
                  </a:lnTo>
                  <a:lnTo>
                    <a:pt x="3678910" y="639635"/>
                  </a:lnTo>
                  <a:lnTo>
                    <a:pt x="3673818" y="674560"/>
                  </a:lnTo>
                  <a:lnTo>
                    <a:pt x="3678910" y="710006"/>
                  </a:lnTo>
                  <a:lnTo>
                    <a:pt x="3718318" y="767892"/>
                  </a:lnTo>
                  <a:lnTo>
                    <a:pt x="3751719" y="790054"/>
                  </a:lnTo>
                  <a:lnTo>
                    <a:pt x="3793667" y="807504"/>
                  </a:lnTo>
                  <a:lnTo>
                    <a:pt x="3843705" y="820102"/>
                  </a:lnTo>
                  <a:lnTo>
                    <a:pt x="3901376" y="827722"/>
                  </a:lnTo>
                  <a:lnTo>
                    <a:pt x="3966235" y="830211"/>
                  </a:lnTo>
                  <a:lnTo>
                    <a:pt x="4030815" y="827722"/>
                  </a:lnTo>
                  <a:lnTo>
                    <a:pt x="4088180" y="820102"/>
                  </a:lnTo>
                  <a:lnTo>
                    <a:pt x="4137914" y="807504"/>
                  </a:lnTo>
                  <a:lnTo>
                    <a:pt x="4179570" y="790054"/>
                  </a:lnTo>
                  <a:lnTo>
                    <a:pt x="4212742" y="767892"/>
                  </a:lnTo>
                  <a:lnTo>
                    <a:pt x="4241838" y="731050"/>
                  </a:lnTo>
                  <a:lnTo>
                    <a:pt x="4251896" y="710006"/>
                  </a:lnTo>
                  <a:lnTo>
                    <a:pt x="4257040" y="674560"/>
                  </a:lnTo>
                  <a:close/>
                </a:path>
                <a:path w="8582025" h="5295900">
                  <a:moveTo>
                    <a:pt x="4263466" y="200901"/>
                  </a:moveTo>
                  <a:lnTo>
                    <a:pt x="3812324" y="200901"/>
                  </a:lnTo>
                  <a:lnTo>
                    <a:pt x="3812324" y="12192"/>
                  </a:lnTo>
                  <a:lnTo>
                    <a:pt x="3682149" y="12192"/>
                  </a:lnTo>
                  <a:lnTo>
                    <a:pt x="3682149" y="305193"/>
                  </a:lnTo>
                  <a:lnTo>
                    <a:pt x="4263466" y="305193"/>
                  </a:lnTo>
                  <a:lnTo>
                    <a:pt x="4263466" y="200901"/>
                  </a:lnTo>
                  <a:close/>
                </a:path>
                <a:path w="8582025" h="5295900">
                  <a:moveTo>
                    <a:pt x="4349064" y="368096"/>
                  </a:moveTo>
                  <a:lnTo>
                    <a:pt x="3588842" y="368096"/>
                  </a:lnTo>
                  <a:lnTo>
                    <a:pt x="3588842" y="473671"/>
                  </a:lnTo>
                  <a:lnTo>
                    <a:pt x="4349064" y="473671"/>
                  </a:lnTo>
                  <a:lnTo>
                    <a:pt x="4349064" y="368096"/>
                  </a:lnTo>
                  <a:close/>
                </a:path>
                <a:path w="8582025" h="5295900">
                  <a:moveTo>
                    <a:pt x="4398873" y="4979962"/>
                  </a:moveTo>
                  <a:lnTo>
                    <a:pt x="4267733" y="4979962"/>
                  </a:lnTo>
                  <a:lnTo>
                    <a:pt x="4267733" y="5035486"/>
                  </a:lnTo>
                  <a:lnTo>
                    <a:pt x="4267733" y="5134965"/>
                  </a:lnTo>
                  <a:lnTo>
                    <a:pt x="4267733" y="5182463"/>
                  </a:lnTo>
                  <a:lnTo>
                    <a:pt x="3977881" y="5182463"/>
                  </a:lnTo>
                  <a:lnTo>
                    <a:pt x="3977881" y="5134965"/>
                  </a:lnTo>
                  <a:lnTo>
                    <a:pt x="4267733" y="5134965"/>
                  </a:lnTo>
                  <a:lnTo>
                    <a:pt x="4267733" y="5035486"/>
                  </a:lnTo>
                  <a:lnTo>
                    <a:pt x="3977881" y="5035486"/>
                  </a:lnTo>
                  <a:lnTo>
                    <a:pt x="3977881" y="4979962"/>
                  </a:lnTo>
                  <a:lnTo>
                    <a:pt x="3848341" y="4979962"/>
                  </a:lnTo>
                  <a:lnTo>
                    <a:pt x="3848341" y="5284838"/>
                  </a:lnTo>
                  <a:lnTo>
                    <a:pt x="4398873" y="5284838"/>
                  </a:lnTo>
                  <a:lnTo>
                    <a:pt x="4398873" y="5182463"/>
                  </a:lnTo>
                  <a:lnTo>
                    <a:pt x="4398873" y="5134965"/>
                  </a:lnTo>
                  <a:lnTo>
                    <a:pt x="4398873" y="5035486"/>
                  </a:lnTo>
                  <a:lnTo>
                    <a:pt x="4398873" y="4979962"/>
                  </a:lnTo>
                  <a:close/>
                </a:path>
                <a:path w="8582025" h="5295900">
                  <a:moveTo>
                    <a:pt x="4506607" y="4657458"/>
                  </a:moveTo>
                  <a:lnTo>
                    <a:pt x="4398873" y="4657458"/>
                  </a:lnTo>
                  <a:lnTo>
                    <a:pt x="4398873" y="4460405"/>
                  </a:lnTo>
                  <a:lnTo>
                    <a:pt x="4267733" y="4460405"/>
                  </a:lnTo>
                  <a:lnTo>
                    <a:pt x="4267733" y="4949799"/>
                  </a:lnTo>
                  <a:lnTo>
                    <a:pt x="4398873" y="4949799"/>
                  </a:lnTo>
                  <a:lnTo>
                    <a:pt x="4398873" y="4765599"/>
                  </a:lnTo>
                  <a:lnTo>
                    <a:pt x="4506607" y="4765599"/>
                  </a:lnTo>
                  <a:lnTo>
                    <a:pt x="4506607" y="4657458"/>
                  </a:lnTo>
                  <a:close/>
                </a:path>
                <a:path w="8582025" h="5295900">
                  <a:moveTo>
                    <a:pt x="4564062" y="1203998"/>
                  </a:moveTo>
                  <a:lnTo>
                    <a:pt x="4390910" y="1203998"/>
                  </a:lnTo>
                  <a:lnTo>
                    <a:pt x="4241825" y="1688884"/>
                  </a:lnTo>
                  <a:lnTo>
                    <a:pt x="4236047" y="1688884"/>
                  </a:lnTo>
                  <a:lnTo>
                    <a:pt x="4087279" y="1203998"/>
                  </a:lnTo>
                  <a:lnTo>
                    <a:pt x="3914127" y="1203998"/>
                  </a:lnTo>
                  <a:lnTo>
                    <a:pt x="4136656" y="1861223"/>
                  </a:lnTo>
                  <a:lnTo>
                    <a:pt x="4341533" y="1861223"/>
                  </a:lnTo>
                  <a:lnTo>
                    <a:pt x="4564062" y="1203998"/>
                  </a:lnTo>
                  <a:close/>
                </a:path>
                <a:path w="8582025" h="5295900">
                  <a:moveTo>
                    <a:pt x="4671415" y="2560574"/>
                  </a:moveTo>
                  <a:lnTo>
                    <a:pt x="4197515" y="2560574"/>
                  </a:lnTo>
                  <a:lnTo>
                    <a:pt x="4197515" y="2504668"/>
                  </a:lnTo>
                  <a:lnTo>
                    <a:pt x="4651540" y="2504668"/>
                  </a:lnTo>
                  <a:lnTo>
                    <a:pt x="4651540" y="2410637"/>
                  </a:lnTo>
                  <a:lnTo>
                    <a:pt x="4651540" y="2358555"/>
                  </a:lnTo>
                  <a:lnTo>
                    <a:pt x="4651540" y="2253094"/>
                  </a:lnTo>
                  <a:lnTo>
                    <a:pt x="4063174" y="2253094"/>
                  </a:lnTo>
                  <a:lnTo>
                    <a:pt x="4063174" y="2358555"/>
                  </a:lnTo>
                  <a:lnTo>
                    <a:pt x="4517187" y="2358555"/>
                  </a:lnTo>
                  <a:lnTo>
                    <a:pt x="4517187" y="2410637"/>
                  </a:lnTo>
                  <a:lnTo>
                    <a:pt x="4065740" y="2410637"/>
                  </a:lnTo>
                  <a:lnTo>
                    <a:pt x="4065740" y="2504668"/>
                  </a:lnTo>
                  <a:lnTo>
                    <a:pt x="4065740" y="2560574"/>
                  </a:lnTo>
                  <a:lnTo>
                    <a:pt x="4065740" y="2664752"/>
                  </a:lnTo>
                  <a:lnTo>
                    <a:pt x="4671415" y="2664752"/>
                  </a:lnTo>
                  <a:lnTo>
                    <a:pt x="4671415" y="2560574"/>
                  </a:lnTo>
                  <a:close/>
                </a:path>
                <a:path w="8582025" h="5295900">
                  <a:moveTo>
                    <a:pt x="4737468" y="2717025"/>
                  </a:moveTo>
                  <a:lnTo>
                    <a:pt x="3976916" y="2717025"/>
                  </a:lnTo>
                  <a:lnTo>
                    <a:pt x="3976916" y="2818765"/>
                  </a:lnTo>
                  <a:lnTo>
                    <a:pt x="4147489" y="2818765"/>
                  </a:lnTo>
                  <a:lnTo>
                    <a:pt x="4147489" y="3063290"/>
                  </a:lnTo>
                  <a:lnTo>
                    <a:pt x="4278325" y="3063290"/>
                  </a:lnTo>
                  <a:lnTo>
                    <a:pt x="4278325" y="2818765"/>
                  </a:lnTo>
                  <a:lnTo>
                    <a:pt x="4437672" y="2818765"/>
                  </a:lnTo>
                  <a:lnTo>
                    <a:pt x="4437672" y="3063290"/>
                  </a:lnTo>
                  <a:lnTo>
                    <a:pt x="4569777" y="3063290"/>
                  </a:lnTo>
                  <a:lnTo>
                    <a:pt x="4569777" y="2818765"/>
                  </a:lnTo>
                  <a:lnTo>
                    <a:pt x="4737468" y="2818765"/>
                  </a:lnTo>
                  <a:lnTo>
                    <a:pt x="4737468" y="2717025"/>
                  </a:lnTo>
                  <a:close/>
                </a:path>
                <a:path w="8582025" h="5295900">
                  <a:moveTo>
                    <a:pt x="4900231" y="361035"/>
                  </a:moveTo>
                  <a:lnTo>
                    <a:pt x="4846625" y="339712"/>
                  </a:lnTo>
                  <a:lnTo>
                    <a:pt x="4803216" y="311873"/>
                  </a:lnTo>
                  <a:lnTo>
                    <a:pt x="4800346" y="309041"/>
                  </a:lnTo>
                  <a:lnTo>
                    <a:pt x="4769320" y="278447"/>
                  </a:lnTo>
                  <a:lnTo>
                    <a:pt x="4744212" y="240398"/>
                  </a:lnTo>
                  <a:lnTo>
                    <a:pt x="4727194" y="198640"/>
                  </a:lnTo>
                  <a:lnTo>
                    <a:pt x="4717554" y="154139"/>
                  </a:lnTo>
                  <a:lnTo>
                    <a:pt x="4714583" y="107835"/>
                  </a:lnTo>
                  <a:lnTo>
                    <a:pt x="4714583" y="42367"/>
                  </a:lnTo>
                  <a:lnTo>
                    <a:pt x="4582490" y="42367"/>
                  </a:lnTo>
                  <a:lnTo>
                    <a:pt x="4582490" y="114249"/>
                  </a:lnTo>
                  <a:lnTo>
                    <a:pt x="4579721" y="156210"/>
                  </a:lnTo>
                  <a:lnTo>
                    <a:pt x="4571543" y="197358"/>
                  </a:lnTo>
                  <a:lnTo>
                    <a:pt x="4557484" y="236918"/>
                  </a:lnTo>
                  <a:lnTo>
                    <a:pt x="4537037" y="274142"/>
                  </a:lnTo>
                  <a:lnTo>
                    <a:pt x="4509706" y="308267"/>
                  </a:lnTo>
                  <a:lnTo>
                    <a:pt x="4474997" y="338531"/>
                  </a:lnTo>
                  <a:lnTo>
                    <a:pt x="4432401" y="364185"/>
                  </a:lnTo>
                  <a:lnTo>
                    <a:pt x="4381449" y="384454"/>
                  </a:lnTo>
                  <a:lnTo>
                    <a:pt x="4450385" y="488759"/>
                  </a:lnTo>
                  <a:lnTo>
                    <a:pt x="4496981" y="469900"/>
                  </a:lnTo>
                  <a:lnTo>
                    <a:pt x="4538129" y="446011"/>
                  </a:lnTo>
                  <a:lnTo>
                    <a:pt x="4573994" y="417550"/>
                  </a:lnTo>
                  <a:lnTo>
                    <a:pt x="4604715" y="384949"/>
                  </a:lnTo>
                  <a:lnTo>
                    <a:pt x="4630471" y="348627"/>
                  </a:lnTo>
                  <a:lnTo>
                    <a:pt x="4651426" y="309041"/>
                  </a:lnTo>
                  <a:lnTo>
                    <a:pt x="4674870" y="349186"/>
                  </a:lnTo>
                  <a:lnTo>
                    <a:pt x="4704207" y="384949"/>
                  </a:lnTo>
                  <a:lnTo>
                    <a:pt x="4739906" y="416140"/>
                  </a:lnTo>
                  <a:lnTo>
                    <a:pt x="4782147" y="442188"/>
                  </a:lnTo>
                  <a:lnTo>
                    <a:pt x="4831296" y="462762"/>
                  </a:lnTo>
                  <a:lnTo>
                    <a:pt x="4900231" y="361035"/>
                  </a:lnTo>
                  <a:close/>
                </a:path>
                <a:path w="8582025" h="5295900">
                  <a:moveTo>
                    <a:pt x="5067071" y="5051857"/>
                  </a:moveTo>
                  <a:lnTo>
                    <a:pt x="5056263" y="4979327"/>
                  </a:lnTo>
                  <a:lnTo>
                    <a:pt x="5051044" y="4944351"/>
                  </a:lnTo>
                  <a:lnTo>
                    <a:pt x="5001145" y="4953139"/>
                  </a:lnTo>
                  <a:lnTo>
                    <a:pt x="4951349" y="4960569"/>
                  </a:lnTo>
                  <a:lnTo>
                    <a:pt x="4901819" y="4966703"/>
                  </a:lnTo>
                  <a:lnTo>
                    <a:pt x="4852733" y="4971593"/>
                  </a:lnTo>
                  <a:lnTo>
                    <a:pt x="4804270" y="4975288"/>
                  </a:lnTo>
                  <a:lnTo>
                    <a:pt x="4756594" y="4977841"/>
                  </a:lnTo>
                  <a:lnTo>
                    <a:pt x="4709884" y="4979327"/>
                  </a:lnTo>
                  <a:lnTo>
                    <a:pt x="4709884" y="4539678"/>
                  </a:lnTo>
                  <a:lnTo>
                    <a:pt x="4580344" y="4539678"/>
                  </a:lnTo>
                  <a:lnTo>
                    <a:pt x="4580344" y="5090680"/>
                  </a:lnTo>
                  <a:lnTo>
                    <a:pt x="4655375" y="5090680"/>
                  </a:lnTo>
                  <a:lnTo>
                    <a:pt x="4703470" y="5090363"/>
                  </a:lnTo>
                  <a:lnTo>
                    <a:pt x="4752708" y="5089042"/>
                  </a:lnTo>
                  <a:lnTo>
                    <a:pt x="4803000" y="5086578"/>
                  </a:lnTo>
                  <a:lnTo>
                    <a:pt x="4854257" y="5082832"/>
                  </a:lnTo>
                  <a:lnTo>
                    <a:pt x="4906378" y="5077625"/>
                  </a:lnTo>
                  <a:lnTo>
                    <a:pt x="4959286" y="5070830"/>
                  </a:lnTo>
                  <a:lnTo>
                    <a:pt x="5012880" y="5062296"/>
                  </a:lnTo>
                  <a:lnTo>
                    <a:pt x="5067071" y="5051857"/>
                  </a:lnTo>
                  <a:close/>
                </a:path>
                <a:path w="8582025" h="5295900">
                  <a:moveTo>
                    <a:pt x="5096141" y="0"/>
                  </a:moveTo>
                  <a:lnTo>
                    <a:pt x="4965966" y="0"/>
                  </a:lnTo>
                  <a:lnTo>
                    <a:pt x="4965966" y="144741"/>
                  </a:lnTo>
                  <a:lnTo>
                    <a:pt x="4819116" y="144741"/>
                  </a:lnTo>
                  <a:lnTo>
                    <a:pt x="4819116" y="251282"/>
                  </a:lnTo>
                  <a:lnTo>
                    <a:pt x="4965966" y="251282"/>
                  </a:lnTo>
                  <a:lnTo>
                    <a:pt x="4965966" y="486511"/>
                  </a:lnTo>
                  <a:lnTo>
                    <a:pt x="5096141" y="486511"/>
                  </a:lnTo>
                  <a:lnTo>
                    <a:pt x="5096141" y="0"/>
                  </a:lnTo>
                  <a:close/>
                </a:path>
                <a:path w="8582025" h="5295900">
                  <a:moveTo>
                    <a:pt x="5098059" y="670712"/>
                  </a:moveTo>
                  <a:lnTo>
                    <a:pt x="5092992" y="634111"/>
                  </a:lnTo>
                  <a:lnTo>
                    <a:pt x="5081079" y="608139"/>
                  </a:lnTo>
                  <a:lnTo>
                    <a:pt x="5078120" y="601687"/>
                  </a:lnTo>
                  <a:lnTo>
                    <a:pt x="5053901" y="573659"/>
                  </a:lnTo>
                  <a:lnTo>
                    <a:pt x="5020792" y="550252"/>
                  </a:lnTo>
                  <a:lnTo>
                    <a:pt x="4979263" y="531672"/>
                  </a:lnTo>
                  <a:lnTo>
                    <a:pt x="4968532" y="528739"/>
                  </a:lnTo>
                  <a:lnTo>
                    <a:pt x="4968532" y="670712"/>
                  </a:lnTo>
                  <a:lnTo>
                    <a:pt x="4958283" y="697852"/>
                  </a:lnTo>
                  <a:lnTo>
                    <a:pt x="4928133" y="717169"/>
                  </a:lnTo>
                  <a:lnTo>
                    <a:pt x="4878260" y="728662"/>
                  </a:lnTo>
                  <a:lnTo>
                    <a:pt x="4808855" y="732332"/>
                  </a:lnTo>
                  <a:lnTo>
                    <a:pt x="4740059" y="728662"/>
                  </a:lnTo>
                  <a:lnTo>
                    <a:pt x="4690656" y="717169"/>
                  </a:lnTo>
                  <a:lnTo>
                    <a:pt x="4660912" y="697852"/>
                  </a:lnTo>
                  <a:lnTo>
                    <a:pt x="4651095" y="670712"/>
                  </a:lnTo>
                  <a:lnTo>
                    <a:pt x="4660912" y="642797"/>
                  </a:lnTo>
                  <a:lnTo>
                    <a:pt x="4690656" y="623303"/>
                  </a:lnTo>
                  <a:lnTo>
                    <a:pt x="4740059" y="611860"/>
                  </a:lnTo>
                  <a:lnTo>
                    <a:pt x="4808855" y="608139"/>
                  </a:lnTo>
                  <a:lnTo>
                    <a:pt x="4878260" y="611860"/>
                  </a:lnTo>
                  <a:lnTo>
                    <a:pt x="4928133" y="623303"/>
                  </a:lnTo>
                  <a:lnTo>
                    <a:pt x="4958283" y="642797"/>
                  </a:lnTo>
                  <a:lnTo>
                    <a:pt x="4968532" y="670712"/>
                  </a:lnTo>
                  <a:lnTo>
                    <a:pt x="4968532" y="528739"/>
                  </a:lnTo>
                  <a:lnTo>
                    <a:pt x="4929797" y="518134"/>
                  </a:lnTo>
                  <a:lnTo>
                    <a:pt x="4872825" y="509854"/>
                  </a:lnTo>
                  <a:lnTo>
                    <a:pt x="4808855" y="507047"/>
                  </a:lnTo>
                  <a:lnTo>
                    <a:pt x="4745291" y="509854"/>
                  </a:lnTo>
                  <a:lnTo>
                    <a:pt x="4688649" y="518134"/>
                  </a:lnTo>
                  <a:lnTo>
                    <a:pt x="4639411" y="531672"/>
                  </a:lnTo>
                  <a:lnTo>
                    <a:pt x="4598035" y="550252"/>
                  </a:lnTo>
                  <a:lnTo>
                    <a:pt x="4565015" y="573659"/>
                  </a:lnTo>
                  <a:lnTo>
                    <a:pt x="4525975" y="634111"/>
                  </a:lnTo>
                  <a:lnTo>
                    <a:pt x="4520920" y="670712"/>
                  </a:lnTo>
                  <a:lnTo>
                    <a:pt x="4525975" y="707580"/>
                  </a:lnTo>
                  <a:lnTo>
                    <a:pt x="4565015" y="768057"/>
                  </a:lnTo>
                  <a:lnTo>
                    <a:pt x="4598035" y="791298"/>
                  </a:lnTo>
                  <a:lnTo>
                    <a:pt x="4639411" y="809637"/>
                  </a:lnTo>
                  <a:lnTo>
                    <a:pt x="4688649" y="822883"/>
                  </a:lnTo>
                  <a:lnTo>
                    <a:pt x="4745291" y="830872"/>
                  </a:lnTo>
                  <a:lnTo>
                    <a:pt x="4808855" y="833412"/>
                  </a:lnTo>
                  <a:lnTo>
                    <a:pt x="4872825" y="830872"/>
                  </a:lnTo>
                  <a:lnTo>
                    <a:pt x="4929797" y="822883"/>
                  </a:lnTo>
                  <a:lnTo>
                    <a:pt x="4979263" y="809637"/>
                  </a:lnTo>
                  <a:lnTo>
                    <a:pt x="5020792" y="791298"/>
                  </a:lnTo>
                  <a:lnTo>
                    <a:pt x="5053901" y="768057"/>
                  </a:lnTo>
                  <a:lnTo>
                    <a:pt x="5081676" y="732332"/>
                  </a:lnTo>
                  <a:lnTo>
                    <a:pt x="5092992" y="707580"/>
                  </a:lnTo>
                  <a:lnTo>
                    <a:pt x="5098059" y="670712"/>
                  </a:lnTo>
                  <a:close/>
                </a:path>
                <a:path w="8582025" h="5295900">
                  <a:moveTo>
                    <a:pt x="5236375" y="2695841"/>
                  </a:moveTo>
                  <a:lnTo>
                    <a:pt x="5230647" y="2647835"/>
                  </a:lnTo>
                  <a:lnTo>
                    <a:pt x="5214747" y="2604795"/>
                  </a:lnTo>
                  <a:lnTo>
                    <a:pt x="5189779" y="2567609"/>
                  </a:lnTo>
                  <a:lnTo>
                    <a:pt x="5156847" y="2537142"/>
                  </a:lnTo>
                  <a:lnTo>
                    <a:pt x="5117046" y="2514295"/>
                  </a:lnTo>
                  <a:lnTo>
                    <a:pt x="5111318" y="2512504"/>
                  </a:lnTo>
                  <a:lnTo>
                    <a:pt x="5111318" y="2695841"/>
                  </a:lnTo>
                  <a:lnTo>
                    <a:pt x="5104269" y="2736494"/>
                  </a:lnTo>
                  <a:lnTo>
                    <a:pt x="5085512" y="2766174"/>
                  </a:lnTo>
                  <a:lnTo>
                    <a:pt x="5057127" y="2784348"/>
                  </a:lnTo>
                  <a:lnTo>
                    <a:pt x="5021224" y="2790520"/>
                  </a:lnTo>
                  <a:lnTo>
                    <a:pt x="4984686" y="2784348"/>
                  </a:lnTo>
                  <a:lnTo>
                    <a:pt x="4955895" y="2766174"/>
                  </a:lnTo>
                  <a:lnTo>
                    <a:pt x="4937087" y="2736494"/>
                  </a:lnTo>
                  <a:lnTo>
                    <a:pt x="4930483" y="2695841"/>
                  </a:lnTo>
                  <a:lnTo>
                    <a:pt x="4937087" y="2655862"/>
                  </a:lnTo>
                  <a:lnTo>
                    <a:pt x="4955895" y="2626055"/>
                  </a:lnTo>
                  <a:lnTo>
                    <a:pt x="4984686" y="2607310"/>
                  </a:lnTo>
                  <a:lnTo>
                    <a:pt x="5021224" y="2600528"/>
                  </a:lnTo>
                  <a:lnTo>
                    <a:pt x="5057127" y="2607310"/>
                  </a:lnTo>
                  <a:lnTo>
                    <a:pt x="5085512" y="2626055"/>
                  </a:lnTo>
                  <a:lnTo>
                    <a:pt x="5104269" y="2655862"/>
                  </a:lnTo>
                  <a:lnTo>
                    <a:pt x="5111318" y="2695841"/>
                  </a:lnTo>
                  <a:lnTo>
                    <a:pt x="5111318" y="2512504"/>
                  </a:lnTo>
                  <a:lnTo>
                    <a:pt x="5071465" y="2499944"/>
                  </a:lnTo>
                  <a:lnTo>
                    <a:pt x="5021224" y="2494965"/>
                  </a:lnTo>
                  <a:lnTo>
                    <a:pt x="4970081" y="2499944"/>
                  </a:lnTo>
                  <a:lnTo>
                    <a:pt x="4923980" y="2514295"/>
                  </a:lnTo>
                  <a:lnTo>
                    <a:pt x="4883963" y="2537142"/>
                  </a:lnTo>
                  <a:lnTo>
                    <a:pt x="4851057" y="2567609"/>
                  </a:lnTo>
                  <a:lnTo>
                    <a:pt x="4826317" y="2604795"/>
                  </a:lnTo>
                  <a:lnTo>
                    <a:pt x="4810760" y="2647835"/>
                  </a:lnTo>
                  <a:lnTo>
                    <a:pt x="4805438" y="2695841"/>
                  </a:lnTo>
                  <a:lnTo>
                    <a:pt x="4810760" y="2744038"/>
                  </a:lnTo>
                  <a:lnTo>
                    <a:pt x="4826317" y="2787129"/>
                  </a:lnTo>
                  <a:lnTo>
                    <a:pt x="4851057" y="2824264"/>
                  </a:lnTo>
                  <a:lnTo>
                    <a:pt x="4883963" y="2854617"/>
                  </a:lnTo>
                  <a:lnTo>
                    <a:pt x="4923980" y="2877375"/>
                  </a:lnTo>
                  <a:lnTo>
                    <a:pt x="4970081" y="2891688"/>
                  </a:lnTo>
                  <a:lnTo>
                    <a:pt x="5021224" y="2896743"/>
                  </a:lnTo>
                  <a:lnTo>
                    <a:pt x="5071465" y="2891688"/>
                  </a:lnTo>
                  <a:lnTo>
                    <a:pt x="5117046" y="2877375"/>
                  </a:lnTo>
                  <a:lnTo>
                    <a:pt x="5156847" y="2854617"/>
                  </a:lnTo>
                  <a:lnTo>
                    <a:pt x="5189779" y="2824264"/>
                  </a:lnTo>
                  <a:lnTo>
                    <a:pt x="5212461" y="2790520"/>
                  </a:lnTo>
                  <a:lnTo>
                    <a:pt x="5214747" y="2787129"/>
                  </a:lnTo>
                  <a:lnTo>
                    <a:pt x="5230647" y="2744038"/>
                  </a:lnTo>
                  <a:lnTo>
                    <a:pt x="5236375" y="2695841"/>
                  </a:lnTo>
                  <a:close/>
                </a:path>
                <a:path w="8582025" h="5295900">
                  <a:moveTo>
                    <a:pt x="5242458" y="4460405"/>
                  </a:moveTo>
                  <a:lnTo>
                    <a:pt x="5112283" y="4460405"/>
                  </a:lnTo>
                  <a:lnTo>
                    <a:pt x="5112283" y="5293499"/>
                  </a:lnTo>
                  <a:lnTo>
                    <a:pt x="5242458" y="5293499"/>
                  </a:lnTo>
                  <a:lnTo>
                    <a:pt x="5242458" y="4460405"/>
                  </a:lnTo>
                  <a:close/>
                </a:path>
                <a:path w="8582025" h="5295900">
                  <a:moveTo>
                    <a:pt x="5262981" y="2351824"/>
                  </a:moveTo>
                  <a:lnTo>
                    <a:pt x="5086312" y="2351824"/>
                  </a:lnTo>
                  <a:lnTo>
                    <a:pt x="5086312" y="2244318"/>
                  </a:lnTo>
                  <a:lnTo>
                    <a:pt x="4956137" y="2244318"/>
                  </a:lnTo>
                  <a:lnTo>
                    <a:pt x="4956137" y="2351824"/>
                  </a:lnTo>
                  <a:lnTo>
                    <a:pt x="4776254" y="2351824"/>
                  </a:lnTo>
                  <a:lnTo>
                    <a:pt x="4776254" y="2455811"/>
                  </a:lnTo>
                  <a:lnTo>
                    <a:pt x="5262981" y="2455811"/>
                  </a:lnTo>
                  <a:lnTo>
                    <a:pt x="5262981" y="2351824"/>
                  </a:lnTo>
                  <a:close/>
                </a:path>
                <a:path w="8582025" h="5295900">
                  <a:moveTo>
                    <a:pt x="5298262" y="1164196"/>
                  </a:moveTo>
                  <a:lnTo>
                    <a:pt x="5127041" y="1164196"/>
                  </a:lnTo>
                  <a:lnTo>
                    <a:pt x="5127041" y="1109002"/>
                  </a:lnTo>
                  <a:lnTo>
                    <a:pt x="4996866" y="1109002"/>
                  </a:lnTo>
                  <a:lnTo>
                    <a:pt x="4996866" y="1164196"/>
                  </a:lnTo>
                  <a:lnTo>
                    <a:pt x="4824361" y="1164196"/>
                  </a:lnTo>
                  <a:lnTo>
                    <a:pt x="4824361" y="1250530"/>
                  </a:lnTo>
                  <a:lnTo>
                    <a:pt x="5298262" y="1250530"/>
                  </a:lnTo>
                  <a:lnTo>
                    <a:pt x="5298262" y="1164196"/>
                  </a:lnTo>
                  <a:close/>
                </a:path>
                <a:path w="8582025" h="5295900">
                  <a:moveTo>
                    <a:pt x="5327116" y="1569186"/>
                  </a:moveTo>
                  <a:lnTo>
                    <a:pt x="5319712" y="1505648"/>
                  </a:lnTo>
                  <a:lnTo>
                    <a:pt x="5317807" y="1489278"/>
                  </a:lnTo>
                  <a:lnTo>
                    <a:pt x="5271274" y="1494726"/>
                  </a:lnTo>
                  <a:lnTo>
                    <a:pt x="5223751" y="1499146"/>
                  </a:lnTo>
                  <a:lnTo>
                    <a:pt x="5175555" y="1502727"/>
                  </a:lnTo>
                  <a:lnTo>
                    <a:pt x="5127041" y="1505648"/>
                  </a:lnTo>
                  <a:lnTo>
                    <a:pt x="5127041" y="1477733"/>
                  </a:lnTo>
                  <a:lnTo>
                    <a:pt x="5185778" y="1463954"/>
                  </a:lnTo>
                  <a:lnTo>
                    <a:pt x="5229961" y="1441183"/>
                  </a:lnTo>
                  <a:lnTo>
                    <a:pt x="5257800" y="1409814"/>
                  </a:lnTo>
                  <a:lnTo>
                    <a:pt x="5259946" y="1401025"/>
                  </a:lnTo>
                  <a:lnTo>
                    <a:pt x="5267477" y="1370228"/>
                  </a:lnTo>
                  <a:lnTo>
                    <a:pt x="5241810" y="1312710"/>
                  </a:lnTo>
                  <a:lnTo>
                    <a:pt x="5170246" y="1276159"/>
                  </a:lnTo>
                  <a:lnTo>
                    <a:pt x="5142433" y="1270901"/>
                  </a:lnTo>
                  <a:lnTo>
                    <a:pt x="5142433" y="1370228"/>
                  </a:lnTo>
                  <a:lnTo>
                    <a:pt x="5136959" y="1383931"/>
                  </a:lnTo>
                  <a:lnTo>
                    <a:pt x="5121313" y="1393456"/>
                  </a:lnTo>
                  <a:lnTo>
                    <a:pt x="5095849" y="1399057"/>
                  </a:lnTo>
                  <a:lnTo>
                    <a:pt x="5060988" y="1401025"/>
                  </a:lnTo>
                  <a:lnTo>
                    <a:pt x="5025529" y="1399057"/>
                  </a:lnTo>
                  <a:lnTo>
                    <a:pt x="4999787" y="1393456"/>
                  </a:lnTo>
                  <a:lnTo>
                    <a:pt x="4984204" y="1383931"/>
                  </a:lnTo>
                  <a:lnTo>
                    <a:pt x="4979225" y="1370228"/>
                  </a:lnTo>
                  <a:lnTo>
                    <a:pt x="4984204" y="1357795"/>
                  </a:lnTo>
                  <a:lnTo>
                    <a:pt x="4999787" y="1349527"/>
                  </a:lnTo>
                  <a:lnTo>
                    <a:pt x="5025529" y="1344866"/>
                  </a:lnTo>
                  <a:lnTo>
                    <a:pt x="5060988" y="1343266"/>
                  </a:lnTo>
                  <a:lnTo>
                    <a:pt x="5095849" y="1344866"/>
                  </a:lnTo>
                  <a:lnTo>
                    <a:pt x="5121313" y="1349527"/>
                  </a:lnTo>
                  <a:lnTo>
                    <a:pt x="5136959" y="1357795"/>
                  </a:lnTo>
                  <a:lnTo>
                    <a:pt x="5142433" y="1370228"/>
                  </a:lnTo>
                  <a:lnTo>
                    <a:pt x="5142433" y="1270901"/>
                  </a:lnTo>
                  <a:lnTo>
                    <a:pt x="5119814" y="1266621"/>
                  </a:lnTo>
                  <a:lnTo>
                    <a:pt x="5060988" y="1263357"/>
                  </a:lnTo>
                  <a:lnTo>
                    <a:pt x="5001895" y="1266621"/>
                  </a:lnTo>
                  <a:lnTo>
                    <a:pt x="4951285" y="1276159"/>
                  </a:lnTo>
                  <a:lnTo>
                    <a:pt x="4910175" y="1291640"/>
                  </a:lnTo>
                  <a:lnTo>
                    <a:pt x="4860455" y="1339024"/>
                  </a:lnTo>
                  <a:lnTo>
                    <a:pt x="4853864" y="1370228"/>
                  </a:lnTo>
                  <a:lnTo>
                    <a:pt x="4863706" y="1410042"/>
                  </a:lnTo>
                  <a:lnTo>
                    <a:pt x="4892052" y="1441589"/>
                  </a:lnTo>
                  <a:lnTo>
                    <a:pt x="4937049" y="1464411"/>
                  </a:lnTo>
                  <a:lnTo>
                    <a:pt x="4996866" y="1478051"/>
                  </a:lnTo>
                  <a:lnTo>
                    <a:pt x="4996866" y="1510144"/>
                  </a:lnTo>
                  <a:lnTo>
                    <a:pt x="4895583" y="1511554"/>
                  </a:lnTo>
                  <a:lnTo>
                    <a:pt x="4802238" y="1511719"/>
                  </a:lnTo>
                  <a:lnTo>
                    <a:pt x="4815383" y="1599615"/>
                  </a:lnTo>
                  <a:lnTo>
                    <a:pt x="4860087" y="1599615"/>
                  </a:lnTo>
                  <a:lnTo>
                    <a:pt x="4956353" y="1598676"/>
                  </a:lnTo>
                  <a:lnTo>
                    <a:pt x="5007191" y="1597444"/>
                  </a:lnTo>
                  <a:lnTo>
                    <a:pt x="5059337" y="1595501"/>
                  </a:lnTo>
                  <a:lnTo>
                    <a:pt x="5112448" y="1592668"/>
                  </a:lnTo>
                  <a:lnTo>
                    <a:pt x="5166144" y="1588795"/>
                  </a:lnTo>
                  <a:lnTo>
                    <a:pt x="5220055" y="1583702"/>
                  </a:lnTo>
                  <a:lnTo>
                    <a:pt x="5273840" y="1577213"/>
                  </a:lnTo>
                  <a:lnTo>
                    <a:pt x="5327116" y="1569186"/>
                  </a:lnTo>
                  <a:close/>
                </a:path>
                <a:path w="8582025" h="5295900">
                  <a:moveTo>
                    <a:pt x="5509565" y="1857692"/>
                  </a:moveTo>
                  <a:lnTo>
                    <a:pt x="5044325" y="1857692"/>
                  </a:lnTo>
                  <a:lnTo>
                    <a:pt x="5044325" y="1824951"/>
                  </a:lnTo>
                  <a:lnTo>
                    <a:pt x="5483263" y="1824951"/>
                  </a:lnTo>
                  <a:lnTo>
                    <a:pt x="5483263" y="1632407"/>
                  </a:lnTo>
                  <a:lnTo>
                    <a:pt x="4912855" y="1632407"/>
                  </a:lnTo>
                  <a:lnTo>
                    <a:pt x="4912855" y="1718094"/>
                  </a:lnTo>
                  <a:lnTo>
                    <a:pt x="5352440" y="1718094"/>
                  </a:lnTo>
                  <a:lnTo>
                    <a:pt x="5352440" y="1746973"/>
                  </a:lnTo>
                  <a:lnTo>
                    <a:pt x="4913490" y="1746973"/>
                  </a:lnTo>
                  <a:lnTo>
                    <a:pt x="4913490" y="1943379"/>
                  </a:lnTo>
                  <a:lnTo>
                    <a:pt x="5509565" y="1943379"/>
                  </a:lnTo>
                  <a:lnTo>
                    <a:pt x="5509565" y="1857692"/>
                  </a:lnTo>
                  <a:close/>
                </a:path>
                <a:path w="8582025" h="5295900">
                  <a:moveTo>
                    <a:pt x="5558294" y="2551112"/>
                  </a:moveTo>
                  <a:lnTo>
                    <a:pt x="5440299" y="2551112"/>
                  </a:lnTo>
                  <a:lnTo>
                    <a:pt x="5440299" y="2230196"/>
                  </a:lnTo>
                  <a:lnTo>
                    <a:pt x="5311406" y="2230196"/>
                  </a:lnTo>
                  <a:lnTo>
                    <a:pt x="5311406" y="3063290"/>
                  </a:lnTo>
                  <a:lnTo>
                    <a:pt x="5440299" y="3063290"/>
                  </a:lnTo>
                  <a:lnTo>
                    <a:pt x="5440299" y="2658300"/>
                  </a:lnTo>
                  <a:lnTo>
                    <a:pt x="5558294" y="2658300"/>
                  </a:lnTo>
                  <a:lnTo>
                    <a:pt x="5558294" y="2551112"/>
                  </a:lnTo>
                  <a:close/>
                </a:path>
                <a:path w="8582025" h="5295900">
                  <a:moveTo>
                    <a:pt x="5583936" y="1306690"/>
                  </a:moveTo>
                  <a:lnTo>
                    <a:pt x="5483263" y="1306690"/>
                  </a:lnTo>
                  <a:lnTo>
                    <a:pt x="5483263" y="1115098"/>
                  </a:lnTo>
                  <a:lnTo>
                    <a:pt x="5352440" y="1115098"/>
                  </a:lnTo>
                  <a:lnTo>
                    <a:pt x="5352440" y="1605127"/>
                  </a:lnTo>
                  <a:lnTo>
                    <a:pt x="5483263" y="1605127"/>
                  </a:lnTo>
                  <a:lnTo>
                    <a:pt x="5483263" y="1415148"/>
                  </a:lnTo>
                  <a:lnTo>
                    <a:pt x="5583936" y="1415148"/>
                  </a:lnTo>
                  <a:lnTo>
                    <a:pt x="5583936" y="1306690"/>
                  </a:lnTo>
                  <a:close/>
                </a:path>
                <a:path w="8582025" h="5295900">
                  <a:moveTo>
                    <a:pt x="5831141" y="5071427"/>
                  </a:moveTo>
                  <a:lnTo>
                    <a:pt x="5820562" y="4987988"/>
                  </a:lnTo>
                  <a:lnTo>
                    <a:pt x="5817349" y="4962639"/>
                  </a:lnTo>
                  <a:lnTo>
                    <a:pt x="5765355" y="4970678"/>
                  </a:lnTo>
                  <a:lnTo>
                    <a:pt x="5714098" y="4976914"/>
                  </a:lnTo>
                  <a:lnTo>
                    <a:pt x="5662930" y="4981575"/>
                  </a:lnTo>
                  <a:lnTo>
                    <a:pt x="5611203" y="4984839"/>
                  </a:lnTo>
                  <a:lnTo>
                    <a:pt x="5558256" y="4986921"/>
                  </a:lnTo>
                  <a:lnTo>
                    <a:pt x="5503456" y="4987988"/>
                  </a:lnTo>
                  <a:lnTo>
                    <a:pt x="5503456" y="4642053"/>
                  </a:lnTo>
                  <a:lnTo>
                    <a:pt x="5764123" y="4642053"/>
                  </a:lnTo>
                  <a:lnTo>
                    <a:pt x="5764123" y="4536465"/>
                  </a:lnTo>
                  <a:lnTo>
                    <a:pt x="5373598" y="4536465"/>
                  </a:lnTo>
                  <a:lnTo>
                    <a:pt x="5373598" y="5095443"/>
                  </a:lnTo>
                  <a:lnTo>
                    <a:pt x="5497271" y="5095443"/>
                  </a:lnTo>
                  <a:lnTo>
                    <a:pt x="5547576" y="5094897"/>
                  </a:lnTo>
                  <a:lnTo>
                    <a:pt x="5596191" y="5093703"/>
                  </a:lnTo>
                  <a:lnTo>
                    <a:pt x="5643613" y="5091646"/>
                  </a:lnTo>
                  <a:lnTo>
                    <a:pt x="5690324" y="5088585"/>
                  </a:lnTo>
                  <a:lnTo>
                    <a:pt x="5736818" y="5084305"/>
                  </a:lnTo>
                  <a:lnTo>
                    <a:pt x="5783592" y="5078654"/>
                  </a:lnTo>
                  <a:lnTo>
                    <a:pt x="5831141" y="5071427"/>
                  </a:lnTo>
                  <a:close/>
                </a:path>
                <a:path w="8582025" h="5295900">
                  <a:moveTo>
                    <a:pt x="5878487" y="152438"/>
                  </a:moveTo>
                  <a:lnTo>
                    <a:pt x="5865634" y="106222"/>
                  </a:lnTo>
                  <a:lnTo>
                    <a:pt x="5832843" y="67792"/>
                  </a:lnTo>
                  <a:lnTo>
                    <a:pt x="5798413" y="47777"/>
                  </a:lnTo>
                  <a:lnTo>
                    <a:pt x="5754929" y="32016"/>
                  </a:lnTo>
                  <a:lnTo>
                    <a:pt x="5743499" y="29527"/>
                  </a:lnTo>
                  <a:lnTo>
                    <a:pt x="5743499" y="152438"/>
                  </a:lnTo>
                  <a:lnTo>
                    <a:pt x="5733542" y="174739"/>
                  </a:lnTo>
                  <a:lnTo>
                    <a:pt x="5702782" y="189103"/>
                  </a:lnTo>
                  <a:lnTo>
                    <a:pt x="5649900" y="196850"/>
                  </a:lnTo>
                  <a:lnTo>
                    <a:pt x="5573573" y="199288"/>
                  </a:lnTo>
                  <a:lnTo>
                    <a:pt x="5497741" y="196850"/>
                  </a:lnTo>
                  <a:lnTo>
                    <a:pt x="5445074" y="189103"/>
                  </a:lnTo>
                  <a:lnTo>
                    <a:pt x="5414403" y="174739"/>
                  </a:lnTo>
                  <a:lnTo>
                    <a:pt x="5404599" y="152438"/>
                  </a:lnTo>
                  <a:lnTo>
                    <a:pt x="5414403" y="132219"/>
                  </a:lnTo>
                  <a:lnTo>
                    <a:pt x="5445074" y="117779"/>
                  </a:lnTo>
                  <a:lnTo>
                    <a:pt x="5497741" y="109118"/>
                  </a:lnTo>
                  <a:lnTo>
                    <a:pt x="5573573" y="106222"/>
                  </a:lnTo>
                  <a:lnTo>
                    <a:pt x="5649900" y="109118"/>
                  </a:lnTo>
                  <a:lnTo>
                    <a:pt x="5702782" y="117779"/>
                  </a:lnTo>
                  <a:lnTo>
                    <a:pt x="5733542" y="132219"/>
                  </a:lnTo>
                  <a:lnTo>
                    <a:pt x="5743499" y="152438"/>
                  </a:lnTo>
                  <a:lnTo>
                    <a:pt x="5743499" y="29527"/>
                  </a:lnTo>
                  <a:lnTo>
                    <a:pt x="5702732" y="20612"/>
                  </a:lnTo>
                  <a:lnTo>
                    <a:pt x="5642165" y="13652"/>
                  </a:lnTo>
                  <a:lnTo>
                    <a:pt x="5573573" y="11239"/>
                  </a:lnTo>
                  <a:lnTo>
                    <a:pt x="5504624" y="13652"/>
                  </a:lnTo>
                  <a:lnTo>
                    <a:pt x="5443753" y="20612"/>
                  </a:lnTo>
                  <a:lnTo>
                    <a:pt x="5391302" y="32016"/>
                  </a:lnTo>
                  <a:lnTo>
                    <a:pt x="5347640" y="47777"/>
                  </a:lnTo>
                  <a:lnTo>
                    <a:pt x="5313083" y="67792"/>
                  </a:lnTo>
                  <a:lnTo>
                    <a:pt x="5272760" y="120218"/>
                  </a:lnTo>
                  <a:lnTo>
                    <a:pt x="5267680" y="152438"/>
                  </a:lnTo>
                  <a:lnTo>
                    <a:pt x="5272760" y="185191"/>
                  </a:lnTo>
                  <a:lnTo>
                    <a:pt x="5313083" y="238264"/>
                  </a:lnTo>
                  <a:lnTo>
                    <a:pt x="5347640" y="258419"/>
                  </a:lnTo>
                  <a:lnTo>
                    <a:pt x="5391302" y="274218"/>
                  </a:lnTo>
                  <a:lnTo>
                    <a:pt x="5443753" y="285572"/>
                  </a:lnTo>
                  <a:lnTo>
                    <a:pt x="5504624" y="292392"/>
                  </a:lnTo>
                  <a:lnTo>
                    <a:pt x="5573573" y="294601"/>
                  </a:lnTo>
                  <a:lnTo>
                    <a:pt x="5642165" y="292392"/>
                  </a:lnTo>
                  <a:lnTo>
                    <a:pt x="5702732" y="285572"/>
                  </a:lnTo>
                  <a:lnTo>
                    <a:pt x="5754929" y="274218"/>
                  </a:lnTo>
                  <a:lnTo>
                    <a:pt x="5798413" y="258419"/>
                  </a:lnTo>
                  <a:lnTo>
                    <a:pt x="5832843" y="238264"/>
                  </a:lnTo>
                  <a:lnTo>
                    <a:pt x="5865673" y="199288"/>
                  </a:lnTo>
                  <a:lnTo>
                    <a:pt x="5873229" y="185191"/>
                  </a:lnTo>
                  <a:lnTo>
                    <a:pt x="5878487" y="152438"/>
                  </a:lnTo>
                  <a:close/>
                </a:path>
                <a:path w="8582025" h="5295900">
                  <a:moveTo>
                    <a:pt x="5882652" y="730719"/>
                  </a:moveTo>
                  <a:lnTo>
                    <a:pt x="5408752" y="730719"/>
                  </a:lnTo>
                  <a:lnTo>
                    <a:pt x="5408752" y="692531"/>
                  </a:lnTo>
                  <a:lnTo>
                    <a:pt x="5862142" y="692531"/>
                  </a:lnTo>
                  <a:lnTo>
                    <a:pt x="5862142" y="471741"/>
                  </a:lnTo>
                  <a:lnTo>
                    <a:pt x="5280825" y="471741"/>
                  </a:lnTo>
                  <a:lnTo>
                    <a:pt x="5280825" y="566737"/>
                  </a:lnTo>
                  <a:lnTo>
                    <a:pt x="5733237" y="566737"/>
                  </a:lnTo>
                  <a:lnTo>
                    <a:pt x="5733237" y="602361"/>
                  </a:lnTo>
                  <a:lnTo>
                    <a:pt x="5280825" y="602361"/>
                  </a:lnTo>
                  <a:lnTo>
                    <a:pt x="5280825" y="828281"/>
                  </a:lnTo>
                  <a:lnTo>
                    <a:pt x="5882652" y="828281"/>
                  </a:lnTo>
                  <a:lnTo>
                    <a:pt x="5882652" y="730719"/>
                  </a:lnTo>
                  <a:close/>
                </a:path>
                <a:path w="8582025" h="5295900">
                  <a:moveTo>
                    <a:pt x="5953201" y="328295"/>
                  </a:moveTo>
                  <a:lnTo>
                    <a:pt x="5194579" y="328295"/>
                  </a:lnTo>
                  <a:lnTo>
                    <a:pt x="5194579" y="431634"/>
                  </a:lnTo>
                  <a:lnTo>
                    <a:pt x="5953201" y="431634"/>
                  </a:lnTo>
                  <a:lnTo>
                    <a:pt x="5953201" y="328295"/>
                  </a:lnTo>
                  <a:close/>
                </a:path>
                <a:path w="8582025" h="5295900">
                  <a:moveTo>
                    <a:pt x="5999797" y="2780246"/>
                  </a:moveTo>
                  <a:lnTo>
                    <a:pt x="5960567" y="2749169"/>
                  </a:lnTo>
                  <a:lnTo>
                    <a:pt x="5928792" y="2713012"/>
                  </a:lnTo>
                  <a:lnTo>
                    <a:pt x="5903760" y="2672524"/>
                  </a:lnTo>
                  <a:lnTo>
                    <a:pt x="5884811" y="2628455"/>
                  </a:lnTo>
                  <a:lnTo>
                    <a:pt x="5871248" y="2581554"/>
                  </a:lnTo>
                  <a:lnTo>
                    <a:pt x="5862409" y="2532583"/>
                  </a:lnTo>
                  <a:lnTo>
                    <a:pt x="5857608" y="2482278"/>
                  </a:lnTo>
                  <a:lnTo>
                    <a:pt x="5856160" y="2431415"/>
                  </a:lnTo>
                  <a:lnTo>
                    <a:pt x="5856160" y="2299843"/>
                  </a:lnTo>
                  <a:lnTo>
                    <a:pt x="5729503" y="2299843"/>
                  </a:lnTo>
                  <a:lnTo>
                    <a:pt x="5729503" y="2437511"/>
                  </a:lnTo>
                  <a:lnTo>
                    <a:pt x="5727941" y="2484475"/>
                  </a:lnTo>
                  <a:lnTo>
                    <a:pt x="5723179" y="2531275"/>
                  </a:lnTo>
                  <a:lnTo>
                    <a:pt x="5714822" y="2577287"/>
                  </a:lnTo>
                  <a:lnTo>
                    <a:pt x="5702452" y="2621927"/>
                  </a:lnTo>
                  <a:lnTo>
                    <a:pt x="5685650" y="2664587"/>
                  </a:lnTo>
                  <a:lnTo>
                    <a:pt x="5664022" y="2704655"/>
                  </a:lnTo>
                  <a:lnTo>
                    <a:pt x="5637136" y="2741549"/>
                  </a:lnTo>
                  <a:lnTo>
                    <a:pt x="5604586" y="2774645"/>
                  </a:lnTo>
                  <a:lnTo>
                    <a:pt x="5565978" y="2803360"/>
                  </a:lnTo>
                  <a:lnTo>
                    <a:pt x="5644858" y="2900273"/>
                  </a:lnTo>
                  <a:lnTo>
                    <a:pt x="5685066" y="2870631"/>
                  </a:lnTo>
                  <a:lnTo>
                    <a:pt x="5719699" y="2834576"/>
                  </a:lnTo>
                  <a:lnTo>
                    <a:pt x="5748998" y="2792869"/>
                  </a:lnTo>
                  <a:lnTo>
                    <a:pt x="5773229" y="2746273"/>
                  </a:lnTo>
                  <a:lnTo>
                    <a:pt x="5792673" y="2695524"/>
                  </a:lnTo>
                  <a:lnTo>
                    <a:pt x="5810199" y="2741066"/>
                  </a:lnTo>
                  <a:lnTo>
                    <a:pt x="5832246" y="2782951"/>
                  </a:lnTo>
                  <a:lnTo>
                    <a:pt x="5859196" y="2820619"/>
                  </a:lnTo>
                  <a:lnTo>
                    <a:pt x="5891415" y="2853499"/>
                  </a:lnTo>
                  <a:lnTo>
                    <a:pt x="5929261" y="2881007"/>
                  </a:lnTo>
                  <a:lnTo>
                    <a:pt x="5999797" y="2780246"/>
                  </a:lnTo>
                  <a:close/>
                </a:path>
                <a:path w="8582025" h="5295900">
                  <a:moveTo>
                    <a:pt x="6119393" y="4763351"/>
                  </a:moveTo>
                  <a:lnTo>
                    <a:pt x="6001397" y="4763351"/>
                  </a:lnTo>
                  <a:lnTo>
                    <a:pt x="6001397" y="4460405"/>
                  </a:lnTo>
                  <a:lnTo>
                    <a:pt x="5870905" y="4460405"/>
                  </a:lnTo>
                  <a:lnTo>
                    <a:pt x="5870905" y="5295747"/>
                  </a:lnTo>
                  <a:lnTo>
                    <a:pt x="6001397" y="5295747"/>
                  </a:lnTo>
                  <a:lnTo>
                    <a:pt x="6001397" y="4869573"/>
                  </a:lnTo>
                  <a:lnTo>
                    <a:pt x="6119393" y="4869573"/>
                  </a:lnTo>
                  <a:lnTo>
                    <a:pt x="6119393" y="4763351"/>
                  </a:lnTo>
                  <a:close/>
                </a:path>
                <a:path w="8582025" h="5295900">
                  <a:moveTo>
                    <a:pt x="6132220" y="2241435"/>
                  </a:moveTo>
                  <a:lnTo>
                    <a:pt x="6010059" y="2241435"/>
                  </a:lnTo>
                  <a:lnTo>
                    <a:pt x="6010059" y="2505545"/>
                  </a:lnTo>
                  <a:lnTo>
                    <a:pt x="5913234" y="2505545"/>
                  </a:lnTo>
                  <a:lnTo>
                    <a:pt x="5913234" y="2611450"/>
                  </a:lnTo>
                  <a:lnTo>
                    <a:pt x="6010059" y="2611450"/>
                  </a:lnTo>
                  <a:lnTo>
                    <a:pt x="6010059" y="3026067"/>
                  </a:lnTo>
                  <a:lnTo>
                    <a:pt x="6132220" y="3026067"/>
                  </a:lnTo>
                  <a:lnTo>
                    <a:pt x="6132220" y="2241435"/>
                  </a:lnTo>
                  <a:close/>
                </a:path>
                <a:path w="8582025" h="5295900">
                  <a:moveTo>
                    <a:pt x="6284519" y="1796084"/>
                  </a:moveTo>
                  <a:lnTo>
                    <a:pt x="6269279" y="1739595"/>
                  </a:lnTo>
                  <a:lnTo>
                    <a:pt x="6240221" y="1702930"/>
                  </a:lnTo>
                  <a:lnTo>
                    <a:pt x="6207049" y="1680870"/>
                  </a:lnTo>
                  <a:lnTo>
                    <a:pt x="6165393" y="1663496"/>
                  </a:lnTo>
                  <a:lnTo>
                    <a:pt x="6153709" y="1660550"/>
                  </a:lnTo>
                  <a:lnTo>
                    <a:pt x="6153709" y="1796084"/>
                  </a:lnTo>
                  <a:lnTo>
                    <a:pt x="6143625" y="1820849"/>
                  </a:lnTo>
                  <a:lnTo>
                    <a:pt x="6113742" y="1837791"/>
                  </a:lnTo>
                  <a:lnTo>
                    <a:pt x="6063843" y="1847519"/>
                  </a:lnTo>
                  <a:lnTo>
                    <a:pt x="5993714" y="1850631"/>
                  </a:lnTo>
                  <a:lnTo>
                    <a:pt x="5922734" y="1847519"/>
                  </a:lnTo>
                  <a:lnTo>
                    <a:pt x="5872912" y="1837791"/>
                  </a:lnTo>
                  <a:lnTo>
                    <a:pt x="5843651" y="1820849"/>
                  </a:lnTo>
                  <a:lnTo>
                    <a:pt x="5834354" y="1796084"/>
                  </a:lnTo>
                  <a:lnTo>
                    <a:pt x="5843651" y="1771002"/>
                  </a:lnTo>
                  <a:lnTo>
                    <a:pt x="5872912" y="1753400"/>
                  </a:lnTo>
                  <a:lnTo>
                    <a:pt x="5922734" y="1743011"/>
                  </a:lnTo>
                  <a:lnTo>
                    <a:pt x="5993714" y="1739595"/>
                  </a:lnTo>
                  <a:lnTo>
                    <a:pt x="6063843" y="1743011"/>
                  </a:lnTo>
                  <a:lnTo>
                    <a:pt x="6113742" y="1753400"/>
                  </a:lnTo>
                  <a:lnTo>
                    <a:pt x="6143625" y="1771002"/>
                  </a:lnTo>
                  <a:lnTo>
                    <a:pt x="6153709" y="1796084"/>
                  </a:lnTo>
                  <a:lnTo>
                    <a:pt x="6153709" y="1660550"/>
                  </a:lnTo>
                  <a:lnTo>
                    <a:pt x="6115672" y="1650949"/>
                  </a:lnTo>
                  <a:lnTo>
                    <a:pt x="6058293" y="1643316"/>
                  </a:lnTo>
                  <a:lnTo>
                    <a:pt x="5993714" y="1640751"/>
                  </a:lnTo>
                  <a:lnTo>
                    <a:pt x="5928855" y="1643316"/>
                  </a:lnTo>
                  <a:lnTo>
                    <a:pt x="5871184" y="1650949"/>
                  </a:lnTo>
                  <a:lnTo>
                    <a:pt x="5821159" y="1663496"/>
                  </a:lnTo>
                  <a:lnTo>
                    <a:pt x="5779211" y="1680870"/>
                  </a:lnTo>
                  <a:lnTo>
                    <a:pt x="5745797" y="1702930"/>
                  </a:lnTo>
                  <a:lnTo>
                    <a:pt x="5706389" y="1760664"/>
                  </a:lnTo>
                  <a:lnTo>
                    <a:pt x="5701296" y="1796084"/>
                  </a:lnTo>
                  <a:lnTo>
                    <a:pt x="5706389" y="1830692"/>
                  </a:lnTo>
                  <a:lnTo>
                    <a:pt x="5745797" y="1887588"/>
                  </a:lnTo>
                  <a:lnTo>
                    <a:pt x="5779211" y="1909521"/>
                  </a:lnTo>
                  <a:lnTo>
                    <a:pt x="5821159" y="1926882"/>
                  </a:lnTo>
                  <a:lnTo>
                    <a:pt x="5871184" y="1939493"/>
                  </a:lnTo>
                  <a:lnTo>
                    <a:pt x="5928855" y="1947189"/>
                  </a:lnTo>
                  <a:lnTo>
                    <a:pt x="5993714" y="1949792"/>
                  </a:lnTo>
                  <a:lnTo>
                    <a:pt x="6058293" y="1947189"/>
                  </a:lnTo>
                  <a:lnTo>
                    <a:pt x="6115672" y="1939493"/>
                  </a:lnTo>
                  <a:lnTo>
                    <a:pt x="6165393" y="1926882"/>
                  </a:lnTo>
                  <a:lnTo>
                    <a:pt x="6207049" y="1909521"/>
                  </a:lnTo>
                  <a:lnTo>
                    <a:pt x="6240221" y="1887588"/>
                  </a:lnTo>
                  <a:lnTo>
                    <a:pt x="6269647" y="1850631"/>
                  </a:lnTo>
                  <a:lnTo>
                    <a:pt x="6279375" y="1830692"/>
                  </a:lnTo>
                  <a:lnTo>
                    <a:pt x="6284519" y="1796084"/>
                  </a:lnTo>
                  <a:close/>
                </a:path>
                <a:path w="8582025" h="5295900">
                  <a:moveTo>
                    <a:pt x="6306642" y="2230196"/>
                  </a:moveTo>
                  <a:lnTo>
                    <a:pt x="6181915" y="2230196"/>
                  </a:lnTo>
                  <a:lnTo>
                    <a:pt x="6181915" y="3063290"/>
                  </a:lnTo>
                  <a:lnTo>
                    <a:pt x="6306642" y="3063290"/>
                  </a:lnTo>
                  <a:lnTo>
                    <a:pt x="6306642" y="2230196"/>
                  </a:lnTo>
                  <a:close/>
                </a:path>
                <a:path w="8582025" h="5295900">
                  <a:moveTo>
                    <a:pt x="6351537" y="4549305"/>
                  </a:moveTo>
                  <a:lnTo>
                    <a:pt x="6194107" y="4549305"/>
                  </a:lnTo>
                  <a:lnTo>
                    <a:pt x="6208204" y="5005959"/>
                  </a:lnTo>
                  <a:lnTo>
                    <a:pt x="6337427" y="5005959"/>
                  </a:lnTo>
                  <a:lnTo>
                    <a:pt x="6351537" y="4549305"/>
                  </a:lnTo>
                  <a:close/>
                </a:path>
                <a:path w="8582025" h="5295900">
                  <a:moveTo>
                    <a:pt x="6355054" y="5133365"/>
                  </a:moveTo>
                  <a:lnTo>
                    <a:pt x="6348044" y="5101856"/>
                  </a:lnTo>
                  <a:lnTo>
                    <a:pt x="6330010" y="5076037"/>
                  </a:lnTo>
                  <a:lnTo>
                    <a:pt x="6303975" y="5058588"/>
                  </a:lnTo>
                  <a:lnTo>
                    <a:pt x="6272974" y="5052174"/>
                  </a:lnTo>
                  <a:lnTo>
                    <a:pt x="6240856" y="5058588"/>
                  </a:lnTo>
                  <a:lnTo>
                    <a:pt x="6214618" y="5076037"/>
                  </a:lnTo>
                  <a:lnTo>
                    <a:pt x="6197041" y="5101856"/>
                  </a:lnTo>
                  <a:lnTo>
                    <a:pt x="6190894" y="5133365"/>
                  </a:lnTo>
                  <a:lnTo>
                    <a:pt x="6197041" y="5165433"/>
                  </a:lnTo>
                  <a:lnTo>
                    <a:pt x="6214618" y="5191531"/>
                  </a:lnTo>
                  <a:lnTo>
                    <a:pt x="6240856" y="5209095"/>
                  </a:lnTo>
                  <a:lnTo>
                    <a:pt x="6272974" y="5215521"/>
                  </a:lnTo>
                  <a:lnTo>
                    <a:pt x="6303975" y="5209095"/>
                  </a:lnTo>
                  <a:lnTo>
                    <a:pt x="6330010" y="5191531"/>
                  </a:lnTo>
                  <a:lnTo>
                    <a:pt x="6348044" y="5165433"/>
                  </a:lnTo>
                  <a:lnTo>
                    <a:pt x="6355054" y="5133365"/>
                  </a:lnTo>
                  <a:close/>
                </a:path>
                <a:path w="8582025" h="5295900">
                  <a:moveTo>
                    <a:pt x="6376543" y="1502765"/>
                  </a:moveTo>
                  <a:lnTo>
                    <a:pt x="6061049" y="1502765"/>
                  </a:lnTo>
                  <a:lnTo>
                    <a:pt x="6061049" y="1439862"/>
                  </a:lnTo>
                  <a:lnTo>
                    <a:pt x="6290297" y="1439862"/>
                  </a:lnTo>
                  <a:lnTo>
                    <a:pt x="6290297" y="1337818"/>
                  </a:lnTo>
                  <a:lnTo>
                    <a:pt x="5836920" y="1337818"/>
                  </a:lnTo>
                  <a:lnTo>
                    <a:pt x="5836920" y="1252766"/>
                  </a:lnTo>
                  <a:lnTo>
                    <a:pt x="6286766" y="1252766"/>
                  </a:lnTo>
                  <a:lnTo>
                    <a:pt x="6286766" y="1151686"/>
                  </a:lnTo>
                  <a:lnTo>
                    <a:pt x="5706745" y="1151686"/>
                  </a:lnTo>
                  <a:lnTo>
                    <a:pt x="5706745" y="1439862"/>
                  </a:lnTo>
                  <a:lnTo>
                    <a:pt x="5932475" y="1439862"/>
                  </a:lnTo>
                  <a:lnTo>
                    <a:pt x="5932475" y="1502765"/>
                  </a:lnTo>
                  <a:lnTo>
                    <a:pt x="5616321" y="1502765"/>
                  </a:lnTo>
                  <a:lnTo>
                    <a:pt x="5616321" y="1605457"/>
                  </a:lnTo>
                  <a:lnTo>
                    <a:pt x="6376543" y="1605457"/>
                  </a:lnTo>
                  <a:lnTo>
                    <a:pt x="6376543" y="1502765"/>
                  </a:lnTo>
                  <a:close/>
                </a:path>
                <a:path w="8582025" h="5295900">
                  <a:moveTo>
                    <a:pt x="6909892" y="0"/>
                  </a:moveTo>
                  <a:lnTo>
                    <a:pt x="6779704" y="0"/>
                  </a:lnTo>
                  <a:lnTo>
                    <a:pt x="6779704" y="80873"/>
                  </a:lnTo>
                  <a:lnTo>
                    <a:pt x="6779704" y="181000"/>
                  </a:lnTo>
                  <a:lnTo>
                    <a:pt x="6779704" y="248069"/>
                  </a:lnTo>
                  <a:lnTo>
                    <a:pt x="6656591" y="248069"/>
                  </a:lnTo>
                  <a:lnTo>
                    <a:pt x="6657848" y="240017"/>
                  </a:lnTo>
                  <a:lnTo>
                    <a:pt x="6658750" y="231749"/>
                  </a:lnTo>
                  <a:lnTo>
                    <a:pt x="6659296" y="223291"/>
                  </a:lnTo>
                  <a:lnTo>
                    <a:pt x="6659473" y="214693"/>
                  </a:lnTo>
                  <a:lnTo>
                    <a:pt x="6659245" y="206095"/>
                  </a:lnTo>
                  <a:lnTo>
                    <a:pt x="6658584" y="197612"/>
                  </a:lnTo>
                  <a:lnTo>
                    <a:pt x="6657581" y="189242"/>
                  </a:lnTo>
                  <a:lnTo>
                    <a:pt x="6656260" y="181000"/>
                  </a:lnTo>
                  <a:lnTo>
                    <a:pt x="6779704" y="181000"/>
                  </a:lnTo>
                  <a:lnTo>
                    <a:pt x="6779704" y="80873"/>
                  </a:lnTo>
                  <a:lnTo>
                    <a:pt x="6601117" y="80873"/>
                  </a:lnTo>
                  <a:lnTo>
                    <a:pt x="6567945" y="56134"/>
                  </a:lnTo>
                  <a:lnTo>
                    <a:pt x="6535712" y="40805"/>
                  </a:lnTo>
                  <a:lnTo>
                    <a:pt x="6535712" y="214693"/>
                  </a:lnTo>
                  <a:lnTo>
                    <a:pt x="6528143" y="252958"/>
                  </a:lnTo>
                  <a:lnTo>
                    <a:pt x="6507848" y="280797"/>
                  </a:lnTo>
                  <a:lnTo>
                    <a:pt x="6477051" y="297827"/>
                  </a:lnTo>
                  <a:lnTo>
                    <a:pt x="6437909" y="303593"/>
                  </a:lnTo>
                  <a:lnTo>
                    <a:pt x="6397714" y="297827"/>
                  </a:lnTo>
                  <a:lnTo>
                    <a:pt x="6366205" y="280797"/>
                  </a:lnTo>
                  <a:lnTo>
                    <a:pt x="6345707" y="252958"/>
                  </a:lnTo>
                  <a:lnTo>
                    <a:pt x="6338519" y="214693"/>
                  </a:lnTo>
                  <a:lnTo>
                    <a:pt x="6345707" y="177228"/>
                  </a:lnTo>
                  <a:lnTo>
                    <a:pt x="6366205" y="149834"/>
                  </a:lnTo>
                  <a:lnTo>
                    <a:pt x="6397714" y="132969"/>
                  </a:lnTo>
                  <a:lnTo>
                    <a:pt x="6437909" y="127101"/>
                  </a:lnTo>
                  <a:lnTo>
                    <a:pt x="6477051" y="132969"/>
                  </a:lnTo>
                  <a:lnTo>
                    <a:pt x="6507848" y="149834"/>
                  </a:lnTo>
                  <a:lnTo>
                    <a:pt x="6528143" y="177228"/>
                  </a:lnTo>
                  <a:lnTo>
                    <a:pt x="6535712" y="214693"/>
                  </a:lnTo>
                  <a:lnTo>
                    <a:pt x="6535712" y="40805"/>
                  </a:lnTo>
                  <a:lnTo>
                    <a:pt x="6529133" y="37668"/>
                  </a:lnTo>
                  <a:lnTo>
                    <a:pt x="6485509" y="26136"/>
                  </a:lnTo>
                  <a:lnTo>
                    <a:pt x="6437909" y="22148"/>
                  </a:lnTo>
                  <a:lnTo>
                    <a:pt x="6385433" y="26873"/>
                  </a:lnTo>
                  <a:lnTo>
                    <a:pt x="6337897" y="40500"/>
                  </a:lnTo>
                  <a:lnTo>
                    <a:pt x="6296444" y="62268"/>
                  </a:lnTo>
                  <a:lnTo>
                    <a:pt x="6262230" y="91351"/>
                  </a:lnTo>
                  <a:lnTo>
                    <a:pt x="6236449" y="126987"/>
                  </a:lnTo>
                  <a:lnTo>
                    <a:pt x="6220231" y="168363"/>
                  </a:lnTo>
                  <a:lnTo>
                    <a:pt x="6214757" y="214693"/>
                  </a:lnTo>
                  <a:lnTo>
                    <a:pt x="6220231" y="261404"/>
                  </a:lnTo>
                  <a:lnTo>
                    <a:pt x="6236449" y="303085"/>
                  </a:lnTo>
                  <a:lnTo>
                    <a:pt x="6262230" y="338950"/>
                  </a:lnTo>
                  <a:lnTo>
                    <a:pt x="6296444" y="368211"/>
                  </a:lnTo>
                  <a:lnTo>
                    <a:pt x="6337897" y="390080"/>
                  </a:lnTo>
                  <a:lnTo>
                    <a:pt x="6385433" y="403783"/>
                  </a:lnTo>
                  <a:lnTo>
                    <a:pt x="6437909" y="408520"/>
                  </a:lnTo>
                  <a:lnTo>
                    <a:pt x="6485560" y="404533"/>
                  </a:lnTo>
                  <a:lnTo>
                    <a:pt x="6529298" y="392925"/>
                  </a:lnTo>
                  <a:lnTo>
                    <a:pt x="6568224" y="374269"/>
                  </a:lnTo>
                  <a:lnTo>
                    <a:pt x="6601434" y="349161"/>
                  </a:lnTo>
                  <a:lnTo>
                    <a:pt x="6779704" y="349161"/>
                  </a:lnTo>
                  <a:lnTo>
                    <a:pt x="6779704" y="414629"/>
                  </a:lnTo>
                  <a:lnTo>
                    <a:pt x="6909892" y="414629"/>
                  </a:lnTo>
                  <a:lnTo>
                    <a:pt x="6909892" y="349161"/>
                  </a:lnTo>
                  <a:lnTo>
                    <a:pt x="6909892" y="303593"/>
                  </a:lnTo>
                  <a:lnTo>
                    <a:pt x="6909892" y="248069"/>
                  </a:lnTo>
                  <a:lnTo>
                    <a:pt x="6909892" y="181000"/>
                  </a:lnTo>
                  <a:lnTo>
                    <a:pt x="6909892" y="126987"/>
                  </a:lnTo>
                  <a:lnTo>
                    <a:pt x="6909892" y="80873"/>
                  </a:lnTo>
                  <a:lnTo>
                    <a:pt x="6909892" y="0"/>
                  </a:lnTo>
                  <a:close/>
                </a:path>
                <a:path w="8582025" h="5295900">
                  <a:moveTo>
                    <a:pt x="6931685" y="722058"/>
                  </a:moveTo>
                  <a:lnTo>
                    <a:pt x="6483121" y="722058"/>
                  </a:lnTo>
                  <a:lnTo>
                    <a:pt x="6483121" y="680656"/>
                  </a:lnTo>
                  <a:lnTo>
                    <a:pt x="6909892" y="680656"/>
                  </a:lnTo>
                  <a:lnTo>
                    <a:pt x="6909892" y="447675"/>
                  </a:lnTo>
                  <a:lnTo>
                    <a:pt x="6351664" y="447675"/>
                  </a:lnTo>
                  <a:lnTo>
                    <a:pt x="6351664" y="547166"/>
                  </a:lnTo>
                  <a:lnTo>
                    <a:pt x="6779704" y="547166"/>
                  </a:lnTo>
                  <a:lnTo>
                    <a:pt x="6779704" y="585673"/>
                  </a:lnTo>
                  <a:lnTo>
                    <a:pt x="6352299" y="585673"/>
                  </a:lnTo>
                  <a:lnTo>
                    <a:pt x="6352299" y="824433"/>
                  </a:lnTo>
                  <a:lnTo>
                    <a:pt x="6931685" y="824433"/>
                  </a:lnTo>
                  <a:lnTo>
                    <a:pt x="6931685" y="722058"/>
                  </a:lnTo>
                  <a:close/>
                </a:path>
                <a:path w="8582025" h="5295900">
                  <a:moveTo>
                    <a:pt x="6967156" y="1126324"/>
                  </a:moveTo>
                  <a:lnTo>
                    <a:pt x="6844360" y="1126324"/>
                  </a:lnTo>
                  <a:lnTo>
                    <a:pt x="6844360" y="1418031"/>
                  </a:lnTo>
                  <a:lnTo>
                    <a:pt x="6789204" y="1418031"/>
                  </a:lnTo>
                  <a:lnTo>
                    <a:pt x="6779984" y="1355763"/>
                  </a:lnTo>
                  <a:lnTo>
                    <a:pt x="6764452" y="1301623"/>
                  </a:lnTo>
                  <a:lnTo>
                    <a:pt x="6761391" y="1295133"/>
                  </a:lnTo>
                  <a:lnTo>
                    <a:pt x="6743001" y="1256131"/>
                  </a:lnTo>
                  <a:lnTo>
                    <a:pt x="6716090" y="1219847"/>
                  </a:lnTo>
                  <a:lnTo>
                    <a:pt x="6684124" y="1193304"/>
                  </a:lnTo>
                  <a:lnTo>
                    <a:pt x="6671843" y="1187843"/>
                  </a:lnTo>
                  <a:lnTo>
                    <a:pt x="6671843" y="1476121"/>
                  </a:lnTo>
                  <a:lnTo>
                    <a:pt x="6667538" y="1557718"/>
                  </a:lnTo>
                  <a:lnTo>
                    <a:pt x="6654940" y="1614246"/>
                  </a:lnTo>
                  <a:lnTo>
                    <a:pt x="6634518" y="1647113"/>
                  </a:lnTo>
                  <a:lnTo>
                    <a:pt x="6606768" y="1657756"/>
                  </a:lnTo>
                  <a:lnTo>
                    <a:pt x="6580098" y="1647113"/>
                  </a:lnTo>
                  <a:lnTo>
                    <a:pt x="6560553" y="1614246"/>
                  </a:lnTo>
                  <a:lnTo>
                    <a:pt x="6548641" y="1557718"/>
                  </a:lnTo>
                  <a:lnTo>
                    <a:pt x="6544881" y="1476121"/>
                  </a:lnTo>
                  <a:lnTo>
                    <a:pt x="6548641" y="1395272"/>
                  </a:lnTo>
                  <a:lnTo>
                    <a:pt x="6560553" y="1338808"/>
                  </a:lnTo>
                  <a:lnTo>
                    <a:pt x="6580098" y="1305763"/>
                  </a:lnTo>
                  <a:lnTo>
                    <a:pt x="6606768" y="1295133"/>
                  </a:lnTo>
                  <a:lnTo>
                    <a:pt x="6634518" y="1305763"/>
                  </a:lnTo>
                  <a:lnTo>
                    <a:pt x="6654940" y="1338808"/>
                  </a:lnTo>
                  <a:lnTo>
                    <a:pt x="6667538" y="1395272"/>
                  </a:lnTo>
                  <a:lnTo>
                    <a:pt x="6671843" y="1476121"/>
                  </a:lnTo>
                  <a:lnTo>
                    <a:pt x="6671843" y="1187843"/>
                  </a:lnTo>
                  <a:lnTo>
                    <a:pt x="6647548" y="1177036"/>
                  </a:lnTo>
                  <a:lnTo>
                    <a:pt x="6606768" y="1171587"/>
                  </a:lnTo>
                  <a:lnTo>
                    <a:pt x="6571462" y="1175715"/>
                  </a:lnTo>
                  <a:lnTo>
                    <a:pt x="6510541" y="1208392"/>
                  </a:lnTo>
                  <a:lnTo>
                    <a:pt x="6464325" y="1271231"/>
                  </a:lnTo>
                  <a:lnTo>
                    <a:pt x="6447447" y="1313091"/>
                  </a:lnTo>
                  <a:lnTo>
                    <a:pt x="6435064" y="1361427"/>
                  </a:lnTo>
                  <a:lnTo>
                    <a:pt x="6427483" y="1415884"/>
                  </a:lnTo>
                  <a:lnTo>
                    <a:pt x="6427394" y="1418031"/>
                  </a:lnTo>
                  <a:lnTo>
                    <a:pt x="6424955" y="1476121"/>
                  </a:lnTo>
                  <a:lnTo>
                    <a:pt x="6427483" y="1536865"/>
                  </a:lnTo>
                  <a:lnTo>
                    <a:pt x="6435064" y="1591767"/>
                  </a:lnTo>
                  <a:lnTo>
                    <a:pt x="6447447" y="1640471"/>
                  </a:lnTo>
                  <a:lnTo>
                    <a:pt x="6464325" y="1682648"/>
                  </a:lnTo>
                  <a:lnTo>
                    <a:pt x="6485458" y="1717929"/>
                  </a:lnTo>
                  <a:lnTo>
                    <a:pt x="6539293" y="1766443"/>
                  </a:lnTo>
                  <a:lnTo>
                    <a:pt x="6606768" y="1783245"/>
                  </a:lnTo>
                  <a:lnTo>
                    <a:pt x="6643560" y="1778698"/>
                  </a:lnTo>
                  <a:lnTo>
                    <a:pt x="6706870" y="1743557"/>
                  </a:lnTo>
                  <a:lnTo>
                    <a:pt x="6732727" y="1713725"/>
                  </a:lnTo>
                  <a:lnTo>
                    <a:pt x="6754317" y="1676234"/>
                  </a:lnTo>
                  <a:lnTo>
                    <a:pt x="6761315" y="1657756"/>
                  </a:lnTo>
                  <a:lnTo>
                    <a:pt x="6771297" y="1631467"/>
                  </a:lnTo>
                  <a:lnTo>
                    <a:pt x="6783349" y="1579829"/>
                  </a:lnTo>
                  <a:lnTo>
                    <a:pt x="6790169" y="1521688"/>
                  </a:lnTo>
                  <a:lnTo>
                    <a:pt x="6844360" y="1521688"/>
                  </a:lnTo>
                  <a:lnTo>
                    <a:pt x="6844360" y="1910969"/>
                  </a:lnTo>
                  <a:lnTo>
                    <a:pt x="6967156" y="1910969"/>
                  </a:lnTo>
                  <a:lnTo>
                    <a:pt x="6967156" y="1521688"/>
                  </a:lnTo>
                  <a:lnTo>
                    <a:pt x="6967156" y="1418031"/>
                  </a:lnTo>
                  <a:lnTo>
                    <a:pt x="6967156" y="1126324"/>
                  </a:lnTo>
                  <a:close/>
                </a:path>
                <a:path w="8582025" h="5295900">
                  <a:moveTo>
                    <a:pt x="7142226" y="1115098"/>
                  </a:moveTo>
                  <a:lnTo>
                    <a:pt x="7017486" y="1115098"/>
                  </a:lnTo>
                  <a:lnTo>
                    <a:pt x="7017486" y="1948180"/>
                  </a:lnTo>
                  <a:lnTo>
                    <a:pt x="7142226" y="1948180"/>
                  </a:lnTo>
                  <a:lnTo>
                    <a:pt x="7142226" y="1115098"/>
                  </a:lnTo>
                  <a:close/>
                </a:path>
                <a:path w="8582025" h="5295900">
                  <a:moveTo>
                    <a:pt x="7146709" y="2862732"/>
                  </a:moveTo>
                  <a:lnTo>
                    <a:pt x="6984149" y="2862732"/>
                  </a:lnTo>
                  <a:lnTo>
                    <a:pt x="6984149" y="2711894"/>
                  </a:lnTo>
                  <a:lnTo>
                    <a:pt x="6984149" y="2662796"/>
                  </a:lnTo>
                  <a:lnTo>
                    <a:pt x="7024891" y="2629954"/>
                  </a:lnTo>
                  <a:lnTo>
                    <a:pt x="7055485" y="2590508"/>
                  </a:lnTo>
                  <a:lnTo>
                    <a:pt x="7074763" y="2544915"/>
                  </a:lnTo>
                  <a:lnTo>
                    <a:pt x="7081609" y="2493670"/>
                  </a:lnTo>
                  <a:lnTo>
                    <a:pt x="7076643" y="2450071"/>
                  </a:lnTo>
                  <a:lnTo>
                    <a:pt x="7062419" y="2410244"/>
                  </a:lnTo>
                  <a:lnTo>
                    <a:pt x="7039686" y="2374544"/>
                  </a:lnTo>
                  <a:lnTo>
                    <a:pt x="7009181" y="2343327"/>
                  </a:lnTo>
                  <a:lnTo>
                    <a:pt x="6971614" y="2316975"/>
                  </a:lnTo>
                  <a:lnTo>
                    <a:pt x="6952081" y="2307577"/>
                  </a:lnTo>
                  <a:lnTo>
                    <a:pt x="6952081" y="2493670"/>
                  </a:lnTo>
                  <a:lnTo>
                    <a:pt x="6943293" y="2536850"/>
                  </a:lnTo>
                  <a:lnTo>
                    <a:pt x="6918477" y="2571597"/>
                  </a:lnTo>
                  <a:lnTo>
                    <a:pt x="6879399" y="2597277"/>
                  </a:lnTo>
                  <a:lnTo>
                    <a:pt x="6852361" y="2605646"/>
                  </a:lnTo>
                  <a:lnTo>
                    <a:pt x="6852361" y="2711894"/>
                  </a:lnTo>
                  <a:lnTo>
                    <a:pt x="6852361" y="2862732"/>
                  </a:lnTo>
                  <a:lnTo>
                    <a:pt x="6679222" y="2862732"/>
                  </a:lnTo>
                  <a:lnTo>
                    <a:pt x="6679222" y="2711894"/>
                  </a:lnTo>
                  <a:lnTo>
                    <a:pt x="6699948" y="2715082"/>
                  </a:lnTo>
                  <a:lnTo>
                    <a:pt x="6721259" y="2717393"/>
                  </a:lnTo>
                  <a:lnTo>
                    <a:pt x="6743116" y="2718803"/>
                  </a:lnTo>
                  <a:lnTo>
                    <a:pt x="6765468" y="2719286"/>
                  </a:lnTo>
                  <a:lnTo>
                    <a:pt x="6788061" y="2718803"/>
                  </a:lnTo>
                  <a:lnTo>
                    <a:pt x="6810121" y="2717393"/>
                  </a:lnTo>
                  <a:lnTo>
                    <a:pt x="6831571" y="2715082"/>
                  </a:lnTo>
                  <a:lnTo>
                    <a:pt x="6852361" y="2711894"/>
                  </a:lnTo>
                  <a:lnTo>
                    <a:pt x="6852361" y="2605646"/>
                  </a:lnTo>
                  <a:lnTo>
                    <a:pt x="6827812" y="2613241"/>
                  </a:lnTo>
                  <a:lnTo>
                    <a:pt x="6765468" y="2618829"/>
                  </a:lnTo>
                  <a:lnTo>
                    <a:pt x="6702552" y="2613241"/>
                  </a:lnTo>
                  <a:lnTo>
                    <a:pt x="6651003" y="2597277"/>
                  </a:lnTo>
                  <a:lnTo>
                    <a:pt x="6612344" y="2571597"/>
                  </a:lnTo>
                  <a:lnTo>
                    <a:pt x="6588112" y="2536850"/>
                  </a:lnTo>
                  <a:lnTo>
                    <a:pt x="6579832" y="2493670"/>
                  </a:lnTo>
                  <a:lnTo>
                    <a:pt x="6588112" y="2450071"/>
                  </a:lnTo>
                  <a:lnTo>
                    <a:pt x="6612344" y="2415463"/>
                  </a:lnTo>
                  <a:lnTo>
                    <a:pt x="6651003" y="2390254"/>
                  </a:lnTo>
                  <a:lnTo>
                    <a:pt x="6702552" y="2374887"/>
                  </a:lnTo>
                  <a:lnTo>
                    <a:pt x="6765468" y="2369794"/>
                  </a:lnTo>
                  <a:lnTo>
                    <a:pt x="6827812" y="2374887"/>
                  </a:lnTo>
                  <a:lnTo>
                    <a:pt x="6879399" y="2390254"/>
                  </a:lnTo>
                  <a:lnTo>
                    <a:pt x="6918477" y="2415463"/>
                  </a:lnTo>
                  <a:lnTo>
                    <a:pt x="6943293" y="2450071"/>
                  </a:lnTo>
                  <a:lnTo>
                    <a:pt x="6952081" y="2493670"/>
                  </a:lnTo>
                  <a:lnTo>
                    <a:pt x="6952081" y="2307577"/>
                  </a:lnTo>
                  <a:lnTo>
                    <a:pt x="6927736" y="2295842"/>
                  </a:lnTo>
                  <a:lnTo>
                    <a:pt x="6878256" y="2280297"/>
                  </a:lnTo>
                  <a:lnTo>
                    <a:pt x="6823926" y="2270709"/>
                  </a:lnTo>
                  <a:lnTo>
                    <a:pt x="6765468" y="2267432"/>
                  </a:lnTo>
                  <a:lnTo>
                    <a:pt x="6706781" y="2270709"/>
                  </a:lnTo>
                  <a:lnTo>
                    <a:pt x="6652374" y="2280297"/>
                  </a:lnTo>
                  <a:lnTo>
                    <a:pt x="6602971" y="2295842"/>
                  </a:lnTo>
                  <a:lnTo>
                    <a:pt x="6559245" y="2316975"/>
                  </a:lnTo>
                  <a:lnTo>
                    <a:pt x="6521920" y="2343327"/>
                  </a:lnTo>
                  <a:lnTo>
                    <a:pt x="6491694" y="2374544"/>
                  </a:lnTo>
                  <a:lnTo>
                    <a:pt x="6469266" y="2410244"/>
                  </a:lnTo>
                  <a:lnTo>
                    <a:pt x="6455334" y="2450071"/>
                  </a:lnTo>
                  <a:lnTo>
                    <a:pt x="6450609" y="2493670"/>
                  </a:lnTo>
                  <a:lnTo>
                    <a:pt x="6457251" y="2545575"/>
                  </a:lnTo>
                  <a:lnTo>
                    <a:pt x="6476822" y="2591714"/>
                  </a:lnTo>
                  <a:lnTo>
                    <a:pt x="6508051" y="2631579"/>
                  </a:lnTo>
                  <a:lnTo>
                    <a:pt x="6549682" y="2664726"/>
                  </a:lnTo>
                  <a:lnTo>
                    <a:pt x="6549682" y="2862732"/>
                  </a:lnTo>
                  <a:lnTo>
                    <a:pt x="6386474" y="2862732"/>
                  </a:lnTo>
                  <a:lnTo>
                    <a:pt x="6386474" y="2968942"/>
                  </a:lnTo>
                  <a:lnTo>
                    <a:pt x="7146709" y="2968942"/>
                  </a:lnTo>
                  <a:lnTo>
                    <a:pt x="7146709" y="2862732"/>
                  </a:lnTo>
                  <a:close/>
                </a:path>
                <a:path w="8582025" h="5295900">
                  <a:moveTo>
                    <a:pt x="7396162" y="2319096"/>
                  </a:moveTo>
                  <a:lnTo>
                    <a:pt x="7238733" y="2319096"/>
                  </a:lnTo>
                  <a:lnTo>
                    <a:pt x="7252830" y="2775750"/>
                  </a:lnTo>
                  <a:lnTo>
                    <a:pt x="7382053" y="2775750"/>
                  </a:lnTo>
                  <a:lnTo>
                    <a:pt x="7396162" y="2319096"/>
                  </a:lnTo>
                  <a:close/>
                </a:path>
                <a:path w="8582025" h="5295900">
                  <a:moveTo>
                    <a:pt x="7399680" y="2903156"/>
                  </a:moveTo>
                  <a:lnTo>
                    <a:pt x="7392670" y="2871647"/>
                  </a:lnTo>
                  <a:lnTo>
                    <a:pt x="7374636" y="2845828"/>
                  </a:lnTo>
                  <a:lnTo>
                    <a:pt x="7348601" y="2828379"/>
                  </a:lnTo>
                  <a:lnTo>
                    <a:pt x="7317600" y="2821965"/>
                  </a:lnTo>
                  <a:lnTo>
                    <a:pt x="7285482" y="2828379"/>
                  </a:lnTo>
                  <a:lnTo>
                    <a:pt x="7259244" y="2845828"/>
                  </a:lnTo>
                  <a:lnTo>
                    <a:pt x="7241667" y="2871647"/>
                  </a:lnTo>
                  <a:lnTo>
                    <a:pt x="7235520" y="2903156"/>
                  </a:lnTo>
                  <a:lnTo>
                    <a:pt x="7241667" y="2935224"/>
                  </a:lnTo>
                  <a:lnTo>
                    <a:pt x="7259244" y="2961322"/>
                  </a:lnTo>
                  <a:lnTo>
                    <a:pt x="7285482" y="2978886"/>
                  </a:lnTo>
                  <a:lnTo>
                    <a:pt x="7317600" y="2985312"/>
                  </a:lnTo>
                  <a:lnTo>
                    <a:pt x="7348601" y="2978886"/>
                  </a:lnTo>
                  <a:lnTo>
                    <a:pt x="7374636" y="2961322"/>
                  </a:lnTo>
                  <a:lnTo>
                    <a:pt x="7392670" y="2935224"/>
                  </a:lnTo>
                  <a:lnTo>
                    <a:pt x="7399680" y="2903156"/>
                  </a:lnTo>
                  <a:close/>
                </a:path>
                <a:path w="8582025" h="5295900">
                  <a:moveTo>
                    <a:pt x="7713713" y="0"/>
                  </a:moveTo>
                  <a:lnTo>
                    <a:pt x="7584491" y="0"/>
                  </a:lnTo>
                  <a:lnTo>
                    <a:pt x="7584491" y="295567"/>
                  </a:lnTo>
                  <a:lnTo>
                    <a:pt x="7453350" y="295567"/>
                  </a:lnTo>
                  <a:lnTo>
                    <a:pt x="7443571" y="242925"/>
                  </a:lnTo>
                  <a:lnTo>
                    <a:pt x="7428001" y="195986"/>
                  </a:lnTo>
                  <a:lnTo>
                    <a:pt x="7407110" y="155168"/>
                  </a:lnTo>
                  <a:lnTo>
                    <a:pt x="7381367" y="120865"/>
                  </a:lnTo>
                  <a:lnTo>
                    <a:pt x="7351242" y="93510"/>
                  </a:lnTo>
                  <a:lnTo>
                    <a:pt x="7332802" y="82677"/>
                  </a:lnTo>
                  <a:lnTo>
                    <a:pt x="7332802" y="354939"/>
                  </a:lnTo>
                  <a:lnTo>
                    <a:pt x="7328382" y="420243"/>
                  </a:lnTo>
                  <a:lnTo>
                    <a:pt x="7316051" y="471017"/>
                  </a:lnTo>
                  <a:lnTo>
                    <a:pt x="7296556" y="507276"/>
                  </a:lnTo>
                  <a:lnTo>
                    <a:pt x="7270674" y="529005"/>
                  </a:lnTo>
                  <a:lnTo>
                    <a:pt x="7239178" y="536244"/>
                  </a:lnTo>
                  <a:lnTo>
                    <a:pt x="7207986" y="529005"/>
                  </a:lnTo>
                  <a:lnTo>
                    <a:pt x="7182028" y="507276"/>
                  </a:lnTo>
                  <a:lnTo>
                    <a:pt x="7162305" y="471017"/>
                  </a:lnTo>
                  <a:lnTo>
                    <a:pt x="7149808" y="420243"/>
                  </a:lnTo>
                  <a:lnTo>
                    <a:pt x="7145553" y="354939"/>
                  </a:lnTo>
                  <a:lnTo>
                    <a:pt x="7149808" y="290499"/>
                  </a:lnTo>
                  <a:lnTo>
                    <a:pt x="7162305" y="240144"/>
                  </a:lnTo>
                  <a:lnTo>
                    <a:pt x="7182028" y="204050"/>
                  </a:lnTo>
                  <a:lnTo>
                    <a:pt x="7207986" y="182359"/>
                  </a:lnTo>
                  <a:lnTo>
                    <a:pt x="7239178" y="175221"/>
                  </a:lnTo>
                  <a:lnTo>
                    <a:pt x="7270674" y="182359"/>
                  </a:lnTo>
                  <a:lnTo>
                    <a:pt x="7296556" y="204050"/>
                  </a:lnTo>
                  <a:lnTo>
                    <a:pt x="7316051" y="240144"/>
                  </a:lnTo>
                  <a:lnTo>
                    <a:pt x="7328382" y="290499"/>
                  </a:lnTo>
                  <a:lnTo>
                    <a:pt x="7332802" y="354939"/>
                  </a:lnTo>
                  <a:lnTo>
                    <a:pt x="7332802" y="82677"/>
                  </a:lnTo>
                  <a:lnTo>
                    <a:pt x="7317181" y="73482"/>
                  </a:lnTo>
                  <a:lnTo>
                    <a:pt x="7279678" y="61226"/>
                  </a:lnTo>
                  <a:lnTo>
                    <a:pt x="7239178" y="57124"/>
                  </a:lnTo>
                  <a:lnTo>
                    <a:pt x="7198423" y="61226"/>
                  </a:lnTo>
                  <a:lnTo>
                    <a:pt x="7198233" y="61226"/>
                  </a:lnTo>
                  <a:lnTo>
                    <a:pt x="7160476" y="73482"/>
                  </a:lnTo>
                  <a:lnTo>
                    <a:pt x="7125843" y="93687"/>
                  </a:lnTo>
                  <a:lnTo>
                    <a:pt x="7095503" y="121170"/>
                  </a:lnTo>
                  <a:lnTo>
                    <a:pt x="7069658" y="155625"/>
                  </a:lnTo>
                  <a:lnTo>
                    <a:pt x="7048767" y="196646"/>
                  </a:lnTo>
                  <a:lnTo>
                    <a:pt x="7033298" y="243801"/>
                  </a:lnTo>
                  <a:lnTo>
                    <a:pt x="7023722" y="296697"/>
                  </a:lnTo>
                  <a:lnTo>
                    <a:pt x="7020496" y="354939"/>
                  </a:lnTo>
                  <a:lnTo>
                    <a:pt x="7023722" y="414007"/>
                  </a:lnTo>
                  <a:lnTo>
                    <a:pt x="7033298" y="467512"/>
                  </a:lnTo>
                  <a:lnTo>
                    <a:pt x="7048767" y="515099"/>
                  </a:lnTo>
                  <a:lnTo>
                    <a:pt x="7069658" y="556361"/>
                  </a:lnTo>
                  <a:lnTo>
                    <a:pt x="7095503" y="590956"/>
                  </a:lnTo>
                  <a:lnTo>
                    <a:pt x="7125843" y="618490"/>
                  </a:lnTo>
                  <a:lnTo>
                    <a:pt x="7160209" y="638581"/>
                  </a:lnTo>
                  <a:lnTo>
                    <a:pt x="7198144" y="650875"/>
                  </a:lnTo>
                  <a:lnTo>
                    <a:pt x="7239178" y="654989"/>
                  </a:lnTo>
                  <a:lnTo>
                    <a:pt x="7281024" y="650621"/>
                  </a:lnTo>
                  <a:lnTo>
                    <a:pt x="7319645" y="637552"/>
                  </a:lnTo>
                  <a:lnTo>
                    <a:pt x="7354544" y="616191"/>
                  </a:lnTo>
                  <a:lnTo>
                    <a:pt x="7385177" y="586955"/>
                  </a:lnTo>
                  <a:lnTo>
                    <a:pt x="7411059" y="550265"/>
                  </a:lnTo>
                  <a:lnTo>
                    <a:pt x="7417651" y="536244"/>
                  </a:lnTo>
                  <a:lnTo>
                    <a:pt x="7431659" y="506514"/>
                  </a:lnTo>
                  <a:lnTo>
                    <a:pt x="7446467" y="456133"/>
                  </a:lnTo>
                  <a:lnTo>
                    <a:pt x="7454963" y="399542"/>
                  </a:lnTo>
                  <a:lnTo>
                    <a:pt x="7584491" y="399542"/>
                  </a:lnTo>
                  <a:lnTo>
                    <a:pt x="7584491" y="835342"/>
                  </a:lnTo>
                  <a:lnTo>
                    <a:pt x="7713713" y="835342"/>
                  </a:lnTo>
                  <a:lnTo>
                    <a:pt x="7713713" y="399542"/>
                  </a:lnTo>
                  <a:lnTo>
                    <a:pt x="7713713" y="295567"/>
                  </a:lnTo>
                  <a:lnTo>
                    <a:pt x="7713713" y="0"/>
                  </a:lnTo>
                  <a:close/>
                </a:path>
                <a:path w="8582025" h="5295900">
                  <a:moveTo>
                    <a:pt x="8245932" y="27927"/>
                  </a:moveTo>
                  <a:lnTo>
                    <a:pt x="7848359" y="27927"/>
                  </a:lnTo>
                  <a:lnTo>
                    <a:pt x="7848359" y="131902"/>
                  </a:lnTo>
                  <a:lnTo>
                    <a:pt x="8098485" y="131902"/>
                  </a:lnTo>
                  <a:lnTo>
                    <a:pt x="8089697" y="163525"/>
                  </a:lnTo>
                  <a:lnTo>
                    <a:pt x="8049971" y="223126"/>
                  </a:lnTo>
                  <a:lnTo>
                    <a:pt x="8018285" y="250240"/>
                  </a:lnTo>
                  <a:lnTo>
                    <a:pt x="7978241" y="274967"/>
                  </a:lnTo>
                  <a:lnTo>
                    <a:pt x="7929448" y="296887"/>
                  </a:lnTo>
                  <a:lnTo>
                    <a:pt x="7871536" y="315556"/>
                  </a:lnTo>
                  <a:lnTo>
                    <a:pt x="7804137" y="330542"/>
                  </a:lnTo>
                  <a:lnTo>
                    <a:pt x="7852257" y="437730"/>
                  </a:lnTo>
                  <a:lnTo>
                    <a:pt x="7908874" y="424700"/>
                  </a:lnTo>
                  <a:lnTo>
                    <a:pt x="7961350" y="408686"/>
                  </a:lnTo>
                  <a:lnTo>
                    <a:pt x="8009623" y="389661"/>
                  </a:lnTo>
                  <a:lnTo>
                    <a:pt x="8053616" y="367614"/>
                  </a:lnTo>
                  <a:lnTo>
                    <a:pt x="8093253" y="342493"/>
                  </a:lnTo>
                  <a:lnTo>
                    <a:pt x="8128482" y="314286"/>
                  </a:lnTo>
                  <a:lnTo>
                    <a:pt x="8159242" y="282956"/>
                  </a:lnTo>
                  <a:lnTo>
                    <a:pt x="8185455" y="248488"/>
                  </a:lnTo>
                  <a:lnTo>
                    <a:pt x="8207045" y="210832"/>
                  </a:lnTo>
                  <a:lnTo>
                    <a:pt x="8223948" y="169976"/>
                  </a:lnTo>
                  <a:lnTo>
                    <a:pt x="8236115" y="125895"/>
                  </a:lnTo>
                  <a:lnTo>
                    <a:pt x="8243468" y="78549"/>
                  </a:lnTo>
                  <a:lnTo>
                    <a:pt x="8245932" y="27927"/>
                  </a:lnTo>
                  <a:close/>
                </a:path>
                <a:path w="8582025" h="5295900">
                  <a:moveTo>
                    <a:pt x="8495767" y="721741"/>
                  </a:moveTo>
                  <a:lnTo>
                    <a:pt x="8044955" y="721741"/>
                  </a:lnTo>
                  <a:lnTo>
                    <a:pt x="8044955" y="681621"/>
                  </a:lnTo>
                  <a:lnTo>
                    <a:pt x="8473961" y="681621"/>
                  </a:lnTo>
                  <a:lnTo>
                    <a:pt x="8473961" y="444144"/>
                  </a:lnTo>
                  <a:lnTo>
                    <a:pt x="7915034" y="444144"/>
                  </a:lnTo>
                  <a:lnTo>
                    <a:pt x="7915034" y="547484"/>
                  </a:lnTo>
                  <a:lnTo>
                    <a:pt x="8343468" y="547484"/>
                  </a:lnTo>
                  <a:lnTo>
                    <a:pt x="8343468" y="585025"/>
                  </a:lnTo>
                  <a:lnTo>
                    <a:pt x="7916075" y="585025"/>
                  </a:lnTo>
                  <a:lnTo>
                    <a:pt x="7916075" y="824750"/>
                  </a:lnTo>
                  <a:lnTo>
                    <a:pt x="8495767" y="824750"/>
                  </a:lnTo>
                  <a:lnTo>
                    <a:pt x="8495767" y="721741"/>
                  </a:lnTo>
                  <a:close/>
                </a:path>
                <a:path w="8582025" h="5295900">
                  <a:moveTo>
                    <a:pt x="8581682" y="158851"/>
                  </a:moveTo>
                  <a:lnTo>
                    <a:pt x="8473961" y="158851"/>
                  </a:lnTo>
                  <a:lnTo>
                    <a:pt x="8473961" y="0"/>
                  </a:lnTo>
                  <a:lnTo>
                    <a:pt x="8342795" y="0"/>
                  </a:lnTo>
                  <a:lnTo>
                    <a:pt x="8342795" y="413664"/>
                  </a:lnTo>
                  <a:lnTo>
                    <a:pt x="8473961" y="413664"/>
                  </a:lnTo>
                  <a:lnTo>
                    <a:pt x="8473961" y="267322"/>
                  </a:lnTo>
                  <a:lnTo>
                    <a:pt x="8581682" y="267322"/>
                  </a:lnTo>
                  <a:lnTo>
                    <a:pt x="8581682" y="158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41DDB83-8CA8-43D4-9989-76DED4A51E15}"/>
              </a:ext>
            </a:extLst>
          </p:cNvPr>
          <p:cNvSpPr txBox="1"/>
          <p:nvPr/>
        </p:nvSpPr>
        <p:spPr>
          <a:xfrm>
            <a:off x="762000" y="654050"/>
            <a:ext cx="164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..</a:t>
            </a:r>
            <a:r>
              <a:rPr lang="ko-KR" altLang="en-US" sz="6600" spc="-15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여기까지가</a:t>
            </a:r>
            <a:r>
              <a:rPr lang="ko-KR" altLang="en-US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</a:t>
            </a:r>
            <a:r>
              <a:rPr lang="en-US" altLang="ko-KR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UNIDEV</a:t>
            </a:r>
            <a:r>
              <a:rPr lang="ko-KR" altLang="en-US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쪽의 소개</a:t>
            </a:r>
            <a:endParaRPr lang="en-US" altLang="ko-KR" sz="6600" spc="-150" dirty="0">
              <a:solidFill>
                <a:schemeClr val="accent2">
                  <a:lumMod val="60000"/>
                  <a:lumOff val="40000"/>
                </a:schemeClr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B2811F7-637F-43C9-9857-A65123C880D5}"/>
              </a:ext>
            </a:extLst>
          </p:cNvPr>
          <p:cNvSpPr/>
          <p:nvPr/>
        </p:nvSpPr>
        <p:spPr>
          <a:xfrm>
            <a:off x="762000" y="1949450"/>
            <a:ext cx="15358692" cy="754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spc="-150" dirty="0">
                <a:latin typeface="CookieRunOTF Bold" panose="020B0600000101010101" pitchFamily="34" charset="-127"/>
                <a:ea typeface="CookieRunOTF Bold" panose="020B0600000101010101" pitchFamily="34" charset="-127"/>
              </a:rPr>
              <a:t>결론 요약</a:t>
            </a:r>
            <a:endParaRPr lang="en-US" altLang="ko-KR" sz="3600" spc="-150" dirty="0"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- UNIDEV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가입 시 많은 활동을</a:t>
            </a: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할 수 있음</a:t>
            </a:r>
            <a:endParaRPr lang="en-US" altLang="ko-KR" sz="32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- 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이 사람 행사 기획 중</a:t>
            </a:r>
            <a:endParaRPr lang="en-US" altLang="ko-KR" sz="32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- 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본인이 개발중인 게임이 없더라도 행사 나가는 </a:t>
            </a: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HAJE 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게임들을 서포트 해주는 것도 중요하다고 봄</a:t>
            </a:r>
            <a:endParaRPr lang="en-US" altLang="ko-KR" sz="32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- UNICON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에서</a:t>
            </a: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부스 둘러보고 게임 아이디어를 얻거나 다른 학교 학생들과 네트워킹 할 기회</a:t>
            </a:r>
            <a:endParaRPr lang="en-US" altLang="ko-KR" sz="32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endParaRPr lang="en-US" altLang="ko-KR" sz="32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ko-KR" altLang="en-US" sz="3200" spc="-150" dirty="0" err="1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를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</a:t>
            </a: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5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천원에 구매</a:t>
            </a:r>
            <a:endParaRPr lang="en-US" altLang="ko-KR" sz="32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(*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대외 활동이므로 웬만하면 하는 편이 좋을</a:t>
            </a: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..)</a:t>
            </a:r>
          </a:p>
          <a:p>
            <a:endParaRPr lang="en-US" altLang="ko-KR" sz="32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Profits</a:t>
            </a:r>
          </a:p>
          <a:p>
            <a:pPr marL="457200" indent="-457200">
              <a:buFontTx/>
              <a:buChar char="-"/>
            </a:pP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You can do a lot of activities when you sign up for UNIDEV</a:t>
            </a:r>
          </a:p>
          <a:p>
            <a:pPr marL="457200" indent="-457200">
              <a:buFontTx/>
              <a:buChar char="-"/>
            </a:pP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Even if you don't have the game you're developing,</a:t>
            </a:r>
          </a:p>
          <a:p>
            <a:pPr lvl="1"/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    you go to help HAJE games in</a:t>
            </a:r>
            <a:r>
              <a:rPr lang="ko-KR" altLang="en-US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</a:t>
            </a: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the festival and it’s a BIG SUPPORT.</a:t>
            </a:r>
          </a:p>
          <a:p>
            <a:pPr marL="457200" indent="-457200">
              <a:buFontTx/>
              <a:buChar char="-"/>
            </a:pPr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Opportunity to browse festival booths and get game ideas</a:t>
            </a:r>
          </a:p>
          <a:p>
            <a:r>
              <a:rPr lang="en-US" altLang="ko-KR" sz="32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    or network with students from other universities at UNICON</a:t>
            </a:r>
            <a:endParaRPr lang="en-US" altLang="ko-KR" sz="36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164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41DDB83-8CA8-43D4-9989-76DED4A51E15}"/>
              </a:ext>
            </a:extLst>
          </p:cNvPr>
          <p:cNvSpPr txBox="1"/>
          <p:nvPr/>
        </p:nvSpPr>
        <p:spPr>
          <a:xfrm>
            <a:off x="762000" y="654050"/>
            <a:ext cx="164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How I Join / </a:t>
            </a:r>
            <a:r>
              <a:rPr lang="ko-KR" altLang="en-US" sz="6600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어떻게 들어가는가</a:t>
            </a:r>
            <a:endParaRPr lang="en-US" altLang="ko-KR" sz="6600" spc="-150" dirty="0">
              <a:solidFill>
                <a:schemeClr val="accent2">
                  <a:lumMod val="60000"/>
                  <a:lumOff val="40000"/>
                </a:schemeClr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B2811F7-637F-43C9-9857-A65123C880D5}"/>
              </a:ext>
            </a:extLst>
          </p:cNvPr>
          <p:cNvSpPr/>
          <p:nvPr/>
        </p:nvSpPr>
        <p:spPr>
          <a:xfrm>
            <a:off x="762000" y="1949450"/>
            <a:ext cx="83679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Fill out the form! / </a:t>
            </a:r>
            <a:r>
              <a:rPr lang="ko-KR" altLang="en-US" sz="36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폼으로 등록 부탁드립니다</a:t>
            </a:r>
            <a:endParaRPr lang="en-US" altLang="ko-KR" sz="36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en-US" altLang="ko-KR" sz="36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+ </a:t>
            </a:r>
            <a:r>
              <a:rPr lang="ko-KR" altLang="en-US" sz="36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회원비 </a:t>
            </a:r>
            <a:r>
              <a:rPr lang="en-US" altLang="ko-KR" sz="36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5,000</a:t>
            </a:r>
            <a:r>
              <a:rPr lang="ko-KR" altLang="en-US" sz="3600" spc="-150" dirty="0"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원 납부는 </a:t>
            </a:r>
            <a:endParaRPr lang="en-US" altLang="ko-KR" sz="36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endParaRPr lang="en-US" altLang="ko-KR" sz="3600" spc="-150" dirty="0"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7E941E-748A-453A-94E1-3D627C4E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44850"/>
            <a:ext cx="8686800" cy="234627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6456F97-11ED-45B4-BE49-7B7752AC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2178050"/>
            <a:ext cx="7105650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96525"/>
            <a:chOff x="0" y="0"/>
            <a:chExt cx="18288000" cy="1029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960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190" y="701795"/>
              <a:ext cx="14651831" cy="49334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6961" y="6240785"/>
              <a:ext cx="2224035" cy="18727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2314" y="6261072"/>
              <a:ext cx="4345686" cy="18524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802181"/>
              <a:ext cx="18288000" cy="7620"/>
            </a:xfrm>
            <a:custGeom>
              <a:avLst/>
              <a:gdLst/>
              <a:ahLst/>
              <a:cxnLst/>
              <a:rect l="l" t="t" r="r" b="b"/>
              <a:pathLst>
                <a:path w="18288000" h="7620">
                  <a:moveTo>
                    <a:pt x="18288000" y="7149"/>
                  </a:moveTo>
                  <a:lnTo>
                    <a:pt x="0" y="7149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7149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8238" y="696772"/>
              <a:ext cx="2659760" cy="49334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150" y="8856521"/>
              <a:ext cx="1476317" cy="14394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50214" y="6249237"/>
              <a:ext cx="7291070" cy="1897380"/>
            </a:xfrm>
            <a:custGeom>
              <a:avLst/>
              <a:gdLst/>
              <a:ahLst/>
              <a:cxnLst/>
              <a:rect l="l" t="t" r="r" b="b"/>
              <a:pathLst>
                <a:path w="7291070" h="1897379">
                  <a:moveTo>
                    <a:pt x="377101" y="1424076"/>
                  </a:moveTo>
                  <a:lnTo>
                    <a:pt x="293281" y="1424076"/>
                  </a:lnTo>
                  <a:lnTo>
                    <a:pt x="293281" y="1721485"/>
                  </a:lnTo>
                  <a:lnTo>
                    <a:pt x="285953" y="1761845"/>
                  </a:lnTo>
                  <a:lnTo>
                    <a:pt x="265023" y="1793646"/>
                  </a:lnTo>
                  <a:lnTo>
                    <a:pt x="232041" y="1814499"/>
                  </a:lnTo>
                  <a:lnTo>
                    <a:pt x="188544" y="1821992"/>
                  </a:lnTo>
                  <a:lnTo>
                    <a:pt x="144995" y="1814499"/>
                  </a:lnTo>
                  <a:lnTo>
                    <a:pt x="111848" y="1793646"/>
                  </a:lnTo>
                  <a:lnTo>
                    <a:pt x="90766" y="1761845"/>
                  </a:lnTo>
                  <a:lnTo>
                    <a:pt x="83362" y="1721485"/>
                  </a:lnTo>
                  <a:lnTo>
                    <a:pt x="83362" y="1424076"/>
                  </a:lnTo>
                  <a:lnTo>
                    <a:pt x="0" y="1424076"/>
                  </a:lnTo>
                  <a:lnTo>
                    <a:pt x="0" y="1728304"/>
                  </a:lnTo>
                  <a:lnTo>
                    <a:pt x="6057" y="1775523"/>
                  </a:lnTo>
                  <a:lnTo>
                    <a:pt x="23583" y="1816455"/>
                  </a:lnTo>
                  <a:lnTo>
                    <a:pt x="51587" y="1850072"/>
                  </a:lnTo>
                  <a:lnTo>
                    <a:pt x="89077" y="1875345"/>
                  </a:lnTo>
                  <a:lnTo>
                    <a:pt x="135064" y="1891258"/>
                  </a:lnTo>
                  <a:lnTo>
                    <a:pt x="188544" y="1896795"/>
                  </a:lnTo>
                  <a:lnTo>
                    <a:pt x="241871" y="1891258"/>
                  </a:lnTo>
                  <a:lnTo>
                    <a:pt x="287820" y="1875345"/>
                  </a:lnTo>
                  <a:lnTo>
                    <a:pt x="325335" y="1850072"/>
                  </a:lnTo>
                  <a:lnTo>
                    <a:pt x="353415" y="1816455"/>
                  </a:lnTo>
                  <a:lnTo>
                    <a:pt x="371005" y="1775523"/>
                  </a:lnTo>
                  <a:lnTo>
                    <a:pt x="377101" y="1728304"/>
                  </a:lnTo>
                  <a:lnTo>
                    <a:pt x="377101" y="1424076"/>
                  </a:lnTo>
                  <a:close/>
                </a:path>
                <a:path w="7291070" h="1897379">
                  <a:moveTo>
                    <a:pt x="694842" y="111848"/>
                  </a:moveTo>
                  <a:lnTo>
                    <a:pt x="484974" y="111848"/>
                  </a:lnTo>
                  <a:lnTo>
                    <a:pt x="484974" y="605993"/>
                  </a:lnTo>
                  <a:lnTo>
                    <a:pt x="478637" y="649173"/>
                  </a:lnTo>
                  <a:lnTo>
                    <a:pt x="460667" y="685533"/>
                  </a:lnTo>
                  <a:lnTo>
                    <a:pt x="432574" y="713460"/>
                  </a:lnTo>
                  <a:lnTo>
                    <a:pt x="395909" y="731393"/>
                  </a:lnTo>
                  <a:lnTo>
                    <a:pt x="352196" y="737717"/>
                  </a:lnTo>
                  <a:lnTo>
                    <a:pt x="308673" y="731393"/>
                  </a:lnTo>
                  <a:lnTo>
                    <a:pt x="272122" y="713460"/>
                  </a:lnTo>
                  <a:lnTo>
                    <a:pt x="244094" y="685533"/>
                  </a:lnTo>
                  <a:lnTo>
                    <a:pt x="226148" y="649173"/>
                  </a:lnTo>
                  <a:lnTo>
                    <a:pt x="219811" y="605993"/>
                  </a:lnTo>
                  <a:lnTo>
                    <a:pt x="219811" y="111848"/>
                  </a:lnTo>
                  <a:lnTo>
                    <a:pt x="9944" y="111848"/>
                  </a:lnTo>
                  <a:lnTo>
                    <a:pt x="9944" y="623925"/>
                  </a:lnTo>
                  <a:lnTo>
                    <a:pt x="13296" y="671741"/>
                  </a:lnTo>
                  <a:lnTo>
                    <a:pt x="23126" y="716013"/>
                  </a:lnTo>
                  <a:lnTo>
                    <a:pt x="39128" y="756513"/>
                  </a:lnTo>
                  <a:lnTo>
                    <a:pt x="60998" y="793038"/>
                  </a:lnTo>
                  <a:lnTo>
                    <a:pt x="88430" y="825385"/>
                  </a:lnTo>
                  <a:lnTo>
                    <a:pt x="121094" y="853325"/>
                  </a:lnTo>
                  <a:lnTo>
                    <a:pt x="158686" y="876668"/>
                  </a:lnTo>
                  <a:lnTo>
                    <a:pt x="200914" y="895184"/>
                  </a:lnTo>
                  <a:lnTo>
                    <a:pt x="247446" y="908672"/>
                  </a:lnTo>
                  <a:lnTo>
                    <a:pt x="297980" y="916914"/>
                  </a:lnTo>
                  <a:lnTo>
                    <a:pt x="352196" y="919708"/>
                  </a:lnTo>
                  <a:lnTo>
                    <a:pt x="406158" y="916914"/>
                  </a:lnTo>
                  <a:lnTo>
                    <a:pt x="456552" y="908672"/>
                  </a:lnTo>
                  <a:lnTo>
                    <a:pt x="503047" y="895184"/>
                  </a:lnTo>
                  <a:lnTo>
                    <a:pt x="545299" y="876668"/>
                  </a:lnTo>
                  <a:lnTo>
                    <a:pt x="582993" y="853325"/>
                  </a:lnTo>
                  <a:lnTo>
                    <a:pt x="615797" y="825385"/>
                  </a:lnTo>
                  <a:lnTo>
                    <a:pt x="643369" y="793038"/>
                  </a:lnTo>
                  <a:lnTo>
                    <a:pt x="665391" y="756513"/>
                  </a:lnTo>
                  <a:lnTo>
                    <a:pt x="681532" y="716013"/>
                  </a:lnTo>
                  <a:lnTo>
                    <a:pt x="691451" y="671741"/>
                  </a:lnTo>
                  <a:lnTo>
                    <a:pt x="694842" y="623925"/>
                  </a:lnTo>
                  <a:lnTo>
                    <a:pt x="694842" y="111848"/>
                  </a:lnTo>
                  <a:close/>
                </a:path>
                <a:path w="7291070" h="1897379">
                  <a:moveTo>
                    <a:pt x="845769" y="1424076"/>
                  </a:moveTo>
                  <a:lnTo>
                    <a:pt x="762622" y="1424076"/>
                  </a:lnTo>
                  <a:lnTo>
                    <a:pt x="762622" y="1742401"/>
                  </a:lnTo>
                  <a:lnTo>
                    <a:pt x="758532" y="1742401"/>
                  </a:lnTo>
                  <a:lnTo>
                    <a:pt x="539076" y="1424076"/>
                  </a:lnTo>
                  <a:lnTo>
                    <a:pt x="463892" y="1424076"/>
                  </a:lnTo>
                  <a:lnTo>
                    <a:pt x="463892" y="1889747"/>
                  </a:lnTo>
                  <a:lnTo>
                    <a:pt x="547255" y="1889747"/>
                  </a:lnTo>
                  <a:lnTo>
                    <a:pt x="547255" y="1571650"/>
                  </a:lnTo>
                  <a:lnTo>
                    <a:pt x="551116" y="1571650"/>
                  </a:lnTo>
                  <a:lnTo>
                    <a:pt x="771486" y="1889747"/>
                  </a:lnTo>
                  <a:lnTo>
                    <a:pt x="845769" y="1889747"/>
                  </a:lnTo>
                  <a:lnTo>
                    <a:pt x="845769" y="1424076"/>
                  </a:lnTo>
                  <a:close/>
                </a:path>
                <a:path w="7291070" h="1897379">
                  <a:moveTo>
                    <a:pt x="1015695" y="1424076"/>
                  </a:moveTo>
                  <a:lnTo>
                    <a:pt x="932319" y="1424076"/>
                  </a:lnTo>
                  <a:lnTo>
                    <a:pt x="932319" y="1889747"/>
                  </a:lnTo>
                  <a:lnTo>
                    <a:pt x="1015695" y="1889747"/>
                  </a:lnTo>
                  <a:lnTo>
                    <a:pt x="1015695" y="1424076"/>
                  </a:lnTo>
                  <a:close/>
                </a:path>
                <a:path w="7291070" h="1897379">
                  <a:moveTo>
                    <a:pt x="1485265" y="1656461"/>
                  </a:moveTo>
                  <a:lnTo>
                    <a:pt x="1481404" y="1604822"/>
                  </a:lnTo>
                  <a:lnTo>
                    <a:pt x="1470037" y="1558950"/>
                  </a:lnTo>
                  <a:lnTo>
                    <a:pt x="1451495" y="1519186"/>
                  </a:lnTo>
                  <a:lnTo>
                    <a:pt x="1434299" y="1496618"/>
                  </a:lnTo>
                  <a:lnTo>
                    <a:pt x="1426121" y="1485874"/>
                  </a:lnTo>
                  <a:lnTo>
                    <a:pt x="1402346" y="1466113"/>
                  </a:lnTo>
                  <a:lnTo>
                    <a:pt x="1402346" y="1656461"/>
                  </a:lnTo>
                  <a:lnTo>
                    <a:pt x="1396441" y="1714296"/>
                  </a:lnTo>
                  <a:lnTo>
                    <a:pt x="1378775" y="1759305"/>
                  </a:lnTo>
                  <a:lnTo>
                    <a:pt x="1349400" y="1791474"/>
                  </a:lnTo>
                  <a:lnTo>
                    <a:pt x="1308392" y="1810778"/>
                  </a:lnTo>
                  <a:lnTo>
                    <a:pt x="1255826" y="1817217"/>
                  </a:lnTo>
                  <a:lnTo>
                    <a:pt x="1185849" y="1817217"/>
                  </a:lnTo>
                  <a:lnTo>
                    <a:pt x="1185849" y="1496618"/>
                  </a:lnTo>
                  <a:lnTo>
                    <a:pt x="1258316" y="1496618"/>
                  </a:lnTo>
                  <a:lnTo>
                    <a:pt x="1309674" y="1502981"/>
                  </a:lnTo>
                  <a:lnTo>
                    <a:pt x="1349946" y="1522107"/>
                  </a:lnTo>
                  <a:lnTo>
                    <a:pt x="1378927" y="1554022"/>
                  </a:lnTo>
                  <a:lnTo>
                    <a:pt x="1396466" y="1598803"/>
                  </a:lnTo>
                  <a:lnTo>
                    <a:pt x="1402346" y="1656461"/>
                  </a:lnTo>
                  <a:lnTo>
                    <a:pt x="1402346" y="1466113"/>
                  </a:lnTo>
                  <a:lnTo>
                    <a:pt x="1394231" y="1459357"/>
                  </a:lnTo>
                  <a:lnTo>
                    <a:pt x="1356169" y="1439989"/>
                  </a:lnTo>
                  <a:lnTo>
                    <a:pt x="1312265" y="1428115"/>
                  </a:lnTo>
                  <a:lnTo>
                    <a:pt x="1262862" y="1424076"/>
                  </a:lnTo>
                  <a:lnTo>
                    <a:pt x="1102474" y="1424076"/>
                  </a:lnTo>
                  <a:lnTo>
                    <a:pt x="1102474" y="1889747"/>
                  </a:lnTo>
                  <a:lnTo>
                    <a:pt x="1259903" y="1889747"/>
                  </a:lnTo>
                  <a:lnTo>
                    <a:pt x="1310297" y="1885683"/>
                  </a:lnTo>
                  <a:lnTo>
                    <a:pt x="1354924" y="1873758"/>
                  </a:lnTo>
                  <a:lnTo>
                    <a:pt x="1393507" y="1854301"/>
                  </a:lnTo>
                  <a:lnTo>
                    <a:pt x="1425752" y="1827669"/>
                  </a:lnTo>
                  <a:lnTo>
                    <a:pt x="1451343" y="1794217"/>
                  </a:lnTo>
                  <a:lnTo>
                    <a:pt x="1469986" y="1754301"/>
                  </a:lnTo>
                  <a:lnTo>
                    <a:pt x="1481404" y="1708264"/>
                  </a:lnTo>
                  <a:lnTo>
                    <a:pt x="1485265" y="1656461"/>
                  </a:lnTo>
                  <a:close/>
                </a:path>
                <a:path w="7291070" h="1897379">
                  <a:moveTo>
                    <a:pt x="1488351" y="111848"/>
                  </a:moveTo>
                  <a:lnTo>
                    <a:pt x="1278496" y="111848"/>
                  </a:lnTo>
                  <a:lnTo>
                    <a:pt x="1278496" y="541299"/>
                  </a:lnTo>
                  <a:lnTo>
                    <a:pt x="1272260" y="541299"/>
                  </a:lnTo>
                  <a:lnTo>
                    <a:pt x="980630" y="111848"/>
                  </a:lnTo>
                  <a:lnTo>
                    <a:pt x="801522" y="111848"/>
                  </a:lnTo>
                  <a:lnTo>
                    <a:pt x="801522" y="909967"/>
                  </a:lnTo>
                  <a:lnTo>
                    <a:pt x="1011389" y="909967"/>
                  </a:lnTo>
                  <a:lnTo>
                    <a:pt x="1011389" y="479348"/>
                  </a:lnTo>
                  <a:lnTo>
                    <a:pt x="1016444" y="479348"/>
                  </a:lnTo>
                  <a:lnTo>
                    <a:pt x="1312748" y="909967"/>
                  </a:lnTo>
                  <a:lnTo>
                    <a:pt x="1488351" y="909967"/>
                  </a:lnTo>
                  <a:lnTo>
                    <a:pt x="1488351" y="111848"/>
                  </a:lnTo>
                  <a:close/>
                </a:path>
                <a:path w="7291070" h="1897379">
                  <a:moveTo>
                    <a:pt x="1804911" y="111848"/>
                  </a:moveTo>
                  <a:lnTo>
                    <a:pt x="1595043" y="111848"/>
                  </a:lnTo>
                  <a:lnTo>
                    <a:pt x="1595043" y="909967"/>
                  </a:lnTo>
                  <a:lnTo>
                    <a:pt x="1804911" y="909967"/>
                  </a:lnTo>
                  <a:lnTo>
                    <a:pt x="1804911" y="111848"/>
                  </a:lnTo>
                  <a:close/>
                </a:path>
                <a:path w="7291070" h="1897379">
                  <a:moveTo>
                    <a:pt x="1863750" y="1818741"/>
                  </a:moveTo>
                  <a:lnTo>
                    <a:pt x="1643380" y="1818741"/>
                  </a:lnTo>
                  <a:lnTo>
                    <a:pt x="1643380" y="1691690"/>
                  </a:lnTo>
                  <a:lnTo>
                    <a:pt x="1846249" y="1691690"/>
                  </a:lnTo>
                  <a:lnTo>
                    <a:pt x="1846249" y="1621802"/>
                  </a:lnTo>
                  <a:lnTo>
                    <a:pt x="1643380" y="1621802"/>
                  </a:lnTo>
                  <a:lnTo>
                    <a:pt x="1643380" y="1494751"/>
                  </a:lnTo>
                  <a:lnTo>
                    <a:pt x="1862150" y="1494751"/>
                  </a:lnTo>
                  <a:lnTo>
                    <a:pt x="1862150" y="1423593"/>
                  </a:lnTo>
                  <a:lnTo>
                    <a:pt x="1560017" y="1423593"/>
                  </a:lnTo>
                  <a:lnTo>
                    <a:pt x="1560017" y="1494751"/>
                  </a:lnTo>
                  <a:lnTo>
                    <a:pt x="1560017" y="1621802"/>
                  </a:lnTo>
                  <a:lnTo>
                    <a:pt x="1560017" y="1691690"/>
                  </a:lnTo>
                  <a:lnTo>
                    <a:pt x="1560017" y="1818741"/>
                  </a:lnTo>
                  <a:lnTo>
                    <a:pt x="1560017" y="1889887"/>
                  </a:lnTo>
                  <a:lnTo>
                    <a:pt x="1863750" y="1889887"/>
                  </a:lnTo>
                  <a:lnTo>
                    <a:pt x="1863750" y="1818741"/>
                  </a:lnTo>
                  <a:close/>
                </a:path>
                <a:path w="7291070" h="1897379">
                  <a:moveTo>
                    <a:pt x="2343086" y="1424076"/>
                  </a:moveTo>
                  <a:lnTo>
                    <a:pt x="2251303" y="1424076"/>
                  </a:lnTo>
                  <a:lnTo>
                    <a:pt x="2129993" y="1791296"/>
                  </a:lnTo>
                  <a:lnTo>
                    <a:pt x="2125230" y="1791296"/>
                  </a:lnTo>
                  <a:lnTo>
                    <a:pt x="2003920" y="1424076"/>
                  </a:lnTo>
                  <a:lnTo>
                    <a:pt x="1911908" y="1424076"/>
                  </a:lnTo>
                  <a:lnTo>
                    <a:pt x="2075929" y="1889747"/>
                  </a:lnTo>
                  <a:lnTo>
                    <a:pt x="2179066" y="1889747"/>
                  </a:lnTo>
                  <a:lnTo>
                    <a:pt x="2343086" y="1424076"/>
                  </a:lnTo>
                  <a:close/>
                </a:path>
                <a:path w="7291070" h="1897379">
                  <a:moveTo>
                    <a:pt x="2611678" y="510908"/>
                  </a:moveTo>
                  <a:lnTo>
                    <a:pt x="2609354" y="459003"/>
                  </a:lnTo>
                  <a:lnTo>
                    <a:pt x="2602484" y="410273"/>
                  </a:lnTo>
                  <a:lnTo>
                    <a:pt x="2591193" y="364807"/>
                  </a:lnTo>
                  <a:lnTo>
                    <a:pt x="2575623" y="322719"/>
                  </a:lnTo>
                  <a:lnTo>
                    <a:pt x="2559062" y="290334"/>
                  </a:lnTo>
                  <a:lnTo>
                    <a:pt x="2555887" y="284124"/>
                  </a:lnTo>
                  <a:lnTo>
                    <a:pt x="2532138" y="249135"/>
                  </a:lnTo>
                  <a:lnTo>
                    <a:pt x="2504503" y="217855"/>
                  </a:lnTo>
                  <a:lnTo>
                    <a:pt x="2473109" y="190385"/>
                  </a:lnTo>
                  <a:lnTo>
                    <a:pt x="2438108" y="166839"/>
                  </a:lnTo>
                  <a:lnTo>
                    <a:pt x="2400643" y="147866"/>
                  </a:lnTo>
                  <a:lnTo>
                    <a:pt x="2400643" y="510908"/>
                  </a:lnTo>
                  <a:lnTo>
                    <a:pt x="2396401" y="576135"/>
                  </a:lnTo>
                  <a:lnTo>
                    <a:pt x="2383891" y="628256"/>
                  </a:lnTo>
                  <a:lnTo>
                    <a:pt x="2363406" y="668401"/>
                  </a:lnTo>
                  <a:lnTo>
                    <a:pt x="2335250" y="697674"/>
                  </a:lnTo>
                  <a:lnTo>
                    <a:pt x="2299754" y="717207"/>
                  </a:lnTo>
                  <a:lnTo>
                    <a:pt x="2257196" y="728103"/>
                  </a:lnTo>
                  <a:lnTo>
                    <a:pt x="2207907" y="731481"/>
                  </a:lnTo>
                  <a:lnTo>
                    <a:pt x="2121852" y="731481"/>
                  </a:lnTo>
                  <a:lnTo>
                    <a:pt x="2121852" y="290334"/>
                  </a:lnTo>
                  <a:lnTo>
                    <a:pt x="2202459" y="290334"/>
                  </a:lnTo>
                  <a:lnTo>
                    <a:pt x="2247747" y="292912"/>
                  </a:lnTo>
                  <a:lnTo>
                    <a:pt x="2287460" y="301129"/>
                  </a:lnTo>
                  <a:lnTo>
                    <a:pt x="2349589" y="337489"/>
                  </a:lnTo>
                  <a:lnTo>
                    <a:pt x="2387689" y="405422"/>
                  </a:lnTo>
                  <a:lnTo>
                    <a:pt x="2397379" y="453097"/>
                  </a:lnTo>
                  <a:lnTo>
                    <a:pt x="2400643" y="510908"/>
                  </a:lnTo>
                  <a:lnTo>
                    <a:pt x="2400643" y="147866"/>
                  </a:lnTo>
                  <a:lnTo>
                    <a:pt x="2357742" y="131978"/>
                  </a:lnTo>
                  <a:lnTo>
                    <a:pt x="2312657" y="120865"/>
                  </a:lnTo>
                  <a:lnTo>
                    <a:pt x="2264486" y="114122"/>
                  </a:lnTo>
                  <a:lnTo>
                    <a:pt x="2213356" y="111848"/>
                  </a:lnTo>
                  <a:lnTo>
                    <a:pt x="1911985" y="111848"/>
                  </a:lnTo>
                  <a:lnTo>
                    <a:pt x="1911985" y="909967"/>
                  </a:lnTo>
                  <a:lnTo>
                    <a:pt x="2215692" y="909967"/>
                  </a:lnTo>
                  <a:lnTo>
                    <a:pt x="2266353" y="907694"/>
                  </a:lnTo>
                  <a:lnTo>
                    <a:pt x="2314130" y="900950"/>
                  </a:lnTo>
                  <a:lnTo>
                    <a:pt x="2358872" y="889838"/>
                  </a:lnTo>
                  <a:lnTo>
                    <a:pt x="2400452" y="874483"/>
                  </a:lnTo>
                  <a:lnTo>
                    <a:pt x="2438717" y="854976"/>
                  </a:lnTo>
                  <a:lnTo>
                    <a:pt x="2473553" y="831430"/>
                  </a:lnTo>
                  <a:lnTo>
                    <a:pt x="2504795" y="803973"/>
                  </a:lnTo>
                  <a:lnTo>
                    <a:pt x="2532329" y="772680"/>
                  </a:lnTo>
                  <a:lnTo>
                    <a:pt x="2556002" y="737692"/>
                  </a:lnTo>
                  <a:lnTo>
                    <a:pt x="2559164" y="731481"/>
                  </a:lnTo>
                  <a:lnTo>
                    <a:pt x="2575674" y="699096"/>
                  </a:lnTo>
                  <a:lnTo>
                    <a:pt x="2591219" y="657009"/>
                  </a:lnTo>
                  <a:lnTo>
                    <a:pt x="2602496" y="611543"/>
                  </a:lnTo>
                  <a:lnTo>
                    <a:pt x="2609354" y="562813"/>
                  </a:lnTo>
                  <a:lnTo>
                    <a:pt x="2611678" y="510908"/>
                  </a:lnTo>
                  <a:close/>
                </a:path>
                <a:path w="7291070" h="1897379">
                  <a:moveTo>
                    <a:pt x="2893263" y="1578241"/>
                  </a:moveTo>
                  <a:lnTo>
                    <a:pt x="2888551" y="1535950"/>
                  </a:lnTo>
                  <a:lnTo>
                    <a:pt x="2874518" y="1498765"/>
                  </a:lnTo>
                  <a:lnTo>
                    <a:pt x="2871038" y="1494116"/>
                  </a:lnTo>
                  <a:lnTo>
                    <a:pt x="2851378" y="1467827"/>
                  </a:lnTo>
                  <a:lnTo>
                    <a:pt x="2819323" y="1444294"/>
                  </a:lnTo>
                  <a:lnTo>
                    <a:pt x="2807843" y="1440091"/>
                  </a:lnTo>
                  <a:lnTo>
                    <a:pt x="2807843" y="1578241"/>
                  </a:lnTo>
                  <a:lnTo>
                    <a:pt x="2802471" y="1612442"/>
                  </a:lnTo>
                  <a:lnTo>
                    <a:pt x="2785922" y="1639354"/>
                  </a:lnTo>
                  <a:lnTo>
                    <a:pt x="2757627" y="1656969"/>
                  </a:lnTo>
                  <a:lnTo>
                    <a:pt x="2716974" y="1663280"/>
                  </a:lnTo>
                  <a:lnTo>
                    <a:pt x="2638602" y="1663280"/>
                  </a:lnTo>
                  <a:lnTo>
                    <a:pt x="2638602" y="1494116"/>
                  </a:lnTo>
                  <a:lnTo>
                    <a:pt x="2716517" y="1494116"/>
                  </a:lnTo>
                  <a:lnTo>
                    <a:pt x="2757436" y="1500289"/>
                  </a:lnTo>
                  <a:lnTo>
                    <a:pt x="2785872" y="1517586"/>
                  </a:lnTo>
                  <a:lnTo>
                    <a:pt x="2802458" y="1544180"/>
                  </a:lnTo>
                  <a:lnTo>
                    <a:pt x="2807843" y="1578241"/>
                  </a:lnTo>
                  <a:lnTo>
                    <a:pt x="2807843" y="1440091"/>
                  </a:lnTo>
                  <a:lnTo>
                    <a:pt x="2778544" y="1429321"/>
                  </a:lnTo>
                  <a:lnTo>
                    <a:pt x="2729242" y="1424076"/>
                  </a:lnTo>
                  <a:lnTo>
                    <a:pt x="2555227" y="1424076"/>
                  </a:lnTo>
                  <a:lnTo>
                    <a:pt x="2555227" y="1889747"/>
                  </a:lnTo>
                  <a:lnTo>
                    <a:pt x="2638602" y="1889747"/>
                  </a:lnTo>
                  <a:lnTo>
                    <a:pt x="2638602" y="1732178"/>
                  </a:lnTo>
                  <a:lnTo>
                    <a:pt x="2728112" y="1732178"/>
                  </a:lnTo>
                  <a:lnTo>
                    <a:pt x="2777655" y="1726971"/>
                  </a:lnTo>
                  <a:lnTo>
                    <a:pt x="2818688" y="1712125"/>
                  </a:lnTo>
                  <a:lnTo>
                    <a:pt x="2850985" y="1688719"/>
                  </a:lnTo>
                  <a:lnTo>
                    <a:pt x="2870225" y="1663280"/>
                  </a:lnTo>
                  <a:lnTo>
                    <a:pt x="2874327" y="1657870"/>
                  </a:lnTo>
                  <a:lnTo>
                    <a:pt x="2888488" y="1620672"/>
                  </a:lnTo>
                  <a:lnTo>
                    <a:pt x="2893263" y="1578241"/>
                  </a:lnTo>
                  <a:close/>
                </a:path>
                <a:path w="7291070" h="1897379">
                  <a:moveTo>
                    <a:pt x="3283331" y="111569"/>
                  </a:moveTo>
                  <a:lnTo>
                    <a:pt x="2713685" y="111569"/>
                  </a:lnTo>
                  <a:lnTo>
                    <a:pt x="2713685" y="281825"/>
                  </a:lnTo>
                  <a:lnTo>
                    <a:pt x="2713685" y="425399"/>
                  </a:lnTo>
                  <a:lnTo>
                    <a:pt x="2713685" y="595642"/>
                  </a:lnTo>
                  <a:lnTo>
                    <a:pt x="2713685" y="740486"/>
                  </a:lnTo>
                  <a:lnTo>
                    <a:pt x="2713685" y="909472"/>
                  </a:lnTo>
                  <a:lnTo>
                    <a:pt x="3282162" y="909472"/>
                  </a:lnTo>
                  <a:lnTo>
                    <a:pt x="3282162" y="740486"/>
                  </a:lnTo>
                  <a:lnTo>
                    <a:pt x="2923552" y="740486"/>
                  </a:lnTo>
                  <a:lnTo>
                    <a:pt x="2923552" y="595642"/>
                  </a:lnTo>
                  <a:lnTo>
                    <a:pt x="3254133" y="595642"/>
                  </a:lnTo>
                  <a:lnTo>
                    <a:pt x="3254133" y="425399"/>
                  </a:lnTo>
                  <a:lnTo>
                    <a:pt x="2923552" y="425399"/>
                  </a:lnTo>
                  <a:lnTo>
                    <a:pt x="2923552" y="281825"/>
                  </a:lnTo>
                  <a:lnTo>
                    <a:pt x="3283331" y="281825"/>
                  </a:lnTo>
                  <a:lnTo>
                    <a:pt x="3283331" y="111569"/>
                  </a:lnTo>
                  <a:close/>
                </a:path>
                <a:path w="7291070" h="1897379">
                  <a:moveTo>
                    <a:pt x="3316274" y="1889747"/>
                  </a:moveTo>
                  <a:lnTo>
                    <a:pt x="3222980" y="1718983"/>
                  </a:lnTo>
                  <a:lnTo>
                    <a:pt x="3215398" y="1705114"/>
                  </a:lnTo>
                  <a:lnTo>
                    <a:pt x="3251695" y="1684058"/>
                  </a:lnTo>
                  <a:lnTo>
                    <a:pt x="3277933" y="1654492"/>
                  </a:lnTo>
                  <a:lnTo>
                    <a:pt x="3280105" y="1649412"/>
                  </a:lnTo>
                  <a:lnTo>
                    <a:pt x="3293859" y="1617218"/>
                  </a:lnTo>
                  <a:lnTo>
                    <a:pt x="3299231" y="1573009"/>
                  </a:lnTo>
                  <a:lnTo>
                    <a:pt x="3292449" y="1523390"/>
                  </a:lnTo>
                  <a:lnTo>
                    <a:pt x="3278136" y="1494116"/>
                  </a:lnTo>
                  <a:lnTo>
                    <a:pt x="3272307" y="1482178"/>
                  </a:lnTo>
                  <a:lnTo>
                    <a:pt x="3239173" y="1450898"/>
                  </a:lnTo>
                  <a:lnTo>
                    <a:pt x="3213811" y="1439913"/>
                  </a:lnTo>
                  <a:lnTo>
                    <a:pt x="3213811" y="1573009"/>
                  </a:lnTo>
                  <a:lnTo>
                    <a:pt x="3208426" y="1605864"/>
                  </a:lnTo>
                  <a:lnTo>
                    <a:pt x="3191891" y="1629803"/>
                  </a:lnTo>
                  <a:lnTo>
                    <a:pt x="3163595" y="1644446"/>
                  </a:lnTo>
                  <a:lnTo>
                    <a:pt x="3122942" y="1649412"/>
                  </a:lnTo>
                  <a:lnTo>
                    <a:pt x="3044558" y="1649412"/>
                  </a:lnTo>
                  <a:lnTo>
                    <a:pt x="3044558" y="1494116"/>
                  </a:lnTo>
                  <a:lnTo>
                    <a:pt x="3122485" y="1494116"/>
                  </a:lnTo>
                  <a:lnTo>
                    <a:pt x="3163405" y="1499476"/>
                  </a:lnTo>
                  <a:lnTo>
                    <a:pt x="3191827" y="1514970"/>
                  </a:lnTo>
                  <a:lnTo>
                    <a:pt x="3208426" y="1539773"/>
                  </a:lnTo>
                  <a:lnTo>
                    <a:pt x="3213811" y="1573009"/>
                  </a:lnTo>
                  <a:lnTo>
                    <a:pt x="3213811" y="1439913"/>
                  </a:lnTo>
                  <a:lnTo>
                    <a:pt x="3193351" y="1431036"/>
                  </a:lnTo>
                  <a:lnTo>
                    <a:pt x="3135211" y="1424076"/>
                  </a:lnTo>
                  <a:lnTo>
                    <a:pt x="2961182" y="1424076"/>
                  </a:lnTo>
                  <a:lnTo>
                    <a:pt x="2961182" y="1889747"/>
                  </a:lnTo>
                  <a:lnTo>
                    <a:pt x="3044558" y="1889747"/>
                  </a:lnTo>
                  <a:lnTo>
                    <a:pt x="3044558" y="1718983"/>
                  </a:lnTo>
                  <a:lnTo>
                    <a:pt x="3131337" y="1718983"/>
                  </a:lnTo>
                  <a:lnTo>
                    <a:pt x="3222663" y="1889747"/>
                  </a:lnTo>
                  <a:lnTo>
                    <a:pt x="3316274" y="1889747"/>
                  </a:lnTo>
                  <a:close/>
                </a:path>
                <a:path w="7291070" h="1897379">
                  <a:moveTo>
                    <a:pt x="3786746" y="1656918"/>
                  </a:moveTo>
                  <a:lnTo>
                    <a:pt x="3782568" y="1603413"/>
                  </a:lnTo>
                  <a:lnTo>
                    <a:pt x="3770503" y="1556042"/>
                  </a:lnTo>
                  <a:lnTo>
                    <a:pt x="3751288" y="1515084"/>
                  </a:lnTo>
                  <a:lnTo>
                    <a:pt x="3725634" y="1480870"/>
                  </a:lnTo>
                  <a:lnTo>
                    <a:pt x="3702456" y="1460792"/>
                  </a:lnTo>
                  <a:lnTo>
                    <a:pt x="3702456" y="1656918"/>
                  </a:lnTo>
                  <a:lnTo>
                    <a:pt x="3696309" y="1714830"/>
                  </a:lnTo>
                  <a:lnTo>
                    <a:pt x="3678821" y="1760588"/>
                  </a:lnTo>
                  <a:lnTo>
                    <a:pt x="3651478" y="1793786"/>
                  </a:lnTo>
                  <a:lnTo>
                    <a:pt x="3615779" y="1814017"/>
                  </a:lnTo>
                  <a:lnTo>
                    <a:pt x="3573195" y="1820849"/>
                  </a:lnTo>
                  <a:lnTo>
                    <a:pt x="3530511" y="1814017"/>
                  </a:lnTo>
                  <a:lnTo>
                    <a:pt x="3494748" y="1793786"/>
                  </a:lnTo>
                  <a:lnTo>
                    <a:pt x="3467379" y="1760588"/>
                  </a:lnTo>
                  <a:lnTo>
                    <a:pt x="3449878" y="1714830"/>
                  </a:lnTo>
                  <a:lnTo>
                    <a:pt x="3443719" y="1656918"/>
                  </a:lnTo>
                  <a:lnTo>
                    <a:pt x="3449878" y="1599006"/>
                  </a:lnTo>
                  <a:lnTo>
                    <a:pt x="3467379" y="1553235"/>
                  </a:lnTo>
                  <a:lnTo>
                    <a:pt x="3494748" y="1520037"/>
                  </a:lnTo>
                  <a:lnTo>
                    <a:pt x="3530511" y="1499806"/>
                  </a:lnTo>
                  <a:lnTo>
                    <a:pt x="3573195" y="1492973"/>
                  </a:lnTo>
                  <a:lnTo>
                    <a:pt x="3615779" y="1499806"/>
                  </a:lnTo>
                  <a:lnTo>
                    <a:pt x="3651478" y="1520037"/>
                  </a:lnTo>
                  <a:lnTo>
                    <a:pt x="3678821" y="1553235"/>
                  </a:lnTo>
                  <a:lnTo>
                    <a:pt x="3696309" y="1599006"/>
                  </a:lnTo>
                  <a:lnTo>
                    <a:pt x="3702456" y="1656918"/>
                  </a:lnTo>
                  <a:lnTo>
                    <a:pt x="3702456" y="1460792"/>
                  </a:lnTo>
                  <a:lnTo>
                    <a:pt x="3694277" y="1453705"/>
                  </a:lnTo>
                  <a:lnTo>
                    <a:pt x="3657930" y="1433918"/>
                  </a:lnTo>
                  <a:lnTo>
                    <a:pt x="3617341" y="1421815"/>
                  </a:lnTo>
                  <a:lnTo>
                    <a:pt x="3573195" y="1417713"/>
                  </a:lnTo>
                  <a:lnTo>
                    <a:pt x="3528872" y="1421815"/>
                  </a:lnTo>
                  <a:lnTo>
                    <a:pt x="3488182" y="1433918"/>
                  </a:lnTo>
                  <a:lnTo>
                    <a:pt x="3451822" y="1453705"/>
                  </a:lnTo>
                  <a:lnTo>
                    <a:pt x="3420516" y="1480870"/>
                  </a:lnTo>
                  <a:lnTo>
                    <a:pt x="3394938" y="1515084"/>
                  </a:lnTo>
                  <a:lnTo>
                    <a:pt x="3375799" y="1556042"/>
                  </a:lnTo>
                  <a:lnTo>
                    <a:pt x="3363811" y="1603413"/>
                  </a:lnTo>
                  <a:lnTo>
                    <a:pt x="3359658" y="1656918"/>
                  </a:lnTo>
                  <a:lnTo>
                    <a:pt x="3363811" y="1710270"/>
                  </a:lnTo>
                  <a:lnTo>
                    <a:pt x="3363849" y="1710410"/>
                  </a:lnTo>
                  <a:lnTo>
                    <a:pt x="3375799" y="1757591"/>
                  </a:lnTo>
                  <a:lnTo>
                    <a:pt x="3394938" y="1798548"/>
                  </a:lnTo>
                  <a:lnTo>
                    <a:pt x="3420516" y="1832787"/>
                  </a:lnTo>
                  <a:lnTo>
                    <a:pt x="3451822" y="1859991"/>
                  </a:lnTo>
                  <a:lnTo>
                    <a:pt x="3488182" y="1879841"/>
                  </a:lnTo>
                  <a:lnTo>
                    <a:pt x="3528872" y="1891982"/>
                  </a:lnTo>
                  <a:lnTo>
                    <a:pt x="3573195" y="1896110"/>
                  </a:lnTo>
                  <a:lnTo>
                    <a:pt x="3617531" y="1891982"/>
                  </a:lnTo>
                  <a:lnTo>
                    <a:pt x="3617391" y="1891982"/>
                  </a:lnTo>
                  <a:lnTo>
                    <a:pt x="3658057" y="1879841"/>
                  </a:lnTo>
                  <a:lnTo>
                    <a:pt x="3694417" y="1859991"/>
                  </a:lnTo>
                  <a:lnTo>
                    <a:pt x="3725634" y="1832952"/>
                  </a:lnTo>
                  <a:lnTo>
                    <a:pt x="3751288" y="1798739"/>
                  </a:lnTo>
                  <a:lnTo>
                    <a:pt x="3751376" y="1798548"/>
                  </a:lnTo>
                  <a:lnTo>
                    <a:pt x="3770503" y="1757794"/>
                  </a:lnTo>
                  <a:lnTo>
                    <a:pt x="3770553" y="1757591"/>
                  </a:lnTo>
                  <a:lnTo>
                    <a:pt x="3782568" y="1710410"/>
                  </a:lnTo>
                  <a:lnTo>
                    <a:pt x="3782580" y="1710270"/>
                  </a:lnTo>
                  <a:lnTo>
                    <a:pt x="3786746" y="1656918"/>
                  </a:lnTo>
                  <a:close/>
                </a:path>
                <a:path w="7291070" h="1897379">
                  <a:moveTo>
                    <a:pt x="4158856" y="1423593"/>
                  </a:moveTo>
                  <a:lnTo>
                    <a:pt x="3861257" y="1423593"/>
                  </a:lnTo>
                  <a:lnTo>
                    <a:pt x="3861257" y="1494751"/>
                  </a:lnTo>
                  <a:lnTo>
                    <a:pt x="3861257" y="1621802"/>
                  </a:lnTo>
                  <a:lnTo>
                    <a:pt x="3861257" y="1691690"/>
                  </a:lnTo>
                  <a:lnTo>
                    <a:pt x="3861257" y="1889887"/>
                  </a:lnTo>
                  <a:lnTo>
                    <a:pt x="3944632" y="1889887"/>
                  </a:lnTo>
                  <a:lnTo>
                    <a:pt x="3944632" y="1691690"/>
                  </a:lnTo>
                  <a:lnTo>
                    <a:pt x="4138409" y="1691690"/>
                  </a:lnTo>
                  <a:lnTo>
                    <a:pt x="4138409" y="1621802"/>
                  </a:lnTo>
                  <a:lnTo>
                    <a:pt x="3944632" y="1621802"/>
                  </a:lnTo>
                  <a:lnTo>
                    <a:pt x="3944632" y="1494751"/>
                  </a:lnTo>
                  <a:lnTo>
                    <a:pt x="4158856" y="1494751"/>
                  </a:lnTo>
                  <a:lnTo>
                    <a:pt x="4158856" y="1423593"/>
                  </a:lnTo>
                  <a:close/>
                </a:path>
                <a:path w="7291070" h="1897379">
                  <a:moveTo>
                    <a:pt x="4179646" y="111848"/>
                  </a:moveTo>
                  <a:lnTo>
                    <a:pt x="3942905" y="111848"/>
                  </a:lnTo>
                  <a:lnTo>
                    <a:pt x="3775481" y="680821"/>
                  </a:lnTo>
                  <a:lnTo>
                    <a:pt x="3768864" y="680821"/>
                  </a:lnTo>
                  <a:lnTo>
                    <a:pt x="3601440" y="111848"/>
                  </a:lnTo>
                  <a:lnTo>
                    <a:pt x="3364700" y="111848"/>
                  </a:lnTo>
                  <a:lnTo>
                    <a:pt x="3629469" y="909967"/>
                  </a:lnTo>
                  <a:lnTo>
                    <a:pt x="3914876" y="909967"/>
                  </a:lnTo>
                  <a:lnTo>
                    <a:pt x="4179646" y="111848"/>
                  </a:lnTo>
                  <a:close/>
                </a:path>
                <a:path w="7291070" h="1897379">
                  <a:moveTo>
                    <a:pt x="4313567" y="1424076"/>
                  </a:moveTo>
                  <a:lnTo>
                    <a:pt x="4230192" y="1424076"/>
                  </a:lnTo>
                  <a:lnTo>
                    <a:pt x="4230192" y="1889747"/>
                  </a:lnTo>
                  <a:lnTo>
                    <a:pt x="4313567" y="1889747"/>
                  </a:lnTo>
                  <a:lnTo>
                    <a:pt x="4313567" y="1424076"/>
                  </a:lnTo>
                  <a:close/>
                </a:path>
                <a:path w="7291070" h="1897379">
                  <a:moveTo>
                    <a:pt x="4689094" y="1818741"/>
                  </a:moveTo>
                  <a:lnTo>
                    <a:pt x="4483722" y="1818741"/>
                  </a:lnTo>
                  <a:lnTo>
                    <a:pt x="4483722" y="1423593"/>
                  </a:lnTo>
                  <a:lnTo>
                    <a:pt x="4400347" y="1423593"/>
                  </a:lnTo>
                  <a:lnTo>
                    <a:pt x="4400347" y="1818741"/>
                  </a:lnTo>
                  <a:lnTo>
                    <a:pt x="4400347" y="1889887"/>
                  </a:lnTo>
                  <a:lnTo>
                    <a:pt x="4689094" y="1889887"/>
                  </a:lnTo>
                  <a:lnTo>
                    <a:pt x="4689094" y="1818741"/>
                  </a:lnTo>
                  <a:close/>
                </a:path>
                <a:path w="7291070" h="1897379">
                  <a:moveTo>
                    <a:pt x="5060302" y="1818741"/>
                  </a:moveTo>
                  <a:lnTo>
                    <a:pt x="4839932" y="1818741"/>
                  </a:lnTo>
                  <a:lnTo>
                    <a:pt x="4839932" y="1691690"/>
                  </a:lnTo>
                  <a:lnTo>
                    <a:pt x="5042801" y="1691690"/>
                  </a:lnTo>
                  <a:lnTo>
                    <a:pt x="5042801" y="1621802"/>
                  </a:lnTo>
                  <a:lnTo>
                    <a:pt x="4839932" y="1621802"/>
                  </a:lnTo>
                  <a:lnTo>
                    <a:pt x="4839932" y="1494751"/>
                  </a:lnTo>
                  <a:lnTo>
                    <a:pt x="5058702" y="1494751"/>
                  </a:lnTo>
                  <a:lnTo>
                    <a:pt x="5058702" y="1423593"/>
                  </a:lnTo>
                  <a:lnTo>
                    <a:pt x="4756569" y="1423593"/>
                  </a:lnTo>
                  <a:lnTo>
                    <a:pt x="4756569" y="1494751"/>
                  </a:lnTo>
                  <a:lnTo>
                    <a:pt x="4756569" y="1621802"/>
                  </a:lnTo>
                  <a:lnTo>
                    <a:pt x="4756569" y="1691690"/>
                  </a:lnTo>
                  <a:lnTo>
                    <a:pt x="4756569" y="1818741"/>
                  </a:lnTo>
                  <a:lnTo>
                    <a:pt x="4756569" y="1889887"/>
                  </a:lnTo>
                  <a:lnTo>
                    <a:pt x="5060302" y="1889887"/>
                  </a:lnTo>
                  <a:lnTo>
                    <a:pt x="5060302" y="1818741"/>
                  </a:lnTo>
                  <a:close/>
                </a:path>
                <a:path w="7291070" h="1897379">
                  <a:moveTo>
                    <a:pt x="5379859" y="445439"/>
                  </a:moveTo>
                  <a:lnTo>
                    <a:pt x="5310949" y="432041"/>
                  </a:lnTo>
                  <a:lnTo>
                    <a:pt x="5251031" y="413588"/>
                  </a:lnTo>
                  <a:lnTo>
                    <a:pt x="5199088" y="390525"/>
                  </a:lnTo>
                  <a:lnTo>
                    <a:pt x="5154879" y="363575"/>
                  </a:lnTo>
                  <a:lnTo>
                    <a:pt x="5117985" y="333387"/>
                  </a:lnTo>
                  <a:lnTo>
                    <a:pt x="5087975" y="300596"/>
                  </a:lnTo>
                  <a:lnTo>
                    <a:pt x="5064404" y="265861"/>
                  </a:lnTo>
                  <a:lnTo>
                    <a:pt x="5046840" y="229831"/>
                  </a:lnTo>
                  <a:lnTo>
                    <a:pt x="5034864" y="193141"/>
                  </a:lnTo>
                  <a:lnTo>
                    <a:pt x="5025923" y="120421"/>
                  </a:lnTo>
                  <a:lnTo>
                    <a:pt x="5025923" y="52222"/>
                  </a:lnTo>
                  <a:lnTo>
                    <a:pt x="4836312" y="52222"/>
                  </a:lnTo>
                  <a:lnTo>
                    <a:pt x="4836312" y="120421"/>
                  </a:lnTo>
                  <a:lnTo>
                    <a:pt x="4833925" y="155854"/>
                  </a:lnTo>
                  <a:lnTo>
                    <a:pt x="4833798" y="156464"/>
                  </a:lnTo>
                  <a:lnTo>
                    <a:pt x="4826901" y="192151"/>
                  </a:lnTo>
                  <a:lnTo>
                    <a:pt x="4814824" y="228650"/>
                  </a:lnTo>
                  <a:lnTo>
                    <a:pt x="4797260" y="264655"/>
                  </a:lnTo>
                  <a:lnTo>
                    <a:pt x="4773777" y="299491"/>
                  </a:lnTo>
                  <a:lnTo>
                    <a:pt x="4743983" y="332460"/>
                  </a:lnTo>
                  <a:lnTo>
                    <a:pt x="4707420" y="362889"/>
                  </a:lnTo>
                  <a:lnTo>
                    <a:pt x="4663668" y="390080"/>
                  </a:lnTo>
                  <a:lnTo>
                    <a:pt x="4612322" y="413359"/>
                  </a:lnTo>
                  <a:lnTo>
                    <a:pt x="4552937" y="432041"/>
                  </a:lnTo>
                  <a:lnTo>
                    <a:pt x="4485106" y="445439"/>
                  </a:lnTo>
                  <a:lnTo>
                    <a:pt x="4559478" y="593140"/>
                  </a:lnTo>
                  <a:lnTo>
                    <a:pt x="4618863" y="580517"/>
                  </a:lnTo>
                  <a:lnTo>
                    <a:pt x="4673549" y="563905"/>
                  </a:lnTo>
                  <a:lnTo>
                    <a:pt x="4723612" y="543547"/>
                  </a:lnTo>
                  <a:lnTo>
                    <a:pt x="4769104" y="519709"/>
                  </a:lnTo>
                  <a:lnTo>
                    <a:pt x="4810125" y="492671"/>
                  </a:lnTo>
                  <a:lnTo>
                    <a:pt x="4846815" y="462597"/>
                  </a:lnTo>
                  <a:lnTo>
                    <a:pt x="4879022" y="430034"/>
                  </a:lnTo>
                  <a:lnTo>
                    <a:pt x="4907051" y="394957"/>
                  </a:lnTo>
                  <a:lnTo>
                    <a:pt x="4930914" y="357759"/>
                  </a:lnTo>
                  <a:lnTo>
                    <a:pt x="4954892" y="394957"/>
                  </a:lnTo>
                  <a:lnTo>
                    <a:pt x="4983137" y="430034"/>
                  </a:lnTo>
                  <a:lnTo>
                    <a:pt x="5015674" y="462597"/>
                  </a:lnTo>
                  <a:lnTo>
                    <a:pt x="5052580" y="492442"/>
                  </a:lnTo>
                  <a:lnTo>
                    <a:pt x="5093957" y="519353"/>
                  </a:lnTo>
                  <a:lnTo>
                    <a:pt x="5139880" y="543115"/>
                  </a:lnTo>
                  <a:lnTo>
                    <a:pt x="5190452" y="563473"/>
                  </a:lnTo>
                  <a:lnTo>
                    <a:pt x="5245760" y="580224"/>
                  </a:lnTo>
                  <a:lnTo>
                    <a:pt x="5305882" y="593140"/>
                  </a:lnTo>
                  <a:lnTo>
                    <a:pt x="5379859" y="445439"/>
                  </a:lnTo>
                  <a:close/>
                </a:path>
                <a:path w="7291070" h="1897379">
                  <a:moveTo>
                    <a:pt x="5402821" y="765378"/>
                  </a:moveTo>
                  <a:lnTo>
                    <a:pt x="5020475" y="765378"/>
                  </a:lnTo>
                  <a:lnTo>
                    <a:pt x="5020475" y="546760"/>
                  </a:lnTo>
                  <a:lnTo>
                    <a:pt x="4844478" y="546760"/>
                  </a:lnTo>
                  <a:lnTo>
                    <a:pt x="4844478" y="765378"/>
                  </a:lnTo>
                  <a:lnTo>
                    <a:pt x="4472648" y="765378"/>
                  </a:lnTo>
                  <a:lnTo>
                    <a:pt x="4472648" y="905675"/>
                  </a:lnTo>
                  <a:lnTo>
                    <a:pt x="5402821" y="905675"/>
                  </a:lnTo>
                  <a:lnTo>
                    <a:pt x="5402821" y="765378"/>
                  </a:lnTo>
                  <a:close/>
                </a:path>
                <a:path w="7291070" h="1897379">
                  <a:moveTo>
                    <a:pt x="5892647" y="121983"/>
                  </a:moveTo>
                  <a:lnTo>
                    <a:pt x="5485765" y="121983"/>
                  </a:lnTo>
                  <a:lnTo>
                    <a:pt x="5485765" y="261886"/>
                  </a:lnTo>
                  <a:lnTo>
                    <a:pt x="5720156" y="261886"/>
                  </a:lnTo>
                  <a:lnTo>
                    <a:pt x="5712828" y="312242"/>
                  </a:lnTo>
                  <a:lnTo>
                    <a:pt x="5702185" y="359727"/>
                  </a:lnTo>
                  <a:lnTo>
                    <a:pt x="5688050" y="404571"/>
                  </a:lnTo>
                  <a:lnTo>
                    <a:pt x="5670220" y="446976"/>
                  </a:lnTo>
                  <a:lnTo>
                    <a:pt x="5648515" y="487184"/>
                  </a:lnTo>
                  <a:lnTo>
                    <a:pt x="5622760" y="525399"/>
                  </a:lnTo>
                  <a:lnTo>
                    <a:pt x="5592762" y="561848"/>
                  </a:lnTo>
                  <a:lnTo>
                    <a:pt x="5558320" y="596760"/>
                  </a:lnTo>
                  <a:lnTo>
                    <a:pt x="5519267" y="630351"/>
                  </a:lnTo>
                  <a:lnTo>
                    <a:pt x="5475427" y="662838"/>
                  </a:lnTo>
                  <a:lnTo>
                    <a:pt x="5426583" y="694461"/>
                  </a:lnTo>
                  <a:lnTo>
                    <a:pt x="5527814" y="815657"/>
                  </a:lnTo>
                  <a:lnTo>
                    <a:pt x="5575770" y="785406"/>
                  </a:lnTo>
                  <a:lnTo>
                    <a:pt x="5619661" y="753948"/>
                  </a:lnTo>
                  <a:lnTo>
                    <a:pt x="5659666" y="721258"/>
                  </a:lnTo>
                  <a:lnTo>
                    <a:pt x="5695912" y="687298"/>
                  </a:lnTo>
                  <a:lnTo>
                    <a:pt x="5728551" y="652056"/>
                  </a:lnTo>
                  <a:lnTo>
                    <a:pt x="5757735" y="615518"/>
                  </a:lnTo>
                  <a:lnTo>
                    <a:pt x="5783605" y="577672"/>
                  </a:lnTo>
                  <a:lnTo>
                    <a:pt x="5806313" y="538467"/>
                  </a:lnTo>
                  <a:lnTo>
                    <a:pt x="5826010" y="497916"/>
                  </a:lnTo>
                  <a:lnTo>
                    <a:pt x="5842838" y="455968"/>
                  </a:lnTo>
                  <a:lnTo>
                    <a:pt x="5856935" y="412623"/>
                  </a:lnTo>
                  <a:lnTo>
                    <a:pt x="5868467" y="367868"/>
                  </a:lnTo>
                  <a:lnTo>
                    <a:pt x="5877560" y="321652"/>
                  </a:lnTo>
                  <a:lnTo>
                    <a:pt x="5884380" y="273989"/>
                  </a:lnTo>
                  <a:lnTo>
                    <a:pt x="5889079" y="224828"/>
                  </a:lnTo>
                  <a:lnTo>
                    <a:pt x="5891784" y="174167"/>
                  </a:lnTo>
                  <a:lnTo>
                    <a:pt x="5892647" y="121983"/>
                  </a:lnTo>
                  <a:close/>
                </a:path>
                <a:path w="7291070" h="1897379">
                  <a:moveTo>
                    <a:pt x="6330289" y="0"/>
                  </a:moveTo>
                  <a:lnTo>
                    <a:pt x="6161697" y="0"/>
                  </a:lnTo>
                  <a:lnTo>
                    <a:pt x="6161697" y="370230"/>
                  </a:lnTo>
                  <a:lnTo>
                    <a:pt x="6099022" y="370230"/>
                  </a:lnTo>
                  <a:lnTo>
                    <a:pt x="6099022" y="26504"/>
                  </a:lnTo>
                  <a:lnTo>
                    <a:pt x="5936259" y="26504"/>
                  </a:lnTo>
                  <a:lnTo>
                    <a:pt x="5936259" y="977773"/>
                  </a:lnTo>
                  <a:lnTo>
                    <a:pt x="6099022" y="977773"/>
                  </a:lnTo>
                  <a:lnTo>
                    <a:pt x="6099022" y="510908"/>
                  </a:lnTo>
                  <a:lnTo>
                    <a:pt x="6161697" y="510908"/>
                  </a:lnTo>
                  <a:lnTo>
                    <a:pt x="6161697" y="1019479"/>
                  </a:lnTo>
                  <a:lnTo>
                    <a:pt x="6330289" y="1019479"/>
                  </a:lnTo>
                  <a:lnTo>
                    <a:pt x="6330289" y="510908"/>
                  </a:lnTo>
                  <a:lnTo>
                    <a:pt x="6330289" y="370230"/>
                  </a:lnTo>
                  <a:lnTo>
                    <a:pt x="6330289" y="0"/>
                  </a:lnTo>
                  <a:close/>
                </a:path>
                <a:path w="7291070" h="1897379">
                  <a:moveTo>
                    <a:pt x="7058406" y="662889"/>
                  </a:moveTo>
                  <a:lnTo>
                    <a:pt x="7015366" y="641553"/>
                  </a:lnTo>
                  <a:lnTo>
                    <a:pt x="6977558" y="615950"/>
                  </a:lnTo>
                  <a:lnTo>
                    <a:pt x="6944703" y="586435"/>
                  </a:lnTo>
                  <a:lnTo>
                    <a:pt x="6918528" y="555726"/>
                  </a:lnTo>
                  <a:lnTo>
                    <a:pt x="6916521" y="553377"/>
                  </a:lnTo>
                  <a:lnTo>
                    <a:pt x="6892722" y="517105"/>
                  </a:lnTo>
                  <a:lnTo>
                    <a:pt x="6873024" y="477977"/>
                  </a:lnTo>
                  <a:lnTo>
                    <a:pt x="6857136" y="436359"/>
                  </a:lnTo>
                  <a:lnTo>
                    <a:pt x="6844805" y="392582"/>
                  </a:lnTo>
                  <a:lnTo>
                    <a:pt x="6835724" y="347014"/>
                  </a:lnTo>
                  <a:lnTo>
                    <a:pt x="6829603" y="299961"/>
                  </a:lnTo>
                  <a:lnTo>
                    <a:pt x="6826186" y="251650"/>
                  </a:lnTo>
                  <a:lnTo>
                    <a:pt x="6825170" y="203047"/>
                  </a:lnTo>
                  <a:lnTo>
                    <a:pt x="6825170" y="72491"/>
                  </a:lnTo>
                  <a:lnTo>
                    <a:pt x="6645300" y="72491"/>
                  </a:lnTo>
                  <a:lnTo>
                    <a:pt x="6645300" y="203047"/>
                  </a:lnTo>
                  <a:lnTo>
                    <a:pt x="6643929" y="251650"/>
                  </a:lnTo>
                  <a:lnTo>
                    <a:pt x="6643903" y="251891"/>
                  </a:lnTo>
                  <a:lnTo>
                    <a:pt x="6640017" y="299961"/>
                  </a:lnTo>
                  <a:lnTo>
                    <a:pt x="6633286" y="347573"/>
                  </a:lnTo>
                  <a:lnTo>
                    <a:pt x="6623456" y="394068"/>
                  </a:lnTo>
                  <a:lnTo>
                    <a:pt x="6610248" y="439051"/>
                  </a:lnTo>
                  <a:lnTo>
                    <a:pt x="6593357" y="482117"/>
                  </a:lnTo>
                  <a:lnTo>
                    <a:pt x="6572529" y="522859"/>
                  </a:lnTo>
                  <a:lnTo>
                    <a:pt x="6547459" y="560844"/>
                  </a:lnTo>
                  <a:lnTo>
                    <a:pt x="6517881" y="595706"/>
                  </a:lnTo>
                  <a:lnTo>
                    <a:pt x="6483502" y="626999"/>
                  </a:lnTo>
                  <a:lnTo>
                    <a:pt x="6444043" y="654342"/>
                  </a:lnTo>
                  <a:lnTo>
                    <a:pt x="6399212" y="677316"/>
                  </a:lnTo>
                  <a:lnTo>
                    <a:pt x="6509017" y="821512"/>
                  </a:lnTo>
                  <a:lnTo>
                    <a:pt x="6554622" y="796150"/>
                  </a:lnTo>
                  <a:lnTo>
                    <a:pt x="6595478" y="766051"/>
                  </a:lnTo>
                  <a:lnTo>
                    <a:pt x="6631762" y="731532"/>
                  </a:lnTo>
                  <a:lnTo>
                    <a:pt x="6663690" y="692924"/>
                  </a:lnTo>
                  <a:lnTo>
                    <a:pt x="6691439" y="650544"/>
                  </a:lnTo>
                  <a:lnTo>
                    <a:pt x="6715226" y="604697"/>
                  </a:lnTo>
                  <a:lnTo>
                    <a:pt x="6735229" y="555726"/>
                  </a:lnTo>
                  <a:lnTo>
                    <a:pt x="6754292" y="601256"/>
                  </a:lnTo>
                  <a:lnTo>
                    <a:pt x="6776923" y="643813"/>
                  </a:lnTo>
                  <a:lnTo>
                    <a:pt x="6803326" y="683145"/>
                  </a:lnTo>
                  <a:lnTo>
                    <a:pt x="6833743" y="718997"/>
                  </a:lnTo>
                  <a:lnTo>
                    <a:pt x="6868401" y="751128"/>
                  </a:lnTo>
                  <a:lnTo>
                    <a:pt x="6907530" y="779272"/>
                  </a:lnTo>
                  <a:lnTo>
                    <a:pt x="6951332" y="803186"/>
                  </a:lnTo>
                  <a:lnTo>
                    <a:pt x="7058406" y="662889"/>
                  </a:lnTo>
                  <a:close/>
                </a:path>
                <a:path w="7291070" h="1897379">
                  <a:moveTo>
                    <a:pt x="7290854" y="0"/>
                  </a:moveTo>
                  <a:lnTo>
                    <a:pt x="7116026" y="0"/>
                  </a:lnTo>
                  <a:lnTo>
                    <a:pt x="7116026" y="303580"/>
                  </a:lnTo>
                  <a:lnTo>
                    <a:pt x="6943547" y="303580"/>
                  </a:lnTo>
                  <a:lnTo>
                    <a:pt x="6943547" y="445046"/>
                  </a:lnTo>
                  <a:lnTo>
                    <a:pt x="7116026" y="445046"/>
                  </a:lnTo>
                  <a:lnTo>
                    <a:pt x="7116026" y="1022591"/>
                  </a:lnTo>
                  <a:lnTo>
                    <a:pt x="7290854" y="1022591"/>
                  </a:lnTo>
                  <a:lnTo>
                    <a:pt x="7290854" y="0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5071" y="9499571"/>
              <a:ext cx="137100" cy="1895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2340" y="9479029"/>
              <a:ext cx="190573" cy="2301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48076" y="9488131"/>
              <a:ext cx="159385" cy="100965"/>
            </a:xfrm>
            <a:custGeom>
              <a:avLst/>
              <a:gdLst/>
              <a:ahLst/>
              <a:cxnLst/>
              <a:rect l="l" t="t" r="r" b="b"/>
              <a:pathLst>
                <a:path w="159385" h="100965">
                  <a:moveTo>
                    <a:pt x="159245" y="0"/>
                  </a:moveTo>
                  <a:lnTo>
                    <a:pt x="130886" y="0"/>
                  </a:lnTo>
                  <a:lnTo>
                    <a:pt x="130886" y="27990"/>
                  </a:lnTo>
                  <a:lnTo>
                    <a:pt x="130886" y="50863"/>
                  </a:lnTo>
                  <a:lnTo>
                    <a:pt x="130886" y="77546"/>
                  </a:lnTo>
                  <a:lnTo>
                    <a:pt x="27901" y="77546"/>
                  </a:lnTo>
                  <a:lnTo>
                    <a:pt x="27901" y="50863"/>
                  </a:lnTo>
                  <a:lnTo>
                    <a:pt x="130886" y="50863"/>
                  </a:lnTo>
                  <a:lnTo>
                    <a:pt x="130886" y="27990"/>
                  </a:lnTo>
                  <a:lnTo>
                    <a:pt x="27901" y="27990"/>
                  </a:lnTo>
                  <a:lnTo>
                    <a:pt x="27901" y="38"/>
                  </a:lnTo>
                  <a:lnTo>
                    <a:pt x="0" y="38"/>
                  </a:lnTo>
                  <a:lnTo>
                    <a:pt x="0" y="27990"/>
                  </a:lnTo>
                  <a:lnTo>
                    <a:pt x="0" y="50863"/>
                  </a:lnTo>
                  <a:lnTo>
                    <a:pt x="0" y="77546"/>
                  </a:lnTo>
                  <a:lnTo>
                    <a:pt x="0" y="100418"/>
                  </a:lnTo>
                  <a:lnTo>
                    <a:pt x="159245" y="100418"/>
                  </a:lnTo>
                  <a:lnTo>
                    <a:pt x="159245" y="27990"/>
                  </a:lnTo>
                  <a:lnTo>
                    <a:pt x="159245" y="0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2603" y="9479029"/>
              <a:ext cx="414728" cy="2301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5871" y="9479029"/>
              <a:ext cx="216319" cy="2299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9922" y="9479029"/>
              <a:ext cx="194081" cy="2302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3446" y="9479208"/>
              <a:ext cx="417071" cy="228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90512" y="9498255"/>
              <a:ext cx="123958" cy="1870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39589" y="9498255"/>
              <a:ext cx="135300" cy="1900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01270" y="9498255"/>
              <a:ext cx="123957" cy="1870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54217" y="9500778"/>
              <a:ext cx="127918" cy="1870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509415" y="965097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97" y="36039"/>
                  </a:moveTo>
                  <a:lnTo>
                    <a:pt x="11029" y="34617"/>
                  </a:lnTo>
                  <a:lnTo>
                    <a:pt x="5233" y="30746"/>
                  </a:lnTo>
                  <a:lnTo>
                    <a:pt x="1346" y="25016"/>
                  </a:lnTo>
                  <a:lnTo>
                    <a:pt x="0" y="18019"/>
                  </a:lnTo>
                  <a:lnTo>
                    <a:pt x="1346" y="11023"/>
                  </a:lnTo>
                  <a:lnTo>
                    <a:pt x="5233" y="5293"/>
                  </a:lnTo>
                  <a:lnTo>
                    <a:pt x="11029" y="1421"/>
                  </a:lnTo>
                  <a:lnTo>
                    <a:pt x="18097" y="0"/>
                  </a:lnTo>
                  <a:lnTo>
                    <a:pt x="25009" y="1421"/>
                  </a:lnTo>
                  <a:lnTo>
                    <a:pt x="30741" y="5293"/>
                  </a:lnTo>
                  <a:lnTo>
                    <a:pt x="34653" y="11023"/>
                  </a:lnTo>
                  <a:lnTo>
                    <a:pt x="36099" y="18019"/>
                  </a:lnTo>
                  <a:lnTo>
                    <a:pt x="34653" y="25016"/>
                  </a:lnTo>
                  <a:lnTo>
                    <a:pt x="30741" y="30746"/>
                  </a:lnTo>
                  <a:lnTo>
                    <a:pt x="25009" y="34617"/>
                  </a:lnTo>
                  <a:lnTo>
                    <a:pt x="18097" y="36039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571985" y="9498255"/>
              <a:ext cx="135302" cy="1900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732853" y="9498255"/>
              <a:ext cx="132692" cy="18956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93902" y="965097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97" y="36039"/>
                  </a:moveTo>
                  <a:lnTo>
                    <a:pt x="11029" y="34617"/>
                  </a:lnTo>
                  <a:lnTo>
                    <a:pt x="5233" y="30746"/>
                  </a:lnTo>
                  <a:lnTo>
                    <a:pt x="1346" y="25016"/>
                  </a:lnTo>
                  <a:lnTo>
                    <a:pt x="0" y="18019"/>
                  </a:lnTo>
                  <a:lnTo>
                    <a:pt x="1346" y="11023"/>
                  </a:lnTo>
                  <a:lnTo>
                    <a:pt x="5233" y="5293"/>
                  </a:lnTo>
                  <a:lnTo>
                    <a:pt x="11029" y="1421"/>
                  </a:lnTo>
                  <a:lnTo>
                    <a:pt x="18097" y="0"/>
                  </a:lnTo>
                  <a:lnTo>
                    <a:pt x="25013" y="1421"/>
                  </a:lnTo>
                  <a:lnTo>
                    <a:pt x="30745" y="5293"/>
                  </a:lnTo>
                  <a:lnTo>
                    <a:pt x="34654" y="11023"/>
                  </a:lnTo>
                  <a:lnTo>
                    <a:pt x="36099" y="18019"/>
                  </a:lnTo>
                  <a:lnTo>
                    <a:pt x="34654" y="25016"/>
                  </a:lnTo>
                  <a:lnTo>
                    <a:pt x="30745" y="30746"/>
                  </a:lnTo>
                  <a:lnTo>
                    <a:pt x="25013" y="34617"/>
                  </a:lnTo>
                  <a:lnTo>
                    <a:pt x="18097" y="36039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56738" y="9500778"/>
              <a:ext cx="73190" cy="1845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70799" y="9498255"/>
              <a:ext cx="135302" cy="190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30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0255" y="3430044"/>
            <a:ext cx="2553970" cy="5711825"/>
          </a:xfrm>
          <a:custGeom>
            <a:avLst/>
            <a:gdLst/>
            <a:ahLst/>
            <a:cxnLst/>
            <a:rect l="l" t="t" r="r" b="b"/>
            <a:pathLst>
              <a:path w="2553970" h="5711825">
                <a:moveTo>
                  <a:pt x="2157698" y="5711296"/>
                </a:moveTo>
                <a:lnTo>
                  <a:pt x="395790" y="5711296"/>
                </a:lnTo>
                <a:lnTo>
                  <a:pt x="343766" y="5707861"/>
                </a:lnTo>
                <a:lnTo>
                  <a:pt x="293073" y="5697725"/>
                </a:lnTo>
                <a:lnTo>
                  <a:pt x="244328" y="5681143"/>
                </a:lnTo>
                <a:lnTo>
                  <a:pt x="198144" y="5658371"/>
                </a:lnTo>
                <a:lnTo>
                  <a:pt x="155138" y="5629662"/>
                </a:lnTo>
                <a:lnTo>
                  <a:pt x="115924" y="5595273"/>
                </a:lnTo>
                <a:lnTo>
                  <a:pt x="81564" y="5556025"/>
                </a:lnTo>
                <a:lnTo>
                  <a:pt x="52881" y="5512981"/>
                </a:lnTo>
                <a:lnTo>
                  <a:pt x="30127" y="5466756"/>
                </a:lnTo>
                <a:lnTo>
                  <a:pt x="13560" y="5417966"/>
                </a:lnTo>
                <a:lnTo>
                  <a:pt x="3432" y="5367228"/>
                </a:lnTo>
                <a:lnTo>
                  <a:pt x="0" y="5315158"/>
                </a:lnTo>
                <a:lnTo>
                  <a:pt x="0" y="396137"/>
                </a:lnTo>
                <a:lnTo>
                  <a:pt x="3432" y="344067"/>
                </a:lnTo>
                <a:lnTo>
                  <a:pt x="13560" y="293330"/>
                </a:lnTo>
                <a:lnTo>
                  <a:pt x="30127" y="244541"/>
                </a:lnTo>
                <a:lnTo>
                  <a:pt x="52881" y="198317"/>
                </a:lnTo>
                <a:lnTo>
                  <a:pt x="81564" y="155273"/>
                </a:lnTo>
                <a:lnTo>
                  <a:pt x="115924" y="116025"/>
                </a:lnTo>
                <a:lnTo>
                  <a:pt x="155138" y="81636"/>
                </a:lnTo>
                <a:lnTo>
                  <a:pt x="198144" y="52927"/>
                </a:lnTo>
                <a:lnTo>
                  <a:pt x="244328" y="30154"/>
                </a:lnTo>
                <a:lnTo>
                  <a:pt x="293073" y="13571"/>
                </a:lnTo>
                <a:lnTo>
                  <a:pt x="343766" y="3435"/>
                </a:lnTo>
                <a:lnTo>
                  <a:pt x="395790" y="0"/>
                </a:lnTo>
                <a:lnTo>
                  <a:pt x="2157698" y="0"/>
                </a:lnTo>
                <a:lnTo>
                  <a:pt x="2209722" y="3435"/>
                </a:lnTo>
                <a:lnTo>
                  <a:pt x="2260414" y="13571"/>
                </a:lnTo>
                <a:lnTo>
                  <a:pt x="2309160" y="30154"/>
                </a:lnTo>
                <a:lnTo>
                  <a:pt x="2355343" y="52927"/>
                </a:lnTo>
                <a:lnTo>
                  <a:pt x="2398348" y="81636"/>
                </a:lnTo>
                <a:lnTo>
                  <a:pt x="2437561" y="116025"/>
                </a:lnTo>
                <a:lnTo>
                  <a:pt x="2471923" y="155273"/>
                </a:lnTo>
                <a:lnTo>
                  <a:pt x="2500608" y="198317"/>
                </a:lnTo>
                <a:lnTo>
                  <a:pt x="2523362" y="244541"/>
                </a:lnTo>
                <a:lnTo>
                  <a:pt x="2539930" y="293330"/>
                </a:lnTo>
                <a:lnTo>
                  <a:pt x="2550058" y="344067"/>
                </a:lnTo>
                <a:lnTo>
                  <a:pt x="2553490" y="396137"/>
                </a:lnTo>
                <a:lnTo>
                  <a:pt x="2553490" y="5315158"/>
                </a:lnTo>
                <a:lnTo>
                  <a:pt x="2550058" y="5367228"/>
                </a:lnTo>
                <a:lnTo>
                  <a:pt x="2539930" y="5417966"/>
                </a:lnTo>
                <a:lnTo>
                  <a:pt x="2523362" y="5466756"/>
                </a:lnTo>
                <a:lnTo>
                  <a:pt x="2500608" y="5512981"/>
                </a:lnTo>
                <a:lnTo>
                  <a:pt x="2471923" y="5556025"/>
                </a:lnTo>
                <a:lnTo>
                  <a:pt x="2437561" y="5595273"/>
                </a:lnTo>
                <a:lnTo>
                  <a:pt x="2398348" y="5629662"/>
                </a:lnTo>
                <a:lnTo>
                  <a:pt x="2355343" y="5658371"/>
                </a:lnTo>
                <a:lnTo>
                  <a:pt x="2309160" y="5681143"/>
                </a:lnTo>
                <a:lnTo>
                  <a:pt x="2260414" y="5697725"/>
                </a:lnTo>
                <a:lnTo>
                  <a:pt x="2209722" y="5707861"/>
                </a:lnTo>
                <a:lnTo>
                  <a:pt x="2157698" y="5711296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9313" y="3430044"/>
            <a:ext cx="2553970" cy="5711825"/>
          </a:xfrm>
          <a:custGeom>
            <a:avLst/>
            <a:gdLst/>
            <a:ahLst/>
            <a:cxnLst/>
            <a:rect l="l" t="t" r="r" b="b"/>
            <a:pathLst>
              <a:path w="2553970" h="5711825">
                <a:moveTo>
                  <a:pt x="2157698" y="5711296"/>
                </a:moveTo>
                <a:lnTo>
                  <a:pt x="395790" y="5711296"/>
                </a:lnTo>
                <a:lnTo>
                  <a:pt x="343766" y="5707861"/>
                </a:lnTo>
                <a:lnTo>
                  <a:pt x="293073" y="5697725"/>
                </a:lnTo>
                <a:lnTo>
                  <a:pt x="244328" y="5681143"/>
                </a:lnTo>
                <a:lnTo>
                  <a:pt x="198144" y="5658371"/>
                </a:lnTo>
                <a:lnTo>
                  <a:pt x="155138" y="5629662"/>
                </a:lnTo>
                <a:lnTo>
                  <a:pt x="115924" y="5595273"/>
                </a:lnTo>
                <a:lnTo>
                  <a:pt x="81564" y="5556025"/>
                </a:lnTo>
                <a:lnTo>
                  <a:pt x="52881" y="5512981"/>
                </a:lnTo>
                <a:lnTo>
                  <a:pt x="30127" y="5466756"/>
                </a:lnTo>
                <a:lnTo>
                  <a:pt x="13560" y="5417966"/>
                </a:lnTo>
                <a:lnTo>
                  <a:pt x="3432" y="5367228"/>
                </a:lnTo>
                <a:lnTo>
                  <a:pt x="0" y="5315158"/>
                </a:lnTo>
                <a:lnTo>
                  <a:pt x="0" y="396137"/>
                </a:lnTo>
                <a:lnTo>
                  <a:pt x="3432" y="344067"/>
                </a:lnTo>
                <a:lnTo>
                  <a:pt x="13560" y="293330"/>
                </a:lnTo>
                <a:lnTo>
                  <a:pt x="30127" y="244541"/>
                </a:lnTo>
                <a:lnTo>
                  <a:pt x="52881" y="198317"/>
                </a:lnTo>
                <a:lnTo>
                  <a:pt x="81564" y="155273"/>
                </a:lnTo>
                <a:lnTo>
                  <a:pt x="115924" y="116025"/>
                </a:lnTo>
                <a:lnTo>
                  <a:pt x="155138" y="81636"/>
                </a:lnTo>
                <a:lnTo>
                  <a:pt x="198144" y="52927"/>
                </a:lnTo>
                <a:lnTo>
                  <a:pt x="244328" y="30154"/>
                </a:lnTo>
                <a:lnTo>
                  <a:pt x="293073" y="13571"/>
                </a:lnTo>
                <a:lnTo>
                  <a:pt x="343766" y="3435"/>
                </a:lnTo>
                <a:lnTo>
                  <a:pt x="395790" y="0"/>
                </a:lnTo>
                <a:lnTo>
                  <a:pt x="2157698" y="0"/>
                </a:lnTo>
                <a:lnTo>
                  <a:pt x="2209722" y="3435"/>
                </a:lnTo>
                <a:lnTo>
                  <a:pt x="2260414" y="13571"/>
                </a:lnTo>
                <a:lnTo>
                  <a:pt x="2309160" y="30154"/>
                </a:lnTo>
                <a:lnTo>
                  <a:pt x="2355343" y="52927"/>
                </a:lnTo>
                <a:lnTo>
                  <a:pt x="2398348" y="81636"/>
                </a:lnTo>
                <a:lnTo>
                  <a:pt x="2437561" y="116025"/>
                </a:lnTo>
                <a:lnTo>
                  <a:pt x="2471923" y="155273"/>
                </a:lnTo>
                <a:lnTo>
                  <a:pt x="2500608" y="198317"/>
                </a:lnTo>
                <a:lnTo>
                  <a:pt x="2523362" y="244541"/>
                </a:lnTo>
                <a:lnTo>
                  <a:pt x="2539930" y="293330"/>
                </a:lnTo>
                <a:lnTo>
                  <a:pt x="2550058" y="344067"/>
                </a:lnTo>
                <a:lnTo>
                  <a:pt x="2553490" y="396137"/>
                </a:lnTo>
                <a:lnTo>
                  <a:pt x="2553490" y="5315158"/>
                </a:lnTo>
                <a:lnTo>
                  <a:pt x="2550058" y="5367228"/>
                </a:lnTo>
                <a:lnTo>
                  <a:pt x="2539930" y="5417966"/>
                </a:lnTo>
                <a:lnTo>
                  <a:pt x="2523362" y="5466756"/>
                </a:lnTo>
                <a:lnTo>
                  <a:pt x="2500608" y="5512981"/>
                </a:lnTo>
                <a:lnTo>
                  <a:pt x="2471923" y="5556025"/>
                </a:lnTo>
                <a:lnTo>
                  <a:pt x="2437561" y="5595273"/>
                </a:lnTo>
                <a:lnTo>
                  <a:pt x="2398348" y="5629662"/>
                </a:lnTo>
                <a:lnTo>
                  <a:pt x="2355343" y="5658371"/>
                </a:lnTo>
                <a:lnTo>
                  <a:pt x="2309160" y="5681143"/>
                </a:lnTo>
                <a:lnTo>
                  <a:pt x="2260414" y="5697725"/>
                </a:lnTo>
                <a:lnTo>
                  <a:pt x="2209722" y="5707861"/>
                </a:lnTo>
                <a:lnTo>
                  <a:pt x="2157698" y="5711296"/>
                </a:lnTo>
                <a:close/>
              </a:path>
            </a:pathLst>
          </a:custGeom>
          <a:solidFill>
            <a:srgbClr val="3352D8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8371" y="3430044"/>
            <a:ext cx="2553970" cy="5711825"/>
          </a:xfrm>
          <a:custGeom>
            <a:avLst/>
            <a:gdLst/>
            <a:ahLst/>
            <a:cxnLst/>
            <a:rect l="l" t="t" r="r" b="b"/>
            <a:pathLst>
              <a:path w="2553970" h="5711825">
                <a:moveTo>
                  <a:pt x="2157698" y="5711296"/>
                </a:moveTo>
                <a:lnTo>
                  <a:pt x="395790" y="5711296"/>
                </a:lnTo>
                <a:lnTo>
                  <a:pt x="343766" y="5707861"/>
                </a:lnTo>
                <a:lnTo>
                  <a:pt x="293073" y="5697725"/>
                </a:lnTo>
                <a:lnTo>
                  <a:pt x="244328" y="5681143"/>
                </a:lnTo>
                <a:lnTo>
                  <a:pt x="198144" y="5658371"/>
                </a:lnTo>
                <a:lnTo>
                  <a:pt x="155138" y="5629662"/>
                </a:lnTo>
                <a:lnTo>
                  <a:pt x="115924" y="5595273"/>
                </a:lnTo>
                <a:lnTo>
                  <a:pt x="81564" y="5556025"/>
                </a:lnTo>
                <a:lnTo>
                  <a:pt x="52881" y="5512981"/>
                </a:lnTo>
                <a:lnTo>
                  <a:pt x="30127" y="5466756"/>
                </a:lnTo>
                <a:lnTo>
                  <a:pt x="13560" y="5417966"/>
                </a:lnTo>
                <a:lnTo>
                  <a:pt x="3432" y="5367228"/>
                </a:lnTo>
                <a:lnTo>
                  <a:pt x="0" y="5315158"/>
                </a:lnTo>
                <a:lnTo>
                  <a:pt x="0" y="396137"/>
                </a:lnTo>
                <a:lnTo>
                  <a:pt x="3432" y="344067"/>
                </a:lnTo>
                <a:lnTo>
                  <a:pt x="13560" y="293330"/>
                </a:lnTo>
                <a:lnTo>
                  <a:pt x="30127" y="244541"/>
                </a:lnTo>
                <a:lnTo>
                  <a:pt x="52881" y="198317"/>
                </a:lnTo>
                <a:lnTo>
                  <a:pt x="81564" y="155273"/>
                </a:lnTo>
                <a:lnTo>
                  <a:pt x="115924" y="116025"/>
                </a:lnTo>
                <a:lnTo>
                  <a:pt x="155138" y="81636"/>
                </a:lnTo>
                <a:lnTo>
                  <a:pt x="198144" y="52927"/>
                </a:lnTo>
                <a:lnTo>
                  <a:pt x="244328" y="30154"/>
                </a:lnTo>
                <a:lnTo>
                  <a:pt x="293073" y="13571"/>
                </a:lnTo>
                <a:lnTo>
                  <a:pt x="343766" y="3435"/>
                </a:lnTo>
                <a:lnTo>
                  <a:pt x="395790" y="0"/>
                </a:lnTo>
                <a:lnTo>
                  <a:pt x="2157698" y="0"/>
                </a:lnTo>
                <a:lnTo>
                  <a:pt x="2209722" y="3435"/>
                </a:lnTo>
                <a:lnTo>
                  <a:pt x="2260414" y="13571"/>
                </a:lnTo>
                <a:lnTo>
                  <a:pt x="2309160" y="30154"/>
                </a:lnTo>
                <a:lnTo>
                  <a:pt x="2355343" y="52927"/>
                </a:lnTo>
                <a:lnTo>
                  <a:pt x="2398348" y="81636"/>
                </a:lnTo>
                <a:lnTo>
                  <a:pt x="2437561" y="116025"/>
                </a:lnTo>
                <a:lnTo>
                  <a:pt x="2471923" y="155273"/>
                </a:lnTo>
                <a:lnTo>
                  <a:pt x="2500608" y="198317"/>
                </a:lnTo>
                <a:lnTo>
                  <a:pt x="2523362" y="244541"/>
                </a:lnTo>
                <a:lnTo>
                  <a:pt x="2539930" y="293330"/>
                </a:lnTo>
                <a:lnTo>
                  <a:pt x="2550058" y="344067"/>
                </a:lnTo>
                <a:lnTo>
                  <a:pt x="2553490" y="396137"/>
                </a:lnTo>
                <a:lnTo>
                  <a:pt x="2553490" y="5315158"/>
                </a:lnTo>
                <a:lnTo>
                  <a:pt x="2550058" y="5367228"/>
                </a:lnTo>
                <a:lnTo>
                  <a:pt x="2539930" y="5417966"/>
                </a:lnTo>
                <a:lnTo>
                  <a:pt x="2523362" y="5466756"/>
                </a:lnTo>
                <a:lnTo>
                  <a:pt x="2500608" y="5512981"/>
                </a:lnTo>
                <a:lnTo>
                  <a:pt x="2471923" y="5556025"/>
                </a:lnTo>
                <a:lnTo>
                  <a:pt x="2437561" y="5595273"/>
                </a:lnTo>
                <a:lnTo>
                  <a:pt x="2398348" y="5629662"/>
                </a:lnTo>
                <a:lnTo>
                  <a:pt x="2355343" y="5658371"/>
                </a:lnTo>
                <a:lnTo>
                  <a:pt x="2309160" y="5681143"/>
                </a:lnTo>
                <a:lnTo>
                  <a:pt x="2260414" y="5697725"/>
                </a:lnTo>
                <a:lnTo>
                  <a:pt x="2209722" y="5707861"/>
                </a:lnTo>
                <a:lnTo>
                  <a:pt x="2157698" y="5711296"/>
                </a:lnTo>
                <a:close/>
              </a:path>
            </a:pathLst>
          </a:custGeom>
          <a:solidFill>
            <a:srgbClr val="3352D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7429" y="3430044"/>
            <a:ext cx="2553970" cy="5711825"/>
          </a:xfrm>
          <a:custGeom>
            <a:avLst/>
            <a:gdLst/>
            <a:ahLst/>
            <a:cxnLst/>
            <a:rect l="l" t="t" r="r" b="b"/>
            <a:pathLst>
              <a:path w="2553970" h="5711825">
                <a:moveTo>
                  <a:pt x="2157698" y="5711296"/>
                </a:moveTo>
                <a:lnTo>
                  <a:pt x="395790" y="5711296"/>
                </a:lnTo>
                <a:lnTo>
                  <a:pt x="343766" y="5707861"/>
                </a:lnTo>
                <a:lnTo>
                  <a:pt x="293073" y="5697725"/>
                </a:lnTo>
                <a:lnTo>
                  <a:pt x="244328" y="5681143"/>
                </a:lnTo>
                <a:lnTo>
                  <a:pt x="198144" y="5658371"/>
                </a:lnTo>
                <a:lnTo>
                  <a:pt x="155138" y="5629662"/>
                </a:lnTo>
                <a:lnTo>
                  <a:pt x="115924" y="5595273"/>
                </a:lnTo>
                <a:lnTo>
                  <a:pt x="81564" y="5556025"/>
                </a:lnTo>
                <a:lnTo>
                  <a:pt x="52881" y="5512981"/>
                </a:lnTo>
                <a:lnTo>
                  <a:pt x="30127" y="5466756"/>
                </a:lnTo>
                <a:lnTo>
                  <a:pt x="13560" y="5417966"/>
                </a:lnTo>
                <a:lnTo>
                  <a:pt x="3432" y="5367228"/>
                </a:lnTo>
                <a:lnTo>
                  <a:pt x="0" y="5315158"/>
                </a:lnTo>
                <a:lnTo>
                  <a:pt x="0" y="396137"/>
                </a:lnTo>
                <a:lnTo>
                  <a:pt x="3432" y="344067"/>
                </a:lnTo>
                <a:lnTo>
                  <a:pt x="13560" y="293330"/>
                </a:lnTo>
                <a:lnTo>
                  <a:pt x="30127" y="244541"/>
                </a:lnTo>
                <a:lnTo>
                  <a:pt x="52881" y="198317"/>
                </a:lnTo>
                <a:lnTo>
                  <a:pt x="81564" y="155273"/>
                </a:lnTo>
                <a:lnTo>
                  <a:pt x="115924" y="116025"/>
                </a:lnTo>
                <a:lnTo>
                  <a:pt x="155138" y="81636"/>
                </a:lnTo>
                <a:lnTo>
                  <a:pt x="198144" y="52927"/>
                </a:lnTo>
                <a:lnTo>
                  <a:pt x="244328" y="30154"/>
                </a:lnTo>
                <a:lnTo>
                  <a:pt x="293073" y="13571"/>
                </a:lnTo>
                <a:lnTo>
                  <a:pt x="343766" y="3435"/>
                </a:lnTo>
                <a:lnTo>
                  <a:pt x="395790" y="0"/>
                </a:lnTo>
                <a:lnTo>
                  <a:pt x="2157698" y="0"/>
                </a:lnTo>
                <a:lnTo>
                  <a:pt x="2209722" y="3435"/>
                </a:lnTo>
                <a:lnTo>
                  <a:pt x="2260414" y="13571"/>
                </a:lnTo>
                <a:lnTo>
                  <a:pt x="2309160" y="30154"/>
                </a:lnTo>
                <a:lnTo>
                  <a:pt x="2355343" y="52927"/>
                </a:lnTo>
                <a:lnTo>
                  <a:pt x="2398348" y="81636"/>
                </a:lnTo>
                <a:lnTo>
                  <a:pt x="2437561" y="116025"/>
                </a:lnTo>
                <a:lnTo>
                  <a:pt x="2471923" y="155273"/>
                </a:lnTo>
                <a:lnTo>
                  <a:pt x="2500608" y="198317"/>
                </a:lnTo>
                <a:lnTo>
                  <a:pt x="2523362" y="244541"/>
                </a:lnTo>
                <a:lnTo>
                  <a:pt x="2539930" y="293330"/>
                </a:lnTo>
                <a:lnTo>
                  <a:pt x="2550058" y="344067"/>
                </a:lnTo>
                <a:lnTo>
                  <a:pt x="2553490" y="396137"/>
                </a:lnTo>
                <a:lnTo>
                  <a:pt x="2553490" y="5315158"/>
                </a:lnTo>
                <a:lnTo>
                  <a:pt x="2550058" y="5367228"/>
                </a:lnTo>
                <a:lnTo>
                  <a:pt x="2539930" y="5417966"/>
                </a:lnTo>
                <a:lnTo>
                  <a:pt x="2523362" y="5466756"/>
                </a:lnTo>
                <a:lnTo>
                  <a:pt x="2500608" y="5512981"/>
                </a:lnTo>
                <a:lnTo>
                  <a:pt x="2471923" y="5556025"/>
                </a:lnTo>
                <a:lnTo>
                  <a:pt x="2437561" y="5595273"/>
                </a:lnTo>
                <a:lnTo>
                  <a:pt x="2398348" y="5629662"/>
                </a:lnTo>
                <a:lnTo>
                  <a:pt x="2355343" y="5658371"/>
                </a:lnTo>
                <a:lnTo>
                  <a:pt x="2309160" y="5681143"/>
                </a:lnTo>
                <a:lnTo>
                  <a:pt x="2260414" y="5697725"/>
                </a:lnTo>
                <a:lnTo>
                  <a:pt x="2209722" y="5707861"/>
                </a:lnTo>
                <a:lnTo>
                  <a:pt x="2157698" y="5711296"/>
                </a:lnTo>
                <a:close/>
              </a:path>
            </a:pathLst>
          </a:custGeom>
          <a:solidFill>
            <a:srgbClr val="3352D8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76449" y="3430044"/>
            <a:ext cx="2553970" cy="5711825"/>
          </a:xfrm>
          <a:custGeom>
            <a:avLst/>
            <a:gdLst/>
            <a:ahLst/>
            <a:cxnLst/>
            <a:rect l="l" t="t" r="r" b="b"/>
            <a:pathLst>
              <a:path w="2553969" h="5711825">
                <a:moveTo>
                  <a:pt x="2157698" y="5711296"/>
                </a:moveTo>
                <a:lnTo>
                  <a:pt x="395790" y="5711296"/>
                </a:lnTo>
                <a:lnTo>
                  <a:pt x="343766" y="5707861"/>
                </a:lnTo>
                <a:lnTo>
                  <a:pt x="293073" y="5697725"/>
                </a:lnTo>
                <a:lnTo>
                  <a:pt x="244328" y="5681143"/>
                </a:lnTo>
                <a:lnTo>
                  <a:pt x="198144" y="5658371"/>
                </a:lnTo>
                <a:lnTo>
                  <a:pt x="155138" y="5629662"/>
                </a:lnTo>
                <a:lnTo>
                  <a:pt x="115924" y="5595273"/>
                </a:lnTo>
                <a:lnTo>
                  <a:pt x="81564" y="5556025"/>
                </a:lnTo>
                <a:lnTo>
                  <a:pt x="52881" y="5512981"/>
                </a:lnTo>
                <a:lnTo>
                  <a:pt x="30127" y="5466756"/>
                </a:lnTo>
                <a:lnTo>
                  <a:pt x="13560" y="5417966"/>
                </a:lnTo>
                <a:lnTo>
                  <a:pt x="3432" y="5367228"/>
                </a:lnTo>
                <a:lnTo>
                  <a:pt x="0" y="5315158"/>
                </a:lnTo>
                <a:lnTo>
                  <a:pt x="0" y="396137"/>
                </a:lnTo>
                <a:lnTo>
                  <a:pt x="3432" y="344067"/>
                </a:lnTo>
                <a:lnTo>
                  <a:pt x="13560" y="293330"/>
                </a:lnTo>
                <a:lnTo>
                  <a:pt x="30127" y="244541"/>
                </a:lnTo>
                <a:lnTo>
                  <a:pt x="52881" y="198317"/>
                </a:lnTo>
                <a:lnTo>
                  <a:pt x="81564" y="155273"/>
                </a:lnTo>
                <a:lnTo>
                  <a:pt x="115924" y="116025"/>
                </a:lnTo>
                <a:lnTo>
                  <a:pt x="155138" y="81636"/>
                </a:lnTo>
                <a:lnTo>
                  <a:pt x="198144" y="52927"/>
                </a:lnTo>
                <a:lnTo>
                  <a:pt x="244328" y="30154"/>
                </a:lnTo>
                <a:lnTo>
                  <a:pt x="293073" y="13571"/>
                </a:lnTo>
                <a:lnTo>
                  <a:pt x="343766" y="3435"/>
                </a:lnTo>
                <a:lnTo>
                  <a:pt x="395790" y="0"/>
                </a:lnTo>
                <a:lnTo>
                  <a:pt x="2157698" y="0"/>
                </a:lnTo>
                <a:lnTo>
                  <a:pt x="2209722" y="3435"/>
                </a:lnTo>
                <a:lnTo>
                  <a:pt x="2260414" y="13571"/>
                </a:lnTo>
                <a:lnTo>
                  <a:pt x="2309160" y="30154"/>
                </a:lnTo>
                <a:lnTo>
                  <a:pt x="2355343" y="52927"/>
                </a:lnTo>
                <a:lnTo>
                  <a:pt x="2398348" y="81636"/>
                </a:lnTo>
                <a:lnTo>
                  <a:pt x="2437561" y="116025"/>
                </a:lnTo>
                <a:lnTo>
                  <a:pt x="2471923" y="155273"/>
                </a:lnTo>
                <a:lnTo>
                  <a:pt x="2500608" y="198317"/>
                </a:lnTo>
                <a:lnTo>
                  <a:pt x="2523362" y="244541"/>
                </a:lnTo>
                <a:lnTo>
                  <a:pt x="2539930" y="293330"/>
                </a:lnTo>
                <a:lnTo>
                  <a:pt x="2550058" y="344067"/>
                </a:lnTo>
                <a:lnTo>
                  <a:pt x="2553490" y="396137"/>
                </a:lnTo>
                <a:lnTo>
                  <a:pt x="2553490" y="5315158"/>
                </a:lnTo>
                <a:lnTo>
                  <a:pt x="2550058" y="5367228"/>
                </a:lnTo>
                <a:lnTo>
                  <a:pt x="2539930" y="5417966"/>
                </a:lnTo>
                <a:lnTo>
                  <a:pt x="2523362" y="5466756"/>
                </a:lnTo>
                <a:lnTo>
                  <a:pt x="2500608" y="5512981"/>
                </a:lnTo>
                <a:lnTo>
                  <a:pt x="2471923" y="5556025"/>
                </a:lnTo>
                <a:lnTo>
                  <a:pt x="2437561" y="5595273"/>
                </a:lnTo>
                <a:lnTo>
                  <a:pt x="2398348" y="5629662"/>
                </a:lnTo>
                <a:lnTo>
                  <a:pt x="2355343" y="5658371"/>
                </a:lnTo>
                <a:lnTo>
                  <a:pt x="2309160" y="5681143"/>
                </a:lnTo>
                <a:lnTo>
                  <a:pt x="2260414" y="5697725"/>
                </a:lnTo>
                <a:lnTo>
                  <a:pt x="2209722" y="5707861"/>
                </a:lnTo>
                <a:lnTo>
                  <a:pt x="2157698" y="5711296"/>
                </a:lnTo>
                <a:close/>
              </a:path>
            </a:pathLst>
          </a:custGeom>
          <a:solidFill>
            <a:srgbClr val="3352D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66658" y="3430044"/>
            <a:ext cx="16927195" cy="5711825"/>
            <a:chOff x="666658" y="3430044"/>
            <a:chExt cx="16927195" cy="5711825"/>
          </a:xfrm>
        </p:grpSpPr>
        <p:sp>
          <p:nvSpPr>
            <p:cNvPr id="8" name="object 8"/>
            <p:cNvSpPr/>
            <p:nvPr/>
          </p:nvSpPr>
          <p:spPr>
            <a:xfrm>
              <a:off x="14725555" y="3430044"/>
              <a:ext cx="2553970" cy="5711825"/>
            </a:xfrm>
            <a:custGeom>
              <a:avLst/>
              <a:gdLst/>
              <a:ahLst/>
              <a:cxnLst/>
              <a:rect l="l" t="t" r="r" b="b"/>
              <a:pathLst>
                <a:path w="2553969" h="5711825">
                  <a:moveTo>
                    <a:pt x="2157698" y="5711296"/>
                  </a:moveTo>
                  <a:lnTo>
                    <a:pt x="395790" y="5711296"/>
                  </a:lnTo>
                  <a:lnTo>
                    <a:pt x="343766" y="5707861"/>
                  </a:lnTo>
                  <a:lnTo>
                    <a:pt x="293073" y="5697725"/>
                  </a:lnTo>
                  <a:lnTo>
                    <a:pt x="244328" y="5681143"/>
                  </a:lnTo>
                  <a:lnTo>
                    <a:pt x="198144" y="5658371"/>
                  </a:lnTo>
                  <a:lnTo>
                    <a:pt x="155138" y="5629662"/>
                  </a:lnTo>
                  <a:lnTo>
                    <a:pt x="115924" y="5595273"/>
                  </a:lnTo>
                  <a:lnTo>
                    <a:pt x="81564" y="5556025"/>
                  </a:lnTo>
                  <a:lnTo>
                    <a:pt x="52881" y="5512981"/>
                  </a:lnTo>
                  <a:lnTo>
                    <a:pt x="30127" y="5466756"/>
                  </a:lnTo>
                  <a:lnTo>
                    <a:pt x="13560" y="5417966"/>
                  </a:lnTo>
                  <a:lnTo>
                    <a:pt x="3432" y="5367228"/>
                  </a:lnTo>
                  <a:lnTo>
                    <a:pt x="0" y="5315158"/>
                  </a:lnTo>
                  <a:lnTo>
                    <a:pt x="0" y="396137"/>
                  </a:lnTo>
                  <a:lnTo>
                    <a:pt x="3432" y="344067"/>
                  </a:lnTo>
                  <a:lnTo>
                    <a:pt x="13560" y="293330"/>
                  </a:lnTo>
                  <a:lnTo>
                    <a:pt x="30127" y="244541"/>
                  </a:lnTo>
                  <a:lnTo>
                    <a:pt x="52881" y="198317"/>
                  </a:lnTo>
                  <a:lnTo>
                    <a:pt x="81564" y="155273"/>
                  </a:lnTo>
                  <a:lnTo>
                    <a:pt x="115924" y="116025"/>
                  </a:lnTo>
                  <a:lnTo>
                    <a:pt x="155138" y="81636"/>
                  </a:lnTo>
                  <a:lnTo>
                    <a:pt x="198144" y="52927"/>
                  </a:lnTo>
                  <a:lnTo>
                    <a:pt x="244328" y="30154"/>
                  </a:lnTo>
                  <a:lnTo>
                    <a:pt x="293073" y="13571"/>
                  </a:lnTo>
                  <a:lnTo>
                    <a:pt x="343766" y="3435"/>
                  </a:lnTo>
                  <a:lnTo>
                    <a:pt x="395790" y="0"/>
                  </a:lnTo>
                  <a:lnTo>
                    <a:pt x="2157698" y="0"/>
                  </a:lnTo>
                  <a:lnTo>
                    <a:pt x="2209722" y="3435"/>
                  </a:lnTo>
                  <a:lnTo>
                    <a:pt x="2260414" y="13571"/>
                  </a:lnTo>
                  <a:lnTo>
                    <a:pt x="2309160" y="30154"/>
                  </a:lnTo>
                  <a:lnTo>
                    <a:pt x="2355343" y="52927"/>
                  </a:lnTo>
                  <a:lnTo>
                    <a:pt x="2398348" y="81636"/>
                  </a:lnTo>
                  <a:lnTo>
                    <a:pt x="2437561" y="116025"/>
                  </a:lnTo>
                  <a:lnTo>
                    <a:pt x="2471923" y="155273"/>
                  </a:lnTo>
                  <a:lnTo>
                    <a:pt x="2500608" y="198317"/>
                  </a:lnTo>
                  <a:lnTo>
                    <a:pt x="2523362" y="244541"/>
                  </a:lnTo>
                  <a:lnTo>
                    <a:pt x="2539930" y="293330"/>
                  </a:lnTo>
                  <a:lnTo>
                    <a:pt x="2550058" y="344067"/>
                  </a:lnTo>
                  <a:lnTo>
                    <a:pt x="2553490" y="396137"/>
                  </a:lnTo>
                  <a:lnTo>
                    <a:pt x="2553490" y="5315158"/>
                  </a:lnTo>
                  <a:lnTo>
                    <a:pt x="2550058" y="5367228"/>
                  </a:lnTo>
                  <a:lnTo>
                    <a:pt x="2539930" y="5417966"/>
                  </a:lnTo>
                  <a:lnTo>
                    <a:pt x="2523362" y="5466756"/>
                  </a:lnTo>
                  <a:lnTo>
                    <a:pt x="2500608" y="5512981"/>
                  </a:lnTo>
                  <a:lnTo>
                    <a:pt x="2471923" y="5556025"/>
                  </a:lnTo>
                  <a:lnTo>
                    <a:pt x="2437561" y="5595273"/>
                  </a:lnTo>
                  <a:lnTo>
                    <a:pt x="2398348" y="5629662"/>
                  </a:lnTo>
                  <a:lnTo>
                    <a:pt x="2355343" y="5658371"/>
                  </a:lnTo>
                  <a:lnTo>
                    <a:pt x="2309160" y="5681143"/>
                  </a:lnTo>
                  <a:lnTo>
                    <a:pt x="2260414" y="5697725"/>
                  </a:lnTo>
                  <a:lnTo>
                    <a:pt x="2209722" y="5707861"/>
                  </a:lnTo>
                  <a:lnTo>
                    <a:pt x="2157698" y="5711296"/>
                  </a:lnTo>
                  <a:close/>
                </a:path>
              </a:pathLst>
            </a:custGeom>
            <a:solidFill>
              <a:srgbClr val="3352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6658" y="4867396"/>
              <a:ext cx="16927195" cy="36830"/>
            </a:xfrm>
            <a:custGeom>
              <a:avLst/>
              <a:gdLst/>
              <a:ahLst/>
              <a:cxnLst/>
              <a:rect l="l" t="t" r="r" b="b"/>
              <a:pathLst>
                <a:path w="16927195" h="36829">
                  <a:moveTo>
                    <a:pt x="16926594" y="7149"/>
                  </a:moveTo>
                  <a:lnTo>
                    <a:pt x="12" y="36729"/>
                  </a:lnTo>
                  <a:lnTo>
                    <a:pt x="0" y="29579"/>
                  </a:lnTo>
                  <a:lnTo>
                    <a:pt x="16926582" y="0"/>
                  </a:lnTo>
                  <a:lnTo>
                    <a:pt x="16926594" y="714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2315207"/>
            <a:ext cx="18288000" cy="7620"/>
          </a:xfrm>
          <a:custGeom>
            <a:avLst/>
            <a:gdLst/>
            <a:ahLst/>
            <a:cxnLst/>
            <a:rect l="l" t="t" r="r" b="b"/>
            <a:pathLst>
              <a:path w="18288000" h="7619">
                <a:moveTo>
                  <a:pt x="18288000" y="7149"/>
                </a:moveTo>
                <a:lnTo>
                  <a:pt x="0" y="714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149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331502" y="6201574"/>
            <a:ext cx="571500" cy="572135"/>
            <a:chOff x="3331502" y="6201574"/>
            <a:chExt cx="571500" cy="572135"/>
          </a:xfrm>
        </p:grpSpPr>
        <p:sp>
          <p:nvSpPr>
            <p:cNvPr id="12" name="object 12"/>
            <p:cNvSpPr/>
            <p:nvPr/>
          </p:nvSpPr>
          <p:spPr>
            <a:xfrm>
              <a:off x="3331502" y="6201574"/>
              <a:ext cx="571500" cy="572135"/>
            </a:xfrm>
            <a:custGeom>
              <a:avLst/>
              <a:gdLst/>
              <a:ahLst/>
              <a:cxnLst/>
              <a:rect l="l" t="t" r="r" b="b"/>
              <a:pathLst>
                <a:path w="571500" h="572134">
                  <a:moveTo>
                    <a:pt x="285750" y="571999"/>
                  </a:moveTo>
                  <a:lnTo>
                    <a:pt x="236605" y="567742"/>
                  </a:lnTo>
                  <a:lnTo>
                    <a:pt x="188600" y="554970"/>
                  </a:lnTo>
                  <a:lnTo>
                    <a:pt x="142875" y="533683"/>
                  </a:lnTo>
                  <a:lnTo>
                    <a:pt x="101593" y="504692"/>
                  </a:lnTo>
                  <a:lnTo>
                    <a:pt x="66539" y="469468"/>
                  </a:lnTo>
                  <a:lnTo>
                    <a:pt x="38283" y="428999"/>
                  </a:lnTo>
                  <a:lnTo>
                    <a:pt x="17394" y="384273"/>
                  </a:lnTo>
                  <a:lnTo>
                    <a:pt x="4443" y="336277"/>
                  </a:lnTo>
                  <a:lnTo>
                    <a:pt x="0" y="285999"/>
                  </a:lnTo>
                  <a:lnTo>
                    <a:pt x="4443" y="235722"/>
                  </a:lnTo>
                  <a:lnTo>
                    <a:pt x="17394" y="187726"/>
                  </a:lnTo>
                  <a:lnTo>
                    <a:pt x="38283" y="143000"/>
                  </a:lnTo>
                  <a:lnTo>
                    <a:pt x="66539" y="102530"/>
                  </a:lnTo>
                  <a:lnTo>
                    <a:pt x="101593" y="67307"/>
                  </a:lnTo>
                  <a:lnTo>
                    <a:pt x="142875" y="38316"/>
                  </a:lnTo>
                  <a:lnTo>
                    <a:pt x="188600" y="17029"/>
                  </a:lnTo>
                  <a:lnTo>
                    <a:pt x="236605" y="4257"/>
                  </a:lnTo>
                  <a:lnTo>
                    <a:pt x="285750" y="0"/>
                  </a:lnTo>
                  <a:lnTo>
                    <a:pt x="334894" y="4257"/>
                  </a:lnTo>
                  <a:lnTo>
                    <a:pt x="382899" y="17029"/>
                  </a:lnTo>
                  <a:lnTo>
                    <a:pt x="428625" y="38316"/>
                  </a:lnTo>
                  <a:lnTo>
                    <a:pt x="469906" y="67307"/>
                  </a:lnTo>
                  <a:lnTo>
                    <a:pt x="504960" y="102530"/>
                  </a:lnTo>
                  <a:lnTo>
                    <a:pt x="533216" y="143000"/>
                  </a:lnTo>
                  <a:lnTo>
                    <a:pt x="554105" y="187726"/>
                  </a:lnTo>
                  <a:lnTo>
                    <a:pt x="567056" y="235722"/>
                  </a:lnTo>
                  <a:lnTo>
                    <a:pt x="571500" y="285999"/>
                  </a:lnTo>
                  <a:lnTo>
                    <a:pt x="567056" y="336277"/>
                  </a:lnTo>
                  <a:lnTo>
                    <a:pt x="554105" y="384273"/>
                  </a:lnTo>
                  <a:lnTo>
                    <a:pt x="533216" y="428999"/>
                  </a:lnTo>
                  <a:lnTo>
                    <a:pt x="504960" y="469468"/>
                  </a:lnTo>
                  <a:lnTo>
                    <a:pt x="469906" y="504692"/>
                  </a:lnTo>
                  <a:lnTo>
                    <a:pt x="428625" y="533683"/>
                  </a:lnTo>
                  <a:lnTo>
                    <a:pt x="382899" y="554970"/>
                  </a:lnTo>
                  <a:lnTo>
                    <a:pt x="334894" y="567742"/>
                  </a:lnTo>
                  <a:lnTo>
                    <a:pt x="285750" y="57199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8784" y="6312342"/>
              <a:ext cx="209550" cy="341630"/>
            </a:xfrm>
            <a:custGeom>
              <a:avLst/>
              <a:gdLst/>
              <a:ahLst/>
              <a:cxnLst/>
              <a:rect l="l" t="t" r="r" b="b"/>
              <a:pathLst>
                <a:path w="209550" h="341629">
                  <a:moveTo>
                    <a:pt x="0" y="341029"/>
                  </a:moveTo>
                  <a:lnTo>
                    <a:pt x="88590" y="170514"/>
                  </a:lnTo>
                  <a:lnTo>
                    <a:pt x="66554" y="127853"/>
                  </a:lnTo>
                  <a:lnTo>
                    <a:pt x="0" y="0"/>
                  </a:lnTo>
                  <a:lnTo>
                    <a:pt x="120959" y="0"/>
                  </a:lnTo>
                  <a:lnTo>
                    <a:pt x="143138" y="42516"/>
                  </a:lnTo>
                  <a:lnTo>
                    <a:pt x="209549" y="170514"/>
                  </a:lnTo>
                  <a:lnTo>
                    <a:pt x="120959" y="341029"/>
                  </a:lnTo>
                  <a:lnTo>
                    <a:pt x="0" y="341029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73254" y="6201574"/>
            <a:ext cx="571500" cy="572135"/>
            <a:chOff x="6073254" y="6201574"/>
            <a:chExt cx="571500" cy="572135"/>
          </a:xfrm>
        </p:grpSpPr>
        <p:sp>
          <p:nvSpPr>
            <p:cNvPr id="15" name="object 15"/>
            <p:cNvSpPr/>
            <p:nvPr/>
          </p:nvSpPr>
          <p:spPr>
            <a:xfrm>
              <a:off x="6073254" y="6201574"/>
              <a:ext cx="571500" cy="572135"/>
            </a:xfrm>
            <a:custGeom>
              <a:avLst/>
              <a:gdLst/>
              <a:ahLst/>
              <a:cxnLst/>
              <a:rect l="l" t="t" r="r" b="b"/>
              <a:pathLst>
                <a:path w="571500" h="572134">
                  <a:moveTo>
                    <a:pt x="285750" y="571999"/>
                  </a:moveTo>
                  <a:lnTo>
                    <a:pt x="236605" y="567742"/>
                  </a:lnTo>
                  <a:lnTo>
                    <a:pt x="188600" y="554970"/>
                  </a:lnTo>
                  <a:lnTo>
                    <a:pt x="142875" y="533683"/>
                  </a:lnTo>
                  <a:lnTo>
                    <a:pt x="101593" y="504692"/>
                  </a:lnTo>
                  <a:lnTo>
                    <a:pt x="66539" y="469468"/>
                  </a:lnTo>
                  <a:lnTo>
                    <a:pt x="38283" y="428999"/>
                  </a:lnTo>
                  <a:lnTo>
                    <a:pt x="17394" y="384273"/>
                  </a:lnTo>
                  <a:lnTo>
                    <a:pt x="4443" y="336277"/>
                  </a:lnTo>
                  <a:lnTo>
                    <a:pt x="0" y="285999"/>
                  </a:lnTo>
                  <a:lnTo>
                    <a:pt x="4443" y="235722"/>
                  </a:lnTo>
                  <a:lnTo>
                    <a:pt x="17394" y="187726"/>
                  </a:lnTo>
                  <a:lnTo>
                    <a:pt x="38283" y="143000"/>
                  </a:lnTo>
                  <a:lnTo>
                    <a:pt x="66539" y="102530"/>
                  </a:lnTo>
                  <a:lnTo>
                    <a:pt x="101593" y="67307"/>
                  </a:lnTo>
                  <a:lnTo>
                    <a:pt x="142875" y="38316"/>
                  </a:lnTo>
                  <a:lnTo>
                    <a:pt x="188600" y="17029"/>
                  </a:lnTo>
                  <a:lnTo>
                    <a:pt x="236605" y="4257"/>
                  </a:lnTo>
                  <a:lnTo>
                    <a:pt x="285750" y="0"/>
                  </a:lnTo>
                  <a:lnTo>
                    <a:pt x="334894" y="4257"/>
                  </a:lnTo>
                  <a:lnTo>
                    <a:pt x="382899" y="17029"/>
                  </a:lnTo>
                  <a:lnTo>
                    <a:pt x="428625" y="38316"/>
                  </a:lnTo>
                  <a:lnTo>
                    <a:pt x="469906" y="67307"/>
                  </a:lnTo>
                  <a:lnTo>
                    <a:pt x="504960" y="102530"/>
                  </a:lnTo>
                  <a:lnTo>
                    <a:pt x="533216" y="143000"/>
                  </a:lnTo>
                  <a:lnTo>
                    <a:pt x="554105" y="187726"/>
                  </a:lnTo>
                  <a:lnTo>
                    <a:pt x="567056" y="235722"/>
                  </a:lnTo>
                  <a:lnTo>
                    <a:pt x="571500" y="285999"/>
                  </a:lnTo>
                  <a:lnTo>
                    <a:pt x="567056" y="336277"/>
                  </a:lnTo>
                  <a:lnTo>
                    <a:pt x="554105" y="384273"/>
                  </a:lnTo>
                  <a:lnTo>
                    <a:pt x="533216" y="428999"/>
                  </a:lnTo>
                  <a:lnTo>
                    <a:pt x="504960" y="469468"/>
                  </a:lnTo>
                  <a:lnTo>
                    <a:pt x="469906" y="504692"/>
                  </a:lnTo>
                  <a:lnTo>
                    <a:pt x="428625" y="533683"/>
                  </a:lnTo>
                  <a:lnTo>
                    <a:pt x="382899" y="554970"/>
                  </a:lnTo>
                  <a:lnTo>
                    <a:pt x="334894" y="567742"/>
                  </a:lnTo>
                  <a:lnTo>
                    <a:pt x="285750" y="57199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0536" y="6312342"/>
              <a:ext cx="209550" cy="341630"/>
            </a:xfrm>
            <a:custGeom>
              <a:avLst/>
              <a:gdLst/>
              <a:ahLst/>
              <a:cxnLst/>
              <a:rect l="l" t="t" r="r" b="b"/>
              <a:pathLst>
                <a:path w="209550" h="341629">
                  <a:moveTo>
                    <a:pt x="0" y="341029"/>
                  </a:moveTo>
                  <a:lnTo>
                    <a:pt x="88590" y="170514"/>
                  </a:lnTo>
                  <a:lnTo>
                    <a:pt x="66554" y="127853"/>
                  </a:lnTo>
                  <a:lnTo>
                    <a:pt x="0" y="0"/>
                  </a:lnTo>
                  <a:lnTo>
                    <a:pt x="120959" y="0"/>
                  </a:lnTo>
                  <a:lnTo>
                    <a:pt x="143138" y="42516"/>
                  </a:lnTo>
                  <a:lnTo>
                    <a:pt x="209549" y="170514"/>
                  </a:lnTo>
                  <a:lnTo>
                    <a:pt x="120959" y="341029"/>
                  </a:lnTo>
                  <a:lnTo>
                    <a:pt x="0" y="341029"/>
                  </a:lnTo>
                  <a:close/>
                </a:path>
              </a:pathLst>
            </a:custGeom>
            <a:solidFill>
              <a:srgbClr val="3352D8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697"/>
            <a:ext cx="628554" cy="8344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840799" y="6201574"/>
            <a:ext cx="571500" cy="572135"/>
            <a:chOff x="8840799" y="6201574"/>
            <a:chExt cx="571500" cy="572135"/>
          </a:xfrm>
        </p:grpSpPr>
        <p:sp>
          <p:nvSpPr>
            <p:cNvPr id="19" name="object 19"/>
            <p:cNvSpPr/>
            <p:nvPr/>
          </p:nvSpPr>
          <p:spPr>
            <a:xfrm>
              <a:off x="8840799" y="6201574"/>
              <a:ext cx="571500" cy="572135"/>
            </a:xfrm>
            <a:custGeom>
              <a:avLst/>
              <a:gdLst/>
              <a:ahLst/>
              <a:cxnLst/>
              <a:rect l="l" t="t" r="r" b="b"/>
              <a:pathLst>
                <a:path w="571500" h="572134">
                  <a:moveTo>
                    <a:pt x="285750" y="571999"/>
                  </a:moveTo>
                  <a:lnTo>
                    <a:pt x="236605" y="567742"/>
                  </a:lnTo>
                  <a:lnTo>
                    <a:pt x="188600" y="554970"/>
                  </a:lnTo>
                  <a:lnTo>
                    <a:pt x="142875" y="533683"/>
                  </a:lnTo>
                  <a:lnTo>
                    <a:pt x="101593" y="504692"/>
                  </a:lnTo>
                  <a:lnTo>
                    <a:pt x="66539" y="469468"/>
                  </a:lnTo>
                  <a:lnTo>
                    <a:pt x="38283" y="428999"/>
                  </a:lnTo>
                  <a:lnTo>
                    <a:pt x="17394" y="384273"/>
                  </a:lnTo>
                  <a:lnTo>
                    <a:pt x="4443" y="336277"/>
                  </a:lnTo>
                  <a:lnTo>
                    <a:pt x="0" y="285999"/>
                  </a:lnTo>
                  <a:lnTo>
                    <a:pt x="4443" y="235722"/>
                  </a:lnTo>
                  <a:lnTo>
                    <a:pt x="17394" y="187726"/>
                  </a:lnTo>
                  <a:lnTo>
                    <a:pt x="38283" y="143000"/>
                  </a:lnTo>
                  <a:lnTo>
                    <a:pt x="66539" y="102530"/>
                  </a:lnTo>
                  <a:lnTo>
                    <a:pt x="101593" y="67307"/>
                  </a:lnTo>
                  <a:lnTo>
                    <a:pt x="142875" y="38316"/>
                  </a:lnTo>
                  <a:lnTo>
                    <a:pt x="188600" y="17029"/>
                  </a:lnTo>
                  <a:lnTo>
                    <a:pt x="236605" y="4257"/>
                  </a:lnTo>
                  <a:lnTo>
                    <a:pt x="285750" y="0"/>
                  </a:lnTo>
                  <a:lnTo>
                    <a:pt x="334894" y="4257"/>
                  </a:lnTo>
                  <a:lnTo>
                    <a:pt x="382899" y="17029"/>
                  </a:lnTo>
                  <a:lnTo>
                    <a:pt x="428625" y="38316"/>
                  </a:lnTo>
                  <a:lnTo>
                    <a:pt x="469906" y="67307"/>
                  </a:lnTo>
                  <a:lnTo>
                    <a:pt x="504960" y="102530"/>
                  </a:lnTo>
                  <a:lnTo>
                    <a:pt x="533216" y="143000"/>
                  </a:lnTo>
                  <a:lnTo>
                    <a:pt x="554105" y="187726"/>
                  </a:lnTo>
                  <a:lnTo>
                    <a:pt x="567056" y="235722"/>
                  </a:lnTo>
                  <a:lnTo>
                    <a:pt x="571500" y="285999"/>
                  </a:lnTo>
                  <a:lnTo>
                    <a:pt x="567056" y="336277"/>
                  </a:lnTo>
                  <a:lnTo>
                    <a:pt x="554105" y="384273"/>
                  </a:lnTo>
                  <a:lnTo>
                    <a:pt x="533216" y="428999"/>
                  </a:lnTo>
                  <a:lnTo>
                    <a:pt x="504960" y="469468"/>
                  </a:lnTo>
                  <a:lnTo>
                    <a:pt x="469906" y="504692"/>
                  </a:lnTo>
                  <a:lnTo>
                    <a:pt x="428625" y="533683"/>
                  </a:lnTo>
                  <a:lnTo>
                    <a:pt x="382899" y="554970"/>
                  </a:lnTo>
                  <a:lnTo>
                    <a:pt x="334894" y="567742"/>
                  </a:lnTo>
                  <a:lnTo>
                    <a:pt x="285750" y="57199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38072" y="6312342"/>
              <a:ext cx="209550" cy="341630"/>
            </a:xfrm>
            <a:custGeom>
              <a:avLst/>
              <a:gdLst/>
              <a:ahLst/>
              <a:cxnLst/>
              <a:rect l="l" t="t" r="r" b="b"/>
              <a:pathLst>
                <a:path w="209550" h="341629">
                  <a:moveTo>
                    <a:pt x="0" y="341029"/>
                  </a:moveTo>
                  <a:lnTo>
                    <a:pt x="88590" y="170514"/>
                  </a:lnTo>
                  <a:lnTo>
                    <a:pt x="66554" y="127853"/>
                  </a:lnTo>
                  <a:lnTo>
                    <a:pt x="0" y="0"/>
                  </a:lnTo>
                  <a:lnTo>
                    <a:pt x="120959" y="0"/>
                  </a:lnTo>
                  <a:lnTo>
                    <a:pt x="143138" y="42516"/>
                  </a:lnTo>
                  <a:lnTo>
                    <a:pt x="209549" y="170514"/>
                  </a:lnTo>
                  <a:lnTo>
                    <a:pt x="120959" y="341029"/>
                  </a:lnTo>
                  <a:lnTo>
                    <a:pt x="0" y="341029"/>
                  </a:lnTo>
                  <a:close/>
                </a:path>
              </a:pathLst>
            </a:custGeom>
            <a:solidFill>
              <a:srgbClr val="3352D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571351" y="6201574"/>
            <a:ext cx="571500" cy="572135"/>
            <a:chOff x="11571351" y="6201574"/>
            <a:chExt cx="571500" cy="572135"/>
          </a:xfrm>
        </p:grpSpPr>
        <p:sp>
          <p:nvSpPr>
            <p:cNvPr id="22" name="object 22"/>
            <p:cNvSpPr/>
            <p:nvPr/>
          </p:nvSpPr>
          <p:spPr>
            <a:xfrm>
              <a:off x="11571351" y="6201574"/>
              <a:ext cx="571500" cy="572135"/>
            </a:xfrm>
            <a:custGeom>
              <a:avLst/>
              <a:gdLst/>
              <a:ahLst/>
              <a:cxnLst/>
              <a:rect l="l" t="t" r="r" b="b"/>
              <a:pathLst>
                <a:path w="571500" h="572134">
                  <a:moveTo>
                    <a:pt x="285750" y="571999"/>
                  </a:moveTo>
                  <a:lnTo>
                    <a:pt x="236605" y="567742"/>
                  </a:lnTo>
                  <a:lnTo>
                    <a:pt x="188600" y="554970"/>
                  </a:lnTo>
                  <a:lnTo>
                    <a:pt x="142875" y="533683"/>
                  </a:lnTo>
                  <a:lnTo>
                    <a:pt x="101593" y="504692"/>
                  </a:lnTo>
                  <a:lnTo>
                    <a:pt x="66539" y="469468"/>
                  </a:lnTo>
                  <a:lnTo>
                    <a:pt x="38283" y="428999"/>
                  </a:lnTo>
                  <a:lnTo>
                    <a:pt x="17394" y="384273"/>
                  </a:lnTo>
                  <a:lnTo>
                    <a:pt x="4443" y="336277"/>
                  </a:lnTo>
                  <a:lnTo>
                    <a:pt x="0" y="285999"/>
                  </a:lnTo>
                  <a:lnTo>
                    <a:pt x="4443" y="235722"/>
                  </a:lnTo>
                  <a:lnTo>
                    <a:pt x="17394" y="187726"/>
                  </a:lnTo>
                  <a:lnTo>
                    <a:pt x="38283" y="143000"/>
                  </a:lnTo>
                  <a:lnTo>
                    <a:pt x="66539" y="102530"/>
                  </a:lnTo>
                  <a:lnTo>
                    <a:pt x="101593" y="67307"/>
                  </a:lnTo>
                  <a:lnTo>
                    <a:pt x="142875" y="38316"/>
                  </a:lnTo>
                  <a:lnTo>
                    <a:pt x="188600" y="17029"/>
                  </a:lnTo>
                  <a:lnTo>
                    <a:pt x="236605" y="4257"/>
                  </a:lnTo>
                  <a:lnTo>
                    <a:pt x="285750" y="0"/>
                  </a:lnTo>
                  <a:lnTo>
                    <a:pt x="334894" y="4257"/>
                  </a:lnTo>
                  <a:lnTo>
                    <a:pt x="382899" y="17029"/>
                  </a:lnTo>
                  <a:lnTo>
                    <a:pt x="428625" y="38316"/>
                  </a:lnTo>
                  <a:lnTo>
                    <a:pt x="469906" y="67307"/>
                  </a:lnTo>
                  <a:lnTo>
                    <a:pt x="504960" y="102530"/>
                  </a:lnTo>
                  <a:lnTo>
                    <a:pt x="533216" y="143000"/>
                  </a:lnTo>
                  <a:lnTo>
                    <a:pt x="554105" y="187726"/>
                  </a:lnTo>
                  <a:lnTo>
                    <a:pt x="567056" y="235722"/>
                  </a:lnTo>
                  <a:lnTo>
                    <a:pt x="571500" y="285999"/>
                  </a:lnTo>
                  <a:lnTo>
                    <a:pt x="567056" y="336277"/>
                  </a:lnTo>
                  <a:lnTo>
                    <a:pt x="554105" y="384273"/>
                  </a:lnTo>
                  <a:lnTo>
                    <a:pt x="533216" y="428999"/>
                  </a:lnTo>
                  <a:lnTo>
                    <a:pt x="504960" y="469468"/>
                  </a:lnTo>
                  <a:lnTo>
                    <a:pt x="469906" y="504692"/>
                  </a:lnTo>
                  <a:lnTo>
                    <a:pt x="428625" y="533683"/>
                  </a:lnTo>
                  <a:lnTo>
                    <a:pt x="382899" y="554970"/>
                  </a:lnTo>
                  <a:lnTo>
                    <a:pt x="334894" y="567742"/>
                  </a:lnTo>
                  <a:lnTo>
                    <a:pt x="285750" y="57199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68614" y="6312342"/>
              <a:ext cx="209550" cy="341630"/>
            </a:xfrm>
            <a:custGeom>
              <a:avLst/>
              <a:gdLst/>
              <a:ahLst/>
              <a:cxnLst/>
              <a:rect l="l" t="t" r="r" b="b"/>
              <a:pathLst>
                <a:path w="209550" h="341629">
                  <a:moveTo>
                    <a:pt x="0" y="341029"/>
                  </a:moveTo>
                  <a:lnTo>
                    <a:pt x="88590" y="170514"/>
                  </a:lnTo>
                  <a:lnTo>
                    <a:pt x="66554" y="127853"/>
                  </a:lnTo>
                  <a:lnTo>
                    <a:pt x="0" y="0"/>
                  </a:lnTo>
                  <a:lnTo>
                    <a:pt x="120959" y="0"/>
                  </a:lnTo>
                  <a:lnTo>
                    <a:pt x="143138" y="42516"/>
                  </a:lnTo>
                  <a:lnTo>
                    <a:pt x="209549" y="170514"/>
                  </a:lnTo>
                  <a:lnTo>
                    <a:pt x="120959" y="341029"/>
                  </a:lnTo>
                  <a:lnTo>
                    <a:pt x="0" y="341029"/>
                  </a:lnTo>
                  <a:close/>
                </a:path>
              </a:pathLst>
            </a:custGeom>
            <a:solidFill>
              <a:srgbClr val="3352D8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4339506" y="6285696"/>
            <a:ext cx="571500" cy="572135"/>
            <a:chOff x="14339506" y="6285696"/>
            <a:chExt cx="571500" cy="572135"/>
          </a:xfrm>
        </p:grpSpPr>
        <p:sp>
          <p:nvSpPr>
            <p:cNvPr id="25" name="object 25"/>
            <p:cNvSpPr/>
            <p:nvPr/>
          </p:nvSpPr>
          <p:spPr>
            <a:xfrm>
              <a:off x="14339506" y="6285696"/>
              <a:ext cx="571500" cy="572135"/>
            </a:xfrm>
            <a:custGeom>
              <a:avLst/>
              <a:gdLst/>
              <a:ahLst/>
              <a:cxnLst/>
              <a:rect l="l" t="t" r="r" b="b"/>
              <a:pathLst>
                <a:path w="571500" h="572134">
                  <a:moveTo>
                    <a:pt x="285750" y="571999"/>
                  </a:moveTo>
                  <a:lnTo>
                    <a:pt x="236605" y="567742"/>
                  </a:lnTo>
                  <a:lnTo>
                    <a:pt x="188600" y="554970"/>
                  </a:lnTo>
                  <a:lnTo>
                    <a:pt x="142875" y="533683"/>
                  </a:lnTo>
                  <a:lnTo>
                    <a:pt x="101593" y="504692"/>
                  </a:lnTo>
                  <a:lnTo>
                    <a:pt x="66539" y="469468"/>
                  </a:lnTo>
                  <a:lnTo>
                    <a:pt x="38283" y="428999"/>
                  </a:lnTo>
                  <a:lnTo>
                    <a:pt x="17394" y="384273"/>
                  </a:lnTo>
                  <a:lnTo>
                    <a:pt x="4443" y="336277"/>
                  </a:lnTo>
                  <a:lnTo>
                    <a:pt x="0" y="285999"/>
                  </a:lnTo>
                  <a:lnTo>
                    <a:pt x="4443" y="235722"/>
                  </a:lnTo>
                  <a:lnTo>
                    <a:pt x="17394" y="187726"/>
                  </a:lnTo>
                  <a:lnTo>
                    <a:pt x="38283" y="143000"/>
                  </a:lnTo>
                  <a:lnTo>
                    <a:pt x="66539" y="102530"/>
                  </a:lnTo>
                  <a:lnTo>
                    <a:pt x="101593" y="67307"/>
                  </a:lnTo>
                  <a:lnTo>
                    <a:pt x="142875" y="38316"/>
                  </a:lnTo>
                  <a:lnTo>
                    <a:pt x="188600" y="17029"/>
                  </a:lnTo>
                  <a:lnTo>
                    <a:pt x="236605" y="4257"/>
                  </a:lnTo>
                  <a:lnTo>
                    <a:pt x="285750" y="0"/>
                  </a:lnTo>
                  <a:lnTo>
                    <a:pt x="334894" y="4257"/>
                  </a:lnTo>
                  <a:lnTo>
                    <a:pt x="382899" y="17029"/>
                  </a:lnTo>
                  <a:lnTo>
                    <a:pt x="428625" y="38316"/>
                  </a:lnTo>
                  <a:lnTo>
                    <a:pt x="469906" y="67307"/>
                  </a:lnTo>
                  <a:lnTo>
                    <a:pt x="504960" y="102530"/>
                  </a:lnTo>
                  <a:lnTo>
                    <a:pt x="533216" y="143000"/>
                  </a:lnTo>
                  <a:lnTo>
                    <a:pt x="554105" y="187726"/>
                  </a:lnTo>
                  <a:lnTo>
                    <a:pt x="567056" y="235722"/>
                  </a:lnTo>
                  <a:lnTo>
                    <a:pt x="571500" y="285999"/>
                  </a:lnTo>
                  <a:lnTo>
                    <a:pt x="567056" y="336277"/>
                  </a:lnTo>
                  <a:lnTo>
                    <a:pt x="554105" y="384273"/>
                  </a:lnTo>
                  <a:lnTo>
                    <a:pt x="533216" y="428999"/>
                  </a:lnTo>
                  <a:lnTo>
                    <a:pt x="504960" y="469468"/>
                  </a:lnTo>
                  <a:lnTo>
                    <a:pt x="469906" y="504692"/>
                  </a:lnTo>
                  <a:lnTo>
                    <a:pt x="428625" y="533683"/>
                  </a:lnTo>
                  <a:lnTo>
                    <a:pt x="382899" y="554970"/>
                  </a:lnTo>
                  <a:lnTo>
                    <a:pt x="334894" y="567742"/>
                  </a:lnTo>
                  <a:lnTo>
                    <a:pt x="285750" y="57199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536769" y="6396464"/>
              <a:ext cx="209550" cy="341630"/>
            </a:xfrm>
            <a:custGeom>
              <a:avLst/>
              <a:gdLst/>
              <a:ahLst/>
              <a:cxnLst/>
              <a:rect l="l" t="t" r="r" b="b"/>
              <a:pathLst>
                <a:path w="209550" h="341629">
                  <a:moveTo>
                    <a:pt x="0" y="341029"/>
                  </a:moveTo>
                  <a:lnTo>
                    <a:pt x="88590" y="170514"/>
                  </a:lnTo>
                  <a:lnTo>
                    <a:pt x="66554" y="127853"/>
                  </a:lnTo>
                  <a:lnTo>
                    <a:pt x="0" y="0"/>
                  </a:lnTo>
                  <a:lnTo>
                    <a:pt x="120959" y="0"/>
                  </a:lnTo>
                  <a:lnTo>
                    <a:pt x="143138" y="42516"/>
                  </a:lnTo>
                  <a:lnTo>
                    <a:pt x="209549" y="170514"/>
                  </a:lnTo>
                  <a:lnTo>
                    <a:pt x="120959" y="341029"/>
                  </a:lnTo>
                  <a:lnTo>
                    <a:pt x="0" y="341029"/>
                  </a:lnTo>
                  <a:close/>
                </a:path>
              </a:pathLst>
            </a:custGeom>
            <a:solidFill>
              <a:srgbClr val="3352D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2778386" y="1193973"/>
            <a:ext cx="76200" cy="422909"/>
          </a:xfrm>
          <a:custGeom>
            <a:avLst/>
            <a:gdLst/>
            <a:ahLst/>
            <a:cxnLst/>
            <a:rect l="l" t="t" r="r" b="b"/>
            <a:pathLst>
              <a:path w="76200" h="422909">
                <a:moveTo>
                  <a:pt x="75643" y="422488"/>
                </a:moveTo>
                <a:lnTo>
                  <a:pt x="0" y="422488"/>
                </a:lnTo>
                <a:lnTo>
                  <a:pt x="0" y="0"/>
                </a:lnTo>
                <a:lnTo>
                  <a:pt x="75643" y="0"/>
                </a:lnTo>
                <a:lnTo>
                  <a:pt x="75643" y="42248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6795" y="1193973"/>
            <a:ext cx="346710" cy="422909"/>
          </a:xfrm>
          <a:custGeom>
            <a:avLst/>
            <a:gdLst/>
            <a:ahLst/>
            <a:cxnLst/>
            <a:rect l="l" t="t" r="r" b="b"/>
            <a:pathLst>
              <a:path w="346710" h="422909">
                <a:moveTo>
                  <a:pt x="346476" y="422488"/>
                </a:moveTo>
                <a:lnTo>
                  <a:pt x="279077" y="422488"/>
                </a:lnTo>
                <a:lnTo>
                  <a:pt x="79147" y="133884"/>
                </a:lnTo>
                <a:lnTo>
                  <a:pt x="75643" y="133884"/>
                </a:lnTo>
                <a:lnTo>
                  <a:pt x="75643" y="422488"/>
                </a:lnTo>
                <a:lnTo>
                  <a:pt x="0" y="422488"/>
                </a:lnTo>
                <a:lnTo>
                  <a:pt x="0" y="0"/>
                </a:lnTo>
                <a:lnTo>
                  <a:pt x="68223" y="0"/>
                </a:lnTo>
                <a:lnTo>
                  <a:pt x="267328" y="288810"/>
                </a:lnTo>
                <a:lnTo>
                  <a:pt x="271038" y="288810"/>
                </a:lnTo>
                <a:lnTo>
                  <a:pt x="271038" y="0"/>
                </a:lnTo>
                <a:lnTo>
                  <a:pt x="346476" y="0"/>
                </a:lnTo>
                <a:lnTo>
                  <a:pt x="346476" y="42248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5831" y="1193973"/>
            <a:ext cx="347345" cy="422909"/>
          </a:xfrm>
          <a:custGeom>
            <a:avLst/>
            <a:gdLst/>
            <a:ahLst/>
            <a:cxnLst/>
            <a:rect l="l" t="t" r="r" b="b"/>
            <a:pathLst>
              <a:path w="347345" h="422909">
                <a:moveTo>
                  <a:pt x="142835" y="422488"/>
                </a:moveTo>
                <a:lnTo>
                  <a:pt x="0" y="422488"/>
                </a:lnTo>
                <a:lnTo>
                  <a:pt x="0" y="0"/>
                </a:lnTo>
                <a:lnTo>
                  <a:pt x="145516" y="0"/>
                </a:lnTo>
                <a:lnTo>
                  <a:pt x="196346" y="4771"/>
                </a:lnTo>
                <a:lnTo>
                  <a:pt x="240592" y="18774"/>
                </a:lnTo>
                <a:lnTo>
                  <a:pt x="277804" y="41538"/>
                </a:lnTo>
                <a:lnTo>
                  <a:pt x="301034" y="65807"/>
                </a:lnTo>
                <a:lnTo>
                  <a:pt x="75643" y="65807"/>
                </a:lnTo>
                <a:lnTo>
                  <a:pt x="75643" y="356681"/>
                </a:lnTo>
                <a:lnTo>
                  <a:pt x="300472" y="356681"/>
                </a:lnTo>
                <a:lnTo>
                  <a:pt x="277304" y="380754"/>
                </a:lnTo>
                <a:lnTo>
                  <a:pt x="239616" y="403622"/>
                </a:lnTo>
                <a:lnTo>
                  <a:pt x="194658" y="417692"/>
                </a:lnTo>
                <a:lnTo>
                  <a:pt x="142835" y="422488"/>
                </a:lnTo>
                <a:close/>
              </a:path>
              <a:path w="347345" h="422909">
                <a:moveTo>
                  <a:pt x="300472" y="356681"/>
                </a:moveTo>
                <a:lnTo>
                  <a:pt x="139125" y="356681"/>
                </a:lnTo>
                <a:lnTo>
                  <a:pt x="186827" y="350840"/>
                </a:lnTo>
                <a:lnTo>
                  <a:pt x="224031" y="333325"/>
                </a:lnTo>
                <a:lnTo>
                  <a:pt x="250679" y="304145"/>
                </a:lnTo>
                <a:lnTo>
                  <a:pt x="266711" y="263311"/>
                </a:lnTo>
                <a:lnTo>
                  <a:pt x="272069" y="210831"/>
                </a:lnTo>
                <a:lnTo>
                  <a:pt x="266730" y="158517"/>
                </a:lnTo>
                <a:lnTo>
                  <a:pt x="250824" y="117897"/>
                </a:lnTo>
                <a:lnTo>
                  <a:pt x="224521" y="88932"/>
                </a:lnTo>
                <a:lnTo>
                  <a:pt x="187988" y="71582"/>
                </a:lnTo>
                <a:lnTo>
                  <a:pt x="141393" y="65807"/>
                </a:lnTo>
                <a:lnTo>
                  <a:pt x="301034" y="65807"/>
                </a:lnTo>
                <a:lnTo>
                  <a:pt x="307531" y="72595"/>
                </a:lnTo>
                <a:lnTo>
                  <a:pt x="329323" y="111476"/>
                </a:lnTo>
                <a:lnTo>
                  <a:pt x="342728" y="157711"/>
                </a:lnTo>
                <a:lnTo>
                  <a:pt x="347296" y="210831"/>
                </a:lnTo>
                <a:lnTo>
                  <a:pt x="342790" y="263311"/>
                </a:lnTo>
                <a:lnTo>
                  <a:pt x="342720" y="264127"/>
                </a:lnTo>
                <a:lnTo>
                  <a:pt x="329260" y="310530"/>
                </a:lnTo>
                <a:lnTo>
                  <a:pt x="307320" y="349565"/>
                </a:lnTo>
                <a:lnTo>
                  <a:pt x="300472" y="35668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4971" y="1193977"/>
            <a:ext cx="683260" cy="422909"/>
          </a:xfrm>
          <a:custGeom>
            <a:avLst/>
            <a:gdLst/>
            <a:ahLst/>
            <a:cxnLst/>
            <a:rect l="l" t="t" r="r" b="b"/>
            <a:pathLst>
              <a:path w="683260" h="422909">
                <a:moveTo>
                  <a:pt x="275577" y="358394"/>
                </a:moveTo>
                <a:lnTo>
                  <a:pt x="75641" y="358394"/>
                </a:lnTo>
                <a:lnTo>
                  <a:pt x="75641" y="242773"/>
                </a:lnTo>
                <a:lnTo>
                  <a:pt x="259702" y="242773"/>
                </a:lnTo>
                <a:lnTo>
                  <a:pt x="259702" y="179247"/>
                </a:lnTo>
                <a:lnTo>
                  <a:pt x="75641" y="179247"/>
                </a:lnTo>
                <a:lnTo>
                  <a:pt x="75641" y="63627"/>
                </a:lnTo>
                <a:lnTo>
                  <a:pt x="274129" y="63627"/>
                </a:lnTo>
                <a:lnTo>
                  <a:pt x="274129" y="101"/>
                </a:lnTo>
                <a:lnTo>
                  <a:pt x="0" y="101"/>
                </a:lnTo>
                <a:lnTo>
                  <a:pt x="0" y="63627"/>
                </a:lnTo>
                <a:lnTo>
                  <a:pt x="0" y="179247"/>
                </a:lnTo>
                <a:lnTo>
                  <a:pt x="0" y="242773"/>
                </a:lnTo>
                <a:lnTo>
                  <a:pt x="0" y="358394"/>
                </a:lnTo>
                <a:lnTo>
                  <a:pt x="0" y="421919"/>
                </a:lnTo>
                <a:lnTo>
                  <a:pt x="275577" y="421919"/>
                </a:lnTo>
                <a:lnTo>
                  <a:pt x="275577" y="358394"/>
                </a:lnTo>
                <a:close/>
              </a:path>
              <a:path w="683260" h="422909">
                <a:moveTo>
                  <a:pt x="683069" y="422490"/>
                </a:moveTo>
                <a:lnTo>
                  <a:pt x="550938" y="211251"/>
                </a:lnTo>
                <a:lnTo>
                  <a:pt x="681202" y="0"/>
                </a:lnTo>
                <a:lnTo>
                  <a:pt x="594436" y="0"/>
                </a:lnTo>
                <a:lnTo>
                  <a:pt x="500646" y="155130"/>
                </a:lnTo>
                <a:lnTo>
                  <a:pt x="497357" y="155130"/>
                </a:lnTo>
                <a:lnTo>
                  <a:pt x="404190" y="0"/>
                </a:lnTo>
                <a:lnTo>
                  <a:pt x="317004" y="0"/>
                </a:lnTo>
                <a:lnTo>
                  <a:pt x="448919" y="211251"/>
                </a:lnTo>
                <a:lnTo>
                  <a:pt x="315366" y="422490"/>
                </a:lnTo>
                <a:lnTo>
                  <a:pt x="403161" y="422490"/>
                </a:lnTo>
                <a:lnTo>
                  <a:pt x="497357" y="268592"/>
                </a:lnTo>
                <a:lnTo>
                  <a:pt x="500646" y="268592"/>
                </a:lnTo>
                <a:lnTo>
                  <a:pt x="595058" y="422490"/>
                </a:lnTo>
                <a:lnTo>
                  <a:pt x="683069" y="422490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2778" y="3929448"/>
            <a:ext cx="207010" cy="422909"/>
          </a:xfrm>
          <a:custGeom>
            <a:avLst/>
            <a:gdLst/>
            <a:ahLst/>
            <a:cxnLst/>
            <a:rect l="l" t="t" r="r" b="b"/>
            <a:pathLst>
              <a:path w="207010" h="422910">
                <a:moveTo>
                  <a:pt x="206524" y="422488"/>
                </a:moveTo>
                <a:lnTo>
                  <a:pt x="95430" y="422488"/>
                </a:lnTo>
                <a:lnTo>
                  <a:pt x="95430" y="102734"/>
                </a:lnTo>
                <a:lnTo>
                  <a:pt x="92957" y="102734"/>
                </a:lnTo>
                <a:lnTo>
                  <a:pt x="0" y="158846"/>
                </a:lnTo>
                <a:lnTo>
                  <a:pt x="0" y="63950"/>
                </a:lnTo>
                <a:lnTo>
                  <a:pt x="104087" y="0"/>
                </a:lnTo>
                <a:lnTo>
                  <a:pt x="206524" y="0"/>
                </a:lnTo>
                <a:lnTo>
                  <a:pt x="206524" y="422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585258" y="8457734"/>
            <a:ext cx="1412240" cy="194310"/>
            <a:chOff x="1585258" y="8457734"/>
            <a:chExt cx="1412240" cy="19431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5258" y="8457734"/>
              <a:ext cx="173134" cy="1939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4074" y="8460315"/>
              <a:ext cx="174791" cy="18877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989518" y="8460295"/>
              <a:ext cx="123189" cy="189865"/>
            </a:xfrm>
            <a:custGeom>
              <a:avLst/>
              <a:gdLst/>
              <a:ahLst/>
              <a:cxnLst/>
              <a:rect l="l" t="t" r="r" b="b"/>
              <a:pathLst>
                <a:path w="123189" h="189865">
                  <a:moveTo>
                    <a:pt x="123126" y="160083"/>
                  </a:moveTo>
                  <a:lnTo>
                    <a:pt x="33794" y="160083"/>
                  </a:lnTo>
                  <a:lnTo>
                    <a:pt x="33794" y="108000"/>
                  </a:lnTo>
                  <a:lnTo>
                    <a:pt x="116027" y="108000"/>
                  </a:lnTo>
                  <a:lnTo>
                    <a:pt x="116027" y="80048"/>
                  </a:lnTo>
                  <a:lnTo>
                    <a:pt x="33794" y="80048"/>
                  </a:lnTo>
                  <a:lnTo>
                    <a:pt x="33794" y="29222"/>
                  </a:lnTo>
                  <a:lnTo>
                    <a:pt x="122478" y="29222"/>
                  </a:lnTo>
                  <a:lnTo>
                    <a:pt x="122478" y="0"/>
                  </a:lnTo>
                  <a:lnTo>
                    <a:pt x="0" y="0"/>
                  </a:lnTo>
                  <a:lnTo>
                    <a:pt x="0" y="29222"/>
                  </a:lnTo>
                  <a:lnTo>
                    <a:pt x="0" y="80048"/>
                  </a:lnTo>
                  <a:lnTo>
                    <a:pt x="0" y="108000"/>
                  </a:lnTo>
                  <a:lnTo>
                    <a:pt x="0" y="160083"/>
                  </a:lnTo>
                  <a:lnTo>
                    <a:pt x="0" y="189306"/>
                  </a:lnTo>
                  <a:lnTo>
                    <a:pt x="123126" y="189306"/>
                  </a:lnTo>
                  <a:lnTo>
                    <a:pt x="123126" y="160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2698" y="8460315"/>
              <a:ext cx="336679" cy="18877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20023" y="8460295"/>
              <a:ext cx="200660" cy="189865"/>
            </a:xfrm>
            <a:custGeom>
              <a:avLst/>
              <a:gdLst/>
              <a:ahLst/>
              <a:cxnLst/>
              <a:rect l="l" t="t" r="r" b="b"/>
              <a:pathLst>
                <a:path w="200660" h="189865">
                  <a:moveTo>
                    <a:pt x="33807" y="25"/>
                  </a:moveTo>
                  <a:lnTo>
                    <a:pt x="0" y="25"/>
                  </a:lnTo>
                  <a:lnTo>
                    <a:pt x="0" y="188798"/>
                  </a:lnTo>
                  <a:lnTo>
                    <a:pt x="33807" y="188798"/>
                  </a:lnTo>
                  <a:lnTo>
                    <a:pt x="33807" y="25"/>
                  </a:lnTo>
                  <a:close/>
                </a:path>
                <a:path w="200660" h="189865">
                  <a:moveTo>
                    <a:pt x="200113" y="160083"/>
                  </a:moveTo>
                  <a:lnTo>
                    <a:pt x="110782" y="160083"/>
                  </a:lnTo>
                  <a:lnTo>
                    <a:pt x="110782" y="108000"/>
                  </a:lnTo>
                  <a:lnTo>
                    <a:pt x="193027" y="108000"/>
                  </a:lnTo>
                  <a:lnTo>
                    <a:pt x="193027" y="80048"/>
                  </a:lnTo>
                  <a:lnTo>
                    <a:pt x="110782" y="80048"/>
                  </a:lnTo>
                  <a:lnTo>
                    <a:pt x="110782" y="29222"/>
                  </a:lnTo>
                  <a:lnTo>
                    <a:pt x="199466" y="29222"/>
                  </a:lnTo>
                  <a:lnTo>
                    <a:pt x="199466" y="0"/>
                  </a:lnTo>
                  <a:lnTo>
                    <a:pt x="76987" y="0"/>
                  </a:lnTo>
                  <a:lnTo>
                    <a:pt x="76987" y="29222"/>
                  </a:lnTo>
                  <a:lnTo>
                    <a:pt x="76987" y="80048"/>
                  </a:lnTo>
                  <a:lnTo>
                    <a:pt x="76987" y="108000"/>
                  </a:lnTo>
                  <a:lnTo>
                    <a:pt x="76987" y="160083"/>
                  </a:lnTo>
                  <a:lnTo>
                    <a:pt x="76987" y="189306"/>
                  </a:lnTo>
                  <a:lnTo>
                    <a:pt x="200113" y="189306"/>
                  </a:lnTo>
                  <a:lnTo>
                    <a:pt x="200113" y="160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6838" y="8460315"/>
              <a:ext cx="250583" cy="188770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4498412" y="5867992"/>
            <a:ext cx="480059" cy="497840"/>
          </a:xfrm>
          <a:custGeom>
            <a:avLst/>
            <a:gdLst/>
            <a:ahLst/>
            <a:cxnLst/>
            <a:rect l="l" t="t" r="r" b="b"/>
            <a:pathLst>
              <a:path w="480060" h="497839">
                <a:moveTo>
                  <a:pt x="435928" y="51160"/>
                </a:moveTo>
                <a:lnTo>
                  <a:pt x="43902" y="51160"/>
                </a:lnTo>
                <a:lnTo>
                  <a:pt x="43902" y="0"/>
                </a:lnTo>
                <a:lnTo>
                  <a:pt x="435928" y="0"/>
                </a:lnTo>
                <a:lnTo>
                  <a:pt x="435928" y="51160"/>
                </a:lnTo>
                <a:close/>
              </a:path>
              <a:path w="480060" h="497839">
                <a:moveTo>
                  <a:pt x="49467" y="228984"/>
                </a:moveTo>
                <a:lnTo>
                  <a:pt x="25146" y="178031"/>
                </a:lnTo>
                <a:lnTo>
                  <a:pt x="82781" y="165252"/>
                </a:lnTo>
                <a:lnTo>
                  <a:pt x="130811" y="144274"/>
                </a:lnTo>
                <a:lnTo>
                  <a:pt x="167789" y="116999"/>
                </a:lnTo>
                <a:lnTo>
                  <a:pt x="192272" y="85327"/>
                </a:lnTo>
                <a:lnTo>
                  <a:pt x="202815" y="51160"/>
                </a:lnTo>
                <a:lnTo>
                  <a:pt x="277634" y="51160"/>
                </a:lnTo>
                <a:lnTo>
                  <a:pt x="287763" y="85327"/>
                </a:lnTo>
                <a:lnTo>
                  <a:pt x="312020" y="116999"/>
                </a:lnTo>
                <a:lnTo>
                  <a:pt x="313096" y="117792"/>
                </a:lnTo>
                <a:lnTo>
                  <a:pt x="240121" y="117792"/>
                </a:lnTo>
                <a:lnTo>
                  <a:pt x="216395" y="150052"/>
                </a:lnTo>
                <a:lnTo>
                  <a:pt x="184616" y="177875"/>
                </a:lnTo>
                <a:lnTo>
                  <a:pt x="145634" y="200688"/>
                </a:lnTo>
                <a:lnTo>
                  <a:pt x="100301" y="217916"/>
                </a:lnTo>
                <a:lnTo>
                  <a:pt x="49467" y="228984"/>
                </a:lnTo>
                <a:close/>
              </a:path>
              <a:path w="480060" h="497839">
                <a:moveTo>
                  <a:pt x="431600" y="228984"/>
                </a:moveTo>
                <a:lnTo>
                  <a:pt x="380403" y="217916"/>
                </a:lnTo>
                <a:lnTo>
                  <a:pt x="334757" y="200688"/>
                </a:lnTo>
                <a:lnTo>
                  <a:pt x="295561" y="177875"/>
                </a:lnTo>
                <a:lnTo>
                  <a:pt x="263715" y="150052"/>
                </a:lnTo>
                <a:lnTo>
                  <a:pt x="240121" y="117792"/>
                </a:lnTo>
                <a:lnTo>
                  <a:pt x="313096" y="117792"/>
                </a:lnTo>
                <a:lnTo>
                  <a:pt x="349000" y="144274"/>
                </a:lnTo>
                <a:lnTo>
                  <a:pt x="397298" y="165252"/>
                </a:lnTo>
                <a:lnTo>
                  <a:pt x="455510" y="178031"/>
                </a:lnTo>
                <a:lnTo>
                  <a:pt x="431600" y="228984"/>
                </a:lnTo>
                <a:close/>
              </a:path>
              <a:path w="480060" h="497839">
                <a:moveTo>
                  <a:pt x="480037" y="316660"/>
                </a:moveTo>
                <a:lnTo>
                  <a:pt x="0" y="316660"/>
                </a:lnTo>
                <a:lnTo>
                  <a:pt x="0" y="264261"/>
                </a:lnTo>
                <a:lnTo>
                  <a:pt x="480037" y="264261"/>
                </a:lnTo>
                <a:lnTo>
                  <a:pt x="480037" y="316660"/>
                </a:lnTo>
                <a:close/>
              </a:path>
              <a:path w="480060" h="497839">
                <a:moveTo>
                  <a:pt x="270832" y="497372"/>
                </a:moveTo>
                <a:lnTo>
                  <a:pt x="206731" y="497372"/>
                </a:lnTo>
                <a:lnTo>
                  <a:pt x="206731" y="316660"/>
                </a:lnTo>
                <a:lnTo>
                  <a:pt x="270832" y="316660"/>
                </a:lnTo>
                <a:lnTo>
                  <a:pt x="270832" y="497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2426" y="5866547"/>
            <a:ext cx="481965" cy="435609"/>
          </a:xfrm>
          <a:custGeom>
            <a:avLst/>
            <a:gdLst/>
            <a:ahLst/>
            <a:cxnLst/>
            <a:rect l="l" t="t" r="r" b="b"/>
            <a:pathLst>
              <a:path w="481964" h="435610">
                <a:moveTo>
                  <a:pt x="175404" y="381849"/>
                </a:moveTo>
                <a:lnTo>
                  <a:pt x="111301" y="381849"/>
                </a:lnTo>
                <a:lnTo>
                  <a:pt x="111301" y="248377"/>
                </a:lnTo>
                <a:lnTo>
                  <a:pt x="83034" y="227793"/>
                </a:lnTo>
                <a:lnTo>
                  <a:pt x="61859" y="202528"/>
                </a:lnTo>
                <a:lnTo>
                  <a:pt x="48607" y="173009"/>
                </a:lnTo>
                <a:lnTo>
                  <a:pt x="44108" y="139660"/>
                </a:lnTo>
                <a:lnTo>
                  <a:pt x="50638" y="100176"/>
                </a:lnTo>
                <a:lnTo>
                  <a:pt x="69490" y="66181"/>
                </a:lnTo>
                <a:lnTo>
                  <a:pt x="99243" y="38422"/>
                </a:lnTo>
                <a:lnTo>
                  <a:pt x="138477" y="17641"/>
                </a:lnTo>
                <a:lnTo>
                  <a:pt x="185772" y="4586"/>
                </a:lnTo>
                <a:lnTo>
                  <a:pt x="239708" y="0"/>
                </a:lnTo>
                <a:lnTo>
                  <a:pt x="293690" y="4586"/>
                </a:lnTo>
                <a:lnTo>
                  <a:pt x="341106" y="17641"/>
                </a:lnTo>
                <a:lnTo>
                  <a:pt x="380507" y="38422"/>
                </a:lnTo>
                <a:lnTo>
                  <a:pt x="394912" y="51779"/>
                </a:lnTo>
                <a:lnTo>
                  <a:pt x="239708" y="51779"/>
                </a:lnTo>
                <a:lnTo>
                  <a:pt x="185759" y="57707"/>
                </a:lnTo>
                <a:lnTo>
                  <a:pt x="144043" y="75064"/>
                </a:lnTo>
                <a:lnTo>
                  <a:pt x="117129" y="102750"/>
                </a:lnTo>
                <a:lnTo>
                  <a:pt x="107586" y="139660"/>
                </a:lnTo>
                <a:lnTo>
                  <a:pt x="117129" y="176290"/>
                </a:lnTo>
                <a:lnTo>
                  <a:pt x="144043" y="204178"/>
                </a:lnTo>
                <a:lnTo>
                  <a:pt x="185759" y="221932"/>
                </a:lnTo>
                <a:lnTo>
                  <a:pt x="239708" y="228160"/>
                </a:lnTo>
                <a:lnTo>
                  <a:pt x="395897" y="228160"/>
                </a:lnTo>
                <a:lnTo>
                  <a:pt x="370591" y="247139"/>
                </a:lnTo>
                <a:lnTo>
                  <a:pt x="370591" y="272101"/>
                </a:lnTo>
                <a:lnTo>
                  <a:pt x="175404" y="272101"/>
                </a:lnTo>
                <a:lnTo>
                  <a:pt x="175404" y="381849"/>
                </a:lnTo>
                <a:close/>
              </a:path>
              <a:path w="481964" h="435610">
                <a:moveTo>
                  <a:pt x="395897" y="228160"/>
                </a:moveTo>
                <a:lnTo>
                  <a:pt x="239708" y="228160"/>
                </a:lnTo>
                <a:lnTo>
                  <a:pt x="293491" y="221932"/>
                </a:lnTo>
                <a:lnTo>
                  <a:pt x="335449" y="204178"/>
                </a:lnTo>
                <a:lnTo>
                  <a:pt x="362722" y="176290"/>
                </a:lnTo>
                <a:lnTo>
                  <a:pt x="372448" y="139660"/>
                </a:lnTo>
                <a:lnTo>
                  <a:pt x="362722" y="102750"/>
                </a:lnTo>
                <a:lnTo>
                  <a:pt x="335449" y="75064"/>
                </a:lnTo>
                <a:lnTo>
                  <a:pt x="293491" y="57707"/>
                </a:lnTo>
                <a:lnTo>
                  <a:pt x="239708" y="51779"/>
                </a:lnTo>
                <a:lnTo>
                  <a:pt x="394912" y="51779"/>
                </a:lnTo>
                <a:lnTo>
                  <a:pt x="410444" y="66181"/>
                </a:lnTo>
                <a:lnTo>
                  <a:pt x="429469" y="100176"/>
                </a:lnTo>
                <a:lnTo>
                  <a:pt x="436132" y="139660"/>
                </a:lnTo>
                <a:lnTo>
                  <a:pt x="431631" y="172438"/>
                </a:lnTo>
                <a:lnTo>
                  <a:pt x="418667" y="201522"/>
                </a:lnTo>
                <a:lnTo>
                  <a:pt x="398050" y="226545"/>
                </a:lnTo>
                <a:lnTo>
                  <a:pt x="395897" y="228160"/>
                </a:lnTo>
                <a:close/>
              </a:path>
              <a:path w="481964" h="435610">
                <a:moveTo>
                  <a:pt x="239708" y="278702"/>
                </a:moveTo>
                <a:lnTo>
                  <a:pt x="222820" y="278279"/>
                </a:lnTo>
                <a:lnTo>
                  <a:pt x="206474" y="277026"/>
                </a:lnTo>
                <a:lnTo>
                  <a:pt x="190669" y="274960"/>
                </a:lnTo>
                <a:lnTo>
                  <a:pt x="175404" y="272101"/>
                </a:lnTo>
                <a:lnTo>
                  <a:pt x="305049" y="272101"/>
                </a:lnTo>
                <a:lnTo>
                  <a:pt x="289591" y="274960"/>
                </a:lnTo>
                <a:lnTo>
                  <a:pt x="273536" y="277026"/>
                </a:lnTo>
                <a:lnTo>
                  <a:pt x="256901" y="278279"/>
                </a:lnTo>
                <a:lnTo>
                  <a:pt x="239708" y="278702"/>
                </a:lnTo>
                <a:close/>
              </a:path>
              <a:path w="481964" h="435610">
                <a:moveTo>
                  <a:pt x="370591" y="381849"/>
                </a:moveTo>
                <a:lnTo>
                  <a:pt x="305049" y="381849"/>
                </a:lnTo>
                <a:lnTo>
                  <a:pt x="305049" y="272101"/>
                </a:lnTo>
                <a:lnTo>
                  <a:pt x="370591" y="272101"/>
                </a:lnTo>
                <a:lnTo>
                  <a:pt x="370591" y="381849"/>
                </a:lnTo>
                <a:close/>
              </a:path>
              <a:path w="481964" h="435610">
                <a:moveTo>
                  <a:pt x="481681" y="435072"/>
                </a:moveTo>
                <a:lnTo>
                  <a:pt x="0" y="435072"/>
                </a:lnTo>
                <a:lnTo>
                  <a:pt x="0" y="381849"/>
                </a:lnTo>
                <a:lnTo>
                  <a:pt x="481681" y="381849"/>
                </a:lnTo>
                <a:lnTo>
                  <a:pt x="481681" y="435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88313" y="6603246"/>
            <a:ext cx="504190" cy="527050"/>
          </a:xfrm>
          <a:custGeom>
            <a:avLst/>
            <a:gdLst/>
            <a:ahLst/>
            <a:cxnLst/>
            <a:rect l="l" t="t" r="r" b="b"/>
            <a:pathLst>
              <a:path w="504189" h="527050">
                <a:moveTo>
                  <a:pt x="422737" y="526874"/>
                </a:moveTo>
                <a:lnTo>
                  <a:pt x="357812" y="526874"/>
                </a:lnTo>
                <a:lnTo>
                  <a:pt x="357812" y="0"/>
                </a:lnTo>
                <a:lnTo>
                  <a:pt x="422737" y="0"/>
                </a:lnTo>
                <a:lnTo>
                  <a:pt x="422737" y="206707"/>
                </a:lnTo>
                <a:lnTo>
                  <a:pt x="503946" y="206707"/>
                </a:lnTo>
                <a:lnTo>
                  <a:pt x="503946" y="261781"/>
                </a:lnTo>
                <a:lnTo>
                  <a:pt x="422737" y="261781"/>
                </a:lnTo>
                <a:lnTo>
                  <a:pt x="422737" y="526874"/>
                </a:lnTo>
                <a:close/>
              </a:path>
              <a:path w="504189" h="527050">
                <a:moveTo>
                  <a:pt x="39985" y="417127"/>
                </a:moveTo>
                <a:lnTo>
                  <a:pt x="0" y="364722"/>
                </a:lnTo>
                <a:lnTo>
                  <a:pt x="39350" y="339939"/>
                </a:lnTo>
                <a:lnTo>
                  <a:pt x="72302" y="306769"/>
                </a:lnTo>
                <a:lnTo>
                  <a:pt x="98470" y="267122"/>
                </a:lnTo>
                <a:lnTo>
                  <a:pt x="117621" y="222674"/>
                </a:lnTo>
                <a:lnTo>
                  <a:pt x="129421" y="175257"/>
                </a:lnTo>
                <a:lnTo>
                  <a:pt x="133561" y="126665"/>
                </a:lnTo>
                <a:lnTo>
                  <a:pt x="133561" y="42286"/>
                </a:lnTo>
                <a:lnTo>
                  <a:pt x="198280" y="42286"/>
                </a:lnTo>
                <a:lnTo>
                  <a:pt x="198280" y="126665"/>
                </a:lnTo>
                <a:lnTo>
                  <a:pt x="201980" y="173452"/>
                </a:lnTo>
                <a:lnTo>
                  <a:pt x="213243" y="218886"/>
                </a:lnTo>
                <a:lnTo>
                  <a:pt x="229186" y="255594"/>
                </a:lnTo>
                <a:lnTo>
                  <a:pt x="166538" y="255594"/>
                </a:lnTo>
                <a:lnTo>
                  <a:pt x="145402" y="306769"/>
                </a:lnTo>
                <a:lnTo>
                  <a:pt x="117097" y="351833"/>
                </a:lnTo>
                <a:lnTo>
                  <a:pt x="81875" y="389160"/>
                </a:lnTo>
                <a:lnTo>
                  <a:pt x="39985" y="417127"/>
                </a:lnTo>
                <a:close/>
              </a:path>
              <a:path w="504189" h="527050">
                <a:moveTo>
                  <a:pt x="287115" y="407221"/>
                </a:moveTo>
                <a:lnTo>
                  <a:pt x="247261" y="380776"/>
                </a:lnTo>
                <a:lnTo>
                  <a:pt x="213765" y="345722"/>
                </a:lnTo>
                <a:lnTo>
                  <a:pt x="186799" y="303511"/>
                </a:lnTo>
                <a:lnTo>
                  <a:pt x="166538" y="255594"/>
                </a:lnTo>
                <a:lnTo>
                  <a:pt x="229186" y="255594"/>
                </a:lnTo>
                <a:lnTo>
                  <a:pt x="231696" y="261375"/>
                </a:lnTo>
                <a:lnTo>
                  <a:pt x="256969" y="299324"/>
                </a:lnTo>
                <a:lnTo>
                  <a:pt x="288688" y="331142"/>
                </a:lnTo>
                <a:lnTo>
                  <a:pt x="326482" y="355236"/>
                </a:lnTo>
                <a:lnTo>
                  <a:pt x="287115" y="4072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9641" y="6603246"/>
            <a:ext cx="434340" cy="520700"/>
          </a:xfrm>
          <a:custGeom>
            <a:avLst/>
            <a:gdLst/>
            <a:ahLst/>
            <a:cxnLst/>
            <a:rect l="l" t="t" r="r" b="b"/>
            <a:pathLst>
              <a:path w="434339" h="520700">
                <a:moveTo>
                  <a:pt x="434071" y="120268"/>
                </a:moveTo>
                <a:lnTo>
                  <a:pt x="369358" y="120268"/>
                </a:lnTo>
                <a:lnTo>
                  <a:pt x="369358" y="0"/>
                </a:lnTo>
                <a:lnTo>
                  <a:pt x="434071" y="0"/>
                </a:lnTo>
                <a:lnTo>
                  <a:pt x="434071" y="120268"/>
                </a:lnTo>
                <a:close/>
              </a:path>
              <a:path w="434339" h="520700">
                <a:moveTo>
                  <a:pt x="138920" y="271686"/>
                </a:moveTo>
                <a:lnTo>
                  <a:pt x="93485" y="265717"/>
                </a:lnTo>
                <a:lnTo>
                  <a:pt x="55086" y="248787"/>
                </a:lnTo>
                <a:lnTo>
                  <a:pt x="25511" y="222360"/>
                </a:lnTo>
                <a:lnTo>
                  <a:pt x="6552" y="187901"/>
                </a:lnTo>
                <a:lnTo>
                  <a:pt x="0" y="146876"/>
                </a:lnTo>
                <a:lnTo>
                  <a:pt x="6552" y="106337"/>
                </a:lnTo>
                <a:lnTo>
                  <a:pt x="25511" y="72147"/>
                </a:lnTo>
                <a:lnTo>
                  <a:pt x="55086" y="45848"/>
                </a:lnTo>
                <a:lnTo>
                  <a:pt x="93485" y="28986"/>
                </a:lnTo>
                <a:lnTo>
                  <a:pt x="138920" y="23104"/>
                </a:lnTo>
                <a:lnTo>
                  <a:pt x="187088" y="30047"/>
                </a:lnTo>
                <a:lnTo>
                  <a:pt x="227315" y="49869"/>
                </a:lnTo>
                <a:lnTo>
                  <a:pt x="254000" y="77359"/>
                </a:lnTo>
                <a:lnTo>
                  <a:pt x="138920" y="77359"/>
                </a:lnTo>
                <a:lnTo>
                  <a:pt x="107713" y="82157"/>
                </a:lnTo>
                <a:lnTo>
                  <a:pt x="83269" y="96105"/>
                </a:lnTo>
                <a:lnTo>
                  <a:pt x="67327" y="118059"/>
                </a:lnTo>
                <a:lnTo>
                  <a:pt x="61627" y="146876"/>
                </a:lnTo>
                <a:lnTo>
                  <a:pt x="67327" y="175593"/>
                </a:lnTo>
                <a:lnTo>
                  <a:pt x="83269" y="197732"/>
                </a:lnTo>
                <a:lnTo>
                  <a:pt x="107713" y="211980"/>
                </a:lnTo>
                <a:lnTo>
                  <a:pt x="138920" y="217022"/>
                </a:lnTo>
                <a:lnTo>
                  <a:pt x="253800" y="217022"/>
                </a:lnTo>
                <a:lnTo>
                  <a:pt x="227959" y="244249"/>
                </a:lnTo>
                <a:lnTo>
                  <a:pt x="187497" y="264505"/>
                </a:lnTo>
                <a:lnTo>
                  <a:pt x="138920" y="271686"/>
                </a:lnTo>
                <a:close/>
              </a:path>
              <a:path w="434339" h="520700">
                <a:moveTo>
                  <a:pt x="253800" y="217022"/>
                </a:moveTo>
                <a:lnTo>
                  <a:pt x="138920" y="217022"/>
                </a:lnTo>
                <a:lnTo>
                  <a:pt x="169617" y="211980"/>
                </a:lnTo>
                <a:lnTo>
                  <a:pt x="193743" y="197732"/>
                </a:lnTo>
                <a:lnTo>
                  <a:pt x="209522" y="175593"/>
                </a:lnTo>
                <a:lnTo>
                  <a:pt x="215177" y="146876"/>
                </a:lnTo>
                <a:lnTo>
                  <a:pt x="209522" y="118059"/>
                </a:lnTo>
                <a:lnTo>
                  <a:pt x="193743" y="96105"/>
                </a:lnTo>
                <a:lnTo>
                  <a:pt x="169617" y="82157"/>
                </a:lnTo>
                <a:lnTo>
                  <a:pt x="138920" y="77359"/>
                </a:lnTo>
                <a:lnTo>
                  <a:pt x="254000" y="77359"/>
                </a:lnTo>
                <a:lnTo>
                  <a:pt x="257147" y="80600"/>
                </a:lnTo>
                <a:lnTo>
                  <a:pt x="274127" y="120268"/>
                </a:lnTo>
                <a:lnTo>
                  <a:pt x="434071" y="120268"/>
                </a:lnTo>
                <a:lnTo>
                  <a:pt x="434071" y="172253"/>
                </a:lnTo>
                <a:lnTo>
                  <a:pt x="274337" y="172253"/>
                </a:lnTo>
                <a:lnTo>
                  <a:pt x="257756" y="212854"/>
                </a:lnTo>
                <a:lnTo>
                  <a:pt x="253800" y="217022"/>
                </a:lnTo>
                <a:close/>
              </a:path>
              <a:path w="434339" h="520700">
                <a:moveTo>
                  <a:pt x="434071" y="283031"/>
                </a:moveTo>
                <a:lnTo>
                  <a:pt x="369358" y="283031"/>
                </a:lnTo>
                <a:lnTo>
                  <a:pt x="369358" y="172253"/>
                </a:lnTo>
                <a:lnTo>
                  <a:pt x="434071" y="172253"/>
                </a:lnTo>
                <a:lnTo>
                  <a:pt x="434071" y="283031"/>
                </a:lnTo>
                <a:close/>
              </a:path>
              <a:path w="434339" h="520700">
                <a:moveTo>
                  <a:pt x="434071" y="520687"/>
                </a:moveTo>
                <a:lnTo>
                  <a:pt x="86772" y="520687"/>
                </a:lnTo>
                <a:lnTo>
                  <a:pt x="86772" y="307379"/>
                </a:lnTo>
                <a:lnTo>
                  <a:pt x="150874" y="307379"/>
                </a:lnTo>
                <a:lnTo>
                  <a:pt x="150874" y="363282"/>
                </a:lnTo>
                <a:lnTo>
                  <a:pt x="434071" y="363282"/>
                </a:lnTo>
                <a:lnTo>
                  <a:pt x="434071" y="413828"/>
                </a:lnTo>
                <a:lnTo>
                  <a:pt x="150874" y="413828"/>
                </a:lnTo>
                <a:lnTo>
                  <a:pt x="150874" y="468082"/>
                </a:lnTo>
                <a:lnTo>
                  <a:pt x="434071" y="468082"/>
                </a:lnTo>
                <a:lnTo>
                  <a:pt x="434071" y="520687"/>
                </a:lnTo>
                <a:close/>
              </a:path>
              <a:path w="434339" h="520700">
                <a:moveTo>
                  <a:pt x="434071" y="363282"/>
                </a:moveTo>
                <a:lnTo>
                  <a:pt x="369358" y="363282"/>
                </a:lnTo>
                <a:lnTo>
                  <a:pt x="369358" y="307379"/>
                </a:lnTo>
                <a:lnTo>
                  <a:pt x="434071" y="307379"/>
                </a:lnTo>
                <a:lnTo>
                  <a:pt x="434071" y="363282"/>
                </a:lnTo>
                <a:close/>
              </a:path>
              <a:path w="434339" h="520700">
                <a:moveTo>
                  <a:pt x="434071" y="468082"/>
                </a:moveTo>
                <a:lnTo>
                  <a:pt x="369358" y="468082"/>
                </a:lnTo>
                <a:lnTo>
                  <a:pt x="369358" y="413828"/>
                </a:lnTo>
                <a:lnTo>
                  <a:pt x="434071" y="413828"/>
                </a:lnTo>
                <a:lnTo>
                  <a:pt x="434071" y="468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31272" y="3923672"/>
            <a:ext cx="328930" cy="428625"/>
          </a:xfrm>
          <a:custGeom>
            <a:avLst/>
            <a:gdLst/>
            <a:ahLst/>
            <a:cxnLst/>
            <a:rect l="l" t="t" r="r" b="b"/>
            <a:pathLst>
              <a:path w="328929" h="428625">
                <a:moveTo>
                  <a:pt x="328753" y="428264"/>
                </a:moveTo>
                <a:lnTo>
                  <a:pt x="7625" y="428264"/>
                </a:lnTo>
                <a:lnTo>
                  <a:pt x="7625" y="348223"/>
                </a:lnTo>
                <a:lnTo>
                  <a:pt x="164271" y="216607"/>
                </a:lnTo>
                <a:lnTo>
                  <a:pt x="185920" y="197264"/>
                </a:lnTo>
                <a:lnTo>
                  <a:pt x="202196" y="178985"/>
                </a:lnTo>
                <a:lnTo>
                  <a:pt x="212444" y="160125"/>
                </a:lnTo>
                <a:lnTo>
                  <a:pt x="216006" y="139041"/>
                </a:lnTo>
                <a:lnTo>
                  <a:pt x="211861" y="116800"/>
                </a:lnTo>
                <a:lnTo>
                  <a:pt x="200315" y="100052"/>
                </a:lnTo>
                <a:lnTo>
                  <a:pt x="182703" y="89492"/>
                </a:lnTo>
                <a:lnTo>
                  <a:pt x="160356" y="85818"/>
                </a:lnTo>
                <a:lnTo>
                  <a:pt x="137934" y="89605"/>
                </a:lnTo>
                <a:lnTo>
                  <a:pt x="120575" y="100645"/>
                </a:lnTo>
                <a:lnTo>
                  <a:pt x="109400" y="118454"/>
                </a:lnTo>
                <a:lnTo>
                  <a:pt x="105529" y="142549"/>
                </a:lnTo>
                <a:lnTo>
                  <a:pt x="0" y="142549"/>
                </a:lnTo>
                <a:lnTo>
                  <a:pt x="7278" y="93898"/>
                </a:lnTo>
                <a:lnTo>
                  <a:pt x="28397" y="54317"/>
                </a:lnTo>
                <a:lnTo>
                  <a:pt x="61913" y="24807"/>
                </a:lnTo>
                <a:lnTo>
                  <a:pt x="106380" y="6368"/>
                </a:lnTo>
                <a:lnTo>
                  <a:pt x="160356" y="0"/>
                </a:lnTo>
                <a:lnTo>
                  <a:pt x="215705" y="5987"/>
                </a:lnTo>
                <a:lnTo>
                  <a:pt x="261131" y="23144"/>
                </a:lnTo>
                <a:lnTo>
                  <a:pt x="295270" y="50263"/>
                </a:lnTo>
                <a:lnTo>
                  <a:pt x="316754" y="86134"/>
                </a:lnTo>
                <a:lnTo>
                  <a:pt x="324219" y="129552"/>
                </a:lnTo>
                <a:lnTo>
                  <a:pt x="318901" y="165547"/>
                </a:lnTo>
                <a:lnTo>
                  <a:pt x="300076" y="203070"/>
                </a:lnTo>
                <a:lnTo>
                  <a:pt x="263435" y="246433"/>
                </a:lnTo>
                <a:lnTo>
                  <a:pt x="204670" y="299950"/>
                </a:lnTo>
                <a:lnTo>
                  <a:pt x="162005" y="336670"/>
                </a:lnTo>
                <a:lnTo>
                  <a:pt x="162005" y="339146"/>
                </a:lnTo>
                <a:lnTo>
                  <a:pt x="328753" y="339146"/>
                </a:lnTo>
                <a:lnTo>
                  <a:pt x="328753" y="428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4673200" y="8301108"/>
            <a:ext cx="665480" cy="189230"/>
            <a:chOff x="4673200" y="8301108"/>
            <a:chExt cx="665480" cy="18923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3200" y="8301108"/>
              <a:ext cx="197538" cy="18877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1394" y="8301108"/>
              <a:ext cx="174791" cy="18877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106842" y="830110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33800" y="188770"/>
                  </a:moveTo>
                  <a:lnTo>
                    <a:pt x="0" y="188770"/>
                  </a:lnTo>
                  <a:lnTo>
                    <a:pt x="0" y="0"/>
                  </a:lnTo>
                  <a:lnTo>
                    <a:pt x="33800" y="0"/>
                  </a:lnTo>
                  <a:lnTo>
                    <a:pt x="33800" y="18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3819" y="8301108"/>
              <a:ext cx="154809" cy="18877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325537" y="8618790"/>
            <a:ext cx="1296035" cy="194310"/>
            <a:chOff x="4325537" y="8618790"/>
            <a:chExt cx="1296035" cy="194310"/>
          </a:xfrm>
        </p:grpSpPr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5537" y="8621371"/>
              <a:ext cx="140441" cy="1887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1699" y="8621371"/>
              <a:ext cx="152873" cy="1916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0846" y="8618790"/>
              <a:ext cx="144585" cy="19420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871797" y="8621371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33797" y="188770"/>
                  </a:moveTo>
                  <a:lnTo>
                    <a:pt x="0" y="188770"/>
                  </a:lnTo>
                  <a:lnTo>
                    <a:pt x="0" y="0"/>
                  </a:lnTo>
                  <a:lnTo>
                    <a:pt x="33797" y="0"/>
                  </a:lnTo>
                  <a:lnTo>
                    <a:pt x="33797" y="18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8775" y="8621371"/>
              <a:ext cx="154807" cy="18877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146662" y="8621902"/>
              <a:ext cx="123189" cy="188595"/>
            </a:xfrm>
            <a:custGeom>
              <a:avLst/>
              <a:gdLst/>
              <a:ahLst/>
              <a:cxnLst/>
              <a:rect l="l" t="t" r="r" b="b"/>
              <a:pathLst>
                <a:path w="123189" h="188595">
                  <a:moveTo>
                    <a:pt x="123139" y="160096"/>
                  </a:moveTo>
                  <a:lnTo>
                    <a:pt x="33794" y="160096"/>
                  </a:lnTo>
                  <a:lnTo>
                    <a:pt x="33794" y="108000"/>
                  </a:lnTo>
                  <a:lnTo>
                    <a:pt x="116039" y="108000"/>
                  </a:lnTo>
                  <a:lnTo>
                    <a:pt x="116039" y="80048"/>
                  </a:lnTo>
                  <a:lnTo>
                    <a:pt x="33794" y="80048"/>
                  </a:lnTo>
                  <a:lnTo>
                    <a:pt x="33794" y="27952"/>
                  </a:lnTo>
                  <a:lnTo>
                    <a:pt x="122491" y="27952"/>
                  </a:lnTo>
                  <a:lnTo>
                    <a:pt x="122491" y="0"/>
                  </a:lnTo>
                  <a:lnTo>
                    <a:pt x="0" y="0"/>
                  </a:lnTo>
                  <a:lnTo>
                    <a:pt x="0" y="27952"/>
                  </a:lnTo>
                  <a:lnTo>
                    <a:pt x="0" y="80048"/>
                  </a:lnTo>
                  <a:lnTo>
                    <a:pt x="0" y="108000"/>
                  </a:lnTo>
                  <a:lnTo>
                    <a:pt x="0" y="160096"/>
                  </a:lnTo>
                  <a:lnTo>
                    <a:pt x="0" y="188048"/>
                  </a:lnTo>
                  <a:lnTo>
                    <a:pt x="123139" y="188048"/>
                  </a:lnTo>
                  <a:lnTo>
                    <a:pt x="123139" y="160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2939" y="8618790"/>
              <a:ext cx="144589" cy="19420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76989" y="8618790"/>
              <a:ext cx="144579" cy="194208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7232272" y="5838904"/>
            <a:ext cx="447675" cy="516890"/>
          </a:xfrm>
          <a:custGeom>
            <a:avLst/>
            <a:gdLst/>
            <a:ahLst/>
            <a:cxnLst/>
            <a:rect l="l" t="t" r="r" b="b"/>
            <a:pathLst>
              <a:path w="447675" h="516889">
                <a:moveTo>
                  <a:pt x="434074" y="76740"/>
                </a:moveTo>
                <a:lnTo>
                  <a:pt x="369354" y="76740"/>
                </a:lnTo>
                <a:lnTo>
                  <a:pt x="369354" y="0"/>
                </a:lnTo>
                <a:lnTo>
                  <a:pt x="434074" y="0"/>
                </a:lnTo>
                <a:lnTo>
                  <a:pt x="434074" y="76740"/>
                </a:lnTo>
                <a:close/>
              </a:path>
              <a:path w="447675" h="516889">
                <a:moveTo>
                  <a:pt x="138920" y="301394"/>
                </a:moveTo>
                <a:lnTo>
                  <a:pt x="93961" y="294870"/>
                </a:lnTo>
                <a:lnTo>
                  <a:pt x="55620" y="276434"/>
                </a:lnTo>
                <a:lnTo>
                  <a:pt x="25867" y="247789"/>
                </a:lnTo>
                <a:lnTo>
                  <a:pt x="6671" y="210638"/>
                </a:lnTo>
                <a:lnTo>
                  <a:pt x="0" y="166684"/>
                </a:lnTo>
                <a:lnTo>
                  <a:pt x="6671" y="122468"/>
                </a:lnTo>
                <a:lnTo>
                  <a:pt x="25867" y="85213"/>
                </a:lnTo>
                <a:lnTo>
                  <a:pt x="55620" y="56533"/>
                </a:lnTo>
                <a:lnTo>
                  <a:pt x="93961" y="38043"/>
                </a:lnTo>
                <a:lnTo>
                  <a:pt x="138920" y="31356"/>
                </a:lnTo>
                <a:lnTo>
                  <a:pt x="169569" y="34560"/>
                </a:lnTo>
                <a:lnTo>
                  <a:pt x="197688" y="43527"/>
                </a:lnTo>
                <a:lnTo>
                  <a:pt x="222598" y="57755"/>
                </a:lnTo>
                <a:lnTo>
                  <a:pt x="243625" y="76740"/>
                </a:lnTo>
                <a:lnTo>
                  <a:pt x="434074" y="76740"/>
                </a:lnTo>
                <a:lnTo>
                  <a:pt x="434074" y="89324"/>
                </a:lnTo>
                <a:lnTo>
                  <a:pt x="138920" y="89324"/>
                </a:lnTo>
                <a:lnTo>
                  <a:pt x="107800" y="94797"/>
                </a:lnTo>
                <a:lnTo>
                  <a:pt x="83346" y="110366"/>
                </a:lnTo>
                <a:lnTo>
                  <a:pt x="67356" y="134754"/>
                </a:lnTo>
                <a:lnTo>
                  <a:pt x="61627" y="166684"/>
                </a:lnTo>
                <a:lnTo>
                  <a:pt x="67356" y="198585"/>
                </a:lnTo>
                <a:lnTo>
                  <a:pt x="83346" y="222925"/>
                </a:lnTo>
                <a:lnTo>
                  <a:pt x="107800" y="238484"/>
                </a:lnTo>
                <a:lnTo>
                  <a:pt x="138920" y="244044"/>
                </a:lnTo>
                <a:lnTo>
                  <a:pt x="434074" y="244044"/>
                </a:lnTo>
                <a:lnTo>
                  <a:pt x="434074" y="256009"/>
                </a:lnTo>
                <a:lnTo>
                  <a:pt x="243831" y="256009"/>
                </a:lnTo>
                <a:lnTo>
                  <a:pt x="222801" y="275024"/>
                </a:lnTo>
                <a:lnTo>
                  <a:pt x="197868" y="289300"/>
                </a:lnTo>
                <a:lnTo>
                  <a:pt x="169689" y="298277"/>
                </a:lnTo>
                <a:lnTo>
                  <a:pt x="138920" y="301394"/>
                </a:lnTo>
                <a:close/>
              </a:path>
              <a:path w="447675" h="516889">
                <a:moveTo>
                  <a:pt x="434074" y="244044"/>
                </a:moveTo>
                <a:lnTo>
                  <a:pt x="138920" y="244044"/>
                </a:lnTo>
                <a:lnTo>
                  <a:pt x="169096" y="238484"/>
                </a:lnTo>
                <a:lnTo>
                  <a:pt x="193282" y="222925"/>
                </a:lnTo>
                <a:lnTo>
                  <a:pt x="209352" y="198585"/>
                </a:lnTo>
                <a:lnTo>
                  <a:pt x="215182" y="166684"/>
                </a:lnTo>
                <a:lnTo>
                  <a:pt x="209352" y="134754"/>
                </a:lnTo>
                <a:lnTo>
                  <a:pt x="193282" y="110366"/>
                </a:lnTo>
                <a:lnTo>
                  <a:pt x="169096" y="94797"/>
                </a:lnTo>
                <a:lnTo>
                  <a:pt x="138920" y="89324"/>
                </a:lnTo>
                <a:lnTo>
                  <a:pt x="434074" y="89324"/>
                </a:lnTo>
                <a:lnTo>
                  <a:pt x="434074" y="129139"/>
                </a:lnTo>
                <a:lnTo>
                  <a:pt x="271862" y="129139"/>
                </a:lnTo>
                <a:lnTo>
                  <a:pt x="274059" y="138109"/>
                </a:lnTo>
                <a:lnTo>
                  <a:pt x="275676" y="147370"/>
                </a:lnTo>
                <a:lnTo>
                  <a:pt x="276674" y="156901"/>
                </a:lnTo>
                <a:lnTo>
                  <a:pt x="277015" y="166684"/>
                </a:lnTo>
                <a:lnTo>
                  <a:pt x="276677" y="176312"/>
                </a:lnTo>
                <a:lnTo>
                  <a:pt x="275701" y="185689"/>
                </a:lnTo>
                <a:lnTo>
                  <a:pt x="274146" y="194795"/>
                </a:lnTo>
                <a:lnTo>
                  <a:pt x="272069" y="203610"/>
                </a:lnTo>
                <a:lnTo>
                  <a:pt x="434074" y="203610"/>
                </a:lnTo>
                <a:lnTo>
                  <a:pt x="434074" y="244044"/>
                </a:lnTo>
                <a:close/>
              </a:path>
              <a:path w="447675" h="516889">
                <a:moveTo>
                  <a:pt x="434074" y="203610"/>
                </a:moveTo>
                <a:lnTo>
                  <a:pt x="369354" y="203610"/>
                </a:lnTo>
                <a:lnTo>
                  <a:pt x="369354" y="129139"/>
                </a:lnTo>
                <a:lnTo>
                  <a:pt x="434074" y="129139"/>
                </a:lnTo>
                <a:lnTo>
                  <a:pt x="434074" y="203610"/>
                </a:lnTo>
                <a:close/>
              </a:path>
              <a:path w="447675" h="516889">
                <a:moveTo>
                  <a:pt x="434074" y="386799"/>
                </a:moveTo>
                <a:lnTo>
                  <a:pt x="369354" y="386799"/>
                </a:lnTo>
                <a:lnTo>
                  <a:pt x="369354" y="256009"/>
                </a:lnTo>
                <a:lnTo>
                  <a:pt x="434074" y="256009"/>
                </a:lnTo>
                <a:lnTo>
                  <a:pt x="434074" y="386799"/>
                </a:lnTo>
                <a:close/>
              </a:path>
              <a:path w="447675" h="516889">
                <a:moveTo>
                  <a:pt x="447265" y="516557"/>
                </a:moveTo>
                <a:lnTo>
                  <a:pt x="88422" y="516557"/>
                </a:lnTo>
                <a:lnTo>
                  <a:pt x="88422" y="347397"/>
                </a:lnTo>
                <a:lnTo>
                  <a:pt x="153142" y="347397"/>
                </a:lnTo>
                <a:lnTo>
                  <a:pt x="153142" y="463952"/>
                </a:lnTo>
                <a:lnTo>
                  <a:pt x="447265" y="463952"/>
                </a:lnTo>
                <a:lnTo>
                  <a:pt x="447265" y="516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57011" y="5838492"/>
            <a:ext cx="491490" cy="517525"/>
          </a:xfrm>
          <a:custGeom>
            <a:avLst/>
            <a:gdLst/>
            <a:ahLst/>
            <a:cxnLst/>
            <a:rect l="l" t="t" r="r" b="b"/>
            <a:pathLst>
              <a:path w="491490" h="517525">
                <a:moveTo>
                  <a:pt x="417791" y="380197"/>
                </a:moveTo>
                <a:lnTo>
                  <a:pt x="352040" y="380197"/>
                </a:lnTo>
                <a:lnTo>
                  <a:pt x="352040" y="0"/>
                </a:lnTo>
                <a:lnTo>
                  <a:pt x="417791" y="0"/>
                </a:lnTo>
                <a:lnTo>
                  <a:pt x="417791" y="151625"/>
                </a:lnTo>
                <a:lnTo>
                  <a:pt x="491371" y="151625"/>
                </a:lnTo>
                <a:lnTo>
                  <a:pt x="491371" y="205468"/>
                </a:lnTo>
                <a:lnTo>
                  <a:pt x="417791" y="205468"/>
                </a:lnTo>
                <a:lnTo>
                  <a:pt x="417791" y="380197"/>
                </a:lnTo>
                <a:close/>
              </a:path>
              <a:path w="491490" h="517525">
                <a:moveTo>
                  <a:pt x="27207" y="325736"/>
                </a:moveTo>
                <a:lnTo>
                  <a:pt x="0" y="274163"/>
                </a:lnTo>
                <a:lnTo>
                  <a:pt x="56234" y="254156"/>
                </a:lnTo>
                <a:lnTo>
                  <a:pt x="103950" y="229497"/>
                </a:lnTo>
                <a:lnTo>
                  <a:pt x="142837" y="200620"/>
                </a:lnTo>
                <a:lnTo>
                  <a:pt x="172585" y="167960"/>
                </a:lnTo>
                <a:lnTo>
                  <a:pt x="192886" y="131954"/>
                </a:lnTo>
                <a:lnTo>
                  <a:pt x="203431" y="93037"/>
                </a:lnTo>
                <a:lnTo>
                  <a:pt x="22466" y="93037"/>
                </a:lnTo>
                <a:lnTo>
                  <a:pt x="22466" y="39814"/>
                </a:lnTo>
                <a:lnTo>
                  <a:pt x="274544" y="39814"/>
                </a:lnTo>
                <a:lnTo>
                  <a:pt x="271137" y="85057"/>
                </a:lnTo>
                <a:lnTo>
                  <a:pt x="261200" y="127194"/>
                </a:lnTo>
                <a:lnTo>
                  <a:pt x="244954" y="166111"/>
                </a:lnTo>
                <a:lnTo>
                  <a:pt x="222615" y="201697"/>
                </a:lnTo>
                <a:lnTo>
                  <a:pt x="194404" y="233840"/>
                </a:lnTo>
                <a:lnTo>
                  <a:pt x="160539" y="262427"/>
                </a:lnTo>
                <a:lnTo>
                  <a:pt x="121238" y="287347"/>
                </a:lnTo>
                <a:lnTo>
                  <a:pt x="76721" y="308487"/>
                </a:lnTo>
                <a:lnTo>
                  <a:pt x="27207" y="325736"/>
                </a:lnTo>
                <a:close/>
              </a:path>
              <a:path w="491490" h="517525">
                <a:moveTo>
                  <a:pt x="437574" y="516970"/>
                </a:moveTo>
                <a:lnTo>
                  <a:pt x="79353" y="516970"/>
                </a:lnTo>
                <a:lnTo>
                  <a:pt x="79353" y="341415"/>
                </a:lnTo>
                <a:lnTo>
                  <a:pt x="144690" y="341415"/>
                </a:lnTo>
                <a:lnTo>
                  <a:pt x="144690" y="464365"/>
                </a:lnTo>
                <a:lnTo>
                  <a:pt x="437574" y="464365"/>
                </a:lnTo>
                <a:lnTo>
                  <a:pt x="437574" y="516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34539" y="6603246"/>
            <a:ext cx="445134" cy="520700"/>
          </a:xfrm>
          <a:custGeom>
            <a:avLst/>
            <a:gdLst/>
            <a:ahLst/>
            <a:cxnLst/>
            <a:rect l="l" t="t" r="r" b="b"/>
            <a:pathLst>
              <a:path w="445134" h="520700">
                <a:moveTo>
                  <a:pt x="429127" y="266119"/>
                </a:moveTo>
                <a:lnTo>
                  <a:pt x="364201" y="266119"/>
                </a:lnTo>
                <a:lnTo>
                  <a:pt x="364201" y="0"/>
                </a:lnTo>
                <a:lnTo>
                  <a:pt x="429127" y="0"/>
                </a:lnTo>
                <a:lnTo>
                  <a:pt x="429127" y="266119"/>
                </a:lnTo>
                <a:close/>
              </a:path>
              <a:path w="445134" h="520700">
                <a:moveTo>
                  <a:pt x="139950" y="254774"/>
                </a:moveTo>
                <a:lnTo>
                  <a:pt x="84055" y="245895"/>
                </a:lnTo>
                <a:lnTo>
                  <a:pt x="39676" y="221352"/>
                </a:lnTo>
                <a:lnTo>
                  <a:pt x="10447" y="183815"/>
                </a:lnTo>
                <a:lnTo>
                  <a:pt x="0" y="135951"/>
                </a:lnTo>
                <a:lnTo>
                  <a:pt x="10472" y="87985"/>
                </a:lnTo>
                <a:lnTo>
                  <a:pt x="39676" y="50335"/>
                </a:lnTo>
                <a:lnTo>
                  <a:pt x="84055" y="25651"/>
                </a:lnTo>
                <a:lnTo>
                  <a:pt x="139950" y="16710"/>
                </a:lnTo>
                <a:lnTo>
                  <a:pt x="195343" y="25651"/>
                </a:lnTo>
                <a:lnTo>
                  <a:pt x="239451" y="50335"/>
                </a:lnTo>
                <a:lnTo>
                  <a:pt x="254950" y="70342"/>
                </a:lnTo>
                <a:lnTo>
                  <a:pt x="139950" y="70342"/>
                </a:lnTo>
                <a:lnTo>
                  <a:pt x="109098" y="74852"/>
                </a:lnTo>
                <a:lnTo>
                  <a:pt x="84661" y="87985"/>
                </a:lnTo>
                <a:lnTo>
                  <a:pt x="68648" y="108699"/>
                </a:lnTo>
                <a:lnTo>
                  <a:pt x="63070" y="135951"/>
                </a:lnTo>
                <a:lnTo>
                  <a:pt x="68648" y="163442"/>
                </a:lnTo>
                <a:lnTo>
                  <a:pt x="84661" y="184300"/>
                </a:lnTo>
                <a:lnTo>
                  <a:pt x="109098" y="197537"/>
                </a:lnTo>
                <a:lnTo>
                  <a:pt x="139950" y="202169"/>
                </a:lnTo>
                <a:lnTo>
                  <a:pt x="254369" y="202169"/>
                </a:lnTo>
                <a:lnTo>
                  <a:pt x="239451" y="221352"/>
                </a:lnTo>
                <a:lnTo>
                  <a:pt x="195343" y="245895"/>
                </a:lnTo>
                <a:lnTo>
                  <a:pt x="139950" y="254774"/>
                </a:lnTo>
                <a:close/>
              </a:path>
              <a:path w="445134" h="520700">
                <a:moveTo>
                  <a:pt x="254369" y="202169"/>
                </a:moveTo>
                <a:lnTo>
                  <a:pt x="139950" y="202169"/>
                </a:lnTo>
                <a:lnTo>
                  <a:pt x="170507" y="197537"/>
                </a:lnTo>
                <a:lnTo>
                  <a:pt x="194725" y="184300"/>
                </a:lnTo>
                <a:lnTo>
                  <a:pt x="210673" y="163442"/>
                </a:lnTo>
                <a:lnTo>
                  <a:pt x="216418" y="135951"/>
                </a:lnTo>
                <a:lnTo>
                  <a:pt x="210673" y="108699"/>
                </a:lnTo>
                <a:lnTo>
                  <a:pt x="194725" y="87985"/>
                </a:lnTo>
                <a:lnTo>
                  <a:pt x="170507" y="74852"/>
                </a:lnTo>
                <a:lnTo>
                  <a:pt x="139950" y="70342"/>
                </a:lnTo>
                <a:lnTo>
                  <a:pt x="254950" y="70342"/>
                </a:lnTo>
                <a:lnTo>
                  <a:pt x="268618" y="87985"/>
                </a:lnTo>
                <a:lnTo>
                  <a:pt x="279283" y="135951"/>
                </a:lnTo>
                <a:lnTo>
                  <a:pt x="268642" y="183815"/>
                </a:lnTo>
                <a:lnTo>
                  <a:pt x="254369" y="202169"/>
                </a:lnTo>
                <a:close/>
              </a:path>
              <a:path w="445134" h="520700">
                <a:moveTo>
                  <a:pt x="444998" y="520687"/>
                </a:moveTo>
                <a:lnTo>
                  <a:pt x="81002" y="520687"/>
                </a:lnTo>
                <a:lnTo>
                  <a:pt x="81002" y="379165"/>
                </a:lnTo>
                <a:lnTo>
                  <a:pt x="364614" y="379165"/>
                </a:lnTo>
                <a:lnTo>
                  <a:pt x="364614" y="339764"/>
                </a:lnTo>
                <a:lnTo>
                  <a:pt x="79353" y="339764"/>
                </a:lnTo>
                <a:lnTo>
                  <a:pt x="79353" y="289218"/>
                </a:lnTo>
                <a:lnTo>
                  <a:pt x="429127" y="289218"/>
                </a:lnTo>
                <a:lnTo>
                  <a:pt x="429127" y="427022"/>
                </a:lnTo>
                <a:lnTo>
                  <a:pt x="144073" y="427022"/>
                </a:lnTo>
                <a:lnTo>
                  <a:pt x="144073" y="469312"/>
                </a:lnTo>
                <a:lnTo>
                  <a:pt x="444998" y="469312"/>
                </a:lnTo>
                <a:lnTo>
                  <a:pt x="444998" y="52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424" y="6603246"/>
            <a:ext cx="444500" cy="527685"/>
          </a:xfrm>
          <a:custGeom>
            <a:avLst/>
            <a:gdLst/>
            <a:ahLst/>
            <a:cxnLst/>
            <a:rect l="l" t="t" r="r" b="b"/>
            <a:pathLst>
              <a:path w="444500" h="527684">
                <a:moveTo>
                  <a:pt x="442934" y="313356"/>
                </a:moveTo>
                <a:lnTo>
                  <a:pt x="378221" y="313356"/>
                </a:lnTo>
                <a:lnTo>
                  <a:pt x="378221" y="184428"/>
                </a:lnTo>
                <a:lnTo>
                  <a:pt x="288143" y="184428"/>
                </a:lnTo>
                <a:lnTo>
                  <a:pt x="288143" y="131413"/>
                </a:lnTo>
                <a:lnTo>
                  <a:pt x="378221" y="131413"/>
                </a:lnTo>
                <a:lnTo>
                  <a:pt x="378221" y="0"/>
                </a:lnTo>
                <a:lnTo>
                  <a:pt x="442934" y="0"/>
                </a:lnTo>
                <a:lnTo>
                  <a:pt x="442934" y="313356"/>
                </a:lnTo>
                <a:close/>
              </a:path>
              <a:path w="444500" h="527684">
                <a:moveTo>
                  <a:pt x="304221" y="86644"/>
                </a:moveTo>
                <a:lnTo>
                  <a:pt x="19374" y="86644"/>
                </a:lnTo>
                <a:lnTo>
                  <a:pt x="19374" y="34244"/>
                </a:lnTo>
                <a:lnTo>
                  <a:pt x="304221" y="34244"/>
                </a:lnTo>
                <a:lnTo>
                  <a:pt x="304221" y="86644"/>
                </a:lnTo>
                <a:close/>
              </a:path>
              <a:path w="444500" h="527684">
                <a:moveTo>
                  <a:pt x="33802" y="311707"/>
                </a:moveTo>
                <a:lnTo>
                  <a:pt x="0" y="260341"/>
                </a:lnTo>
                <a:lnTo>
                  <a:pt x="45969" y="238310"/>
                </a:lnTo>
                <a:lnTo>
                  <a:pt x="82084" y="208246"/>
                </a:lnTo>
                <a:lnTo>
                  <a:pt x="108137" y="172221"/>
                </a:lnTo>
                <a:lnTo>
                  <a:pt x="123921" y="132303"/>
                </a:lnTo>
                <a:lnTo>
                  <a:pt x="129228" y="90562"/>
                </a:lnTo>
                <a:lnTo>
                  <a:pt x="129228" y="86644"/>
                </a:lnTo>
                <a:lnTo>
                  <a:pt x="195189" y="86644"/>
                </a:lnTo>
                <a:lnTo>
                  <a:pt x="195291" y="90562"/>
                </a:lnTo>
                <a:lnTo>
                  <a:pt x="203095" y="137819"/>
                </a:lnTo>
                <a:lnTo>
                  <a:pt x="226596" y="182234"/>
                </a:lnTo>
                <a:lnTo>
                  <a:pt x="232712" y="188136"/>
                </a:lnTo>
                <a:lnTo>
                  <a:pt x="163451" y="188136"/>
                </a:lnTo>
                <a:lnTo>
                  <a:pt x="142264" y="228013"/>
                </a:lnTo>
                <a:lnTo>
                  <a:pt x="113465" y="262688"/>
                </a:lnTo>
                <a:lnTo>
                  <a:pt x="77247" y="290979"/>
                </a:lnTo>
                <a:lnTo>
                  <a:pt x="33802" y="311707"/>
                </a:lnTo>
                <a:close/>
              </a:path>
              <a:path w="444500" h="527684">
                <a:moveTo>
                  <a:pt x="286705" y="297884"/>
                </a:moveTo>
                <a:lnTo>
                  <a:pt x="245995" y="279374"/>
                </a:lnTo>
                <a:lnTo>
                  <a:pt x="211780" y="254228"/>
                </a:lnTo>
                <a:lnTo>
                  <a:pt x="184214" y="223474"/>
                </a:lnTo>
                <a:lnTo>
                  <a:pt x="163451" y="188136"/>
                </a:lnTo>
                <a:lnTo>
                  <a:pt x="232712" y="188136"/>
                </a:lnTo>
                <a:lnTo>
                  <a:pt x="265361" y="219647"/>
                </a:lnTo>
                <a:lnTo>
                  <a:pt x="319061" y="246518"/>
                </a:lnTo>
                <a:lnTo>
                  <a:pt x="286705" y="297884"/>
                </a:lnTo>
                <a:close/>
              </a:path>
              <a:path w="444500" h="527684">
                <a:moveTo>
                  <a:pt x="264645" y="527284"/>
                </a:moveTo>
                <a:lnTo>
                  <a:pt x="203237" y="522835"/>
                </a:lnTo>
                <a:lnTo>
                  <a:pt x="153385" y="510070"/>
                </a:lnTo>
                <a:lnTo>
                  <a:pt x="116305" y="489483"/>
                </a:lnTo>
                <a:lnTo>
                  <a:pt x="85330" y="426822"/>
                </a:lnTo>
                <a:lnTo>
                  <a:pt x="93215" y="392074"/>
                </a:lnTo>
                <a:lnTo>
                  <a:pt x="116305" y="364158"/>
                </a:lnTo>
                <a:lnTo>
                  <a:pt x="153385" y="343570"/>
                </a:lnTo>
                <a:lnTo>
                  <a:pt x="203237" y="330805"/>
                </a:lnTo>
                <a:lnTo>
                  <a:pt x="264645" y="326360"/>
                </a:lnTo>
                <a:lnTo>
                  <a:pt x="326157" y="330805"/>
                </a:lnTo>
                <a:lnTo>
                  <a:pt x="376084" y="343570"/>
                </a:lnTo>
                <a:lnTo>
                  <a:pt x="413229" y="364158"/>
                </a:lnTo>
                <a:lnTo>
                  <a:pt x="423285" y="376276"/>
                </a:lnTo>
                <a:lnTo>
                  <a:pt x="264645" y="376276"/>
                </a:lnTo>
                <a:lnTo>
                  <a:pt x="215696" y="379533"/>
                </a:lnTo>
                <a:lnTo>
                  <a:pt x="179575" y="389172"/>
                </a:lnTo>
                <a:lnTo>
                  <a:pt x="157288" y="405000"/>
                </a:lnTo>
                <a:lnTo>
                  <a:pt x="149840" y="426822"/>
                </a:lnTo>
                <a:lnTo>
                  <a:pt x="157288" y="448547"/>
                </a:lnTo>
                <a:lnTo>
                  <a:pt x="179575" y="464337"/>
                </a:lnTo>
                <a:lnTo>
                  <a:pt x="215696" y="473901"/>
                </a:lnTo>
                <a:lnTo>
                  <a:pt x="264645" y="476948"/>
                </a:lnTo>
                <a:lnTo>
                  <a:pt x="423631" y="476948"/>
                </a:lnTo>
                <a:lnTo>
                  <a:pt x="413229" y="489483"/>
                </a:lnTo>
                <a:lnTo>
                  <a:pt x="376084" y="510070"/>
                </a:lnTo>
                <a:lnTo>
                  <a:pt x="326157" y="522835"/>
                </a:lnTo>
                <a:lnTo>
                  <a:pt x="264645" y="527284"/>
                </a:lnTo>
                <a:close/>
              </a:path>
              <a:path w="444500" h="527684">
                <a:moveTo>
                  <a:pt x="423631" y="476948"/>
                </a:moveTo>
                <a:lnTo>
                  <a:pt x="264645" y="476948"/>
                </a:lnTo>
                <a:lnTo>
                  <a:pt x="313698" y="473901"/>
                </a:lnTo>
                <a:lnTo>
                  <a:pt x="349878" y="464337"/>
                </a:lnTo>
                <a:lnTo>
                  <a:pt x="372298" y="448547"/>
                </a:lnTo>
                <a:lnTo>
                  <a:pt x="380069" y="426822"/>
                </a:lnTo>
                <a:lnTo>
                  <a:pt x="372298" y="405000"/>
                </a:lnTo>
                <a:lnTo>
                  <a:pt x="349878" y="389172"/>
                </a:lnTo>
                <a:lnTo>
                  <a:pt x="313698" y="379533"/>
                </a:lnTo>
                <a:lnTo>
                  <a:pt x="264645" y="376276"/>
                </a:lnTo>
                <a:lnTo>
                  <a:pt x="423285" y="376276"/>
                </a:lnTo>
                <a:lnTo>
                  <a:pt x="436394" y="392074"/>
                </a:lnTo>
                <a:lnTo>
                  <a:pt x="444382" y="426822"/>
                </a:lnTo>
                <a:lnTo>
                  <a:pt x="436394" y="461569"/>
                </a:lnTo>
                <a:lnTo>
                  <a:pt x="423631" y="476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59874" y="3923672"/>
            <a:ext cx="344170" cy="434340"/>
          </a:xfrm>
          <a:custGeom>
            <a:avLst/>
            <a:gdLst/>
            <a:ahLst/>
            <a:cxnLst/>
            <a:rect l="l" t="t" r="r" b="b"/>
            <a:pathLst>
              <a:path w="344170" h="434339">
                <a:moveTo>
                  <a:pt x="170043" y="434041"/>
                </a:moveTo>
                <a:lnTo>
                  <a:pt x="114328" y="427687"/>
                </a:lnTo>
                <a:lnTo>
                  <a:pt x="67477" y="409648"/>
                </a:lnTo>
                <a:lnTo>
                  <a:pt x="31480" y="381460"/>
                </a:lnTo>
                <a:lnTo>
                  <a:pt x="8324" y="344658"/>
                </a:lnTo>
                <a:lnTo>
                  <a:pt x="0" y="300775"/>
                </a:lnTo>
                <a:lnTo>
                  <a:pt x="111918" y="300775"/>
                </a:lnTo>
                <a:lnTo>
                  <a:pt x="116521" y="318281"/>
                </a:lnTo>
                <a:lnTo>
                  <a:pt x="128794" y="332054"/>
                </a:lnTo>
                <a:lnTo>
                  <a:pt x="147367" y="341070"/>
                </a:lnTo>
                <a:lnTo>
                  <a:pt x="170867" y="344303"/>
                </a:lnTo>
                <a:lnTo>
                  <a:pt x="193565" y="340880"/>
                </a:lnTo>
                <a:lnTo>
                  <a:pt x="211316" y="331307"/>
                </a:lnTo>
                <a:lnTo>
                  <a:pt x="222807" y="316628"/>
                </a:lnTo>
                <a:lnTo>
                  <a:pt x="226723" y="297888"/>
                </a:lnTo>
                <a:lnTo>
                  <a:pt x="222202" y="279537"/>
                </a:lnTo>
                <a:lnTo>
                  <a:pt x="208946" y="265112"/>
                </a:lnTo>
                <a:lnTo>
                  <a:pt x="188348" y="255678"/>
                </a:lnTo>
                <a:lnTo>
                  <a:pt x="161798" y="252296"/>
                </a:lnTo>
                <a:lnTo>
                  <a:pt x="119545" y="252296"/>
                </a:lnTo>
                <a:lnTo>
                  <a:pt x="119545" y="174936"/>
                </a:lnTo>
                <a:lnTo>
                  <a:pt x="161798" y="174936"/>
                </a:lnTo>
                <a:lnTo>
                  <a:pt x="186000" y="171587"/>
                </a:lnTo>
                <a:lnTo>
                  <a:pt x="204850" y="162224"/>
                </a:lnTo>
                <a:lnTo>
                  <a:pt x="217014" y="147870"/>
                </a:lnTo>
                <a:lnTo>
                  <a:pt x="221159" y="129552"/>
                </a:lnTo>
                <a:lnTo>
                  <a:pt x="217677" y="111926"/>
                </a:lnTo>
                <a:lnTo>
                  <a:pt x="207375" y="98092"/>
                </a:lnTo>
                <a:lnTo>
                  <a:pt x="191391" y="89054"/>
                </a:lnTo>
                <a:lnTo>
                  <a:pt x="170867" y="85818"/>
                </a:lnTo>
                <a:lnTo>
                  <a:pt x="148481" y="89131"/>
                </a:lnTo>
                <a:lnTo>
                  <a:pt x="130752" y="98401"/>
                </a:lnTo>
                <a:lnTo>
                  <a:pt x="119013" y="112623"/>
                </a:lnTo>
                <a:lnTo>
                  <a:pt x="114598" y="130789"/>
                </a:lnTo>
                <a:lnTo>
                  <a:pt x="8243" y="130789"/>
                </a:lnTo>
                <a:lnTo>
                  <a:pt x="16252" y="87719"/>
                </a:lnTo>
                <a:lnTo>
                  <a:pt x="38478" y="51599"/>
                </a:lnTo>
                <a:lnTo>
                  <a:pt x="72961" y="23936"/>
                </a:lnTo>
                <a:lnTo>
                  <a:pt x="117744" y="6235"/>
                </a:lnTo>
                <a:lnTo>
                  <a:pt x="170867" y="0"/>
                </a:lnTo>
                <a:lnTo>
                  <a:pt x="222979" y="5949"/>
                </a:lnTo>
                <a:lnTo>
                  <a:pt x="266572" y="22741"/>
                </a:lnTo>
                <a:lnTo>
                  <a:pt x="299857" y="48792"/>
                </a:lnTo>
                <a:lnTo>
                  <a:pt x="321043" y="82517"/>
                </a:lnTo>
                <a:lnTo>
                  <a:pt x="328339" y="122331"/>
                </a:lnTo>
                <a:lnTo>
                  <a:pt x="322128" y="154913"/>
                </a:lnTo>
                <a:lnTo>
                  <a:pt x="304325" y="180764"/>
                </a:lnTo>
                <a:lnTo>
                  <a:pt x="277092" y="198802"/>
                </a:lnTo>
                <a:lnTo>
                  <a:pt x="242595" y="207943"/>
                </a:lnTo>
                <a:lnTo>
                  <a:pt x="242595" y="211244"/>
                </a:lnTo>
                <a:lnTo>
                  <a:pt x="286843" y="222087"/>
                </a:lnTo>
                <a:lnTo>
                  <a:pt x="318649" y="242600"/>
                </a:lnTo>
                <a:lnTo>
                  <a:pt x="337779" y="271469"/>
                </a:lnTo>
                <a:lnTo>
                  <a:pt x="343998" y="307377"/>
                </a:lnTo>
                <a:lnTo>
                  <a:pt x="335882" y="348989"/>
                </a:lnTo>
                <a:lnTo>
                  <a:pt x="312389" y="383956"/>
                </a:lnTo>
                <a:lnTo>
                  <a:pt x="275560" y="410784"/>
                </a:lnTo>
                <a:lnTo>
                  <a:pt x="227431" y="427977"/>
                </a:lnTo>
                <a:lnTo>
                  <a:pt x="170043" y="43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7176437" y="8300184"/>
            <a:ext cx="1107440" cy="191770"/>
            <a:chOff x="7176437" y="8300184"/>
            <a:chExt cx="1107440" cy="191770"/>
          </a:xfrm>
        </p:grpSpPr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6437" y="8300184"/>
              <a:ext cx="174791" cy="18877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1884" y="8300184"/>
              <a:ext cx="154807" cy="18877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79780" y="8300184"/>
              <a:ext cx="154807" cy="1887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7676" y="8300184"/>
              <a:ext cx="152876" cy="19162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61204" y="8300184"/>
              <a:ext cx="174793" cy="18877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166646" y="8300453"/>
              <a:ext cx="117475" cy="188595"/>
            </a:xfrm>
            <a:custGeom>
              <a:avLst/>
              <a:gdLst/>
              <a:ahLst/>
              <a:cxnLst/>
              <a:rect l="l" t="t" r="r" b="b"/>
              <a:pathLst>
                <a:path w="117475" h="188595">
                  <a:moveTo>
                    <a:pt x="117055" y="160083"/>
                  </a:moveTo>
                  <a:lnTo>
                    <a:pt x="33807" y="160083"/>
                  </a:lnTo>
                  <a:lnTo>
                    <a:pt x="33807" y="0"/>
                  </a:lnTo>
                  <a:lnTo>
                    <a:pt x="0" y="0"/>
                  </a:lnTo>
                  <a:lnTo>
                    <a:pt x="0" y="160083"/>
                  </a:lnTo>
                  <a:lnTo>
                    <a:pt x="0" y="188036"/>
                  </a:lnTo>
                  <a:lnTo>
                    <a:pt x="117055" y="188036"/>
                  </a:lnTo>
                  <a:lnTo>
                    <a:pt x="117055" y="160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7027416" y="8617866"/>
            <a:ext cx="413384" cy="194310"/>
            <a:chOff x="7027416" y="8617866"/>
            <a:chExt cx="413384" cy="194310"/>
          </a:xfrm>
        </p:grpSpPr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27416" y="8617866"/>
              <a:ext cx="144585" cy="19420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03487" y="8617866"/>
              <a:ext cx="166042" cy="19393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406724" y="8620626"/>
              <a:ext cx="34290" cy="80645"/>
            </a:xfrm>
            <a:custGeom>
              <a:avLst/>
              <a:gdLst/>
              <a:ahLst/>
              <a:cxnLst/>
              <a:rect l="l" t="t" r="r" b="b"/>
              <a:pathLst>
                <a:path w="34290" h="80645">
                  <a:moveTo>
                    <a:pt x="0" y="0"/>
                  </a:moveTo>
                  <a:lnTo>
                    <a:pt x="33798" y="0"/>
                  </a:lnTo>
                  <a:lnTo>
                    <a:pt x="33798" y="80044"/>
                  </a:lnTo>
                  <a:lnTo>
                    <a:pt x="0" y="80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7406723" y="8620446"/>
            <a:ext cx="1027430" cy="191770"/>
            <a:chOff x="7406723" y="8620446"/>
            <a:chExt cx="1027430" cy="191770"/>
          </a:xfrm>
        </p:grpSpPr>
        <p:sp>
          <p:nvSpPr>
            <p:cNvPr id="75" name="object 75"/>
            <p:cNvSpPr/>
            <p:nvPr/>
          </p:nvSpPr>
          <p:spPr>
            <a:xfrm>
              <a:off x="7406716" y="8620632"/>
              <a:ext cx="321945" cy="188595"/>
            </a:xfrm>
            <a:custGeom>
              <a:avLst/>
              <a:gdLst/>
              <a:ahLst/>
              <a:cxnLst/>
              <a:rect l="l" t="t" r="r" b="b"/>
              <a:pathLst>
                <a:path w="321945" h="188595">
                  <a:moveTo>
                    <a:pt x="155549" y="0"/>
                  </a:moveTo>
                  <a:lnTo>
                    <a:pt x="121564" y="0"/>
                  </a:lnTo>
                  <a:lnTo>
                    <a:pt x="121564" y="80048"/>
                  </a:lnTo>
                  <a:lnTo>
                    <a:pt x="0" y="80048"/>
                  </a:lnTo>
                  <a:lnTo>
                    <a:pt x="0" y="108000"/>
                  </a:lnTo>
                  <a:lnTo>
                    <a:pt x="0" y="188036"/>
                  </a:lnTo>
                  <a:lnTo>
                    <a:pt x="33794" y="188036"/>
                  </a:lnTo>
                  <a:lnTo>
                    <a:pt x="33794" y="108000"/>
                  </a:lnTo>
                  <a:lnTo>
                    <a:pt x="121564" y="108000"/>
                  </a:lnTo>
                  <a:lnTo>
                    <a:pt x="121564" y="188036"/>
                  </a:lnTo>
                  <a:lnTo>
                    <a:pt x="155549" y="188036"/>
                  </a:lnTo>
                  <a:lnTo>
                    <a:pt x="155549" y="108000"/>
                  </a:lnTo>
                  <a:lnTo>
                    <a:pt x="155549" y="80048"/>
                  </a:lnTo>
                  <a:lnTo>
                    <a:pt x="155549" y="0"/>
                  </a:lnTo>
                  <a:close/>
                </a:path>
                <a:path w="321945" h="188595">
                  <a:moveTo>
                    <a:pt x="321856" y="160096"/>
                  </a:moveTo>
                  <a:lnTo>
                    <a:pt x="232524" y="160096"/>
                  </a:lnTo>
                  <a:lnTo>
                    <a:pt x="232524" y="108000"/>
                  </a:lnTo>
                  <a:lnTo>
                    <a:pt x="314756" y="108000"/>
                  </a:lnTo>
                  <a:lnTo>
                    <a:pt x="314756" y="80048"/>
                  </a:lnTo>
                  <a:lnTo>
                    <a:pt x="232524" y="80048"/>
                  </a:lnTo>
                  <a:lnTo>
                    <a:pt x="232524" y="27952"/>
                  </a:lnTo>
                  <a:lnTo>
                    <a:pt x="321208" y="27952"/>
                  </a:lnTo>
                  <a:lnTo>
                    <a:pt x="321208" y="0"/>
                  </a:lnTo>
                  <a:lnTo>
                    <a:pt x="198729" y="0"/>
                  </a:lnTo>
                  <a:lnTo>
                    <a:pt x="198729" y="27952"/>
                  </a:lnTo>
                  <a:lnTo>
                    <a:pt x="198729" y="80048"/>
                  </a:lnTo>
                  <a:lnTo>
                    <a:pt x="198729" y="108000"/>
                  </a:lnTo>
                  <a:lnTo>
                    <a:pt x="198729" y="160096"/>
                  </a:lnTo>
                  <a:lnTo>
                    <a:pt x="198729" y="188036"/>
                  </a:lnTo>
                  <a:lnTo>
                    <a:pt x="321856" y="188036"/>
                  </a:lnTo>
                  <a:lnTo>
                    <a:pt x="321856" y="160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68625" y="8620446"/>
              <a:ext cx="155174" cy="18877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62099" y="8620446"/>
              <a:ext cx="152876" cy="19162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158150" y="8620632"/>
              <a:ext cx="275590" cy="188595"/>
            </a:xfrm>
            <a:custGeom>
              <a:avLst/>
              <a:gdLst/>
              <a:ahLst/>
              <a:cxnLst/>
              <a:rect l="l" t="t" r="r" b="b"/>
              <a:pathLst>
                <a:path w="275590" h="188595">
                  <a:moveTo>
                    <a:pt x="117055" y="160096"/>
                  </a:moveTo>
                  <a:lnTo>
                    <a:pt x="33807" y="160096"/>
                  </a:lnTo>
                  <a:lnTo>
                    <a:pt x="33807" y="0"/>
                  </a:lnTo>
                  <a:lnTo>
                    <a:pt x="0" y="0"/>
                  </a:lnTo>
                  <a:lnTo>
                    <a:pt x="0" y="160096"/>
                  </a:lnTo>
                  <a:lnTo>
                    <a:pt x="0" y="188036"/>
                  </a:lnTo>
                  <a:lnTo>
                    <a:pt x="117055" y="188036"/>
                  </a:lnTo>
                  <a:lnTo>
                    <a:pt x="117055" y="160096"/>
                  </a:lnTo>
                  <a:close/>
                </a:path>
                <a:path w="275590" h="188595">
                  <a:moveTo>
                    <a:pt x="275526" y="160096"/>
                  </a:moveTo>
                  <a:lnTo>
                    <a:pt x="186207" y="160096"/>
                  </a:lnTo>
                  <a:lnTo>
                    <a:pt x="186207" y="108000"/>
                  </a:lnTo>
                  <a:lnTo>
                    <a:pt x="268439" y="108000"/>
                  </a:lnTo>
                  <a:lnTo>
                    <a:pt x="268439" y="80048"/>
                  </a:lnTo>
                  <a:lnTo>
                    <a:pt x="186207" y="80048"/>
                  </a:lnTo>
                  <a:lnTo>
                    <a:pt x="186207" y="27952"/>
                  </a:lnTo>
                  <a:lnTo>
                    <a:pt x="274891" y="27952"/>
                  </a:lnTo>
                  <a:lnTo>
                    <a:pt x="274891" y="0"/>
                  </a:lnTo>
                  <a:lnTo>
                    <a:pt x="152400" y="0"/>
                  </a:lnTo>
                  <a:lnTo>
                    <a:pt x="152400" y="27952"/>
                  </a:lnTo>
                  <a:lnTo>
                    <a:pt x="152400" y="80048"/>
                  </a:lnTo>
                  <a:lnTo>
                    <a:pt x="152400" y="108000"/>
                  </a:lnTo>
                  <a:lnTo>
                    <a:pt x="152400" y="160096"/>
                  </a:lnTo>
                  <a:lnTo>
                    <a:pt x="152400" y="188036"/>
                  </a:lnTo>
                  <a:lnTo>
                    <a:pt x="275526" y="188036"/>
                  </a:lnTo>
                  <a:lnTo>
                    <a:pt x="275526" y="160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1747610" y="5838492"/>
            <a:ext cx="436880" cy="527050"/>
          </a:xfrm>
          <a:custGeom>
            <a:avLst/>
            <a:gdLst/>
            <a:ahLst/>
            <a:cxnLst/>
            <a:rect l="l" t="t" r="r" b="b"/>
            <a:pathLst>
              <a:path w="436880" h="527050">
                <a:moveTo>
                  <a:pt x="436341" y="526872"/>
                </a:moveTo>
                <a:lnTo>
                  <a:pt x="371003" y="526872"/>
                </a:lnTo>
                <a:lnTo>
                  <a:pt x="371003" y="0"/>
                </a:lnTo>
                <a:lnTo>
                  <a:pt x="436341" y="0"/>
                </a:lnTo>
                <a:lnTo>
                  <a:pt x="436341" y="526872"/>
                </a:lnTo>
                <a:close/>
              </a:path>
              <a:path w="436880" h="527050">
                <a:moveTo>
                  <a:pt x="34009" y="433834"/>
                </a:moveTo>
                <a:lnTo>
                  <a:pt x="0" y="381849"/>
                </a:lnTo>
                <a:lnTo>
                  <a:pt x="48282" y="356140"/>
                </a:lnTo>
                <a:lnTo>
                  <a:pt x="89881" y="328154"/>
                </a:lnTo>
                <a:lnTo>
                  <a:pt x="125050" y="297799"/>
                </a:lnTo>
                <a:lnTo>
                  <a:pt x="154043" y="264983"/>
                </a:lnTo>
                <a:lnTo>
                  <a:pt x="177114" y="229614"/>
                </a:lnTo>
                <a:lnTo>
                  <a:pt x="194515" y="191600"/>
                </a:lnTo>
                <a:lnTo>
                  <a:pt x="206501" y="150850"/>
                </a:lnTo>
                <a:lnTo>
                  <a:pt x="213326" y="107271"/>
                </a:lnTo>
                <a:lnTo>
                  <a:pt x="26794" y="107271"/>
                </a:lnTo>
                <a:lnTo>
                  <a:pt x="26794" y="55905"/>
                </a:lnTo>
                <a:lnTo>
                  <a:pt x="279283" y="55905"/>
                </a:lnTo>
                <a:lnTo>
                  <a:pt x="277340" y="102268"/>
                </a:lnTo>
                <a:lnTo>
                  <a:pt x="271385" y="147077"/>
                </a:lnTo>
                <a:lnTo>
                  <a:pt x="261039" y="190199"/>
                </a:lnTo>
                <a:lnTo>
                  <a:pt x="245925" y="231505"/>
                </a:lnTo>
                <a:lnTo>
                  <a:pt x="225668" y="270862"/>
                </a:lnTo>
                <a:lnTo>
                  <a:pt x="199888" y="308140"/>
                </a:lnTo>
                <a:lnTo>
                  <a:pt x="168210" y="343208"/>
                </a:lnTo>
                <a:lnTo>
                  <a:pt x="130255" y="375933"/>
                </a:lnTo>
                <a:lnTo>
                  <a:pt x="85647" y="406186"/>
                </a:lnTo>
                <a:lnTo>
                  <a:pt x="34009" y="43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78113" y="5858052"/>
            <a:ext cx="480059" cy="497205"/>
          </a:xfrm>
          <a:custGeom>
            <a:avLst/>
            <a:gdLst/>
            <a:ahLst/>
            <a:cxnLst/>
            <a:rect l="l" t="t" r="r" b="b"/>
            <a:pathLst>
              <a:path w="480060" h="497204">
                <a:moveTo>
                  <a:pt x="418211" y="38"/>
                </a:moveTo>
                <a:lnTo>
                  <a:pt x="353695" y="38"/>
                </a:lnTo>
                <a:lnTo>
                  <a:pt x="353695" y="57175"/>
                </a:lnTo>
                <a:lnTo>
                  <a:pt x="126149" y="57175"/>
                </a:lnTo>
                <a:lnTo>
                  <a:pt x="126149" y="0"/>
                </a:lnTo>
                <a:lnTo>
                  <a:pt x="62039" y="0"/>
                </a:lnTo>
                <a:lnTo>
                  <a:pt x="62039" y="57175"/>
                </a:lnTo>
                <a:lnTo>
                  <a:pt x="62039" y="108000"/>
                </a:lnTo>
                <a:lnTo>
                  <a:pt x="62039" y="162636"/>
                </a:lnTo>
                <a:lnTo>
                  <a:pt x="62039" y="213448"/>
                </a:lnTo>
                <a:lnTo>
                  <a:pt x="418211" y="213448"/>
                </a:lnTo>
                <a:lnTo>
                  <a:pt x="418211" y="162636"/>
                </a:lnTo>
                <a:lnTo>
                  <a:pt x="126149" y="162636"/>
                </a:lnTo>
                <a:lnTo>
                  <a:pt x="126149" y="108000"/>
                </a:lnTo>
                <a:lnTo>
                  <a:pt x="353695" y="108000"/>
                </a:lnTo>
                <a:lnTo>
                  <a:pt x="353695" y="162191"/>
                </a:lnTo>
                <a:lnTo>
                  <a:pt x="418211" y="162191"/>
                </a:lnTo>
                <a:lnTo>
                  <a:pt x="418211" y="108000"/>
                </a:lnTo>
                <a:lnTo>
                  <a:pt x="418211" y="107734"/>
                </a:lnTo>
                <a:lnTo>
                  <a:pt x="418211" y="57594"/>
                </a:lnTo>
                <a:lnTo>
                  <a:pt x="418211" y="57175"/>
                </a:lnTo>
                <a:lnTo>
                  <a:pt x="418211" y="38"/>
                </a:lnTo>
                <a:close/>
              </a:path>
              <a:path w="480060" h="497204">
                <a:moveTo>
                  <a:pt x="425831" y="444690"/>
                </a:moveTo>
                <a:lnTo>
                  <a:pt x="124282" y="444690"/>
                </a:lnTo>
                <a:lnTo>
                  <a:pt x="124282" y="349402"/>
                </a:lnTo>
                <a:lnTo>
                  <a:pt x="59156" y="349402"/>
                </a:lnTo>
                <a:lnTo>
                  <a:pt x="59156" y="444690"/>
                </a:lnTo>
                <a:lnTo>
                  <a:pt x="59156" y="496785"/>
                </a:lnTo>
                <a:lnTo>
                  <a:pt x="425831" y="496785"/>
                </a:lnTo>
                <a:lnTo>
                  <a:pt x="425831" y="444690"/>
                </a:lnTo>
                <a:close/>
              </a:path>
              <a:path w="480060" h="497204">
                <a:moveTo>
                  <a:pt x="480034" y="262445"/>
                </a:moveTo>
                <a:lnTo>
                  <a:pt x="272072" y="262445"/>
                </a:lnTo>
                <a:lnTo>
                  <a:pt x="272072" y="213969"/>
                </a:lnTo>
                <a:lnTo>
                  <a:pt x="207149" y="213969"/>
                </a:lnTo>
                <a:lnTo>
                  <a:pt x="207149" y="262445"/>
                </a:lnTo>
                <a:lnTo>
                  <a:pt x="0" y="262445"/>
                </a:lnTo>
                <a:lnTo>
                  <a:pt x="0" y="314845"/>
                </a:lnTo>
                <a:lnTo>
                  <a:pt x="480034" y="314845"/>
                </a:lnTo>
                <a:lnTo>
                  <a:pt x="480034" y="262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39984" y="6603246"/>
            <a:ext cx="456565" cy="527050"/>
          </a:xfrm>
          <a:custGeom>
            <a:avLst/>
            <a:gdLst/>
            <a:ahLst/>
            <a:cxnLst/>
            <a:rect l="l" t="t" r="r" b="b"/>
            <a:pathLst>
              <a:path w="456564" h="527050">
                <a:moveTo>
                  <a:pt x="456540" y="203818"/>
                </a:moveTo>
                <a:lnTo>
                  <a:pt x="394088" y="203818"/>
                </a:lnTo>
                <a:lnTo>
                  <a:pt x="394088" y="0"/>
                </a:lnTo>
                <a:lnTo>
                  <a:pt x="456540" y="0"/>
                </a:lnTo>
                <a:lnTo>
                  <a:pt x="456540" y="203818"/>
                </a:lnTo>
                <a:close/>
              </a:path>
              <a:path w="456564" h="527050">
                <a:moveTo>
                  <a:pt x="337406" y="502526"/>
                </a:moveTo>
                <a:lnTo>
                  <a:pt x="277016" y="502526"/>
                </a:lnTo>
                <a:lnTo>
                  <a:pt x="277016" y="14027"/>
                </a:lnTo>
                <a:lnTo>
                  <a:pt x="337406" y="14027"/>
                </a:lnTo>
                <a:lnTo>
                  <a:pt x="337406" y="203818"/>
                </a:lnTo>
                <a:lnTo>
                  <a:pt x="456540" y="203818"/>
                </a:lnTo>
                <a:lnTo>
                  <a:pt x="456540" y="256423"/>
                </a:lnTo>
                <a:lnTo>
                  <a:pt x="337406" y="256423"/>
                </a:lnTo>
                <a:lnTo>
                  <a:pt x="337406" y="502526"/>
                </a:lnTo>
                <a:close/>
              </a:path>
              <a:path w="456564" h="527050">
                <a:moveTo>
                  <a:pt x="456540" y="526874"/>
                </a:moveTo>
                <a:lnTo>
                  <a:pt x="394088" y="526874"/>
                </a:lnTo>
                <a:lnTo>
                  <a:pt x="394088" y="256423"/>
                </a:lnTo>
                <a:lnTo>
                  <a:pt x="456540" y="256423"/>
                </a:lnTo>
                <a:lnTo>
                  <a:pt x="456540" y="526874"/>
                </a:lnTo>
                <a:close/>
              </a:path>
              <a:path w="456564" h="527050">
                <a:moveTo>
                  <a:pt x="37513" y="416917"/>
                </a:moveTo>
                <a:lnTo>
                  <a:pt x="0" y="371738"/>
                </a:lnTo>
                <a:lnTo>
                  <a:pt x="44180" y="342985"/>
                </a:lnTo>
                <a:lnTo>
                  <a:pt x="80918" y="311852"/>
                </a:lnTo>
                <a:lnTo>
                  <a:pt x="110673" y="278288"/>
                </a:lnTo>
                <a:lnTo>
                  <a:pt x="133902" y="242236"/>
                </a:lnTo>
                <a:lnTo>
                  <a:pt x="151063" y="203644"/>
                </a:lnTo>
                <a:lnTo>
                  <a:pt x="162614" y="162456"/>
                </a:lnTo>
                <a:lnTo>
                  <a:pt x="169013" y="118619"/>
                </a:lnTo>
                <a:lnTo>
                  <a:pt x="24322" y="118619"/>
                </a:lnTo>
                <a:lnTo>
                  <a:pt x="24322" y="66014"/>
                </a:lnTo>
                <a:lnTo>
                  <a:pt x="232289" y="66014"/>
                </a:lnTo>
                <a:lnTo>
                  <a:pt x="230421" y="112827"/>
                </a:lnTo>
                <a:lnTo>
                  <a:pt x="224761" y="158004"/>
                </a:lnTo>
                <a:lnTo>
                  <a:pt x="214816" y="201410"/>
                </a:lnTo>
                <a:lnTo>
                  <a:pt x="200092" y="242905"/>
                </a:lnTo>
                <a:lnTo>
                  <a:pt x="180095" y="282353"/>
                </a:lnTo>
                <a:lnTo>
                  <a:pt x="154333" y="319616"/>
                </a:lnTo>
                <a:lnTo>
                  <a:pt x="122311" y="354556"/>
                </a:lnTo>
                <a:lnTo>
                  <a:pt x="83535" y="387036"/>
                </a:lnTo>
                <a:lnTo>
                  <a:pt x="37513" y="416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78121" y="6631302"/>
            <a:ext cx="481965" cy="435609"/>
          </a:xfrm>
          <a:custGeom>
            <a:avLst/>
            <a:gdLst/>
            <a:ahLst/>
            <a:cxnLst/>
            <a:rect l="l" t="t" r="r" b="b"/>
            <a:pathLst>
              <a:path w="481964" h="435609">
                <a:moveTo>
                  <a:pt x="175404" y="381845"/>
                </a:moveTo>
                <a:lnTo>
                  <a:pt x="111301" y="381845"/>
                </a:lnTo>
                <a:lnTo>
                  <a:pt x="111301" y="248378"/>
                </a:lnTo>
                <a:lnTo>
                  <a:pt x="83034" y="227793"/>
                </a:lnTo>
                <a:lnTo>
                  <a:pt x="61859" y="202527"/>
                </a:lnTo>
                <a:lnTo>
                  <a:pt x="48607" y="173008"/>
                </a:lnTo>
                <a:lnTo>
                  <a:pt x="44108" y="139660"/>
                </a:lnTo>
                <a:lnTo>
                  <a:pt x="50638" y="100176"/>
                </a:lnTo>
                <a:lnTo>
                  <a:pt x="69490" y="66182"/>
                </a:lnTo>
                <a:lnTo>
                  <a:pt x="99243" y="38422"/>
                </a:lnTo>
                <a:lnTo>
                  <a:pt x="138477" y="17641"/>
                </a:lnTo>
                <a:lnTo>
                  <a:pt x="185772" y="4586"/>
                </a:lnTo>
                <a:lnTo>
                  <a:pt x="239708" y="0"/>
                </a:lnTo>
                <a:lnTo>
                  <a:pt x="293690" y="4586"/>
                </a:lnTo>
                <a:lnTo>
                  <a:pt x="341106" y="17641"/>
                </a:lnTo>
                <a:lnTo>
                  <a:pt x="380507" y="38422"/>
                </a:lnTo>
                <a:lnTo>
                  <a:pt x="394915" y="51782"/>
                </a:lnTo>
                <a:lnTo>
                  <a:pt x="239708" y="51782"/>
                </a:lnTo>
                <a:lnTo>
                  <a:pt x="185759" y="57708"/>
                </a:lnTo>
                <a:lnTo>
                  <a:pt x="144043" y="75064"/>
                </a:lnTo>
                <a:lnTo>
                  <a:pt x="117129" y="102750"/>
                </a:lnTo>
                <a:lnTo>
                  <a:pt x="107586" y="139660"/>
                </a:lnTo>
                <a:lnTo>
                  <a:pt x="117129" y="176288"/>
                </a:lnTo>
                <a:lnTo>
                  <a:pt x="144043" y="204176"/>
                </a:lnTo>
                <a:lnTo>
                  <a:pt x="185759" y="221930"/>
                </a:lnTo>
                <a:lnTo>
                  <a:pt x="239708" y="228158"/>
                </a:lnTo>
                <a:lnTo>
                  <a:pt x="395902" y="228158"/>
                </a:lnTo>
                <a:lnTo>
                  <a:pt x="370591" y="247139"/>
                </a:lnTo>
                <a:lnTo>
                  <a:pt x="370591" y="272097"/>
                </a:lnTo>
                <a:lnTo>
                  <a:pt x="175404" y="272097"/>
                </a:lnTo>
                <a:lnTo>
                  <a:pt x="175404" y="381845"/>
                </a:lnTo>
                <a:close/>
              </a:path>
              <a:path w="481964" h="435609">
                <a:moveTo>
                  <a:pt x="395902" y="228158"/>
                </a:moveTo>
                <a:lnTo>
                  <a:pt x="239708" y="228158"/>
                </a:lnTo>
                <a:lnTo>
                  <a:pt x="293491" y="221930"/>
                </a:lnTo>
                <a:lnTo>
                  <a:pt x="335449" y="204176"/>
                </a:lnTo>
                <a:lnTo>
                  <a:pt x="362722" y="176288"/>
                </a:lnTo>
                <a:lnTo>
                  <a:pt x="372448" y="139660"/>
                </a:lnTo>
                <a:lnTo>
                  <a:pt x="362722" y="102750"/>
                </a:lnTo>
                <a:lnTo>
                  <a:pt x="335449" y="75064"/>
                </a:lnTo>
                <a:lnTo>
                  <a:pt x="293491" y="57708"/>
                </a:lnTo>
                <a:lnTo>
                  <a:pt x="239708" y="51782"/>
                </a:lnTo>
                <a:lnTo>
                  <a:pt x="394915" y="51782"/>
                </a:lnTo>
                <a:lnTo>
                  <a:pt x="410444" y="66182"/>
                </a:lnTo>
                <a:lnTo>
                  <a:pt x="429469" y="100176"/>
                </a:lnTo>
                <a:lnTo>
                  <a:pt x="436132" y="139660"/>
                </a:lnTo>
                <a:lnTo>
                  <a:pt x="431631" y="172440"/>
                </a:lnTo>
                <a:lnTo>
                  <a:pt x="418667" y="201525"/>
                </a:lnTo>
                <a:lnTo>
                  <a:pt x="398050" y="226547"/>
                </a:lnTo>
                <a:lnTo>
                  <a:pt x="395902" y="228158"/>
                </a:lnTo>
                <a:close/>
              </a:path>
              <a:path w="481964" h="435609">
                <a:moveTo>
                  <a:pt x="239708" y="278704"/>
                </a:moveTo>
                <a:lnTo>
                  <a:pt x="222820" y="278281"/>
                </a:lnTo>
                <a:lnTo>
                  <a:pt x="206474" y="277027"/>
                </a:lnTo>
                <a:lnTo>
                  <a:pt x="190669" y="274959"/>
                </a:lnTo>
                <a:lnTo>
                  <a:pt x="175404" y="272097"/>
                </a:lnTo>
                <a:lnTo>
                  <a:pt x="305049" y="272097"/>
                </a:lnTo>
                <a:lnTo>
                  <a:pt x="289591" y="274959"/>
                </a:lnTo>
                <a:lnTo>
                  <a:pt x="273536" y="277027"/>
                </a:lnTo>
                <a:lnTo>
                  <a:pt x="256901" y="278281"/>
                </a:lnTo>
                <a:lnTo>
                  <a:pt x="239708" y="278704"/>
                </a:lnTo>
                <a:close/>
              </a:path>
              <a:path w="481964" h="435609">
                <a:moveTo>
                  <a:pt x="370591" y="381845"/>
                </a:moveTo>
                <a:lnTo>
                  <a:pt x="305049" y="381845"/>
                </a:lnTo>
                <a:lnTo>
                  <a:pt x="305049" y="272097"/>
                </a:lnTo>
                <a:lnTo>
                  <a:pt x="370591" y="272097"/>
                </a:lnTo>
                <a:lnTo>
                  <a:pt x="370591" y="381845"/>
                </a:lnTo>
                <a:close/>
              </a:path>
              <a:path w="481964" h="435609">
                <a:moveTo>
                  <a:pt x="481681" y="435069"/>
                </a:moveTo>
                <a:lnTo>
                  <a:pt x="0" y="435069"/>
                </a:lnTo>
                <a:lnTo>
                  <a:pt x="0" y="381845"/>
                </a:lnTo>
                <a:lnTo>
                  <a:pt x="481681" y="381845"/>
                </a:lnTo>
                <a:lnTo>
                  <a:pt x="481681" y="435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99830" y="5838492"/>
            <a:ext cx="494030" cy="526415"/>
          </a:xfrm>
          <a:custGeom>
            <a:avLst/>
            <a:gdLst/>
            <a:ahLst/>
            <a:cxnLst/>
            <a:rect l="l" t="t" r="r" b="b"/>
            <a:pathLst>
              <a:path w="494029" h="526414">
                <a:moveTo>
                  <a:pt x="415317" y="526047"/>
                </a:moveTo>
                <a:lnTo>
                  <a:pt x="350392" y="526047"/>
                </a:lnTo>
                <a:lnTo>
                  <a:pt x="350392" y="0"/>
                </a:lnTo>
                <a:lnTo>
                  <a:pt x="415317" y="0"/>
                </a:lnTo>
                <a:lnTo>
                  <a:pt x="415317" y="205880"/>
                </a:lnTo>
                <a:lnTo>
                  <a:pt x="493435" y="205880"/>
                </a:lnTo>
                <a:lnTo>
                  <a:pt x="493435" y="259723"/>
                </a:lnTo>
                <a:lnTo>
                  <a:pt x="415317" y="259723"/>
                </a:lnTo>
                <a:lnTo>
                  <a:pt x="415317" y="526047"/>
                </a:lnTo>
                <a:close/>
              </a:path>
              <a:path w="494029" h="526414">
                <a:moveTo>
                  <a:pt x="36482" y="431978"/>
                </a:moveTo>
                <a:lnTo>
                  <a:pt x="0" y="382054"/>
                </a:lnTo>
                <a:lnTo>
                  <a:pt x="51342" y="352914"/>
                </a:lnTo>
                <a:lnTo>
                  <a:pt x="95509" y="320597"/>
                </a:lnTo>
                <a:lnTo>
                  <a:pt x="132544" y="285011"/>
                </a:lnTo>
                <a:lnTo>
                  <a:pt x="162491" y="246062"/>
                </a:lnTo>
                <a:lnTo>
                  <a:pt x="185393" y="203656"/>
                </a:lnTo>
                <a:lnTo>
                  <a:pt x="201294" y="157699"/>
                </a:lnTo>
                <a:lnTo>
                  <a:pt x="210235" y="108097"/>
                </a:lnTo>
                <a:lnTo>
                  <a:pt x="28031" y="108097"/>
                </a:lnTo>
                <a:lnTo>
                  <a:pt x="28031" y="54667"/>
                </a:lnTo>
                <a:lnTo>
                  <a:pt x="276191" y="54667"/>
                </a:lnTo>
                <a:lnTo>
                  <a:pt x="274109" y="100551"/>
                </a:lnTo>
                <a:lnTo>
                  <a:pt x="267922" y="145121"/>
                </a:lnTo>
                <a:lnTo>
                  <a:pt x="257344" y="188191"/>
                </a:lnTo>
                <a:lnTo>
                  <a:pt x="242092" y="229574"/>
                </a:lnTo>
                <a:lnTo>
                  <a:pt x="221880" y="269083"/>
                </a:lnTo>
                <a:lnTo>
                  <a:pt x="196425" y="306531"/>
                </a:lnTo>
                <a:lnTo>
                  <a:pt x="165442" y="341732"/>
                </a:lnTo>
                <a:lnTo>
                  <a:pt x="128647" y="374498"/>
                </a:lnTo>
                <a:lnTo>
                  <a:pt x="85755" y="404642"/>
                </a:lnTo>
                <a:lnTo>
                  <a:pt x="36482" y="4319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546005" y="5838492"/>
            <a:ext cx="429259" cy="520700"/>
          </a:xfrm>
          <a:custGeom>
            <a:avLst/>
            <a:gdLst/>
            <a:ahLst/>
            <a:cxnLst/>
            <a:rect l="l" t="t" r="r" b="b"/>
            <a:pathLst>
              <a:path w="429259" h="520700">
                <a:moveTo>
                  <a:pt x="429127" y="283034"/>
                </a:moveTo>
                <a:lnTo>
                  <a:pt x="364205" y="283034"/>
                </a:lnTo>
                <a:lnTo>
                  <a:pt x="364205" y="0"/>
                </a:lnTo>
                <a:lnTo>
                  <a:pt x="429127" y="0"/>
                </a:lnTo>
                <a:lnTo>
                  <a:pt x="429127" y="283034"/>
                </a:lnTo>
                <a:close/>
              </a:path>
              <a:path w="429259" h="520700">
                <a:moveTo>
                  <a:pt x="142015" y="269418"/>
                </a:moveTo>
                <a:lnTo>
                  <a:pt x="95961" y="263645"/>
                </a:lnTo>
                <a:lnTo>
                  <a:pt x="56794" y="247050"/>
                </a:lnTo>
                <a:lnTo>
                  <a:pt x="26452" y="221087"/>
                </a:lnTo>
                <a:lnTo>
                  <a:pt x="6874" y="187212"/>
                </a:lnTo>
                <a:lnTo>
                  <a:pt x="0" y="146880"/>
                </a:lnTo>
                <a:lnTo>
                  <a:pt x="6874" y="105866"/>
                </a:lnTo>
                <a:lnTo>
                  <a:pt x="26452" y="71615"/>
                </a:lnTo>
                <a:lnTo>
                  <a:pt x="56794" y="45493"/>
                </a:lnTo>
                <a:lnTo>
                  <a:pt x="95961" y="28867"/>
                </a:lnTo>
                <a:lnTo>
                  <a:pt x="142015" y="23104"/>
                </a:lnTo>
                <a:lnTo>
                  <a:pt x="187943" y="28867"/>
                </a:lnTo>
                <a:lnTo>
                  <a:pt x="227007" y="45493"/>
                </a:lnTo>
                <a:lnTo>
                  <a:pt x="257287" y="71615"/>
                </a:lnTo>
                <a:lnTo>
                  <a:pt x="260570" y="77360"/>
                </a:lnTo>
                <a:lnTo>
                  <a:pt x="142015" y="77360"/>
                </a:lnTo>
                <a:lnTo>
                  <a:pt x="110291" y="82188"/>
                </a:lnTo>
                <a:lnTo>
                  <a:pt x="85331" y="96183"/>
                </a:lnTo>
                <a:lnTo>
                  <a:pt x="69028" y="118147"/>
                </a:lnTo>
                <a:lnTo>
                  <a:pt x="63276" y="146880"/>
                </a:lnTo>
                <a:lnTo>
                  <a:pt x="69028" y="175520"/>
                </a:lnTo>
                <a:lnTo>
                  <a:pt x="85331" y="197293"/>
                </a:lnTo>
                <a:lnTo>
                  <a:pt x="110291" y="211137"/>
                </a:lnTo>
                <a:lnTo>
                  <a:pt x="142015" y="215989"/>
                </a:lnTo>
                <a:lnTo>
                  <a:pt x="260233" y="215989"/>
                </a:lnTo>
                <a:lnTo>
                  <a:pt x="257287" y="221087"/>
                </a:lnTo>
                <a:lnTo>
                  <a:pt x="227007" y="247050"/>
                </a:lnTo>
                <a:lnTo>
                  <a:pt x="187943" y="263645"/>
                </a:lnTo>
                <a:lnTo>
                  <a:pt x="142015" y="269418"/>
                </a:lnTo>
                <a:close/>
              </a:path>
              <a:path w="429259" h="520700">
                <a:moveTo>
                  <a:pt x="260233" y="215989"/>
                </a:moveTo>
                <a:lnTo>
                  <a:pt x="142015" y="215989"/>
                </a:lnTo>
                <a:lnTo>
                  <a:pt x="173264" y="211137"/>
                </a:lnTo>
                <a:lnTo>
                  <a:pt x="198000" y="197293"/>
                </a:lnTo>
                <a:lnTo>
                  <a:pt x="214272" y="175520"/>
                </a:lnTo>
                <a:lnTo>
                  <a:pt x="220130" y="146880"/>
                </a:lnTo>
                <a:lnTo>
                  <a:pt x="214272" y="118147"/>
                </a:lnTo>
                <a:lnTo>
                  <a:pt x="198000" y="96183"/>
                </a:lnTo>
                <a:lnTo>
                  <a:pt x="173264" y="82188"/>
                </a:lnTo>
                <a:lnTo>
                  <a:pt x="142015" y="77360"/>
                </a:lnTo>
                <a:lnTo>
                  <a:pt x="260570" y="77360"/>
                </a:lnTo>
                <a:lnTo>
                  <a:pt x="276862" y="105866"/>
                </a:lnTo>
                <a:lnTo>
                  <a:pt x="283814" y="146880"/>
                </a:lnTo>
                <a:lnTo>
                  <a:pt x="276862" y="187212"/>
                </a:lnTo>
                <a:lnTo>
                  <a:pt x="260233" y="215989"/>
                </a:lnTo>
                <a:close/>
              </a:path>
              <a:path w="429259" h="520700">
                <a:moveTo>
                  <a:pt x="429127" y="520683"/>
                </a:moveTo>
                <a:lnTo>
                  <a:pt x="81002" y="520683"/>
                </a:lnTo>
                <a:lnTo>
                  <a:pt x="81002" y="307376"/>
                </a:lnTo>
                <a:lnTo>
                  <a:pt x="144692" y="307376"/>
                </a:lnTo>
                <a:lnTo>
                  <a:pt x="144692" y="361218"/>
                </a:lnTo>
                <a:lnTo>
                  <a:pt x="429127" y="361218"/>
                </a:lnTo>
                <a:lnTo>
                  <a:pt x="429127" y="411967"/>
                </a:lnTo>
                <a:lnTo>
                  <a:pt x="144692" y="411967"/>
                </a:lnTo>
                <a:lnTo>
                  <a:pt x="144692" y="468078"/>
                </a:lnTo>
                <a:lnTo>
                  <a:pt x="429127" y="468078"/>
                </a:lnTo>
                <a:lnTo>
                  <a:pt x="429127" y="520683"/>
                </a:lnTo>
                <a:close/>
              </a:path>
              <a:path w="429259" h="520700">
                <a:moveTo>
                  <a:pt x="429127" y="361218"/>
                </a:moveTo>
                <a:lnTo>
                  <a:pt x="364615" y="361218"/>
                </a:lnTo>
                <a:lnTo>
                  <a:pt x="364615" y="307376"/>
                </a:lnTo>
                <a:lnTo>
                  <a:pt x="429127" y="307376"/>
                </a:lnTo>
                <a:lnTo>
                  <a:pt x="429127" y="361218"/>
                </a:lnTo>
                <a:close/>
              </a:path>
              <a:path w="429259" h="520700">
                <a:moveTo>
                  <a:pt x="429127" y="468078"/>
                </a:moveTo>
                <a:lnTo>
                  <a:pt x="364615" y="468078"/>
                </a:lnTo>
                <a:lnTo>
                  <a:pt x="364615" y="411967"/>
                </a:lnTo>
                <a:lnTo>
                  <a:pt x="429127" y="411967"/>
                </a:lnTo>
                <a:lnTo>
                  <a:pt x="429127" y="468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008281" y="6603246"/>
            <a:ext cx="483870" cy="517525"/>
          </a:xfrm>
          <a:custGeom>
            <a:avLst/>
            <a:gdLst/>
            <a:ahLst/>
            <a:cxnLst/>
            <a:rect l="l" t="t" r="r" b="b"/>
            <a:pathLst>
              <a:path w="483870" h="517525">
                <a:moveTo>
                  <a:pt x="409958" y="385562"/>
                </a:moveTo>
                <a:lnTo>
                  <a:pt x="344826" y="385562"/>
                </a:lnTo>
                <a:lnTo>
                  <a:pt x="344826" y="0"/>
                </a:lnTo>
                <a:lnTo>
                  <a:pt x="409958" y="0"/>
                </a:lnTo>
                <a:lnTo>
                  <a:pt x="409958" y="154302"/>
                </a:lnTo>
                <a:lnTo>
                  <a:pt x="483541" y="154302"/>
                </a:lnTo>
                <a:lnTo>
                  <a:pt x="483541" y="208146"/>
                </a:lnTo>
                <a:lnTo>
                  <a:pt x="409958" y="208146"/>
                </a:lnTo>
                <a:lnTo>
                  <a:pt x="409958" y="385562"/>
                </a:lnTo>
                <a:close/>
              </a:path>
              <a:path w="483870" h="517525">
                <a:moveTo>
                  <a:pt x="142217" y="300153"/>
                </a:moveTo>
                <a:lnTo>
                  <a:pt x="96599" y="293745"/>
                </a:lnTo>
                <a:lnTo>
                  <a:pt x="57401" y="275623"/>
                </a:lnTo>
                <a:lnTo>
                  <a:pt x="26791" y="247441"/>
                </a:lnTo>
                <a:lnTo>
                  <a:pt x="6935" y="210851"/>
                </a:lnTo>
                <a:lnTo>
                  <a:pt x="0" y="167506"/>
                </a:lnTo>
                <a:lnTo>
                  <a:pt x="6935" y="123948"/>
                </a:lnTo>
                <a:lnTo>
                  <a:pt x="26791" y="87381"/>
                </a:lnTo>
                <a:lnTo>
                  <a:pt x="57401" y="59348"/>
                </a:lnTo>
                <a:lnTo>
                  <a:pt x="96599" y="41396"/>
                </a:lnTo>
                <a:lnTo>
                  <a:pt x="142217" y="35069"/>
                </a:lnTo>
                <a:lnTo>
                  <a:pt x="187736" y="41396"/>
                </a:lnTo>
                <a:lnTo>
                  <a:pt x="226724" y="59348"/>
                </a:lnTo>
                <a:lnTo>
                  <a:pt x="257154" y="87381"/>
                </a:lnTo>
                <a:lnTo>
                  <a:pt x="259440" y="91592"/>
                </a:lnTo>
                <a:lnTo>
                  <a:pt x="142217" y="91592"/>
                </a:lnTo>
                <a:lnTo>
                  <a:pt x="111281" y="96927"/>
                </a:lnTo>
                <a:lnTo>
                  <a:pt x="86258" y="112146"/>
                </a:lnTo>
                <a:lnTo>
                  <a:pt x="69582" y="136066"/>
                </a:lnTo>
                <a:lnTo>
                  <a:pt x="63688" y="167506"/>
                </a:lnTo>
                <a:lnTo>
                  <a:pt x="69582" y="198778"/>
                </a:lnTo>
                <a:lnTo>
                  <a:pt x="86258" y="222721"/>
                </a:lnTo>
                <a:lnTo>
                  <a:pt x="111281" y="238036"/>
                </a:lnTo>
                <a:lnTo>
                  <a:pt x="142217" y="243429"/>
                </a:lnTo>
                <a:lnTo>
                  <a:pt x="259330" y="243429"/>
                </a:lnTo>
                <a:lnTo>
                  <a:pt x="257154" y="247441"/>
                </a:lnTo>
                <a:lnTo>
                  <a:pt x="226724" y="275623"/>
                </a:lnTo>
                <a:lnTo>
                  <a:pt x="187736" y="293745"/>
                </a:lnTo>
                <a:lnTo>
                  <a:pt x="142217" y="300153"/>
                </a:lnTo>
                <a:close/>
              </a:path>
              <a:path w="483870" h="517525">
                <a:moveTo>
                  <a:pt x="259330" y="243429"/>
                </a:moveTo>
                <a:lnTo>
                  <a:pt x="142217" y="243429"/>
                </a:lnTo>
                <a:lnTo>
                  <a:pt x="173273" y="238036"/>
                </a:lnTo>
                <a:lnTo>
                  <a:pt x="198203" y="222721"/>
                </a:lnTo>
                <a:lnTo>
                  <a:pt x="214824" y="198778"/>
                </a:lnTo>
                <a:lnTo>
                  <a:pt x="220953" y="167506"/>
                </a:lnTo>
                <a:lnTo>
                  <a:pt x="214824" y="136066"/>
                </a:lnTo>
                <a:lnTo>
                  <a:pt x="198203" y="112146"/>
                </a:lnTo>
                <a:lnTo>
                  <a:pt x="173273" y="96927"/>
                </a:lnTo>
                <a:lnTo>
                  <a:pt x="142217" y="91592"/>
                </a:lnTo>
                <a:lnTo>
                  <a:pt x="259440" y="91592"/>
                </a:lnTo>
                <a:lnTo>
                  <a:pt x="276999" y="123948"/>
                </a:lnTo>
                <a:lnTo>
                  <a:pt x="284229" y="167506"/>
                </a:lnTo>
                <a:lnTo>
                  <a:pt x="276999" y="210851"/>
                </a:lnTo>
                <a:lnTo>
                  <a:pt x="259330" y="243429"/>
                </a:lnTo>
                <a:close/>
              </a:path>
              <a:path w="483870" h="517525">
                <a:moveTo>
                  <a:pt x="430570" y="516969"/>
                </a:moveTo>
                <a:lnTo>
                  <a:pt x="72346" y="516969"/>
                </a:lnTo>
                <a:lnTo>
                  <a:pt x="72346" y="345131"/>
                </a:lnTo>
                <a:lnTo>
                  <a:pt x="136859" y="345131"/>
                </a:lnTo>
                <a:lnTo>
                  <a:pt x="136859" y="464364"/>
                </a:lnTo>
                <a:lnTo>
                  <a:pt x="430570" y="464364"/>
                </a:lnTo>
                <a:lnTo>
                  <a:pt x="430570" y="516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559402" y="6603246"/>
            <a:ext cx="429895" cy="527050"/>
          </a:xfrm>
          <a:custGeom>
            <a:avLst/>
            <a:gdLst/>
            <a:ahLst/>
            <a:cxnLst/>
            <a:rect l="l" t="t" r="r" b="b"/>
            <a:pathLst>
              <a:path w="429895" h="527050">
                <a:moveTo>
                  <a:pt x="429542" y="207327"/>
                </a:moveTo>
                <a:lnTo>
                  <a:pt x="367086" y="207327"/>
                </a:lnTo>
                <a:lnTo>
                  <a:pt x="367086" y="0"/>
                </a:lnTo>
                <a:lnTo>
                  <a:pt x="429542" y="0"/>
                </a:lnTo>
                <a:lnTo>
                  <a:pt x="429542" y="207327"/>
                </a:lnTo>
                <a:close/>
              </a:path>
              <a:path w="429895" h="527050">
                <a:moveTo>
                  <a:pt x="308755" y="500677"/>
                </a:moveTo>
                <a:lnTo>
                  <a:pt x="247957" y="500677"/>
                </a:lnTo>
                <a:lnTo>
                  <a:pt x="247957" y="9902"/>
                </a:lnTo>
                <a:lnTo>
                  <a:pt x="308755" y="9902"/>
                </a:lnTo>
                <a:lnTo>
                  <a:pt x="308755" y="207327"/>
                </a:lnTo>
                <a:lnTo>
                  <a:pt x="429542" y="207327"/>
                </a:lnTo>
                <a:lnTo>
                  <a:pt x="429542" y="260341"/>
                </a:lnTo>
                <a:lnTo>
                  <a:pt x="308755" y="260341"/>
                </a:lnTo>
                <a:lnTo>
                  <a:pt x="308755" y="500677"/>
                </a:lnTo>
                <a:close/>
              </a:path>
              <a:path w="429895" h="527050">
                <a:moveTo>
                  <a:pt x="429542" y="526874"/>
                </a:moveTo>
                <a:lnTo>
                  <a:pt x="367086" y="526874"/>
                </a:lnTo>
                <a:lnTo>
                  <a:pt x="367086" y="260341"/>
                </a:lnTo>
                <a:lnTo>
                  <a:pt x="429542" y="260341"/>
                </a:lnTo>
                <a:lnTo>
                  <a:pt x="429542" y="526874"/>
                </a:lnTo>
                <a:close/>
              </a:path>
              <a:path w="429895" h="527050">
                <a:moveTo>
                  <a:pt x="35039" y="395667"/>
                </a:moveTo>
                <a:lnTo>
                  <a:pt x="0" y="395667"/>
                </a:lnTo>
                <a:lnTo>
                  <a:pt x="0" y="60237"/>
                </a:lnTo>
                <a:lnTo>
                  <a:pt x="64926" y="60237"/>
                </a:lnTo>
                <a:lnTo>
                  <a:pt x="64926" y="338734"/>
                </a:lnTo>
                <a:lnTo>
                  <a:pt x="217260" y="338734"/>
                </a:lnTo>
                <a:lnTo>
                  <a:pt x="222192" y="379575"/>
                </a:lnTo>
                <a:lnTo>
                  <a:pt x="170660" y="387428"/>
                </a:lnTo>
                <a:lnTo>
                  <a:pt x="122663" y="392419"/>
                </a:lnTo>
                <a:lnTo>
                  <a:pt x="77643" y="395011"/>
                </a:lnTo>
                <a:lnTo>
                  <a:pt x="35039" y="395667"/>
                </a:lnTo>
                <a:close/>
              </a:path>
              <a:path w="429895" h="527050">
                <a:moveTo>
                  <a:pt x="217260" y="338734"/>
                </a:moveTo>
                <a:lnTo>
                  <a:pt x="64926" y="338734"/>
                </a:lnTo>
                <a:lnTo>
                  <a:pt x="99770" y="337475"/>
                </a:lnTo>
                <a:lnTo>
                  <a:pt x="136372" y="334709"/>
                </a:lnTo>
                <a:lnTo>
                  <a:pt x="174867" y="330087"/>
                </a:lnTo>
                <a:lnTo>
                  <a:pt x="215391" y="323261"/>
                </a:lnTo>
                <a:lnTo>
                  <a:pt x="217260" y="338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322755" y="3929448"/>
            <a:ext cx="361315" cy="422909"/>
          </a:xfrm>
          <a:custGeom>
            <a:avLst/>
            <a:gdLst/>
            <a:ahLst/>
            <a:cxnLst/>
            <a:rect l="l" t="t" r="r" b="b"/>
            <a:pathLst>
              <a:path w="361315" h="422910">
                <a:moveTo>
                  <a:pt x="360904" y="355236"/>
                </a:moveTo>
                <a:lnTo>
                  <a:pt x="0" y="355236"/>
                </a:lnTo>
                <a:lnTo>
                  <a:pt x="0" y="268799"/>
                </a:lnTo>
                <a:lnTo>
                  <a:pt x="171073" y="0"/>
                </a:lnTo>
                <a:lnTo>
                  <a:pt x="311642" y="0"/>
                </a:lnTo>
                <a:lnTo>
                  <a:pt x="311642" y="115936"/>
                </a:lnTo>
                <a:lnTo>
                  <a:pt x="204257" y="115936"/>
                </a:lnTo>
                <a:lnTo>
                  <a:pt x="109858" y="265293"/>
                </a:lnTo>
                <a:lnTo>
                  <a:pt x="109858" y="268593"/>
                </a:lnTo>
                <a:lnTo>
                  <a:pt x="360904" y="268593"/>
                </a:lnTo>
                <a:lnTo>
                  <a:pt x="360904" y="355236"/>
                </a:lnTo>
                <a:close/>
              </a:path>
              <a:path w="361315" h="422910">
                <a:moveTo>
                  <a:pt x="311642" y="268593"/>
                </a:moveTo>
                <a:lnTo>
                  <a:pt x="207762" y="268593"/>
                </a:lnTo>
                <a:lnTo>
                  <a:pt x="207762" y="115936"/>
                </a:lnTo>
                <a:lnTo>
                  <a:pt x="311642" y="115936"/>
                </a:lnTo>
                <a:lnTo>
                  <a:pt x="311642" y="268593"/>
                </a:lnTo>
                <a:close/>
              </a:path>
              <a:path w="361315" h="422910">
                <a:moveTo>
                  <a:pt x="311642" y="422488"/>
                </a:moveTo>
                <a:lnTo>
                  <a:pt x="205288" y="422488"/>
                </a:lnTo>
                <a:lnTo>
                  <a:pt x="205288" y="355236"/>
                </a:lnTo>
                <a:lnTo>
                  <a:pt x="311642" y="355236"/>
                </a:lnTo>
                <a:lnTo>
                  <a:pt x="311642" y="422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9952048" y="8457734"/>
            <a:ext cx="1116965" cy="194310"/>
            <a:chOff x="9952048" y="8457734"/>
            <a:chExt cx="1116965" cy="194310"/>
          </a:xfrm>
        </p:grpSpPr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2048" y="8457734"/>
              <a:ext cx="144585" cy="19420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0132999" y="846031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90" h="189229">
                  <a:moveTo>
                    <a:pt x="33797" y="188770"/>
                  </a:moveTo>
                  <a:lnTo>
                    <a:pt x="0" y="188770"/>
                  </a:lnTo>
                  <a:lnTo>
                    <a:pt x="0" y="0"/>
                  </a:lnTo>
                  <a:lnTo>
                    <a:pt x="33797" y="0"/>
                  </a:lnTo>
                  <a:lnTo>
                    <a:pt x="33797" y="18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05097" y="8457734"/>
              <a:ext cx="167332" cy="19393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411281" y="8460315"/>
              <a:ext cx="154809" cy="18877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0608344" y="8556729"/>
              <a:ext cx="85090" cy="27940"/>
            </a:xfrm>
            <a:custGeom>
              <a:avLst/>
              <a:gdLst/>
              <a:ahLst/>
              <a:cxnLst/>
              <a:rect l="l" t="t" r="r" b="b"/>
              <a:pathLst>
                <a:path w="85090" h="27940">
                  <a:moveTo>
                    <a:pt x="84820" y="27374"/>
                  </a:moveTo>
                  <a:lnTo>
                    <a:pt x="0" y="27374"/>
                  </a:lnTo>
                  <a:lnTo>
                    <a:pt x="0" y="0"/>
                  </a:lnTo>
                  <a:lnTo>
                    <a:pt x="84820" y="0"/>
                  </a:lnTo>
                  <a:lnTo>
                    <a:pt x="84820" y="27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35512" y="8460315"/>
              <a:ext cx="152876" cy="19162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931575" y="8460315"/>
              <a:ext cx="137026" cy="188770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12748088" y="5838492"/>
            <a:ext cx="436880" cy="527050"/>
          </a:xfrm>
          <a:custGeom>
            <a:avLst/>
            <a:gdLst/>
            <a:ahLst/>
            <a:cxnLst/>
            <a:rect l="l" t="t" r="r" b="b"/>
            <a:pathLst>
              <a:path w="436880" h="527050">
                <a:moveTo>
                  <a:pt x="436341" y="526872"/>
                </a:moveTo>
                <a:lnTo>
                  <a:pt x="371621" y="526872"/>
                </a:lnTo>
                <a:lnTo>
                  <a:pt x="371621" y="0"/>
                </a:lnTo>
                <a:lnTo>
                  <a:pt x="436341" y="0"/>
                </a:lnTo>
                <a:lnTo>
                  <a:pt x="436341" y="526872"/>
                </a:lnTo>
                <a:close/>
              </a:path>
              <a:path w="436880" h="527050">
                <a:moveTo>
                  <a:pt x="204052" y="60856"/>
                </a:moveTo>
                <a:lnTo>
                  <a:pt x="139125" y="60856"/>
                </a:lnTo>
                <a:lnTo>
                  <a:pt x="139125" y="1650"/>
                </a:lnTo>
                <a:lnTo>
                  <a:pt x="204052" y="1650"/>
                </a:lnTo>
                <a:lnTo>
                  <a:pt x="204052" y="60856"/>
                </a:lnTo>
                <a:close/>
              </a:path>
              <a:path w="436880" h="527050">
                <a:moveTo>
                  <a:pt x="331430" y="112016"/>
                </a:moveTo>
                <a:lnTo>
                  <a:pt x="10924" y="112016"/>
                </a:lnTo>
                <a:lnTo>
                  <a:pt x="10924" y="60856"/>
                </a:lnTo>
                <a:lnTo>
                  <a:pt x="331430" y="60856"/>
                </a:lnTo>
                <a:lnTo>
                  <a:pt x="331430" y="112016"/>
                </a:lnTo>
                <a:close/>
              </a:path>
              <a:path w="436880" h="527050">
                <a:moveTo>
                  <a:pt x="8863" y="434452"/>
                </a:moveTo>
                <a:lnTo>
                  <a:pt x="0" y="381023"/>
                </a:lnTo>
                <a:lnTo>
                  <a:pt x="139125" y="379167"/>
                </a:lnTo>
                <a:lnTo>
                  <a:pt x="139125" y="330481"/>
                </a:lnTo>
                <a:lnTo>
                  <a:pt x="98789" y="318658"/>
                </a:lnTo>
                <a:lnTo>
                  <a:pt x="67940" y="297938"/>
                </a:lnTo>
                <a:lnTo>
                  <a:pt x="48259" y="269560"/>
                </a:lnTo>
                <a:lnTo>
                  <a:pt x="41428" y="234761"/>
                </a:lnTo>
                <a:lnTo>
                  <a:pt x="50723" y="194344"/>
                </a:lnTo>
                <a:lnTo>
                  <a:pt x="77137" y="163152"/>
                </a:lnTo>
                <a:lnTo>
                  <a:pt x="118005" y="143061"/>
                </a:lnTo>
                <a:lnTo>
                  <a:pt x="170661" y="135947"/>
                </a:lnTo>
                <a:lnTo>
                  <a:pt x="223838" y="143061"/>
                </a:lnTo>
                <a:lnTo>
                  <a:pt x="265267" y="163152"/>
                </a:lnTo>
                <a:lnTo>
                  <a:pt x="284679" y="185663"/>
                </a:lnTo>
                <a:lnTo>
                  <a:pt x="170661" y="185663"/>
                </a:lnTo>
                <a:lnTo>
                  <a:pt x="143226" y="189041"/>
                </a:lnTo>
                <a:lnTo>
                  <a:pt x="121684" y="198763"/>
                </a:lnTo>
                <a:lnTo>
                  <a:pt x="107677" y="214209"/>
                </a:lnTo>
                <a:lnTo>
                  <a:pt x="102850" y="234761"/>
                </a:lnTo>
                <a:lnTo>
                  <a:pt x="107677" y="255213"/>
                </a:lnTo>
                <a:lnTo>
                  <a:pt x="121684" y="270424"/>
                </a:lnTo>
                <a:lnTo>
                  <a:pt x="143226" y="279871"/>
                </a:lnTo>
                <a:lnTo>
                  <a:pt x="170661" y="283034"/>
                </a:lnTo>
                <a:lnTo>
                  <a:pt x="285139" y="283034"/>
                </a:lnTo>
                <a:lnTo>
                  <a:pt x="274980" y="297526"/>
                </a:lnTo>
                <a:lnTo>
                  <a:pt x="244098" y="318252"/>
                </a:lnTo>
                <a:lnTo>
                  <a:pt x="203845" y="330275"/>
                </a:lnTo>
                <a:lnTo>
                  <a:pt x="203845" y="376897"/>
                </a:lnTo>
                <a:lnTo>
                  <a:pt x="342061" y="376897"/>
                </a:lnTo>
                <a:lnTo>
                  <a:pt x="345651" y="413617"/>
                </a:lnTo>
                <a:lnTo>
                  <a:pt x="295444" y="420877"/>
                </a:lnTo>
                <a:lnTo>
                  <a:pt x="244757" y="426228"/>
                </a:lnTo>
                <a:lnTo>
                  <a:pt x="194297" y="429959"/>
                </a:lnTo>
                <a:lnTo>
                  <a:pt x="144771" y="432358"/>
                </a:lnTo>
                <a:lnTo>
                  <a:pt x="96885" y="433714"/>
                </a:lnTo>
                <a:lnTo>
                  <a:pt x="51347" y="434316"/>
                </a:lnTo>
                <a:lnTo>
                  <a:pt x="8863" y="434452"/>
                </a:lnTo>
                <a:close/>
              </a:path>
              <a:path w="436880" h="527050">
                <a:moveTo>
                  <a:pt x="285139" y="283034"/>
                </a:moveTo>
                <a:lnTo>
                  <a:pt x="170661" y="283034"/>
                </a:lnTo>
                <a:lnTo>
                  <a:pt x="198841" y="279871"/>
                </a:lnTo>
                <a:lnTo>
                  <a:pt x="220643" y="270424"/>
                </a:lnTo>
                <a:lnTo>
                  <a:pt x="234717" y="255213"/>
                </a:lnTo>
                <a:lnTo>
                  <a:pt x="239709" y="234761"/>
                </a:lnTo>
                <a:lnTo>
                  <a:pt x="234717" y="214209"/>
                </a:lnTo>
                <a:lnTo>
                  <a:pt x="220643" y="198763"/>
                </a:lnTo>
                <a:lnTo>
                  <a:pt x="198841" y="189041"/>
                </a:lnTo>
                <a:lnTo>
                  <a:pt x="170661" y="185663"/>
                </a:lnTo>
                <a:lnTo>
                  <a:pt x="284679" y="185663"/>
                </a:lnTo>
                <a:lnTo>
                  <a:pt x="292164" y="194344"/>
                </a:lnTo>
                <a:lnTo>
                  <a:pt x="301749" y="234761"/>
                </a:lnTo>
                <a:lnTo>
                  <a:pt x="294770" y="269296"/>
                </a:lnTo>
                <a:lnTo>
                  <a:pt x="285139" y="283034"/>
                </a:lnTo>
                <a:close/>
              </a:path>
              <a:path w="436880" h="527050">
                <a:moveTo>
                  <a:pt x="342061" y="376897"/>
                </a:moveTo>
                <a:lnTo>
                  <a:pt x="203845" y="376897"/>
                </a:lnTo>
                <a:lnTo>
                  <a:pt x="238623" y="374915"/>
                </a:lnTo>
                <a:lnTo>
                  <a:pt x="273228" y="372333"/>
                </a:lnTo>
                <a:lnTo>
                  <a:pt x="307407" y="369094"/>
                </a:lnTo>
                <a:lnTo>
                  <a:pt x="340911" y="365138"/>
                </a:lnTo>
                <a:lnTo>
                  <a:pt x="342061" y="376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52696" y="5838492"/>
            <a:ext cx="65405" cy="528320"/>
          </a:xfrm>
          <a:custGeom>
            <a:avLst/>
            <a:gdLst/>
            <a:ahLst/>
            <a:cxnLst/>
            <a:rect l="l" t="t" r="r" b="b"/>
            <a:pathLst>
              <a:path w="65405" h="528320">
                <a:moveTo>
                  <a:pt x="65331" y="528110"/>
                </a:moveTo>
                <a:lnTo>
                  <a:pt x="0" y="528110"/>
                </a:lnTo>
                <a:lnTo>
                  <a:pt x="0" y="0"/>
                </a:lnTo>
                <a:lnTo>
                  <a:pt x="65331" y="0"/>
                </a:lnTo>
                <a:lnTo>
                  <a:pt x="65331" y="528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307238" y="5880925"/>
            <a:ext cx="257175" cy="361315"/>
          </a:xfrm>
          <a:custGeom>
            <a:avLst/>
            <a:gdLst/>
            <a:ahLst/>
            <a:cxnLst/>
            <a:rect l="l" t="t" r="r" b="b"/>
            <a:pathLst>
              <a:path w="257175" h="361314">
                <a:moveTo>
                  <a:pt x="256616" y="482"/>
                </a:moveTo>
                <a:lnTo>
                  <a:pt x="192506" y="482"/>
                </a:lnTo>
                <a:lnTo>
                  <a:pt x="192506" y="132130"/>
                </a:lnTo>
                <a:lnTo>
                  <a:pt x="64935" y="132130"/>
                </a:lnTo>
                <a:lnTo>
                  <a:pt x="64935" y="0"/>
                </a:lnTo>
                <a:lnTo>
                  <a:pt x="0" y="0"/>
                </a:lnTo>
                <a:lnTo>
                  <a:pt x="0" y="132130"/>
                </a:lnTo>
                <a:lnTo>
                  <a:pt x="0" y="182956"/>
                </a:lnTo>
                <a:lnTo>
                  <a:pt x="0" y="307467"/>
                </a:lnTo>
                <a:lnTo>
                  <a:pt x="0" y="360832"/>
                </a:lnTo>
                <a:lnTo>
                  <a:pt x="256616" y="360832"/>
                </a:lnTo>
                <a:lnTo>
                  <a:pt x="256616" y="307860"/>
                </a:lnTo>
                <a:lnTo>
                  <a:pt x="256616" y="307467"/>
                </a:lnTo>
                <a:lnTo>
                  <a:pt x="256616" y="183057"/>
                </a:lnTo>
                <a:lnTo>
                  <a:pt x="192506" y="183057"/>
                </a:lnTo>
                <a:lnTo>
                  <a:pt x="192506" y="307467"/>
                </a:lnTo>
                <a:lnTo>
                  <a:pt x="64935" y="307467"/>
                </a:lnTo>
                <a:lnTo>
                  <a:pt x="64935" y="182956"/>
                </a:lnTo>
                <a:lnTo>
                  <a:pt x="256616" y="182956"/>
                </a:lnTo>
                <a:lnTo>
                  <a:pt x="256616" y="132308"/>
                </a:lnTo>
                <a:lnTo>
                  <a:pt x="256616" y="132130"/>
                </a:lnTo>
                <a:lnTo>
                  <a:pt x="256616" y="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751386" y="6603246"/>
            <a:ext cx="483870" cy="517525"/>
          </a:xfrm>
          <a:custGeom>
            <a:avLst/>
            <a:gdLst/>
            <a:ahLst/>
            <a:cxnLst/>
            <a:rect l="l" t="t" r="r" b="b"/>
            <a:pathLst>
              <a:path w="483869" h="517525">
                <a:moveTo>
                  <a:pt x="409958" y="385562"/>
                </a:moveTo>
                <a:lnTo>
                  <a:pt x="344826" y="385562"/>
                </a:lnTo>
                <a:lnTo>
                  <a:pt x="344826" y="0"/>
                </a:lnTo>
                <a:lnTo>
                  <a:pt x="409958" y="0"/>
                </a:lnTo>
                <a:lnTo>
                  <a:pt x="409958" y="154302"/>
                </a:lnTo>
                <a:lnTo>
                  <a:pt x="483541" y="154302"/>
                </a:lnTo>
                <a:lnTo>
                  <a:pt x="483541" y="208146"/>
                </a:lnTo>
                <a:lnTo>
                  <a:pt x="409958" y="208146"/>
                </a:lnTo>
                <a:lnTo>
                  <a:pt x="409958" y="385562"/>
                </a:lnTo>
                <a:close/>
              </a:path>
              <a:path w="483869" h="517525">
                <a:moveTo>
                  <a:pt x="142217" y="300153"/>
                </a:moveTo>
                <a:lnTo>
                  <a:pt x="96599" y="293745"/>
                </a:lnTo>
                <a:lnTo>
                  <a:pt x="57401" y="275623"/>
                </a:lnTo>
                <a:lnTo>
                  <a:pt x="26791" y="247441"/>
                </a:lnTo>
                <a:lnTo>
                  <a:pt x="6935" y="210851"/>
                </a:lnTo>
                <a:lnTo>
                  <a:pt x="0" y="167506"/>
                </a:lnTo>
                <a:lnTo>
                  <a:pt x="6935" y="123948"/>
                </a:lnTo>
                <a:lnTo>
                  <a:pt x="26791" y="87381"/>
                </a:lnTo>
                <a:lnTo>
                  <a:pt x="57401" y="59348"/>
                </a:lnTo>
                <a:lnTo>
                  <a:pt x="96599" y="41396"/>
                </a:lnTo>
                <a:lnTo>
                  <a:pt x="142217" y="35069"/>
                </a:lnTo>
                <a:lnTo>
                  <a:pt x="187736" y="41396"/>
                </a:lnTo>
                <a:lnTo>
                  <a:pt x="226724" y="59348"/>
                </a:lnTo>
                <a:lnTo>
                  <a:pt x="257154" y="87381"/>
                </a:lnTo>
                <a:lnTo>
                  <a:pt x="259440" y="91592"/>
                </a:lnTo>
                <a:lnTo>
                  <a:pt x="142217" y="91592"/>
                </a:lnTo>
                <a:lnTo>
                  <a:pt x="111281" y="96927"/>
                </a:lnTo>
                <a:lnTo>
                  <a:pt x="86258" y="112146"/>
                </a:lnTo>
                <a:lnTo>
                  <a:pt x="69582" y="136066"/>
                </a:lnTo>
                <a:lnTo>
                  <a:pt x="63688" y="167506"/>
                </a:lnTo>
                <a:lnTo>
                  <a:pt x="69582" y="198778"/>
                </a:lnTo>
                <a:lnTo>
                  <a:pt x="86258" y="222721"/>
                </a:lnTo>
                <a:lnTo>
                  <a:pt x="111281" y="238036"/>
                </a:lnTo>
                <a:lnTo>
                  <a:pt x="142217" y="243429"/>
                </a:lnTo>
                <a:lnTo>
                  <a:pt x="259330" y="243429"/>
                </a:lnTo>
                <a:lnTo>
                  <a:pt x="257154" y="247441"/>
                </a:lnTo>
                <a:lnTo>
                  <a:pt x="226724" y="275623"/>
                </a:lnTo>
                <a:lnTo>
                  <a:pt x="187736" y="293745"/>
                </a:lnTo>
                <a:lnTo>
                  <a:pt x="142217" y="300153"/>
                </a:lnTo>
                <a:close/>
              </a:path>
              <a:path w="483869" h="517525">
                <a:moveTo>
                  <a:pt x="259330" y="243429"/>
                </a:moveTo>
                <a:lnTo>
                  <a:pt x="142217" y="243429"/>
                </a:lnTo>
                <a:lnTo>
                  <a:pt x="173273" y="238036"/>
                </a:lnTo>
                <a:lnTo>
                  <a:pt x="198203" y="222721"/>
                </a:lnTo>
                <a:lnTo>
                  <a:pt x="214824" y="198778"/>
                </a:lnTo>
                <a:lnTo>
                  <a:pt x="220953" y="167506"/>
                </a:lnTo>
                <a:lnTo>
                  <a:pt x="214824" y="136066"/>
                </a:lnTo>
                <a:lnTo>
                  <a:pt x="198203" y="112146"/>
                </a:lnTo>
                <a:lnTo>
                  <a:pt x="173273" y="96927"/>
                </a:lnTo>
                <a:lnTo>
                  <a:pt x="142217" y="91592"/>
                </a:lnTo>
                <a:lnTo>
                  <a:pt x="259440" y="91592"/>
                </a:lnTo>
                <a:lnTo>
                  <a:pt x="276999" y="123948"/>
                </a:lnTo>
                <a:lnTo>
                  <a:pt x="284229" y="167506"/>
                </a:lnTo>
                <a:lnTo>
                  <a:pt x="276999" y="210851"/>
                </a:lnTo>
                <a:lnTo>
                  <a:pt x="259330" y="243429"/>
                </a:lnTo>
                <a:close/>
              </a:path>
              <a:path w="483869" h="517525">
                <a:moveTo>
                  <a:pt x="430570" y="516969"/>
                </a:moveTo>
                <a:lnTo>
                  <a:pt x="72346" y="516969"/>
                </a:lnTo>
                <a:lnTo>
                  <a:pt x="72346" y="345131"/>
                </a:lnTo>
                <a:lnTo>
                  <a:pt x="136859" y="345131"/>
                </a:lnTo>
                <a:lnTo>
                  <a:pt x="136859" y="464364"/>
                </a:lnTo>
                <a:lnTo>
                  <a:pt x="430570" y="464364"/>
                </a:lnTo>
                <a:lnTo>
                  <a:pt x="430570" y="516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302507" y="6603246"/>
            <a:ext cx="429895" cy="527050"/>
          </a:xfrm>
          <a:custGeom>
            <a:avLst/>
            <a:gdLst/>
            <a:ahLst/>
            <a:cxnLst/>
            <a:rect l="l" t="t" r="r" b="b"/>
            <a:pathLst>
              <a:path w="429894" h="527050">
                <a:moveTo>
                  <a:pt x="429542" y="207327"/>
                </a:moveTo>
                <a:lnTo>
                  <a:pt x="367086" y="207327"/>
                </a:lnTo>
                <a:lnTo>
                  <a:pt x="367086" y="0"/>
                </a:lnTo>
                <a:lnTo>
                  <a:pt x="429542" y="0"/>
                </a:lnTo>
                <a:lnTo>
                  <a:pt x="429542" y="207327"/>
                </a:lnTo>
                <a:close/>
              </a:path>
              <a:path w="429894" h="527050">
                <a:moveTo>
                  <a:pt x="308755" y="500677"/>
                </a:moveTo>
                <a:lnTo>
                  <a:pt x="247957" y="500677"/>
                </a:lnTo>
                <a:lnTo>
                  <a:pt x="247957" y="9902"/>
                </a:lnTo>
                <a:lnTo>
                  <a:pt x="308755" y="9902"/>
                </a:lnTo>
                <a:lnTo>
                  <a:pt x="308755" y="207327"/>
                </a:lnTo>
                <a:lnTo>
                  <a:pt x="429542" y="207327"/>
                </a:lnTo>
                <a:lnTo>
                  <a:pt x="429542" y="260341"/>
                </a:lnTo>
                <a:lnTo>
                  <a:pt x="308755" y="260341"/>
                </a:lnTo>
                <a:lnTo>
                  <a:pt x="308755" y="500677"/>
                </a:lnTo>
                <a:close/>
              </a:path>
              <a:path w="429894" h="527050">
                <a:moveTo>
                  <a:pt x="429542" y="526874"/>
                </a:moveTo>
                <a:lnTo>
                  <a:pt x="367086" y="526874"/>
                </a:lnTo>
                <a:lnTo>
                  <a:pt x="367086" y="260341"/>
                </a:lnTo>
                <a:lnTo>
                  <a:pt x="429542" y="260341"/>
                </a:lnTo>
                <a:lnTo>
                  <a:pt x="429542" y="526874"/>
                </a:lnTo>
                <a:close/>
              </a:path>
              <a:path w="429894" h="527050">
                <a:moveTo>
                  <a:pt x="35039" y="395667"/>
                </a:moveTo>
                <a:lnTo>
                  <a:pt x="0" y="395667"/>
                </a:lnTo>
                <a:lnTo>
                  <a:pt x="0" y="60237"/>
                </a:lnTo>
                <a:lnTo>
                  <a:pt x="64926" y="60237"/>
                </a:lnTo>
                <a:lnTo>
                  <a:pt x="64926" y="338734"/>
                </a:lnTo>
                <a:lnTo>
                  <a:pt x="217260" y="338734"/>
                </a:lnTo>
                <a:lnTo>
                  <a:pt x="222192" y="379575"/>
                </a:lnTo>
                <a:lnTo>
                  <a:pt x="170660" y="387428"/>
                </a:lnTo>
                <a:lnTo>
                  <a:pt x="122663" y="392419"/>
                </a:lnTo>
                <a:lnTo>
                  <a:pt x="77643" y="395011"/>
                </a:lnTo>
                <a:lnTo>
                  <a:pt x="35039" y="395667"/>
                </a:lnTo>
                <a:close/>
              </a:path>
              <a:path w="429894" h="527050">
                <a:moveTo>
                  <a:pt x="217260" y="338734"/>
                </a:moveTo>
                <a:lnTo>
                  <a:pt x="64926" y="338734"/>
                </a:lnTo>
                <a:lnTo>
                  <a:pt x="99770" y="337475"/>
                </a:lnTo>
                <a:lnTo>
                  <a:pt x="136372" y="334709"/>
                </a:lnTo>
                <a:lnTo>
                  <a:pt x="174867" y="330087"/>
                </a:lnTo>
                <a:lnTo>
                  <a:pt x="215391" y="323261"/>
                </a:lnTo>
                <a:lnTo>
                  <a:pt x="217260" y="338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98664" y="1009623"/>
            <a:ext cx="1518285" cy="803910"/>
          </a:xfrm>
          <a:custGeom>
            <a:avLst/>
            <a:gdLst/>
            <a:ahLst/>
            <a:cxnLst/>
            <a:rect l="l" t="t" r="r" b="b"/>
            <a:pathLst>
              <a:path w="1518285" h="803910">
                <a:moveTo>
                  <a:pt x="640041" y="30937"/>
                </a:moveTo>
                <a:lnTo>
                  <a:pt x="88099" y="30937"/>
                </a:lnTo>
                <a:lnTo>
                  <a:pt x="88099" y="137668"/>
                </a:lnTo>
                <a:lnTo>
                  <a:pt x="88099" y="212636"/>
                </a:lnTo>
                <a:lnTo>
                  <a:pt x="88099" y="320624"/>
                </a:lnTo>
                <a:lnTo>
                  <a:pt x="640041" y="320624"/>
                </a:lnTo>
                <a:lnTo>
                  <a:pt x="640041" y="212915"/>
                </a:lnTo>
                <a:lnTo>
                  <a:pt x="640041" y="212636"/>
                </a:lnTo>
                <a:lnTo>
                  <a:pt x="640041" y="138252"/>
                </a:lnTo>
                <a:lnTo>
                  <a:pt x="503745" y="138252"/>
                </a:lnTo>
                <a:lnTo>
                  <a:pt x="503745" y="212636"/>
                </a:lnTo>
                <a:lnTo>
                  <a:pt x="224091" y="212636"/>
                </a:lnTo>
                <a:lnTo>
                  <a:pt x="224091" y="137668"/>
                </a:lnTo>
                <a:lnTo>
                  <a:pt x="640041" y="137668"/>
                </a:lnTo>
                <a:lnTo>
                  <a:pt x="640041" y="30937"/>
                </a:lnTo>
                <a:close/>
              </a:path>
              <a:path w="1518285" h="803910">
                <a:moveTo>
                  <a:pt x="644347" y="535355"/>
                </a:moveTo>
                <a:lnTo>
                  <a:pt x="81051" y="535355"/>
                </a:lnTo>
                <a:lnTo>
                  <a:pt x="81051" y="643356"/>
                </a:lnTo>
                <a:lnTo>
                  <a:pt x="505587" y="643356"/>
                </a:lnTo>
                <a:lnTo>
                  <a:pt x="505587" y="803440"/>
                </a:lnTo>
                <a:lnTo>
                  <a:pt x="644347" y="803440"/>
                </a:lnTo>
                <a:lnTo>
                  <a:pt x="644347" y="643356"/>
                </a:lnTo>
                <a:lnTo>
                  <a:pt x="644347" y="535355"/>
                </a:lnTo>
                <a:close/>
              </a:path>
              <a:path w="1518285" h="803910">
                <a:moveTo>
                  <a:pt x="732142" y="380974"/>
                </a:moveTo>
                <a:lnTo>
                  <a:pt x="434378" y="380974"/>
                </a:lnTo>
                <a:lnTo>
                  <a:pt x="434378" y="321068"/>
                </a:lnTo>
                <a:lnTo>
                  <a:pt x="293776" y="321068"/>
                </a:lnTo>
                <a:lnTo>
                  <a:pt x="293776" y="380974"/>
                </a:lnTo>
                <a:lnTo>
                  <a:pt x="0" y="380974"/>
                </a:lnTo>
                <a:lnTo>
                  <a:pt x="0" y="491883"/>
                </a:lnTo>
                <a:lnTo>
                  <a:pt x="732142" y="491883"/>
                </a:lnTo>
                <a:lnTo>
                  <a:pt x="732142" y="380974"/>
                </a:lnTo>
                <a:close/>
              </a:path>
              <a:path w="1518285" h="803910">
                <a:moveTo>
                  <a:pt x="1251229" y="540435"/>
                </a:moveTo>
                <a:lnTo>
                  <a:pt x="1204772" y="514070"/>
                </a:lnTo>
                <a:lnTo>
                  <a:pt x="1166342" y="482688"/>
                </a:lnTo>
                <a:lnTo>
                  <a:pt x="1135367" y="447306"/>
                </a:lnTo>
                <a:lnTo>
                  <a:pt x="1111288" y="408940"/>
                </a:lnTo>
                <a:lnTo>
                  <a:pt x="1093558" y="368604"/>
                </a:lnTo>
                <a:lnTo>
                  <a:pt x="1081620" y="327342"/>
                </a:lnTo>
                <a:lnTo>
                  <a:pt x="1074915" y="286169"/>
                </a:lnTo>
                <a:lnTo>
                  <a:pt x="1072870" y="246100"/>
                </a:lnTo>
                <a:lnTo>
                  <a:pt x="1072870" y="235648"/>
                </a:lnTo>
                <a:lnTo>
                  <a:pt x="1225448" y="235648"/>
                </a:lnTo>
                <a:lnTo>
                  <a:pt x="1225448" y="125958"/>
                </a:lnTo>
                <a:lnTo>
                  <a:pt x="1073492" y="125958"/>
                </a:lnTo>
                <a:lnTo>
                  <a:pt x="1073492" y="20574"/>
                </a:lnTo>
                <a:lnTo>
                  <a:pt x="933513" y="20574"/>
                </a:lnTo>
                <a:lnTo>
                  <a:pt x="933513" y="125958"/>
                </a:lnTo>
                <a:lnTo>
                  <a:pt x="780021" y="125958"/>
                </a:lnTo>
                <a:lnTo>
                  <a:pt x="780021" y="235648"/>
                </a:lnTo>
                <a:lnTo>
                  <a:pt x="934123" y="235648"/>
                </a:lnTo>
                <a:lnTo>
                  <a:pt x="934123" y="246100"/>
                </a:lnTo>
                <a:lnTo>
                  <a:pt x="931773" y="287972"/>
                </a:lnTo>
                <a:lnTo>
                  <a:pt x="924572" y="331228"/>
                </a:lnTo>
                <a:lnTo>
                  <a:pt x="911961" y="374624"/>
                </a:lnTo>
                <a:lnTo>
                  <a:pt x="893368" y="416966"/>
                </a:lnTo>
                <a:lnTo>
                  <a:pt x="868260" y="457009"/>
                </a:lnTo>
                <a:lnTo>
                  <a:pt x="836041" y="493534"/>
                </a:lnTo>
                <a:lnTo>
                  <a:pt x="796175" y="525335"/>
                </a:lnTo>
                <a:lnTo>
                  <a:pt x="748093" y="551192"/>
                </a:lnTo>
                <a:lnTo>
                  <a:pt x="823302" y="658418"/>
                </a:lnTo>
                <a:lnTo>
                  <a:pt x="865403" y="637070"/>
                </a:lnTo>
                <a:lnTo>
                  <a:pt x="902474" y="610298"/>
                </a:lnTo>
                <a:lnTo>
                  <a:pt x="934732" y="578764"/>
                </a:lnTo>
                <a:lnTo>
                  <a:pt x="962406" y="543077"/>
                </a:lnTo>
                <a:lnTo>
                  <a:pt x="985659" y="503872"/>
                </a:lnTo>
                <a:lnTo>
                  <a:pt x="1004735" y="461784"/>
                </a:lnTo>
                <a:lnTo>
                  <a:pt x="1027163" y="508114"/>
                </a:lnTo>
                <a:lnTo>
                  <a:pt x="1055217" y="550608"/>
                </a:lnTo>
                <a:lnTo>
                  <a:pt x="1089113" y="588314"/>
                </a:lnTo>
                <a:lnTo>
                  <a:pt x="1129106" y="620268"/>
                </a:lnTo>
                <a:lnTo>
                  <a:pt x="1175410" y="645515"/>
                </a:lnTo>
                <a:lnTo>
                  <a:pt x="1251229" y="540435"/>
                </a:lnTo>
                <a:close/>
              </a:path>
              <a:path w="1518285" h="803910">
                <a:moveTo>
                  <a:pt x="1517688" y="300786"/>
                </a:moveTo>
                <a:lnTo>
                  <a:pt x="1409014" y="300786"/>
                </a:lnTo>
                <a:lnTo>
                  <a:pt x="1409014" y="0"/>
                </a:lnTo>
                <a:lnTo>
                  <a:pt x="1269657" y="0"/>
                </a:lnTo>
                <a:lnTo>
                  <a:pt x="1269657" y="803744"/>
                </a:lnTo>
                <a:lnTo>
                  <a:pt x="1409014" y="803744"/>
                </a:lnTo>
                <a:lnTo>
                  <a:pt x="1409014" y="416610"/>
                </a:lnTo>
                <a:lnTo>
                  <a:pt x="1517688" y="416610"/>
                </a:lnTo>
                <a:lnTo>
                  <a:pt x="1517688" y="300786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081424" y="3929448"/>
            <a:ext cx="334645" cy="428625"/>
          </a:xfrm>
          <a:custGeom>
            <a:avLst/>
            <a:gdLst/>
            <a:ahLst/>
            <a:cxnLst/>
            <a:rect l="l" t="t" r="r" b="b"/>
            <a:pathLst>
              <a:path w="334644" h="428625">
                <a:moveTo>
                  <a:pt x="165714" y="428264"/>
                </a:moveTo>
                <a:lnTo>
                  <a:pt x="111597" y="421891"/>
                </a:lnTo>
                <a:lnTo>
                  <a:pt x="66038" y="403813"/>
                </a:lnTo>
                <a:lnTo>
                  <a:pt x="30966" y="375595"/>
                </a:lnTo>
                <a:lnTo>
                  <a:pt x="8310" y="338802"/>
                </a:lnTo>
                <a:lnTo>
                  <a:pt x="0" y="294999"/>
                </a:lnTo>
                <a:lnTo>
                  <a:pt x="107796" y="294999"/>
                </a:lnTo>
                <a:lnTo>
                  <a:pt x="112875" y="315170"/>
                </a:lnTo>
                <a:lnTo>
                  <a:pt x="125393" y="330584"/>
                </a:lnTo>
                <a:lnTo>
                  <a:pt x="143592" y="340429"/>
                </a:lnTo>
                <a:lnTo>
                  <a:pt x="165714" y="343891"/>
                </a:lnTo>
                <a:lnTo>
                  <a:pt x="190525" y="339397"/>
                </a:lnTo>
                <a:lnTo>
                  <a:pt x="209925" y="326665"/>
                </a:lnTo>
                <a:lnTo>
                  <a:pt x="222524" y="306815"/>
                </a:lnTo>
                <a:lnTo>
                  <a:pt x="226930" y="280971"/>
                </a:lnTo>
                <a:lnTo>
                  <a:pt x="222521" y="255126"/>
                </a:lnTo>
                <a:lnTo>
                  <a:pt x="209899" y="235277"/>
                </a:lnTo>
                <a:lnTo>
                  <a:pt x="190438" y="222545"/>
                </a:lnTo>
                <a:lnTo>
                  <a:pt x="165508" y="218052"/>
                </a:lnTo>
                <a:lnTo>
                  <a:pt x="145769" y="220282"/>
                </a:lnTo>
                <a:lnTo>
                  <a:pt x="129721" y="226767"/>
                </a:lnTo>
                <a:lnTo>
                  <a:pt x="117191" y="237198"/>
                </a:lnTo>
                <a:lnTo>
                  <a:pt x="108003" y="251265"/>
                </a:lnTo>
                <a:lnTo>
                  <a:pt x="9068" y="251265"/>
                </a:lnTo>
                <a:lnTo>
                  <a:pt x="27618" y="0"/>
                </a:lnTo>
                <a:lnTo>
                  <a:pt x="308133" y="0"/>
                </a:lnTo>
                <a:lnTo>
                  <a:pt x="308133" y="89118"/>
                </a:lnTo>
                <a:lnTo>
                  <a:pt x="118720" y="89118"/>
                </a:lnTo>
                <a:lnTo>
                  <a:pt x="110064" y="184013"/>
                </a:lnTo>
                <a:lnTo>
                  <a:pt x="112536" y="184013"/>
                </a:lnTo>
                <a:lnTo>
                  <a:pt x="126407" y="166713"/>
                </a:lnTo>
                <a:lnTo>
                  <a:pt x="146829" y="152992"/>
                </a:lnTo>
                <a:lnTo>
                  <a:pt x="172622" y="143950"/>
                </a:lnTo>
                <a:lnTo>
                  <a:pt x="202608" y="140691"/>
                </a:lnTo>
                <a:lnTo>
                  <a:pt x="245272" y="147235"/>
                </a:lnTo>
                <a:lnTo>
                  <a:pt x="281545" y="165810"/>
                </a:lnTo>
                <a:lnTo>
                  <a:pt x="309637" y="194831"/>
                </a:lnTo>
                <a:lnTo>
                  <a:pt x="327754" y="232715"/>
                </a:lnTo>
                <a:lnTo>
                  <a:pt x="334108" y="277877"/>
                </a:lnTo>
                <a:lnTo>
                  <a:pt x="328764" y="319603"/>
                </a:lnTo>
                <a:lnTo>
                  <a:pt x="313124" y="356016"/>
                </a:lnTo>
                <a:lnTo>
                  <a:pt x="288094" y="386103"/>
                </a:lnTo>
                <a:lnTo>
                  <a:pt x="254580" y="408850"/>
                </a:lnTo>
                <a:lnTo>
                  <a:pt x="213484" y="423242"/>
                </a:lnTo>
                <a:lnTo>
                  <a:pt x="165714" y="428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3"/>
          <p:cNvGrpSpPr/>
          <p:nvPr/>
        </p:nvGrpSpPr>
        <p:grpSpPr>
          <a:xfrm>
            <a:off x="12911182" y="8457734"/>
            <a:ext cx="690880" cy="194310"/>
            <a:chOff x="12911182" y="8457734"/>
            <a:chExt cx="690880" cy="194310"/>
          </a:xfrm>
        </p:grpSpPr>
        <p:pic>
          <p:nvPicPr>
            <p:cNvPr id="104" name="object 10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911182" y="8460315"/>
              <a:ext cx="155175" cy="18877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04658" y="8460315"/>
              <a:ext cx="152873" cy="191627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3300710" y="8460295"/>
              <a:ext cx="123189" cy="189865"/>
            </a:xfrm>
            <a:custGeom>
              <a:avLst/>
              <a:gdLst/>
              <a:ahLst/>
              <a:cxnLst/>
              <a:rect l="l" t="t" r="r" b="b"/>
              <a:pathLst>
                <a:path w="123190" h="189865">
                  <a:moveTo>
                    <a:pt x="123126" y="160083"/>
                  </a:moveTo>
                  <a:lnTo>
                    <a:pt x="33794" y="160083"/>
                  </a:lnTo>
                  <a:lnTo>
                    <a:pt x="33794" y="108000"/>
                  </a:lnTo>
                  <a:lnTo>
                    <a:pt x="116027" y="108000"/>
                  </a:lnTo>
                  <a:lnTo>
                    <a:pt x="116027" y="80048"/>
                  </a:lnTo>
                  <a:lnTo>
                    <a:pt x="33794" y="80048"/>
                  </a:lnTo>
                  <a:lnTo>
                    <a:pt x="33794" y="29222"/>
                  </a:lnTo>
                  <a:lnTo>
                    <a:pt x="122478" y="29222"/>
                  </a:lnTo>
                  <a:lnTo>
                    <a:pt x="122478" y="0"/>
                  </a:lnTo>
                  <a:lnTo>
                    <a:pt x="0" y="0"/>
                  </a:lnTo>
                  <a:lnTo>
                    <a:pt x="0" y="29222"/>
                  </a:lnTo>
                  <a:lnTo>
                    <a:pt x="0" y="80048"/>
                  </a:lnTo>
                  <a:lnTo>
                    <a:pt x="0" y="108000"/>
                  </a:lnTo>
                  <a:lnTo>
                    <a:pt x="0" y="160083"/>
                  </a:lnTo>
                  <a:lnTo>
                    <a:pt x="0" y="189306"/>
                  </a:lnTo>
                  <a:lnTo>
                    <a:pt x="123126" y="189306"/>
                  </a:lnTo>
                  <a:lnTo>
                    <a:pt x="123126" y="160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456977" y="8457734"/>
              <a:ext cx="144589" cy="194208"/>
            </a:xfrm>
            <a:prstGeom prst="rect">
              <a:avLst/>
            </a:prstGeom>
          </p:spPr>
        </p:pic>
      </p:grpSp>
      <p:sp>
        <p:nvSpPr>
          <p:cNvPr id="108" name="object 108"/>
          <p:cNvSpPr/>
          <p:nvPr/>
        </p:nvSpPr>
        <p:spPr>
          <a:xfrm>
            <a:off x="15575331" y="6220332"/>
            <a:ext cx="146685" cy="527685"/>
          </a:xfrm>
          <a:custGeom>
            <a:avLst/>
            <a:gdLst/>
            <a:ahLst/>
            <a:cxnLst/>
            <a:rect l="l" t="t" r="r" b="b"/>
            <a:pathLst>
              <a:path w="146684" h="527684">
                <a:moveTo>
                  <a:pt x="146126" y="203288"/>
                </a:moveTo>
                <a:lnTo>
                  <a:pt x="64922" y="203288"/>
                </a:lnTo>
                <a:lnTo>
                  <a:pt x="64922" y="0"/>
                </a:lnTo>
                <a:lnTo>
                  <a:pt x="0" y="0"/>
                </a:lnTo>
                <a:lnTo>
                  <a:pt x="0" y="203288"/>
                </a:lnTo>
                <a:lnTo>
                  <a:pt x="0" y="257911"/>
                </a:lnTo>
                <a:lnTo>
                  <a:pt x="0" y="527278"/>
                </a:lnTo>
                <a:lnTo>
                  <a:pt x="64922" y="527278"/>
                </a:lnTo>
                <a:lnTo>
                  <a:pt x="64922" y="257911"/>
                </a:lnTo>
                <a:lnTo>
                  <a:pt x="146126" y="257911"/>
                </a:lnTo>
                <a:lnTo>
                  <a:pt x="146126" y="203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245957" y="6272415"/>
            <a:ext cx="250190" cy="344805"/>
          </a:xfrm>
          <a:custGeom>
            <a:avLst/>
            <a:gdLst/>
            <a:ahLst/>
            <a:cxnLst/>
            <a:rect l="l" t="t" r="r" b="b"/>
            <a:pathLst>
              <a:path w="250190" h="344804">
                <a:moveTo>
                  <a:pt x="249809" y="0"/>
                </a:moveTo>
                <a:lnTo>
                  <a:pt x="0" y="0"/>
                </a:lnTo>
                <a:lnTo>
                  <a:pt x="0" y="50825"/>
                </a:lnTo>
                <a:lnTo>
                  <a:pt x="0" y="293509"/>
                </a:lnTo>
                <a:lnTo>
                  <a:pt x="0" y="344322"/>
                </a:lnTo>
                <a:lnTo>
                  <a:pt x="249809" y="344322"/>
                </a:lnTo>
                <a:lnTo>
                  <a:pt x="249809" y="293509"/>
                </a:lnTo>
                <a:lnTo>
                  <a:pt x="63690" y="293509"/>
                </a:lnTo>
                <a:lnTo>
                  <a:pt x="63690" y="50825"/>
                </a:lnTo>
                <a:lnTo>
                  <a:pt x="185089" y="50825"/>
                </a:lnTo>
                <a:lnTo>
                  <a:pt x="185089" y="292976"/>
                </a:lnTo>
                <a:lnTo>
                  <a:pt x="249809" y="292976"/>
                </a:lnTo>
                <a:lnTo>
                  <a:pt x="249809" y="50825"/>
                </a:lnTo>
                <a:lnTo>
                  <a:pt x="249809" y="50584"/>
                </a:lnTo>
                <a:lnTo>
                  <a:pt x="249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819755" y="6248285"/>
            <a:ext cx="363855" cy="210185"/>
          </a:xfrm>
          <a:custGeom>
            <a:avLst/>
            <a:gdLst/>
            <a:ahLst/>
            <a:cxnLst/>
            <a:rect l="l" t="t" r="r" b="b"/>
            <a:pathLst>
              <a:path w="363855" h="210185">
                <a:moveTo>
                  <a:pt x="363791" y="51396"/>
                </a:moveTo>
                <a:lnTo>
                  <a:pt x="299275" y="51396"/>
                </a:lnTo>
                <a:lnTo>
                  <a:pt x="299275" y="158673"/>
                </a:lnTo>
                <a:lnTo>
                  <a:pt x="363791" y="158673"/>
                </a:lnTo>
                <a:lnTo>
                  <a:pt x="363791" y="51396"/>
                </a:lnTo>
                <a:close/>
              </a:path>
              <a:path w="363855" h="210185">
                <a:moveTo>
                  <a:pt x="363791" y="0"/>
                </a:moveTo>
                <a:lnTo>
                  <a:pt x="0" y="0"/>
                </a:lnTo>
                <a:lnTo>
                  <a:pt x="0" y="50812"/>
                </a:lnTo>
                <a:lnTo>
                  <a:pt x="0" y="158813"/>
                </a:lnTo>
                <a:lnTo>
                  <a:pt x="0" y="209638"/>
                </a:lnTo>
                <a:lnTo>
                  <a:pt x="363791" y="209638"/>
                </a:lnTo>
                <a:lnTo>
                  <a:pt x="363791" y="158813"/>
                </a:lnTo>
                <a:lnTo>
                  <a:pt x="63474" y="158813"/>
                </a:lnTo>
                <a:lnTo>
                  <a:pt x="63474" y="50812"/>
                </a:lnTo>
                <a:lnTo>
                  <a:pt x="363791" y="50812"/>
                </a:lnTo>
                <a:lnTo>
                  <a:pt x="363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761005" y="6519391"/>
            <a:ext cx="481965" cy="227965"/>
          </a:xfrm>
          <a:custGeom>
            <a:avLst/>
            <a:gdLst/>
            <a:ahLst/>
            <a:cxnLst/>
            <a:rect l="l" t="t" r="r" b="b"/>
            <a:pathLst>
              <a:path w="481965" h="227965">
                <a:moveTo>
                  <a:pt x="481698" y="0"/>
                </a:moveTo>
                <a:lnTo>
                  <a:pt x="0" y="0"/>
                </a:lnTo>
                <a:lnTo>
                  <a:pt x="0" y="52387"/>
                </a:lnTo>
                <a:lnTo>
                  <a:pt x="207352" y="52387"/>
                </a:lnTo>
                <a:lnTo>
                  <a:pt x="207352" y="227952"/>
                </a:lnTo>
                <a:lnTo>
                  <a:pt x="271449" y="227952"/>
                </a:lnTo>
                <a:lnTo>
                  <a:pt x="271449" y="52387"/>
                </a:lnTo>
                <a:lnTo>
                  <a:pt x="481698" y="52387"/>
                </a:lnTo>
                <a:lnTo>
                  <a:pt x="4816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324298" y="6220874"/>
            <a:ext cx="410845" cy="528320"/>
          </a:xfrm>
          <a:custGeom>
            <a:avLst/>
            <a:gdLst/>
            <a:ahLst/>
            <a:cxnLst/>
            <a:rect l="l" t="t" r="r" b="b"/>
            <a:pathLst>
              <a:path w="410844" h="528320">
                <a:moveTo>
                  <a:pt x="410375" y="528110"/>
                </a:moveTo>
                <a:lnTo>
                  <a:pt x="345862" y="528110"/>
                </a:lnTo>
                <a:lnTo>
                  <a:pt x="345862" y="0"/>
                </a:lnTo>
                <a:lnTo>
                  <a:pt x="410375" y="0"/>
                </a:lnTo>
                <a:lnTo>
                  <a:pt x="410375" y="528110"/>
                </a:lnTo>
                <a:close/>
              </a:path>
              <a:path w="410844" h="528320">
                <a:moveTo>
                  <a:pt x="46586" y="403096"/>
                </a:moveTo>
                <a:lnTo>
                  <a:pt x="409" y="403096"/>
                </a:lnTo>
                <a:lnTo>
                  <a:pt x="409" y="192058"/>
                </a:lnTo>
                <a:lnTo>
                  <a:pt x="182203" y="192058"/>
                </a:lnTo>
                <a:lnTo>
                  <a:pt x="182203" y="98402"/>
                </a:lnTo>
                <a:lnTo>
                  <a:pt x="0" y="98402"/>
                </a:lnTo>
                <a:lnTo>
                  <a:pt x="0" y="45797"/>
                </a:lnTo>
                <a:lnTo>
                  <a:pt x="248164" y="45797"/>
                </a:lnTo>
                <a:lnTo>
                  <a:pt x="248164" y="243631"/>
                </a:lnTo>
                <a:lnTo>
                  <a:pt x="67189" y="243631"/>
                </a:lnTo>
                <a:lnTo>
                  <a:pt x="67189" y="349667"/>
                </a:lnTo>
                <a:lnTo>
                  <a:pt x="305808" y="349667"/>
                </a:lnTo>
                <a:lnTo>
                  <a:pt x="309581" y="384323"/>
                </a:lnTo>
                <a:lnTo>
                  <a:pt x="256882" y="392217"/>
                </a:lnTo>
                <a:lnTo>
                  <a:pt x="205520" y="397616"/>
                </a:lnTo>
                <a:lnTo>
                  <a:pt x="154207" y="400944"/>
                </a:lnTo>
                <a:lnTo>
                  <a:pt x="101658" y="402629"/>
                </a:lnTo>
                <a:lnTo>
                  <a:pt x="46586" y="403096"/>
                </a:lnTo>
                <a:close/>
              </a:path>
              <a:path w="410844" h="528320">
                <a:moveTo>
                  <a:pt x="305808" y="349667"/>
                </a:moveTo>
                <a:lnTo>
                  <a:pt x="67189" y="349667"/>
                </a:lnTo>
                <a:lnTo>
                  <a:pt x="115720" y="348926"/>
                </a:lnTo>
                <a:lnTo>
                  <a:pt x="162589" y="347006"/>
                </a:lnTo>
                <a:lnTo>
                  <a:pt x="208855" y="343621"/>
                </a:lnTo>
                <a:lnTo>
                  <a:pt x="255575" y="338484"/>
                </a:lnTo>
                <a:lnTo>
                  <a:pt x="303809" y="331307"/>
                </a:lnTo>
                <a:lnTo>
                  <a:pt x="305727" y="348926"/>
                </a:lnTo>
                <a:lnTo>
                  <a:pt x="305808" y="349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817646" y="3923672"/>
            <a:ext cx="349250" cy="434340"/>
          </a:xfrm>
          <a:custGeom>
            <a:avLst/>
            <a:gdLst/>
            <a:ahLst/>
            <a:cxnLst/>
            <a:rect l="l" t="t" r="r" b="b"/>
            <a:pathLst>
              <a:path w="349250" h="434339">
                <a:moveTo>
                  <a:pt x="181378" y="434041"/>
                </a:moveTo>
                <a:lnTo>
                  <a:pt x="140742" y="430393"/>
                </a:lnTo>
                <a:lnTo>
                  <a:pt x="102893" y="419005"/>
                </a:lnTo>
                <a:lnTo>
                  <a:pt x="69104" y="399208"/>
                </a:lnTo>
                <a:lnTo>
                  <a:pt x="40647" y="370336"/>
                </a:lnTo>
                <a:lnTo>
                  <a:pt x="18796" y="331721"/>
                </a:lnTo>
                <a:lnTo>
                  <a:pt x="4822" y="282695"/>
                </a:lnTo>
                <a:lnTo>
                  <a:pt x="0" y="222590"/>
                </a:lnTo>
                <a:lnTo>
                  <a:pt x="4469" y="166935"/>
                </a:lnTo>
                <a:lnTo>
                  <a:pt x="17130" y="118287"/>
                </a:lnTo>
                <a:lnTo>
                  <a:pt x="37392" y="77214"/>
                </a:lnTo>
                <a:lnTo>
                  <a:pt x="64663" y="44283"/>
                </a:lnTo>
                <a:lnTo>
                  <a:pt x="98351" y="20059"/>
                </a:lnTo>
                <a:lnTo>
                  <a:pt x="137866" y="5109"/>
                </a:lnTo>
                <a:lnTo>
                  <a:pt x="182616" y="0"/>
                </a:lnTo>
                <a:lnTo>
                  <a:pt x="234009" y="6710"/>
                </a:lnTo>
                <a:lnTo>
                  <a:pt x="277072" y="25362"/>
                </a:lnTo>
                <a:lnTo>
                  <a:pt x="310598" y="53738"/>
                </a:lnTo>
                <a:lnTo>
                  <a:pt x="333380" y="89620"/>
                </a:lnTo>
                <a:lnTo>
                  <a:pt x="334659" y="94481"/>
                </a:lnTo>
                <a:lnTo>
                  <a:pt x="182616" y="94481"/>
                </a:lnTo>
                <a:lnTo>
                  <a:pt x="150468" y="102830"/>
                </a:lnTo>
                <a:lnTo>
                  <a:pt x="127944" y="126457"/>
                </a:lnTo>
                <a:lnTo>
                  <a:pt x="114618" y="163236"/>
                </a:lnTo>
                <a:lnTo>
                  <a:pt x="110064" y="211038"/>
                </a:lnTo>
                <a:lnTo>
                  <a:pt x="329974" y="211038"/>
                </a:lnTo>
                <a:lnTo>
                  <a:pt x="336582" y="225272"/>
                </a:lnTo>
                <a:lnTo>
                  <a:pt x="180760" y="225272"/>
                </a:lnTo>
                <a:lnTo>
                  <a:pt x="156726" y="229956"/>
                </a:lnTo>
                <a:lnTo>
                  <a:pt x="137567" y="242936"/>
                </a:lnTo>
                <a:lnTo>
                  <a:pt x="124819" y="262608"/>
                </a:lnTo>
                <a:lnTo>
                  <a:pt x="119997" y="287367"/>
                </a:lnTo>
                <a:lnTo>
                  <a:pt x="119957" y="287572"/>
                </a:lnTo>
                <a:lnTo>
                  <a:pt x="124713" y="312244"/>
                </a:lnTo>
                <a:lnTo>
                  <a:pt x="137409" y="331977"/>
                </a:lnTo>
                <a:lnTo>
                  <a:pt x="156531" y="344980"/>
                </a:lnTo>
                <a:lnTo>
                  <a:pt x="180554" y="349667"/>
                </a:lnTo>
                <a:lnTo>
                  <a:pt x="333492" y="349667"/>
                </a:lnTo>
                <a:lnTo>
                  <a:pt x="327870" y="362648"/>
                </a:lnTo>
                <a:lnTo>
                  <a:pt x="302597" y="392627"/>
                </a:lnTo>
                <a:lnTo>
                  <a:pt x="269029" y="415077"/>
                </a:lnTo>
                <a:lnTo>
                  <a:pt x="228259" y="429160"/>
                </a:lnTo>
                <a:lnTo>
                  <a:pt x="181378" y="434041"/>
                </a:lnTo>
                <a:close/>
              </a:path>
              <a:path w="349250" h="434339">
                <a:moveTo>
                  <a:pt x="344210" y="130789"/>
                </a:moveTo>
                <a:lnTo>
                  <a:pt x="234762" y="130789"/>
                </a:lnTo>
                <a:lnTo>
                  <a:pt x="227919" y="114760"/>
                </a:lnTo>
                <a:lnTo>
                  <a:pt x="216186" y="103430"/>
                </a:lnTo>
                <a:lnTo>
                  <a:pt x="200705" y="96702"/>
                </a:lnTo>
                <a:lnTo>
                  <a:pt x="182616" y="94481"/>
                </a:lnTo>
                <a:lnTo>
                  <a:pt x="334659" y="94481"/>
                </a:lnTo>
                <a:lnTo>
                  <a:pt x="344210" y="130789"/>
                </a:lnTo>
                <a:close/>
              </a:path>
              <a:path w="349250" h="434339">
                <a:moveTo>
                  <a:pt x="329974" y="211038"/>
                </a:moveTo>
                <a:lnTo>
                  <a:pt x="112743" y="211038"/>
                </a:lnTo>
                <a:lnTo>
                  <a:pt x="129821" y="185157"/>
                </a:lnTo>
                <a:lnTo>
                  <a:pt x="154919" y="165833"/>
                </a:lnTo>
                <a:lnTo>
                  <a:pt x="185929" y="153743"/>
                </a:lnTo>
                <a:lnTo>
                  <a:pt x="220746" y="149562"/>
                </a:lnTo>
                <a:lnTo>
                  <a:pt x="263504" y="156040"/>
                </a:lnTo>
                <a:lnTo>
                  <a:pt x="299098" y="174350"/>
                </a:lnTo>
                <a:lnTo>
                  <a:pt x="326154" y="202811"/>
                </a:lnTo>
                <a:lnTo>
                  <a:pt x="329974" y="211038"/>
                </a:lnTo>
                <a:close/>
              </a:path>
              <a:path w="349250" h="434339">
                <a:moveTo>
                  <a:pt x="333492" y="349667"/>
                </a:moveTo>
                <a:lnTo>
                  <a:pt x="180554" y="349667"/>
                </a:lnTo>
                <a:lnTo>
                  <a:pt x="205040" y="344980"/>
                </a:lnTo>
                <a:lnTo>
                  <a:pt x="224328" y="331977"/>
                </a:lnTo>
                <a:lnTo>
                  <a:pt x="236929" y="312244"/>
                </a:lnTo>
                <a:lnTo>
                  <a:pt x="241321" y="287572"/>
                </a:lnTo>
                <a:lnTo>
                  <a:pt x="241357" y="287367"/>
                </a:lnTo>
                <a:lnTo>
                  <a:pt x="236933" y="262608"/>
                </a:lnTo>
                <a:lnTo>
                  <a:pt x="224353" y="242936"/>
                </a:lnTo>
                <a:lnTo>
                  <a:pt x="205127" y="229956"/>
                </a:lnTo>
                <a:lnTo>
                  <a:pt x="180760" y="225272"/>
                </a:lnTo>
                <a:lnTo>
                  <a:pt x="336582" y="225272"/>
                </a:lnTo>
                <a:lnTo>
                  <a:pt x="343298" y="239737"/>
                </a:lnTo>
                <a:lnTo>
                  <a:pt x="349053" y="282695"/>
                </a:lnTo>
                <a:lnTo>
                  <a:pt x="349154" y="283446"/>
                </a:lnTo>
                <a:lnTo>
                  <a:pt x="343753" y="325975"/>
                </a:lnTo>
                <a:lnTo>
                  <a:pt x="333492" y="349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15582620" y="8457734"/>
            <a:ext cx="717550" cy="194310"/>
            <a:chOff x="15582620" y="8457734"/>
            <a:chExt cx="717550" cy="194310"/>
          </a:xfrm>
        </p:grpSpPr>
        <p:sp>
          <p:nvSpPr>
            <p:cNvPr id="115" name="object 115"/>
            <p:cNvSpPr/>
            <p:nvPr/>
          </p:nvSpPr>
          <p:spPr>
            <a:xfrm>
              <a:off x="15582621" y="8460295"/>
              <a:ext cx="191770" cy="189865"/>
            </a:xfrm>
            <a:custGeom>
              <a:avLst/>
              <a:gdLst/>
              <a:ahLst/>
              <a:cxnLst/>
              <a:rect l="l" t="t" r="r" b="b"/>
              <a:pathLst>
                <a:path w="191769" h="189865">
                  <a:moveTo>
                    <a:pt x="120637" y="0"/>
                  </a:moveTo>
                  <a:lnTo>
                    <a:pt x="0" y="0"/>
                  </a:lnTo>
                  <a:lnTo>
                    <a:pt x="0" y="29222"/>
                  </a:lnTo>
                  <a:lnTo>
                    <a:pt x="0" y="80048"/>
                  </a:lnTo>
                  <a:lnTo>
                    <a:pt x="0" y="108000"/>
                  </a:lnTo>
                  <a:lnTo>
                    <a:pt x="0" y="189306"/>
                  </a:lnTo>
                  <a:lnTo>
                    <a:pt x="33794" y="189306"/>
                  </a:lnTo>
                  <a:lnTo>
                    <a:pt x="33794" y="108000"/>
                  </a:lnTo>
                  <a:lnTo>
                    <a:pt x="112344" y="108000"/>
                  </a:lnTo>
                  <a:lnTo>
                    <a:pt x="112344" y="80048"/>
                  </a:lnTo>
                  <a:lnTo>
                    <a:pt x="33794" y="80048"/>
                  </a:lnTo>
                  <a:lnTo>
                    <a:pt x="33794" y="29222"/>
                  </a:lnTo>
                  <a:lnTo>
                    <a:pt x="120637" y="29222"/>
                  </a:lnTo>
                  <a:lnTo>
                    <a:pt x="120637" y="0"/>
                  </a:lnTo>
                  <a:close/>
                </a:path>
                <a:path w="191769" h="189865">
                  <a:moveTo>
                    <a:pt x="191350" y="25"/>
                  </a:moveTo>
                  <a:lnTo>
                    <a:pt x="157556" y="25"/>
                  </a:lnTo>
                  <a:lnTo>
                    <a:pt x="157556" y="188798"/>
                  </a:lnTo>
                  <a:lnTo>
                    <a:pt x="191350" y="188798"/>
                  </a:lnTo>
                  <a:lnTo>
                    <a:pt x="191350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817158" y="8460315"/>
              <a:ext cx="154806" cy="18877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6015054" y="846031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90" h="189229">
                  <a:moveTo>
                    <a:pt x="33799" y="188770"/>
                  </a:moveTo>
                  <a:lnTo>
                    <a:pt x="0" y="188770"/>
                  </a:lnTo>
                  <a:lnTo>
                    <a:pt x="0" y="0"/>
                  </a:lnTo>
                  <a:lnTo>
                    <a:pt x="33799" y="0"/>
                  </a:lnTo>
                  <a:lnTo>
                    <a:pt x="33799" y="18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85124" y="8457734"/>
              <a:ext cx="144589" cy="19420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6266080" y="8460287"/>
              <a:ext cx="34290" cy="80645"/>
            </a:xfrm>
            <a:custGeom>
              <a:avLst/>
              <a:gdLst/>
              <a:ahLst/>
              <a:cxnLst/>
              <a:rect l="l" t="t" r="r" b="b"/>
              <a:pathLst>
                <a:path w="34290" h="80645">
                  <a:moveTo>
                    <a:pt x="0" y="0"/>
                  </a:moveTo>
                  <a:lnTo>
                    <a:pt x="33794" y="0"/>
                  </a:lnTo>
                  <a:lnTo>
                    <a:pt x="33794" y="80044"/>
                  </a:lnTo>
                  <a:lnTo>
                    <a:pt x="0" y="80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16266072" y="8460295"/>
            <a:ext cx="155575" cy="189865"/>
          </a:xfrm>
          <a:custGeom>
            <a:avLst/>
            <a:gdLst/>
            <a:ahLst/>
            <a:cxnLst/>
            <a:rect l="l" t="t" r="r" b="b"/>
            <a:pathLst>
              <a:path w="155575" h="189865">
                <a:moveTo>
                  <a:pt x="155549" y="0"/>
                </a:moveTo>
                <a:lnTo>
                  <a:pt x="121564" y="0"/>
                </a:lnTo>
                <a:lnTo>
                  <a:pt x="121564" y="80048"/>
                </a:lnTo>
                <a:lnTo>
                  <a:pt x="0" y="80048"/>
                </a:lnTo>
                <a:lnTo>
                  <a:pt x="0" y="108000"/>
                </a:lnTo>
                <a:lnTo>
                  <a:pt x="0" y="189306"/>
                </a:lnTo>
                <a:lnTo>
                  <a:pt x="33794" y="189306"/>
                </a:lnTo>
                <a:lnTo>
                  <a:pt x="33794" y="108000"/>
                </a:lnTo>
                <a:lnTo>
                  <a:pt x="121564" y="108000"/>
                </a:lnTo>
                <a:lnTo>
                  <a:pt x="121564" y="189306"/>
                </a:lnTo>
                <a:lnTo>
                  <a:pt x="155549" y="189306"/>
                </a:lnTo>
                <a:lnTo>
                  <a:pt x="155549" y="108000"/>
                </a:lnTo>
                <a:lnTo>
                  <a:pt x="155549" y="80048"/>
                </a:lnTo>
                <a:lnTo>
                  <a:pt x="15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15207"/>
            <a:ext cx="18288000" cy="7620"/>
          </a:xfrm>
          <a:custGeom>
            <a:avLst/>
            <a:gdLst/>
            <a:ahLst/>
            <a:cxnLst/>
            <a:rect l="l" t="t" r="r" b="b"/>
            <a:pathLst>
              <a:path w="18288000" h="7619">
                <a:moveTo>
                  <a:pt x="18288000" y="7149"/>
                </a:moveTo>
                <a:lnTo>
                  <a:pt x="0" y="714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149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697"/>
            <a:ext cx="628554" cy="8344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936" y="3285826"/>
            <a:ext cx="3014662" cy="58915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2272" y="4238190"/>
            <a:ext cx="3014662" cy="605781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02936" y="3282868"/>
            <a:ext cx="3005455" cy="5885180"/>
          </a:xfrm>
          <a:custGeom>
            <a:avLst/>
            <a:gdLst/>
            <a:ahLst/>
            <a:cxnLst/>
            <a:rect l="l" t="t" r="r" b="b"/>
            <a:pathLst>
              <a:path w="3005454" h="5885180">
                <a:moveTo>
                  <a:pt x="2644551" y="5884741"/>
                </a:moveTo>
                <a:lnTo>
                  <a:pt x="360620" y="5884741"/>
                </a:lnTo>
                <a:lnTo>
                  <a:pt x="313219" y="5881611"/>
                </a:lnTo>
                <a:lnTo>
                  <a:pt x="267031" y="5872374"/>
                </a:lnTo>
                <a:lnTo>
                  <a:pt x="222617" y="5857265"/>
                </a:lnTo>
                <a:lnTo>
                  <a:pt x="180537" y="5836514"/>
                </a:lnTo>
                <a:lnTo>
                  <a:pt x="141352" y="5810355"/>
                </a:lnTo>
                <a:lnTo>
                  <a:pt x="105623" y="5779021"/>
                </a:lnTo>
                <a:lnTo>
                  <a:pt x="74316" y="5743260"/>
                </a:lnTo>
                <a:lnTo>
                  <a:pt x="48181" y="5704041"/>
                </a:lnTo>
                <a:lnTo>
                  <a:pt x="27450" y="5661925"/>
                </a:lnTo>
                <a:lnTo>
                  <a:pt x="12355" y="5617472"/>
                </a:lnTo>
                <a:lnTo>
                  <a:pt x="3127" y="5571244"/>
                </a:lnTo>
                <a:lnTo>
                  <a:pt x="0" y="5523802"/>
                </a:lnTo>
                <a:lnTo>
                  <a:pt x="0" y="360936"/>
                </a:lnTo>
                <a:lnTo>
                  <a:pt x="3127" y="313493"/>
                </a:lnTo>
                <a:lnTo>
                  <a:pt x="12355" y="267264"/>
                </a:lnTo>
                <a:lnTo>
                  <a:pt x="27450" y="222811"/>
                </a:lnTo>
                <a:lnTo>
                  <a:pt x="48181" y="180695"/>
                </a:lnTo>
                <a:lnTo>
                  <a:pt x="74316" y="141476"/>
                </a:lnTo>
                <a:lnTo>
                  <a:pt x="105623" y="105715"/>
                </a:lnTo>
                <a:lnTo>
                  <a:pt x="141352" y="74381"/>
                </a:lnTo>
                <a:lnTo>
                  <a:pt x="180537" y="48224"/>
                </a:lnTo>
                <a:lnTo>
                  <a:pt x="222617" y="27474"/>
                </a:lnTo>
                <a:lnTo>
                  <a:pt x="267031" y="12365"/>
                </a:lnTo>
                <a:lnTo>
                  <a:pt x="313219" y="3130"/>
                </a:lnTo>
                <a:lnTo>
                  <a:pt x="360620" y="0"/>
                </a:lnTo>
                <a:lnTo>
                  <a:pt x="2644551" y="0"/>
                </a:lnTo>
                <a:lnTo>
                  <a:pt x="2691952" y="3130"/>
                </a:lnTo>
                <a:lnTo>
                  <a:pt x="2738140" y="12365"/>
                </a:lnTo>
                <a:lnTo>
                  <a:pt x="2782554" y="27474"/>
                </a:lnTo>
                <a:lnTo>
                  <a:pt x="2824633" y="48224"/>
                </a:lnTo>
                <a:lnTo>
                  <a:pt x="2863818" y="74381"/>
                </a:lnTo>
                <a:lnTo>
                  <a:pt x="2899548" y="105715"/>
                </a:lnTo>
                <a:lnTo>
                  <a:pt x="2930854" y="141476"/>
                </a:lnTo>
                <a:lnTo>
                  <a:pt x="2956988" y="180695"/>
                </a:lnTo>
                <a:lnTo>
                  <a:pt x="2977719" y="222811"/>
                </a:lnTo>
                <a:lnTo>
                  <a:pt x="2992814" y="267264"/>
                </a:lnTo>
                <a:lnTo>
                  <a:pt x="3002041" y="313493"/>
                </a:lnTo>
                <a:lnTo>
                  <a:pt x="3005168" y="360936"/>
                </a:lnTo>
                <a:lnTo>
                  <a:pt x="3005168" y="5523802"/>
                </a:lnTo>
                <a:lnTo>
                  <a:pt x="3002041" y="5571244"/>
                </a:lnTo>
                <a:lnTo>
                  <a:pt x="2992814" y="5617472"/>
                </a:lnTo>
                <a:lnTo>
                  <a:pt x="2977719" y="5661925"/>
                </a:lnTo>
                <a:lnTo>
                  <a:pt x="2956988" y="5704041"/>
                </a:lnTo>
                <a:lnTo>
                  <a:pt x="2930854" y="5743260"/>
                </a:lnTo>
                <a:lnTo>
                  <a:pt x="2899548" y="5779021"/>
                </a:lnTo>
                <a:lnTo>
                  <a:pt x="2863818" y="5810355"/>
                </a:lnTo>
                <a:lnTo>
                  <a:pt x="2824633" y="5836514"/>
                </a:lnTo>
                <a:lnTo>
                  <a:pt x="2782554" y="5857265"/>
                </a:lnTo>
                <a:lnTo>
                  <a:pt x="2738140" y="5872374"/>
                </a:lnTo>
                <a:lnTo>
                  <a:pt x="2691952" y="5881611"/>
                </a:lnTo>
                <a:lnTo>
                  <a:pt x="2644551" y="5884741"/>
                </a:lnTo>
                <a:close/>
              </a:path>
            </a:pathLst>
          </a:custGeom>
          <a:solidFill>
            <a:srgbClr val="3352D8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7035" y="4238127"/>
            <a:ext cx="3009900" cy="6057900"/>
          </a:xfrm>
          <a:custGeom>
            <a:avLst/>
            <a:gdLst/>
            <a:ahLst/>
            <a:cxnLst/>
            <a:rect l="l" t="t" r="r" b="b"/>
            <a:pathLst>
              <a:path w="3009900" h="6057900">
                <a:moveTo>
                  <a:pt x="3009897" y="6057876"/>
                </a:moveTo>
                <a:lnTo>
                  <a:pt x="0" y="6057876"/>
                </a:lnTo>
                <a:lnTo>
                  <a:pt x="0" y="316315"/>
                </a:lnTo>
                <a:lnTo>
                  <a:pt x="3937" y="266534"/>
                </a:lnTo>
                <a:lnTo>
                  <a:pt x="15513" y="218427"/>
                </a:lnTo>
                <a:lnTo>
                  <a:pt x="34378" y="172843"/>
                </a:lnTo>
                <a:lnTo>
                  <a:pt x="60179" y="130633"/>
                </a:lnTo>
                <a:lnTo>
                  <a:pt x="92565" y="92646"/>
                </a:lnTo>
                <a:lnTo>
                  <a:pt x="130519" y="60232"/>
                </a:lnTo>
                <a:lnTo>
                  <a:pt x="172692" y="34408"/>
                </a:lnTo>
                <a:lnTo>
                  <a:pt x="218236" y="15527"/>
                </a:lnTo>
                <a:lnTo>
                  <a:pt x="266301" y="3940"/>
                </a:lnTo>
                <a:lnTo>
                  <a:pt x="316039" y="0"/>
                </a:lnTo>
                <a:lnTo>
                  <a:pt x="2693858" y="0"/>
                </a:lnTo>
                <a:lnTo>
                  <a:pt x="2743598" y="3940"/>
                </a:lnTo>
                <a:lnTo>
                  <a:pt x="2791664" y="15527"/>
                </a:lnTo>
                <a:lnTo>
                  <a:pt x="2837208" y="34408"/>
                </a:lnTo>
                <a:lnTo>
                  <a:pt x="2879381" y="60232"/>
                </a:lnTo>
                <a:lnTo>
                  <a:pt x="2917336" y="92646"/>
                </a:lnTo>
                <a:lnTo>
                  <a:pt x="2949720" y="130633"/>
                </a:lnTo>
                <a:lnTo>
                  <a:pt x="2975520" y="172843"/>
                </a:lnTo>
                <a:lnTo>
                  <a:pt x="2994384" y="218427"/>
                </a:lnTo>
                <a:lnTo>
                  <a:pt x="3005960" y="266534"/>
                </a:lnTo>
                <a:lnTo>
                  <a:pt x="3009897" y="316315"/>
                </a:lnTo>
                <a:lnTo>
                  <a:pt x="3009897" y="6057876"/>
                </a:lnTo>
                <a:close/>
              </a:path>
            </a:pathLst>
          </a:custGeom>
          <a:solidFill>
            <a:srgbClr val="3352D8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9206" y="990545"/>
            <a:ext cx="683260" cy="803910"/>
          </a:xfrm>
          <a:custGeom>
            <a:avLst/>
            <a:gdLst/>
            <a:ahLst/>
            <a:cxnLst/>
            <a:rect l="l" t="t" r="r" b="b"/>
            <a:pathLst>
              <a:path w="683260" h="803910">
                <a:moveTo>
                  <a:pt x="683016" y="803745"/>
                </a:moveTo>
                <a:lnTo>
                  <a:pt x="541809" y="803745"/>
                </a:lnTo>
                <a:lnTo>
                  <a:pt x="541809" y="0"/>
                </a:lnTo>
                <a:lnTo>
                  <a:pt x="683016" y="0"/>
                </a:lnTo>
                <a:lnTo>
                  <a:pt x="683016" y="803745"/>
                </a:lnTo>
                <a:close/>
              </a:path>
              <a:path w="683260" h="803910">
                <a:moveTo>
                  <a:pt x="71524" y="674397"/>
                </a:moveTo>
                <a:lnTo>
                  <a:pt x="0" y="564404"/>
                </a:lnTo>
                <a:lnTo>
                  <a:pt x="56584" y="535328"/>
                </a:lnTo>
                <a:lnTo>
                  <a:pt x="106301" y="505077"/>
                </a:lnTo>
                <a:lnTo>
                  <a:pt x="149501" y="473400"/>
                </a:lnTo>
                <a:lnTo>
                  <a:pt x="186536" y="440043"/>
                </a:lnTo>
                <a:lnTo>
                  <a:pt x="217759" y="404754"/>
                </a:lnTo>
                <a:lnTo>
                  <a:pt x="243521" y="367280"/>
                </a:lnTo>
                <a:lnTo>
                  <a:pt x="264173" y="327370"/>
                </a:lnTo>
                <a:lnTo>
                  <a:pt x="280068" y="284770"/>
                </a:lnTo>
                <a:lnTo>
                  <a:pt x="291557" y="239228"/>
                </a:lnTo>
                <a:lnTo>
                  <a:pt x="298992" y="190491"/>
                </a:lnTo>
                <a:lnTo>
                  <a:pt x="46660" y="190491"/>
                </a:lnTo>
                <a:lnTo>
                  <a:pt x="46660" y="82341"/>
                </a:lnTo>
                <a:lnTo>
                  <a:pt x="440815" y="82341"/>
                </a:lnTo>
                <a:lnTo>
                  <a:pt x="439939" y="128928"/>
                </a:lnTo>
                <a:lnTo>
                  <a:pt x="437160" y="174318"/>
                </a:lnTo>
                <a:lnTo>
                  <a:pt x="432251" y="218492"/>
                </a:lnTo>
                <a:lnTo>
                  <a:pt x="424986" y="261434"/>
                </a:lnTo>
                <a:lnTo>
                  <a:pt x="415138" y="303127"/>
                </a:lnTo>
                <a:lnTo>
                  <a:pt x="402481" y="343553"/>
                </a:lnTo>
                <a:lnTo>
                  <a:pt x="386788" y="382696"/>
                </a:lnTo>
                <a:lnTo>
                  <a:pt x="367831" y="420538"/>
                </a:lnTo>
                <a:lnTo>
                  <a:pt x="345386" y="457062"/>
                </a:lnTo>
                <a:lnTo>
                  <a:pt x="319224" y="492252"/>
                </a:lnTo>
                <a:lnTo>
                  <a:pt x="289119" y="526089"/>
                </a:lnTo>
                <a:lnTo>
                  <a:pt x="254846" y="558557"/>
                </a:lnTo>
                <a:lnTo>
                  <a:pt x="216176" y="589639"/>
                </a:lnTo>
                <a:lnTo>
                  <a:pt x="172884" y="619318"/>
                </a:lnTo>
                <a:lnTo>
                  <a:pt x="124742" y="647576"/>
                </a:lnTo>
                <a:lnTo>
                  <a:pt x="71524" y="674397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0014" y="1017701"/>
            <a:ext cx="732155" cy="765175"/>
          </a:xfrm>
          <a:custGeom>
            <a:avLst/>
            <a:gdLst/>
            <a:ahLst/>
            <a:cxnLst/>
            <a:rect l="l" t="t" r="r" b="b"/>
            <a:pathLst>
              <a:path w="732155" h="765175">
                <a:moveTo>
                  <a:pt x="639432" y="190"/>
                </a:moveTo>
                <a:lnTo>
                  <a:pt x="501891" y="190"/>
                </a:lnTo>
                <a:lnTo>
                  <a:pt x="501891" y="66065"/>
                </a:lnTo>
                <a:lnTo>
                  <a:pt x="227774" y="66065"/>
                </a:lnTo>
                <a:lnTo>
                  <a:pt x="227774" y="0"/>
                </a:lnTo>
                <a:lnTo>
                  <a:pt x="91173" y="0"/>
                </a:lnTo>
                <a:lnTo>
                  <a:pt x="91173" y="66065"/>
                </a:lnTo>
                <a:lnTo>
                  <a:pt x="91173" y="172796"/>
                </a:lnTo>
                <a:lnTo>
                  <a:pt x="91173" y="223608"/>
                </a:lnTo>
                <a:lnTo>
                  <a:pt x="91173" y="332879"/>
                </a:lnTo>
                <a:lnTo>
                  <a:pt x="639432" y="332879"/>
                </a:lnTo>
                <a:lnTo>
                  <a:pt x="639432" y="223608"/>
                </a:lnTo>
                <a:lnTo>
                  <a:pt x="227774" y="223608"/>
                </a:lnTo>
                <a:lnTo>
                  <a:pt x="227774" y="172796"/>
                </a:lnTo>
                <a:lnTo>
                  <a:pt x="501891" y="172796"/>
                </a:lnTo>
                <a:lnTo>
                  <a:pt x="501891" y="223253"/>
                </a:lnTo>
                <a:lnTo>
                  <a:pt x="639432" y="223253"/>
                </a:lnTo>
                <a:lnTo>
                  <a:pt x="639432" y="172796"/>
                </a:lnTo>
                <a:lnTo>
                  <a:pt x="639432" y="172250"/>
                </a:lnTo>
                <a:lnTo>
                  <a:pt x="639432" y="66560"/>
                </a:lnTo>
                <a:lnTo>
                  <a:pt x="639432" y="66065"/>
                </a:lnTo>
                <a:lnTo>
                  <a:pt x="639432" y="190"/>
                </a:lnTo>
                <a:close/>
              </a:path>
              <a:path w="732155" h="765175">
                <a:moveTo>
                  <a:pt x="647712" y="654329"/>
                </a:moveTo>
                <a:lnTo>
                  <a:pt x="223469" y="654329"/>
                </a:lnTo>
                <a:lnTo>
                  <a:pt x="223469" y="534898"/>
                </a:lnTo>
                <a:lnTo>
                  <a:pt x="84112" y="534898"/>
                </a:lnTo>
                <a:lnTo>
                  <a:pt x="84112" y="654329"/>
                </a:lnTo>
                <a:lnTo>
                  <a:pt x="84112" y="764870"/>
                </a:lnTo>
                <a:lnTo>
                  <a:pt x="647712" y="764870"/>
                </a:lnTo>
                <a:lnTo>
                  <a:pt x="647712" y="654329"/>
                </a:lnTo>
                <a:close/>
              </a:path>
              <a:path w="732155" h="765175">
                <a:moveTo>
                  <a:pt x="732129" y="389775"/>
                </a:moveTo>
                <a:lnTo>
                  <a:pt x="434365" y="389775"/>
                </a:lnTo>
                <a:lnTo>
                  <a:pt x="434365" y="332943"/>
                </a:lnTo>
                <a:lnTo>
                  <a:pt x="293776" y="332943"/>
                </a:lnTo>
                <a:lnTo>
                  <a:pt x="293776" y="389775"/>
                </a:lnTo>
                <a:lnTo>
                  <a:pt x="0" y="389775"/>
                </a:lnTo>
                <a:lnTo>
                  <a:pt x="0" y="500380"/>
                </a:lnTo>
                <a:lnTo>
                  <a:pt x="732129" y="500380"/>
                </a:lnTo>
                <a:lnTo>
                  <a:pt x="732129" y="38977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5353" y="990545"/>
            <a:ext cx="713105" cy="803910"/>
          </a:xfrm>
          <a:custGeom>
            <a:avLst/>
            <a:gdLst/>
            <a:ahLst/>
            <a:cxnLst/>
            <a:rect l="l" t="t" r="r" b="b"/>
            <a:pathLst>
              <a:path w="713104" h="803910">
                <a:moveTo>
                  <a:pt x="712489" y="291881"/>
                </a:moveTo>
                <a:lnTo>
                  <a:pt x="579567" y="291881"/>
                </a:lnTo>
                <a:lnTo>
                  <a:pt x="579567" y="0"/>
                </a:lnTo>
                <a:lnTo>
                  <a:pt x="712489" y="0"/>
                </a:lnTo>
                <a:lnTo>
                  <a:pt x="712489" y="291881"/>
                </a:lnTo>
                <a:close/>
              </a:path>
              <a:path w="713104" h="803910">
                <a:moveTo>
                  <a:pt x="530151" y="770874"/>
                </a:moveTo>
                <a:lnTo>
                  <a:pt x="401831" y="770874"/>
                </a:lnTo>
                <a:lnTo>
                  <a:pt x="401831" y="20893"/>
                </a:lnTo>
                <a:lnTo>
                  <a:pt x="530151" y="20893"/>
                </a:lnTo>
                <a:lnTo>
                  <a:pt x="530151" y="291881"/>
                </a:lnTo>
                <a:lnTo>
                  <a:pt x="712489" y="291881"/>
                </a:lnTo>
                <a:lnTo>
                  <a:pt x="712489" y="402795"/>
                </a:lnTo>
                <a:lnTo>
                  <a:pt x="530151" y="402795"/>
                </a:lnTo>
                <a:lnTo>
                  <a:pt x="530151" y="770874"/>
                </a:lnTo>
                <a:close/>
              </a:path>
              <a:path w="713104" h="803910">
                <a:moveTo>
                  <a:pt x="712489" y="803745"/>
                </a:moveTo>
                <a:lnTo>
                  <a:pt x="579567" y="803745"/>
                </a:lnTo>
                <a:lnTo>
                  <a:pt x="579567" y="402795"/>
                </a:lnTo>
                <a:lnTo>
                  <a:pt x="712489" y="402795"/>
                </a:lnTo>
                <a:lnTo>
                  <a:pt x="712489" y="803745"/>
                </a:lnTo>
                <a:close/>
              </a:path>
              <a:path w="713104" h="803910">
                <a:moveTo>
                  <a:pt x="79819" y="643059"/>
                </a:moveTo>
                <a:lnTo>
                  <a:pt x="0" y="547506"/>
                </a:lnTo>
                <a:lnTo>
                  <a:pt x="46524" y="516957"/>
                </a:lnTo>
                <a:lnTo>
                  <a:pt x="87221" y="485314"/>
                </a:lnTo>
                <a:lnTo>
                  <a:pt x="122360" y="452261"/>
                </a:lnTo>
                <a:lnTo>
                  <a:pt x="152207" y="417478"/>
                </a:lnTo>
                <a:lnTo>
                  <a:pt x="177032" y="380647"/>
                </a:lnTo>
                <a:lnTo>
                  <a:pt x="197101" y="341449"/>
                </a:lnTo>
                <a:lnTo>
                  <a:pt x="212683" y="299565"/>
                </a:lnTo>
                <a:lnTo>
                  <a:pt x="224046" y="254677"/>
                </a:lnTo>
                <a:lnTo>
                  <a:pt x="231457" y="206467"/>
                </a:lnTo>
                <a:lnTo>
                  <a:pt x="46662" y="206467"/>
                </a:lnTo>
                <a:lnTo>
                  <a:pt x="46662" y="96167"/>
                </a:lnTo>
                <a:lnTo>
                  <a:pt x="367455" y="96167"/>
                </a:lnTo>
                <a:lnTo>
                  <a:pt x="366273" y="149726"/>
                </a:lnTo>
                <a:lnTo>
                  <a:pt x="362553" y="201237"/>
                </a:lnTo>
                <a:lnTo>
                  <a:pt x="356035" y="250738"/>
                </a:lnTo>
                <a:lnTo>
                  <a:pt x="346460" y="298263"/>
                </a:lnTo>
                <a:lnTo>
                  <a:pt x="333568" y="343849"/>
                </a:lnTo>
                <a:lnTo>
                  <a:pt x="317098" y="387532"/>
                </a:lnTo>
                <a:lnTo>
                  <a:pt x="296791" y="429348"/>
                </a:lnTo>
                <a:lnTo>
                  <a:pt x="272387" y="469333"/>
                </a:lnTo>
                <a:lnTo>
                  <a:pt x="243627" y="507523"/>
                </a:lnTo>
                <a:lnTo>
                  <a:pt x="210250" y="543955"/>
                </a:lnTo>
                <a:lnTo>
                  <a:pt x="171996" y="578664"/>
                </a:lnTo>
                <a:lnTo>
                  <a:pt x="128606" y="611687"/>
                </a:lnTo>
                <a:lnTo>
                  <a:pt x="79819" y="643059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0594" y="1022806"/>
            <a:ext cx="733425" cy="683895"/>
          </a:xfrm>
          <a:custGeom>
            <a:avLst/>
            <a:gdLst/>
            <a:ahLst/>
            <a:cxnLst/>
            <a:rect l="l" t="t" r="r" b="b"/>
            <a:pathLst>
              <a:path w="733425" h="683894">
                <a:moveTo>
                  <a:pt x="290093" y="570856"/>
                </a:moveTo>
                <a:lnTo>
                  <a:pt x="151952" y="570856"/>
                </a:lnTo>
                <a:lnTo>
                  <a:pt x="151952" y="385589"/>
                </a:lnTo>
                <a:lnTo>
                  <a:pt x="113124" y="353468"/>
                </a:lnTo>
                <a:lnTo>
                  <a:pt x="83996" y="315038"/>
                </a:lnTo>
                <a:lnTo>
                  <a:pt x="65747" y="270790"/>
                </a:lnTo>
                <a:lnTo>
                  <a:pt x="59559" y="221214"/>
                </a:lnTo>
                <a:lnTo>
                  <a:pt x="64182" y="178579"/>
                </a:lnTo>
                <a:lnTo>
                  <a:pt x="77791" y="139609"/>
                </a:lnTo>
                <a:lnTo>
                  <a:pt x="99688" y="104667"/>
                </a:lnTo>
                <a:lnTo>
                  <a:pt x="129173" y="74117"/>
                </a:lnTo>
                <a:lnTo>
                  <a:pt x="165545" y="48324"/>
                </a:lnTo>
                <a:lnTo>
                  <a:pt x="208105" y="27651"/>
                </a:lnTo>
                <a:lnTo>
                  <a:pt x="256153" y="12464"/>
                </a:lnTo>
                <a:lnTo>
                  <a:pt x="308988" y="3125"/>
                </a:lnTo>
                <a:lnTo>
                  <a:pt x="365912" y="0"/>
                </a:lnTo>
                <a:lnTo>
                  <a:pt x="422627" y="3125"/>
                </a:lnTo>
                <a:lnTo>
                  <a:pt x="475426" y="12464"/>
                </a:lnTo>
                <a:lnTo>
                  <a:pt x="523575" y="27651"/>
                </a:lnTo>
                <a:lnTo>
                  <a:pt x="566342" y="48324"/>
                </a:lnTo>
                <a:lnTo>
                  <a:pt x="602995" y="74117"/>
                </a:lnTo>
                <a:lnTo>
                  <a:pt x="632800" y="104667"/>
                </a:lnTo>
                <a:lnTo>
                  <a:pt x="635406" y="108763"/>
                </a:lnTo>
                <a:lnTo>
                  <a:pt x="365912" y="108763"/>
                </a:lnTo>
                <a:lnTo>
                  <a:pt x="308311" y="113203"/>
                </a:lnTo>
                <a:lnTo>
                  <a:pt x="261524" y="126800"/>
                </a:lnTo>
                <a:lnTo>
                  <a:pt x="226716" y="149423"/>
                </a:lnTo>
                <a:lnTo>
                  <a:pt x="205050" y="180938"/>
                </a:lnTo>
                <a:lnTo>
                  <a:pt x="197691" y="221214"/>
                </a:lnTo>
                <a:lnTo>
                  <a:pt x="205050" y="260851"/>
                </a:lnTo>
                <a:lnTo>
                  <a:pt x="226716" y="292465"/>
                </a:lnTo>
                <a:lnTo>
                  <a:pt x="261524" y="315629"/>
                </a:lnTo>
                <a:lnTo>
                  <a:pt x="308311" y="329914"/>
                </a:lnTo>
                <a:lnTo>
                  <a:pt x="365912" y="334894"/>
                </a:lnTo>
                <a:lnTo>
                  <a:pt x="633602" y="334894"/>
                </a:lnTo>
                <a:lnTo>
                  <a:pt x="620799" y="351912"/>
                </a:lnTo>
                <a:lnTo>
                  <a:pt x="582634" y="383746"/>
                </a:lnTo>
                <a:lnTo>
                  <a:pt x="582634" y="435977"/>
                </a:lnTo>
                <a:lnTo>
                  <a:pt x="290093" y="435977"/>
                </a:lnTo>
                <a:lnTo>
                  <a:pt x="290093" y="570856"/>
                </a:lnTo>
                <a:close/>
              </a:path>
              <a:path w="733425" h="683894">
                <a:moveTo>
                  <a:pt x="633602" y="334894"/>
                </a:moveTo>
                <a:lnTo>
                  <a:pt x="365912" y="334894"/>
                </a:lnTo>
                <a:lnTo>
                  <a:pt x="422848" y="329914"/>
                </a:lnTo>
                <a:lnTo>
                  <a:pt x="469659" y="315629"/>
                </a:lnTo>
                <a:lnTo>
                  <a:pt x="504917" y="292465"/>
                </a:lnTo>
                <a:lnTo>
                  <a:pt x="527192" y="260851"/>
                </a:lnTo>
                <a:lnTo>
                  <a:pt x="535057" y="221214"/>
                </a:lnTo>
                <a:lnTo>
                  <a:pt x="527192" y="180938"/>
                </a:lnTo>
                <a:lnTo>
                  <a:pt x="504917" y="149423"/>
                </a:lnTo>
                <a:lnTo>
                  <a:pt x="469659" y="126800"/>
                </a:lnTo>
                <a:lnTo>
                  <a:pt x="422848" y="113203"/>
                </a:lnTo>
                <a:lnTo>
                  <a:pt x="365912" y="108763"/>
                </a:lnTo>
                <a:lnTo>
                  <a:pt x="635406" y="108763"/>
                </a:lnTo>
                <a:lnTo>
                  <a:pt x="655026" y="139609"/>
                </a:lnTo>
                <a:lnTo>
                  <a:pt x="668939" y="178579"/>
                </a:lnTo>
                <a:lnTo>
                  <a:pt x="673808" y="221214"/>
                </a:lnTo>
                <a:lnTo>
                  <a:pt x="667420" y="270157"/>
                </a:lnTo>
                <a:lnTo>
                  <a:pt x="649406" y="313886"/>
                </a:lnTo>
                <a:lnTo>
                  <a:pt x="633602" y="334894"/>
                </a:lnTo>
                <a:close/>
              </a:path>
              <a:path w="733425" h="683894">
                <a:moveTo>
                  <a:pt x="365912" y="441814"/>
                </a:moveTo>
                <a:lnTo>
                  <a:pt x="346298" y="441420"/>
                </a:lnTo>
                <a:lnTo>
                  <a:pt x="327084" y="440278"/>
                </a:lnTo>
                <a:lnTo>
                  <a:pt x="308330" y="438444"/>
                </a:lnTo>
                <a:lnTo>
                  <a:pt x="290093" y="435977"/>
                </a:lnTo>
                <a:lnTo>
                  <a:pt x="442045" y="435977"/>
                </a:lnTo>
                <a:lnTo>
                  <a:pt x="423632" y="438444"/>
                </a:lnTo>
                <a:lnTo>
                  <a:pt x="404786" y="440278"/>
                </a:lnTo>
                <a:lnTo>
                  <a:pt x="385536" y="441420"/>
                </a:lnTo>
                <a:lnTo>
                  <a:pt x="365912" y="441814"/>
                </a:lnTo>
                <a:close/>
              </a:path>
              <a:path w="733425" h="683894">
                <a:moveTo>
                  <a:pt x="582634" y="570856"/>
                </a:moveTo>
                <a:lnTo>
                  <a:pt x="442045" y="570856"/>
                </a:lnTo>
                <a:lnTo>
                  <a:pt x="442045" y="435977"/>
                </a:lnTo>
                <a:lnTo>
                  <a:pt x="582634" y="435977"/>
                </a:lnTo>
                <a:lnTo>
                  <a:pt x="582634" y="570856"/>
                </a:lnTo>
                <a:close/>
              </a:path>
              <a:path w="733425" h="683894">
                <a:moveTo>
                  <a:pt x="733367" y="683615"/>
                </a:moveTo>
                <a:lnTo>
                  <a:pt x="0" y="683615"/>
                </a:lnTo>
                <a:lnTo>
                  <a:pt x="0" y="570856"/>
                </a:lnTo>
                <a:lnTo>
                  <a:pt x="733367" y="570856"/>
                </a:lnTo>
                <a:lnTo>
                  <a:pt x="733367" y="68361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2500" y="1178597"/>
            <a:ext cx="812800" cy="434340"/>
          </a:xfrm>
          <a:custGeom>
            <a:avLst/>
            <a:gdLst/>
            <a:ahLst/>
            <a:cxnLst/>
            <a:rect l="l" t="t" r="r" b="b"/>
            <a:pathLst>
              <a:path w="812800" h="434340">
                <a:moveTo>
                  <a:pt x="387502" y="217017"/>
                </a:moveTo>
                <a:lnTo>
                  <a:pt x="382562" y="161988"/>
                </a:lnTo>
                <a:lnTo>
                  <a:pt x="368414" y="114274"/>
                </a:lnTo>
                <a:lnTo>
                  <a:pt x="346024" y="74269"/>
                </a:lnTo>
                <a:lnTo>
                  <a:pt x="316382" y="42418"/>
                </a:lnTo>
                <a:lnTo>
                  <a:pt x="311035" y="38950"/>
                </a:lnTo>
                <a:lnTo>
                  <a:pt x="311035" y="217017"/>
                </a:lnTo>
                <a:lnTo>
                  <a:pt x="305447" y="269557"/>
                </a:lnTo>
                <a:lnTo>
                  <a:pt x="289572" y="311073"/>
                </a:lnTo>
                <a:lnTo>
                  <a:pt x="264769" y="341198"/>
                </a:lnTo>
                <a:lnTo>
                  <a:pt x="232384" y="359549"/>
                </a:lnTo>
                <a:lnTo>
                  <a:pt x="193751" y="365747"/>
                </a:lnTo>
                <a:lnTo>
                  <a:pt x="155016" y="359549"/>
                </a:lnTo>
                <a:lnTo>
                  <a:pt x="122567" y="341198"/>
                </a:lnTo>
                <a:lnTo>
                  <a:pt x="97739" y="311073"/>
                </a:lnTo>
                <a:lnTo>
                  <a:pt x="81851" y="269557"/>
                </a:lnTo>
                <a:lnTo>
                  <a:pt x="76263" y="217017"/>
                </a:lnTo>
                <a:lnTo>
                  <a:pt x="81851" y="164477"/>
                </a:lnTo>
                <a:lnTo>
                  <a:pt x="97739" y="122948"/>
                </a:lnTo>
                <a:lnTo>
                  <a:pt x="122567" y="92824"/>
                </a:lnTo>
                <a:lnTo>
                  <a:pt x="155016" y="74485"/>
                </a:lnTo>
                <a:lnTo>
                  <a:pt x="193751" y="68275"/>
                </a:lnTo>
                <a:lnTo>
                  <a:pt x="232384" y="74485"/>
                </a:lnTo>
                <a:lnTo>
                  <a:pt x="264769" y="92824"/>
                </a:lnTo>
                <a:lnTo>
                  <a:pt x="289572" y="122948"/>
                </a:lnTo>
                <a:lnTo>
                  <a:pt x="305447" y="164477"/>
                </a:lnTo>
                <a:lnTo>
                  <a:pt x="311035" y="217017"/>
                </a:lnTo>
                <a:lnTo>
                  <a:pt x="311035" y="38950"/>
                </a:lnTo>
                <a:lnTo>
                  <a:pt x="280479" y="19126"/>
                </a:lnTo>
                <a:lnTo>
                  <a:pt x="239268" y="4851"/>
                </a:lnTo>
                <a:lnTo>
                  <a:pt x="193751" y="0"/>
                </a:lnTo>
                <a:lnTo>
                  <a:pt x="148043" y="4851"/>
                </a:lnTo>
                <a:lnTo>
                  <a:pt x="106756" y="19126"/>
                </a:lnTo>
                <a:lnTo>
                  <a:pt x="70853" y="42418"/>
                </a:lnTo>
                <a:lnTo>
                  <a:pt x="41275" y="74269"/>
                </a:lnTo>
                <a:lnTo>
                  <a:pt x="41160" y="74485"/>
                </a:lnTo>
                <a:lnTo>
                  <a:pt x="18986" y="114274"/>
                </a:lnTo>
                <a:lnTo>
                  <a:pt x="4902" y="161988"/>
                </a:lnTo>
                <a:lnTo>
                  <a:pt x="0" y="217017"/>
                </a:lnTo>
                <a:lnTo>
                  <a:pt x="4902" y="271907"/>
                </a:lnTo>
                <a:lnTo>
                  <a:pt x="4940" y="272034"/>
                </a:lnTo>
                <a:lnTo>
                  <a:pt x="18986" y="319582"/>
                </a:lnTo>
                <a:lnTo>
                  <a:pt x="19088" y="319760"/>
                </a:lnTo>
                <a:lnTo>
                  <a:pt x="41262" y="359549"/>
                </a:lnTo>
                <a:lnTo>
                  <a:pt x="70853" y="391490"/>
                </a:lnTo>
                <a:lnTo>
                  <a:pt x="106756" y="414832"/>
                </a:lnTo>
                <a:lnTo>
                  <a:pt x="148043" y="429158"/>
                </a:lnTo>
                <a:lnTo>
                  <a:pt x="193751" y="434035"/>
                </a:lnTo>
                <a:lnTo>
                  <a:pt x="239471" y="429158"/>
                </a:lnTo>
                <a:lnTo>
                  <a:pt x="239331" y="429158"/>
                </a:lnTo>
                <a:lnTo>
                  <a:pt x="280581" y="414832"/>
                </a:lnTo>
                <a:lnTo>
                  <a:pt x="316382" y="391617"/>
                </a:lnTo>
                <a:lnTo>
                  <a:pt x="346024" y="359765"/>
                </a:lnTo>
                <a:lnTo>
                  <a:pt x="368414" y="319760"/>
                </a:lnTo>
                <a:lnTo>
                  <a:pt x="368465" y="319582"/>
                </a:lnTo>
                <a:lnTo>
                  <a:pt x="382562" y="272034"/>
                </a:lnTo>
                <a:lnTo>
                  <a:pt x="382574" y="271907"/>
                </a:lnTo>
                <a:lnTo>
                  <a:pt x="387502" y="217017"/>
                </a:lnTo>
                <a:close/>
              </a:path>
              <a:path w="812800" h="434340">
                <a:moveTo>
                  <a:pt x="812304" y="5765"/>
                </a:moveTo>
                <a:lnTo>
                  <a:pt x="729030" y="5765"/>
                </a:lnTo>
                <a:lnTo>
                  <a:pt x="618972" y="338937"/>
                </a:lnTo>
                <a:lnTo>
                  <a:pt x="614641" y="338937"/>
                </a:lnTo>
                <a:lnTo>
                  <a:pt x="504583" y="5765"/>
                </a:lnTo>
                <a:lnTo>
                  <a:pt x="421106" y="5765"/>
                </a:lnTo>
                <a:lnTo>
                  <a:pt x="569912" y="428256"/>
                </a:lnTo>
                <a:lnTo>
                  <a:pt x="663486" y="428256"/>
                </a:lnTo>
                <a:lnTo>
                  <a:pt x="812304" y="576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9534" y="1183906"/>
            <a:ext cx="275590" cy="423545"/>
          </a:xfrm>
          <a:custGeom>
            <a:avLst/>
            <a:gdLst/>
            <a:ahLst/>
            <a:cxnLst/>
            <a:rect l="l" t="t" r="r" b="b"/>
            <a:pathLst>
              <a:path w="275589" h="423544">
                <a:moveTo>
                  <a:pt x="275577" y="359575"/>
                </a:moveTo>
                <a:lnTo>
                  <a:pt x="75653" y="359575"/>
                </a:lnTo>
                <a:lnTo>
                  <a:pt x="75653" y="242684"/>
                </a:lnTo>
                <a:lnTo>
                  <a:pt x="259715" y="242684"/>
                </a:lnTo>
                <a:lnTo>
                  <a:pt x="259715" y="179158"/>
                </a:lnTo>
                <a:lnTo>
                  <a:pt x="75653" y="179158"/>
                </a:lnTo>
                <a:lnTo>
                  <a:pt x="75653" y="64808"/>
                </a:lnTo>
                <a:lnTo>
                  <a:pt x="274142" y="64808"/>
                </a:lnTo>
                <a:lnTo>
                  <a:pt x="274142" y="0"/>
                </a:lnTo>
                <a:lnTo>
                  <a:pt x="0" y="0"/>
                </a:lnTo>
                <a:lnTo>
                  <a:pt x="0" y="64808"/>
                </a:lnTo>
                <a:lnTo>
                  <a:pt x="0" y="179158"/>
                </a:lnTo>
                <a:lnTo>
                  <a:pt x="0" y="242684"/>
                </a:lnTo>
                <a:lnTo>
                  <a:pt x="0" y="359575"/>
                </a:lnTo>
                <a:lnTo>
                  <a:pt x="0" y="423100"/>
                </a:lnTo>
                <a:lnTo>
                  <a:pt x="275577" y="423100"/>
                </a:lnTo>
                <a:lnTo>
                  <a:pt x="275577" y="35957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0872" y="1184363"/>
            <a:ext cx="730250" cy="422909"/>
          </a:xfrm>
          <a:custGeom>
            <a:avLst/>
            <a:gdLst/>
            <a:ahLst/>
            <a:cxnLst/>
            <a:rect l="l" t="t" r="r" b="b"/>
            <a:pathLst>
              <a:path w="730250" h="422909">
                <a:moveTo>
                  <a:pt x="322160" y="422490"/>
                </a:moveTo>
                <a:lnTo>
                  <a:pt x="237515" y="267563"/>
                </a:lnTo>
                <a:lnTo>
                  <a:pt x="230644" y="254990"/>
                </a:lnTo>
                <a:lnTo>
                  <a:pt x="263563" y="235877"/>
                </a:lnTo>
                <a:lnTo>
                  <a:pt x="287375" y="209054"/>
                </a:lnTo>
                <a:lnTo>
                  <a:pt x="289344" y="204444"/>
                </a:lnTo>
                <a:lnTo>
                  <a:pt x="301828" y="175234"/>
                </a:lnTo>
                <a:lnTo>
                  <a:pt x="306692" y="135128"/>
                </a:lnTo>
                <a:lnTo>
                  <a:pt x="300532" y="90106"/>
                </a:lnTo>
                <a:lnTo>
                  <a:pt x="282270" y="52717"/>
                </a:lnTo>
                <a:lnTo>
                  <a:pt x="252196" y="24333"/>
                </a:lnTo>
                <a:lnTo>
                  <a:pt x="229196" y="14363"/>
                </a:lnTo>
                <a:lnTo>
                  <a:pt x="229196" y="135128"/>
                </a:lnTo>
                <a:lnTo>
                  <a:pt x="224320" y="164934"/>
                </a:lnTo>
                <a:lnTo>
                  <a:pt x="209308" y="186651"/>
                </a:lnTo>
                <a:lnTo>
                  <a:pt x="183629" y="199936"/>
                </a:lnTo>
                <a:lnTo>
                  <a:pt x="146748" y="204444"/>
                </a:lnTo>
                <a:lnTo>
                  <a:pt x="75641" y="204444"/>
                </a:lnTo>
                <a:lnTo>
                  <a:pt x="75641" y="63550"/>
                </a:lnTo>
                <a:lnTo>
                  <a:pt x="146342" y="63550"/>
                </a:lnTo>
                <a:lnTo>
                  <a:pt x="183464" y="68402"/>
                </a:lnTo>
                <a:lnTo>
                  <a:pt x="209257" y="82473"/>
                </a:lnTo>
                <a:lnTo>
                  <a:pt x="224307" y="104965"/>
                </a:lnTo>
                <a:lnTo>
                  <a:pt x="229196" y="135128"/>
                </a:lnTo>
                <a:lnTo>
                  <a:pt x="229196" y="14363"/>
                </a:lnTo>
                <a:lnTo>
                  <a:pt x="210629" y="6311"/>
                </a:lnTo>
                <a:lnTo>
                  <a:pt x="157873" y="0"/>
                </a:lnTo>
                <a:lnTo>
                  <a:pt x="0" y="0"/>
                </a:lnTo>
                <a:lnTo>
                  <a:pt x="0" y="422490"/>
                </a:lnTo>
                <a:lnTo>
                  <a:pt x="75641" y="422490"/>
                </a:lnTo>
                <a:lnTo>
                  <a:pt x="75641" y="267563"/>
                </a:lnTo>
                <a:lnTo>
                  <a:pt x="154381" y="267563"/>
                </a:lnTo>
                <a:lnTo>
                  <a:pt x="237236" y="422490"/>
                </a:lnTo>
                <a:lnTo>
                  <a:pt x="322160" y="422490"/>
                </a:lnTo>
                <a:close/>
              </a:path>
              <a:path w="730250" h="422909">
                <a:moveTo>
                  <a:pt x="729640" y="0"/>
                </a:moveTo>
                <a:lnTo>
                  <a:pt x="646379" y="0"/>
                </a:lnTo>
                <a:lnTo>
                  <a:pt x="536321" y="333171"/>
                </a:lnTo>
                <a:lnTo>
                  <a:pt x="531977" y="333171"/>
                </a:lnTo>
                <a:lnTo>
                  <a:pt x="421919" y="0"/>
                </a:lnTo>
                <a:lnTo>
                  <a:pt x="338442" y="0"/>
                </a:lnTo>
                <a:lnTo>
                  <a:pt x="487260" y="422490"/>
                </a:lnTo>
                <a:lnTo>
                  <a:pt x="580834" y="422490"/>
                </a:lnTo>
                <a:lnTo>
                  <a:pt x="729640" y="0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5260" y="1184363"/>
            <a:ext cx="76200" cy="422909"/>
          </a:xfrm>
          <a:custGeom>
            <a:avLst/>
            <a:gdLst/>
            <a:ahLst/>
            <a:cxnLst/>
            <a:rect l="l" t="t" r="r" b="b"/>
            <a:pathLst>
              <a:path w="76200" h="422909">
                <a:moveTo>
                  <a:pt x="75638" y="422488"/>
                </a:moveTo>
                <a:lnTo>
                  <a:pt x="0" y="422488"/>
                </a:lnTo>
                <a:lnTo>
                  <a:pt x="0" y="0"/>
                </a:lnTo>
                <a:lnTo>
                  <a:pt x="75638" y="0"/>
                </a:lnTo>
                <a:lnTo>
                  <a:pt x="75638" y="42248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3667" y="1183906"/>
            <a:ext cx="872490" cy="423545"/>
          </a:xfrm>
          <a:custGeom>
            <a:avLst/>
            <a:gdLst/>
            <a:ahLst/>
            <a:cxnLst/>
            <a:rect l="l" t="t" r="r" b="b"/>
            <a:pathLst>
              <a:path w="872490" h="423544">
                <a:moveTo>
                  <a:pt x="275577" y="359575"/>
                </a:moveTo>
                <a:lnTo>
                  <a:pt x="75641" y="359575"/>
                </a:lnTo>
                <a:lnTo>
                  <a:pt x="75641" y="242684"/>
                </a:lnTo>
                <a:lnTo>
                  <a:pt x="259702" y="242684"/>
                </a:lnTo>
                <a:lnTo>
                  <a:pt x="259702" y="179158"/>
                </a:lnTo>
                <a:lnTo>
                  <a:pt x="75641" y="179158"/>
                </a:lnTo>
                <a:lnTo>
                  <a:pt x="75641" y="64808"/>
                </a:lnTo>
                <a:lnTo>
                  <a:pt x="274129" y="64808"/>
                </a:lnTo>
                <a:lnTo>
                  <a:pt x="274129" y="0"/>
                </a:lnTo>
                <a:lnTo>
                  <a:pt x="0" y="0"/>
                </a:lnTo>
                <a:lnTo>
                  <a:pt x="0" y="64808"/>
                </a:lnTo>
                <a:lnTo>
                  <a:pt x="0" y="179158"/>
                </a:lnTo>
                <a:lnTo>
                  <a:pt x="0" y="242684"/>
                </a:lnTo>
                <a:lnTo>
                  <a:pt x="0" y="359575"/>
                </a:lnTo>
                <a:lnTo>
                  <a:pt x="0" y="423100"/>
                </a:lnTo>
                <a:lnTo>
                  <a:pt x="275577" y="423100"/>
                </a:lnTo>
                <a:lnTo>
                  <a:pt x="275577" y="359575"/>
                </a:lnTo>
                <a:close/>
              </a:path>
              <a:path w="872490" h="423544">
                <a:moveTo>
                  <a:pt x="872274" y="457"/>
                </a:moveTo>
                <a:lnTo>
                  <a:pt x="790663" y="457"/>
                </a:lnTo>
                <a:lnTo>
                  <a:pt x="714197" y="311759"/>
                </a:lnTo>
                <a:lnTo>
                  <a:pt x="710692" y="311759"/>
                </a:lnTo>
                <a:lnTo>
                  <a:pt x="629069" y="457"/>
                </a:lnTo>
                <a:lnTo>
                  <a:pt x="554443" y="457"/>
                </a:lnTo>
                <a:lnTo>
                  <a:pt x="473240" y="311556"/>
                </a:lnTo>
                <a:lnTo>
                  <a:pt x="469328" y="311556"/>
                </a:lnTo>
                <a:lnTo>
                  <a:pt x="392861" y="457"/>
                </a:lnTo>
                <a:lnTo>
                  <a:pt x="311442" y="457"/>
                </a:lnTo>
                <a:lnTo>
                  <a:pt x="430161" y="422948"/>
                </a:lnTo>
                <a:lnTo>
                  <a:pt x="505396" y="422948"/>
                </a:lnTo>
                <a:lnTo>
                  <a:pt x="590308" y="125895"/>
                </a:lnTo>
                <a:lnTo>
                  <a:pt x="593610" y="125895"/>
                </a:lnTo>
                <a:lnTo>
                  <a:pt x="678116" y="422948"/>
                </a:lnTo>
                <a:lnTo>
                  <a:pt x="753351" y="422948"/>
                </a:lnTo>
                <a:lnTo>
                  <a:pt x="872274" y="457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572409" y="3237347"/>
            <a:ext cx="2156460" cy="612140"/>
            <a:chOff x="8572409" y="3237347"/>
            <a:chExt cx="2156460" cy="612140"/>
          </a:xfrm>
        </p:grpSpPr>
        <p:sp>
          <p:nvSpPr>
            <p:cNvPr id="18" name="object 18"/>
            <p:cNvSpPr/>
            <p:nvPr/>
          </p:nvSpPr>
          <p:spPr>
            <a:xfrm>
              <a:off x="8572409" y="3237347"/>
              <a:ext cx="2156460" cy="612140"/>
            </a:xfrm>
            <a:custGeom>
              <a:avLst/>
              <a:gdLst/>
              <a:ahLst/>
              <a:cxnLst/>
              <a:rect l="l" t="t" r="r" b="b"/>
              <a:pathLst>
                <a:path w="2156459" h="612139">
                  <a:moveTo>
                    <a:pt x="0" y="418896"/>
                  </a:moveTo>
                  <a:lnTo>
                    <a:pt x="0" y="192631"/>
                  </a:lnTo>
                  <a:lnTo>
                    <a:pt x="3731" y="154875"/>
                  </a:lnTo>
                  <a:lnTo>
                    <a:pt x="32334" y="85759"/>
                  </a:lnTo>
                  <a:lnTo>
                    <a:pt x="85682" y="32364"/>
                  </a:lnTo>
                  <a:lnTo>
                    <a:pt x="154737" y="3735"/>
                  </a:lnTo>
                  <a:lnTo>
                    <a:pt x="192459" y="0"/>
                  </a:lnTo>
                  <a:lnTo>
                    <a:pt x="1963420" y="0"/>
                  </a:lnTo>
                  <a:lnTo>
                    <a:pt x="2037072" y="14663"/>
                  </a:lnTo>
                  <a:lnTo>
                    <a:pt x="2099512" y="56420"/>
                  </a:lnTo>
                  <a:lnTo>
                    <a:pt x="2141233" y="118914"/>
                  </a:lnTo>
                  <a:lnTo>
                    <a:pt x="2155883" y="192631"/>
                  </a:lnTo>
                  <a:lnTo>
                    <a:pt x="2155883" y="418896"/>
                  </a:lnTo>
                  <a:lnTo>
                    <a:pt x="2141233" y="492614"/>
                  </a:lnTo>
                  <a:lnTo>
                    <a:pt x="2099512" y="555107"/>
                  </a:lnTo>
                  <a:lnTo>
                    <a:pt x="2037072" y="596865"/>
                  </a:lnTo>
                  <a:lnTo>
                    <a:pt x="1963420" y="611528"/>
                  </a:lnTo>
                  <a:lnTo>
                    <a:pt x="192459" y="611528"/>
                  </a:lnTo>
                  <a:lnTo>
                    <a:pt x="118808" y="596865"/>
                  </a:lnTo>
                  <a:lnTo>
                    <a:pt x="56371" y="555107"/>
                  </a:lnTo>
                  <a:lnTo>
                    <a:pt x="14649" y="492614"/>
                  </a:lnTo>
                  <a:lnTo>
                    <a:pt x="0" y="418896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81275" y="3370579"/>
              <a:ext cx="1314450" cy="328295"/>
            </a:xfrm>
            <a:custGeom>
              <a:avLst/>
              <a:gdLst/>
              <a:ahLst/>
              <a:cxnLst/>
              <a:rect l="l" t="t" r="r" b="b"/>
              <a:pathLst>
                <a:path w="1314450" h="328295">
                  <a:moveTo>
                    <a:pt x="261937" y="14884"/>
                  </a:moveTo>
                  <a:lnTo>
                    <a:pt x="33439" y="14884"/>
                  </a:lnTo>
                  <a:lnTo>
                    <a:pt x="33439" y="50901"/>
                  </a:lnTo>
                  <a:lnTo>
                    <a:pt x="215912" y="50901"/>
                  </a:lnTo>
                  <a:lnTo>
                    <a:pt x="215582" y="67703"/>
                  </a:lnTo>
                  <a:lnTo>
                    <a:pt x="214439" y="85166"/>
                  </a:lnTo>
                  <a:lnTo>
                    <a:pt x="211924" y="104025"/>
                  </a:lnTo>
                  <a:lnTo>
                    <a:pt x="207518" y="124968"/>
                  </a:lnTo>
                  <a:lnTo>
                    <a:pt x="252539" y="129298"/>
                  </a:lnTo>
                  <a:lnTo>
                    <a:pt x="257975" y="105079"/>
                  </a:lnTo>
                  <a:lnTo>
                    <a:pt x="260769" y="82613"/>
                  </a:lnTo>
                  <a:lnTo>
                    <a:pt x="261797" y="61595"/>
                  </a:lnTo>
                  <a:lnTo>
                    <a:pt x="261874" y="50901"/>
                  </a:lnTo>
                  <a:lnTo>
                    <a:pt x="261937" y="14884"/>
                  </a:lnTo>
                  <a:close/>
                </a:path>
                <a:path w="1314450" h="328295">
                  <a:moveTo>
                    <a:pt x="263601" y="266115"/>
                  </a:moveTo>
                  <a:lnTo>
                    <a:pt x="255282" y="239903"/>
                  </a:lnTo>
                  <a:lnTo>
                    <a:pt x="253428" y="238366"/>
                  </a:lnTo>
                  <a:lnTo>
                    <a:pt x="231876" y="220472"/>
                  </a:lnTo>
                  <a:lnTo>
                    <a:pt x="218071" y="215925"/>
                  </a:lnTo>
                  <a:lnTo>
                    <a:pt x="218071" y="266115"/>
                  </a:lnTo>
                  <a:lnTo>
                    <a:pt x="213207" y="277787"/>
                  </a:lnTo>
                  <a:lnTo>
                    <a:pt x="199237" y="286105"/>
                  </a:lnTo>
                  <a:lnTo>
                    <a:pt x="176860" y="291109"/>
                  </a:lnTo>
                  <a:lnTo>
                    <a:pt x="146735" y="292836"/>
                  </a:lnTo>
                  <a:lnTo>
                    <a:pt x="116662" y="291109"/>
                  </a:lnTo>
                  <a:lnTo>
                    <a:pt x="94411" y="286105"/>
                  </a:lnTo>
                  <a:lnTo>
                    <a:pt x="80645" y="277787"/>
                  </a:lnTo>
                  <a:lnTo>
                    <a:pt x="76034" y="266115"/>
                  </a:lnTo>
                  <a:lnTo>
                    <a:pt x="80645" y="254152"/>
                  </a:lnTo>
                  <a:lnTo>
                    <a:pt x="94411" y="245465"/>
                  </a:lnTo>
                  <a:lnTo>
                    <a:pt x="116662" y="240157"/>
                  </a:lnTo>
                  <a:lnTo>
                    <a:pt x="146735" y="238366"/>
                  </a:lnTo>
                  <a:lnTo>
                    <a:pt x="176860" y="240157"/>
                  </a:lnTo>
                  <a:lnTo>
                    <a:pt x="199237" y="245465"/>
                  </a:lnTo>
                  <a:lnTo>
                    <a:pt x="213207" y="254152"/>
                  </a:lnTo>
                  <a:lnTo>
                    <a:pt x="218071" y="266115"/>
                  </a:lnTo>
                  <a:lnTo>
                    <a:pt x="218071" y="215925"/>
                  </a:lnTo>
                  <a:lnTo>
                    <a:pt x="195110" y="208356"/>
                  </a:lnTo>
                  <a:lnTo>
                    <a:pt x="146735" y="204127"/>
                  </a:lnTo>
                  <a:lnTo>
                    <a:pt x="98564" y="208356"/>
                  </a:lnTo>
                  <a:lnTo>
                    <a:pt x="61772" y="220472"/>
                  </a:lnTo>
                  <a:lnTo>
                    <a:pt x="38265" y="239903"/>
                  </a:lnTo>
                  <a:lnTo>
                    <a:pt x="38188" y="240157"/>
                  </a:lnTo>
                  <a:lnTo>
                    <a:pt x="30010" y="266115"/>
                  </a:lnTo>
                  <a:lnTo>
                    <a:pt x="38265" y="292074"/>
                  </a:lnTo>
                  <a:lnTo>
                    <a:pt x="61772" y="311467"/>
                  </a:lnTo>
                  <a:lnTo>
                    <a:pt x="98564" y="323583"/>
                  </a:lnTo>
                  <a:lnTo>
                    <a:pt x="146735" y="327710"/>
                  </a:lnTo>
                  <a:lnTo>
                    <a:pt x="195110" y="323583"/>
                  </a:lnTo>
                  <a:lnTo>
                    <a:pt x="231876" y="311467"/>
                  </a:lnTo>
                  <a:lnTo>
                    <a:pt x="254355" y="292836"/>
                  </a:lnTo>
                  <a:lnTo>
                    <a:pt x="255282" y="292074"/>
                  </a:lnTo>
                  <a:lnTo>
                    <a:pt x="263601" y="266115"/>
                  </a:lnTo>
                  <a:close/>
                </a:path>
                <a:path w="1314450" h="328295">
                  <a:moveTo>
                    <a:pt x="297167" y="146481"/>
                  </a:moveTo>
                  <a:lnTo>
                    <a:pt x="156781" y="146481"/>
                  </a:lnTo>
                  <a:lnTo>
                    <a:pt x="156781" y="88950"/>
                  </a:lnTo>
                  <a:lnTo>
                    <a:pt x="111391" y="88950"/>
                  </a:lnTo>
                  <a:lnTo>
                    <a:pt x="111391" y="146481"/>
                  </a:lnTo>
                  <a:lnTo>
                    <a:pt x="0" y="146481"/>
                  </a:lnTo>
                  <a:lnTo>
                    <a:pt x="0" y="183515"/>
                  </a:lnTo>
                  <a:lnTo>
                    <a:pt x="297167" y="183515"/>
                  </a:lnTo>
                  <a:lnTo>
                    <a:pt x="297167" y="146481"/>
                  </a:lnTo>
                  <a:close/>
                </a:path>
                <a:path w="1314450" h="328295">
                  <a:moveTo>
                    <a:pt x="519950" y="143294"/>
                  </a:moveTo>
                  <a:lnTo>
                    <a:pt x="485190" y="127114"/>
                  </a:lnTo>
                  <a:lnTo>
                    <a:pt x="447357" y="76644"/>
                  </a:lnTo>
                  <a:lnTo>
                    <a:pt x="443014" y="46570"/>
                  </a:lnTo>
                  <a:lnTo>
                    <a:pt x="443014" y="15138"/>
                  </a:lnTo>
                  <a:lnTo>
                    <a:pt x="395452" y="15138"/>
                  </a:lnTo>
                  <a:lnTo>
                    <a:pt x="395452" y="46570"/>
                  </a:lnTo>
                  <a:lnTo>
                    <a:pt x="390779" y="77698"/>
                  </a:lnTo>
                  <a:lnTo>
                    <a:pt x="376478" y="106680"/>
                  </a:lnTo>
                  <a:lnTo>
                    <a:pt x="351929" y="131114"/>
                  </a:lnTo>
                  <a:lnTo>
                    <a:pt x="316496" y="148640"/>
                  </a:lnTo>
                  <a:lnTo>
                    <a:pt x="339509" y="184658"/>
                  </a:lnTo>
                  <a:lnTo>
                    <a:pt x="366166" y="172923"/>
                  </a:lnTo>
                  <a:lnTo>
                    <a:pt x="388366" y="156857"/>
                  </a:lnTo>
                  <a:lnTo>
                    <a:pt x="406133" y="137058"/>
                  </a:lnTo>
                  <a:lnTo>
                    <a:pt x="419493" y="114160"/>
                  </a:lnTo>
                  <a:lnTo>
                    <a:pt x="432562" y="135343"/>
                  </a:lnTo>
                  <a:lnTo>
                    <a:pt x="449859" y="153581"/>
                  </a:lnTo>
                  <a:lnTo>
                    <a:pt x="471436" y="168414"/>
                  </a:lnTo>
                  <a:lnTo>
                    <a:pt x="497306" y="179438"/>
                  </a:lnTo>
                  <a:lnTo>
                    <a:pt x="519950" y="143294"/>
                  </a:lnTo>
                  <a:close/>
                </a:path>
                <a:path w="1314450" h="328295">
                  <a:moveTo>
                    <a:pt x="591654" y="209727"/>
                  </a:moveTo>
                  <a:lnTo>
                    <a:pt x="366725" y="209727"/>
                  </a:lnTo>
                  <a:lnTo>
                    <a:pt x="366725" y="246507"/>
                  </a:lnTo>
                  <a:lnTo>
                    <a:pt x="545630" y="246507"/>
                  </a:lnTo>
                  <a:lnTo>
                    <a:pt x="545630" y="327837"/>
                  </a:lnTo>
                  <a:lnTo>
                    <a:pt x="591654" y="327837"/>
                  </a:lnTo>
                  <a:lnTo>
                    <a:pt x="591654" y="209727"/>
                  </a:lnTo>
                  <a:close/>
                </a:path>
                <a:path w="1314450" h="328295">
                  <a:moveTo>
                    <a:pt x="591654" y="0"/>
                  </a:moveTo>
                  <a:lnTo>
                    <a:pt x="545630" y="0"/>
                  </a:lnTo>
                  <a:lnTo>
                    <a:pt x="545630" y="195605"/>
                  </a:lnTo>
                  <a:lnTo>
                    <a:pt x="591654" y="195605"/>
                  </a:lnTo>
                  <a:lnTo>
                    <a:pt x="591654" y="0"/>
                  </a:lnTo>
                  <a:close/>
                </a:path>
                <a:path w="1314450" h="328295">
                  <a:moveTo>
                    <a:pt x="996848" y="0"/>
                  </a:moveTo>
                  <a:lnTo>
                    <a:pt x="951064" y="0"/>
                  </a:lnTo>
                  <a:lnTo>
                    <a:pt x="951064" y="48234"/>
                  </a:lnTo>
                  <a:lnTo>
                    <a:pt x="951064" y="84378"/>
                  </a:lnTo>
                  <a:lnTo>
                    <a:pt x="951064" y="113131"/>
                  </a:lnTo>
                  <a:lnTo>
                    <a:pt x="890155" y="113131"/>
                  </a:lnTo>
                  <a:lnTo>
                    <a:pt x="890155" y="84378"/>
                  </a:lnTo>
                  <a:lnTo>
                    <a:pt x="951064" y="84378"/>
                  </a:lnTo>
                  <a:lnTo>
                    <a:pt x="951064" y="48234"/>
                  </a:lnTo>
                  <a:lnTo>
                    <a:pt x="890155" y="48234"/>
                  </a:lnTo>
                  <a:lnTo>
                    <a:pt x="890155" y="24180"/>
                  </a:lnTo>
                  <a:lnTo>
                    <a:pt x="845134" y="24180"/>
                  </a:lnTo>
                  <a:lnTo>
                    <a:pt x="845134" y="60452"/>
                  </a:lnTo>
                  <a:lnTo>
                    <a:pt x="845134" y="137693"/>
                  </a:lnTo>
                  <a:lnTo>
                    <a:pt x="780173" y="137693"/>
                  </a:lnTo>
                  <a:lnTo>
                    <a:pt x="780173" y="60452"/>
                  </a:lnTo>
                  <a:lnTo>
                    <a:pt x="845134" y="60452"/>
                  </a:lnTo>
                  <a:lnTo>
                    <a:pt x="845134" y="24180"/>
                  </a:lnTo>
                  <a:lnTo>
                    <a:pt x="734644" y="24180"/>
                  </a:lnTo>
                  <a:lnTo>
                    <a:pt x="734644" y="174091"/>
                  </a:lnTo>
                  <a:lnTo>
                    <a:pt x="890155" y="174091"/>
                  </a:lnTo>
                  <a:lnTo>
                    <a:pt x="890155" y="150304"/>
                  </a:lnTo>
                  <a:lnTo>
                    <a:pt x="951064" y="150304"/>
                  </a:lnTo>
                  <a:lnTo>
                    <a:pt x="951064" y="192163"/>
                  </a:lnTo>
                  <a:lnTo>
                    <a:pt x="996848" y="192163"/>
                  </a:lnTo>
                  <a:lnTo>
                    <a:pt x="996848" y="150304"/>
                  </a:lnTo>
                  <a:lnTo>
                    <a:pt x="996848" y="137693"/>
                  </a:lnTo>
                  <a:lnTo>
                    <a:pt x="996848" y="113131"/>
                  </a:lnTo>
                  <a:lnTo>
                    <a:pt x="996848" y="84378"/>
                  </a:lnTo>
                  <a:lnTo>
                    <a:pt x="996848" y="60452"/>
                  </a:lnTo>
                  <a:lnTo>
                    <a:pt x="996848" y="48234"/>
                  </a:lnTo>
                  <a:lnTo>
                    <a:pt x="996848" y="0"/>
                  </a:lnTo>
                  <a:close/>
                </a:path>
                <a:path w="1314450" h="328295">
                  <a:moveTo>
                    <a:pt x="997724" y="264325"/>
                  </a:moveTo>
                  <a:lnTo>
                    <a:pt x="991425" y="242697"/>
                  </a:lnTo>
                  <a:lnTo>
                    <a:pt x="989863" y="237375"/>
                  </a:lnTo>
                  <a:lnTo>
                    <a:pt x="987844" y="235572"/>
                  </a:lnTo>
                  <a:lnTo>
                    <a:pt x="967511" y="217373"/>
                  </a:lnTo>
                  <a:lnTo>
                    <a:pt x="952207" y="211988"/>
                  </a:lnTo>
                  <a:lnTo>
                    <a:pt x="952207" y="264325"/>
                  </a:lnTo>
                  <a:lnTo>
                    <a:pt x="947762" y="276656"/>
                  </a:lnTo>
                  <a:lnTo>
                    <a:pt x="934834" y="285546"/>
                  </a:lnTo>
                  <a:lnTo>
                    <a:pt x="913777" y="290957"/>
                  </a:lnTo>
                  <a:lnTo>
                    <a:pt x="884948" y="292836"/>
                  </a:lnTo>
                  <a:lnTo>
                    <a:pt x="856195" y="290957"/>
                  </a:lnTo>
                  <a:lnTo>
                    <a:pt x="835253" y="285546"/>
                  </a:lnTo>
                  <a:lnTo>
                    <a:pt x="822464" y="276656"/>
                  </a:lnTo>
                  <a:lnTo>
                    <a:pt x="818184" y="264325"/>
                  </a:lnTo>
                  <a:lnTo>
                    <a:pt x="822464" y="251637"/>
                  </a:lnTo>
                  <a:lnTo>
                    <a:pt x="835253" y="242697"/>
                  </a:lnTo>
                  <a:lnTo>
                    <a:pt x="856195" y="237375"/>
                  </a:lnTo>
                  <a:lnTo>
                    <a:pt x="884948" y="235572"/>
                  </a:lnTo>
                  <a:lnTo>
                    <a:pt x="913777" y="237375"/>
                  </a:lnTo>
                  <a:lnTo>
                    <a:pt x="934834" y="242697"/>
                  </a:lnTo>
                  <a:lnTo>
                    <a:pt x="947762" y="251637"/>
                  </a:lnTo>
                  <a:lnTo>
                    <a:pt x="952207" y="264325"/>
                  </a:lnTo>
                  <a:lnTo>
                    <a:pt x="952207" y="211988"/>
                  </a:lnTo>
                  <a:lnTo>
                    <a:pt x="932053" y="204876"/>
                  </a:lnTo>
                  <a:lnTo>
                    <a:pt x="884948" y="200571"/>
                  </a:lnTo>
                  <a:lnTo>
                    <a:pt x="837958" y="204876"/>
                  </a:lnTo>
                  <a:lnTo>
                    <a:pt x="802563" y="217373"/>
                  </a:lnTo>
                  <a:lnTo>
                    <a:pt x="780275" y="237375"/>
                  </a:lnTo>
                  <a:lnTo>
                    <a:pt x="778725" y="242697"/>
                  </a:lnTo>
                  <a:lnTo>
                    <a:pt x="772541" y="264325"/>
                  </a:lnTo>
                  <a:lnTo>
                    <a:pt x="780249" y="291325"/>
                  </a:lnTo>
                  <a:lnTo>
                    <a:pt x="802563" y="311238"/>
                  </a:lnTo>
                  <a:lnTo>
                    <a:pt x="837958" y="323557"/>
                  </a:lnTo>
                  <a:lnTo>
                    <a:pt x="884948" y="327710"/>
                  </a:lnTo>
                  <a:lnTo>
                    <a:pt x="932053" y="323557"/>
                  </a:lnTo>
                  <a:lnTo>
                    <a:pt x="967511" y="311238"/>
                  </a:lnTo>
                  <a:lnTo>
                    <a:pt x="988187" y="292836"/>
                  </a:lnTo>
                  <a:lnTo>
                    <a:pt x="989888" y="291325"/>
                  </a:lnTo>
                  <a:lnTo>
                    <a:pt x="989990" y="290957"/>
                  </a:lnTo>
                  <a:lnTo>
                    <a:pt x="997724" y="264325"/>
                  </a:lnTo>
                  <a:close/>
                </a:path>
                <a:path w="1314450" h="328295">
                  <a:moveTo>
                    <a:pt x="1245565" y="151574"/>
                  </a:moveTo>
                  <a:lnTo>
                    <a:pt x="1211300" y="137909"/>
                  </a:lnTo>
                  <a:lnTo>
                    <a:pt x="1199934" y="128917"/>
                  </a:lnTo>
                  <a:lnTo>
                    <a:pt x="1186891" y="118605"/>
                  </a:lnTo>
                  <a:lnTo>
                    <a:pt x="1172044" y="95592"/>
                  </a:lnTo>
                  <a:lnTo>
                    <a:pt x="1166469" y="70751"/>
                  </a:lnTo>
                  <a:lnTo>
                    <a:pt x="1233487" y="70751"/>
                  </a:lnTo>
                  <a:lnTo>
                    <a:pt x="1233487" y="34607"/>
                  </a:lnTo>
                  <a:lnTo>
                    <a:pt x="1166850" y="34607"/>
                  </a:lnTo>
                  <a:lnTo>
                    <a:pt x="1166850" y="508"/>
                  </a:lnTo>
                  <a:lnTo>
                    <a:pt x="1120444" y="508"/>
                  </a:lnTo>
                  <a:lnTo>
                    <a:pt x="1120444" y="34607"/>
                  </a:lnTo>
                  <a:lnTo>
                    <a:pt x="1053426" y="34607"/>
                  </a:lnTo>
                  <a:lnTo>
                    <a:pt x="1053426" y="70751"/>
                  </a:lnTo>
                  <a:lnTo>
                    <a:pt x="1120444" y="70751"/>
                  </a:lnTo>
                  <a:lnTo>
                    <a:pt x="1114958" y="97790"/>
                  </a:lnTo>
                  <a:lnTo>
                    <a:pt x="1100340" y="122859"/>
                  </a:lnTo>
                  <a:lnTo>
                    <a:pt x="1076198" y="143789"/>
                  </a:lnTo>
                  <a:lnTo>
                    <a:pt x="1042111" y="158445"/>
                  </a:lnTo>
                  <a:lnTo>
                    <a:pt x="1064234" y="194335"/>
                  </a:lnTo>
                  <a:lnTo>
                    <a:pt x="1091196" y="183769"/>
                  </a:lnTo>
                  <a:lnTo>
                    <a:pt x="1113561" y="168922"/>
                  </a:lnTo>
                  <a:lnTo>
                    <a:pt x="1131354" y="150431"/>
                  </a:lnTo>
                  <a:lnTo>
                    <a:pt x="1144600" y="128917"/>
                  </a:lnTo>
                  <a:lnTo>
                    <a:pt x="1158227" y="148132"/>
                  </a:lnTo>
                  <a:lnTo>
                    <a:pt x="1176070" y="164579"/>
                  </a:lnTo>
                  <a:lnTo>
                    <a:pt x="1198092" y="177736"/>
                  </a:lnTo>
                  <a:lnTo>
                    <a:pt x="1224318" y="187083"/>
                  </a:lnTo>
                  <a:lnTo>
                    <a:pt x="1245565" y="151574"/>
                  </a:lnTo>
                  <a:close/>
                </a:path>
                <a:path w="1314450" h="328295">
                  <a:moveTo>
                    <a:pt x="1313332" y="508"/>
                  </a:moveTo>
                  <a:lnTo>
                    <a:pt x="1267307" y="508"/>
                  </a:lnTo>
                  <a:lnTo>
                    <a:pt x="1267307" y="198018"/>
                  </a:lnTo>
                  <a:lnTo>
                    <a:pt x="1313332" y="198018"/>
                  </a:lnTo>
                  <a:lnTo>
                    <a:pt x="1313332" y="508"/>
                  </a:lnTo>
                  <a:close/>
                </a:path>
                <a:path w="1314450" h="328295">
                  <a:moveTo>
                    <a:pt x="1314348" y="265607"/>
                  </a:moveTo>
                  <a:lnTo>
                    <a:pt x="1306398" y="239293"/>
                  </a:lnTo>
                  <a:lnTo>
                    <a:pt x="1305636" y="238620"/>
                  </a:lnTo>
                  <a:lnTo>
                    <a:pt x="1283982" y="219735"/>
                  </a:lnTo>
                  <a:lnTo>
                    <a:pt x="1269085" y="214617"/>
                  </a:lnTo>
                  <a:lnTo>
                    <a:pt x="1269085" y="265607"/>
                  </a:lnTo>
                  <a:lnTo>
                    <a:pt x="1264691" y="277406"/>
                  </a:lnTo>
                  <a:lnTo>
                    <a:pt x="1251864" y="285902"/>
                  </a:lnTo>
                  <a:lnTo>
                    <a:pt x="1230871" y="291058"/>
                  </a:lnTo>
                  <a:lnTo>
                    <a:pt x="1201940" y="292836"/>
                  </a:lnTo>
                  <a:lnTo>
                    <a:pt x="1172972" y="291058"/>
                  </a:lnTo>
                  <a:lnTo>
                    <a:pt x="1152144" y="285902"/>
                  </a:lnTo>
                  <a:lnTo>
                    <a:pt x="1139596" y="277406"/>
                  </a:lnTo>
                  <a:lnTo>
                    <a:pt x="1135443" y="265607"/>
                  </a:lnTo>
                  <a:lnTo>
                    <a:pt x="1139596" y="253923"/>
                  </a:lnTo>
                  <a:lnTo>
                    <a:pt x="1152144" y="245478"/>
                  </a:lnTo>
                  <a:lnTo>
                    <a:pt x="1172972" y="240347"/>
                  </a:lnTo>
                  <a:lnTo>
                    <a:pt x="1201940" y="238620"/>
                  </a:lnTo>
                  <a:lnTo>
                    <a:pt x="1230871" y="240347"/>
                  </a:lnTo>
                  <a:lnTo>
                    <a:pt x="1251864" y="245478"/>
                  </a:lnTo>
                  <a:lnTo>
                    <a:pt x="1264691" y="253923"/>
                  </a:lnTo>
                  <a:lnTo>
                    <a:pt x="1269085" y="265607"/>
                  </a:lnTo>
                  <a:lnTo>
                    <a:pt x="1269085" y="214617"/>
                  </a:lnTo>
                  <a:lnTo>
                    <a:pt x="1248651" y="207568"/>
                  </a:lnTo>
                  <a:lnTo>
                    <a:pt x="1201940" y="203365"/>
                  </a:lnTo>
                  <a:lnTo>
                    <a:pt x="1154874" y="207568"/>
                  </a:lnTo>
                  <a:lnTo>
                    <a:pt x="1119390" y="219735"/>
                  </a:lnTo>
                  <a:lnTo>
                    <a:pt x="1097013" y="239293"/>
                  </a:lnTo>
                  <a:lnTo>
                    <a:pt x="1089279" y="265607"/>
                  </a:lnTo>
                  <a:lnTo>
                    <a:pt x="1097013" y="291973"/>
                  </a:lnTo>
                  <a:lnTo>
                    <a:pt x="1119390" y="311505"/>
                  </a:lnTo>
                  <a:lnTo>
                    <a:pt x="1154874" y="323608"/>
                  </a:lnTo>
                  <a:lnTo>
                    <a:pt x="1201940" y="327710"/>
                  </a:lnTo>
                  <a:lnTo>
                    <a:pt x="1248651" y="323608"/>
                  </a:lnTo>
                  <a:lnTo>
                    <a:pt x="1283982" y="311505"/>
                  </a:lnTo>
                  <a:lnTo>
                    <a:pt x="1305407" y="292836"/>
                  </a:lnTo>
                  <a:lnTo>
                    <a:pt x="1306398" y="291973"/>
                  </a:lnTo>
                  <a:lnTo>
                    <a:pt x="1314348" y="265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185071" y="3396269"/>
            <a:ext cx="508634" cy="278130"/>
            <a:chOff x="11185071" y="3396269"/>
            <a:chExt cx="508634" cy="278130"/>
          </a:xfrm>
        </p:grpSpPr>
        <p:sp>
          <p:nvSpPr>
            <p:cNvPr id="21" name="object 21"/>
            <p:cNvSpPr/>
            <p:nvPr/>
          </p:nvSpPr>
          <p:spPr>
            <a:xfrm>
              <a:off x="11188303" y="3399472"/>
              <a:ext cx="227329" cy="266065"/>
            </a:xfrm>
            <a:custGeom>
              <a:avLst/>
              <a:gdLst/>
              <a:ahLst/>
              <a:cxnLst/>
              <a:rect l="l" t="t" r="r" b="b"/>
              <a:pathLst>
                <a:path w="227329" h="266064">
                  <a:moveTo>
                    <a:pt x="219615" y="199420"/>
                  </a:moveTo>
                  <a:lnTo>
                    <a:pt x="196108" y="199420"/>
                  </a:lnTo>
                  <a:lnTo>
                    <a:pt x="196108" y="94951"/>
                  </a:lnTo>
                  <a:lnTo>
                    <a:pt x="141256" y="94951"/>
                  </a:lnTo>
                  <a:lnTo>
                    <a:pt x="141256" y="75268"/>
                  </a:lnTo>
                  <a:lnTo>
                    <a:pt x="196108" y="75268"/>
                  </a:lnTo>
                  <a:lnTo>
                    <a:pt x="196108" y="0"/>
                  </a:lnTo>
                  <a:lnTo>
                    <a:pt x="219615" y="0"/>
                  </a:lnTo>
                  <a:lnTo>
                    <a:pt x="219615" y="199420"/>
                  </a:lnTo>
                  <a:close/>
                </a:path>
                <a:path w="227329" h="266064">
                  <a:moveTo>
                    <a:pt x="150999" y="41960"/>
                  </a:moveTo>
                  <a:lnTo>
                    <a:pt x="7624" y="41960"/>
                  </a:lnTo>
                  <a:lnTo>
                    <a:pt x="7624" y="22061"/>
                  </a:lnTo>
                  <a:lnTo>
                    <a:pt x="150999" y="22061"/>
                  </a:lnTo>
                  <a:lnTo>
                    <a:pt x="150999" y="41960"/>
                  </a:lnTo>
                  <a:close/>
                </a:path>
                <a:path w="227329" h="266064">
                  <a:moveTo>
                    <a:pt x="12283" y="164597"/>
                  </a:moveTo>
                  <a:lnTo>
                    <a:pt x="0" y="144914"/>
                  </a:lnTo>
                  <a:lnTo>
                    <a:pt x="27207" y="130568"/>
                  </a:lnTo>
                  <a:lnTo>
                    <a:pt x="48656" y="109794"/>
                  </a:lnTo>
                  <a:lnTo>
                    <a:pt x="62719" y="84356"/>
                  </a:lnTo>
                  <a:lnTo>
                    <a:pt x="67769" y="56019"/>
                  </a:lnTo>
                  <a:lnTo>
                    <a:pt x="67769" y="41960"/>
                  </a:lnTo>
                  <a:lnTo>
                    <a:pt x="91489" y="41960"/>
                  </a:lnTo>
                  <a:lnTo>
                    <a:pt x="91489" y="56019"/>
                  </a:lnTo>
                  <a:lnTo>
                    <a:pt x="96267" y="81828"/>
                  </a:lnTo>
                  <a:lnTo>
                    <a:pt x="104400" y="96141"/>
                  </a:lnTo>
                  <a:lnTo>
                    <a:pt x="80052" y="96141"/>
                  </a:lnTo>
                  <a:lnTo>
                    <a:pt x="69046" y="118365"/>
                  </a:lnTo>
                  <a:lnTo>
                    <a:pt x="53712" y="137588"/>
                  </a:lnTo>
                  <a:lnTo>
                    <a:pt x="34606" y="153201"/>
                  </a:lnTo>
                  <a:lnTo>
                    <a:pt x="12283" y="164597"/>
                  </a:lnTo>
                  <a:close/>
                </a:path>
                <a:path w="227329" h="266064">
                  <a:moveTo>
                    <a:pt x="144857" y="158108"/>
                  </a:moveTo>
                  <a:lnTo>
                    <a:pt x="123667" y="147726"/>
                  </a:lnTo>
                  <a:lnTo>
                    <a:pt x="105505" y="133532"/>
                  </a:lnTo>
                  <a:lnTo>
                    <a:pt x="90818" y="116134"/>
                  </a:lnTo>
                  <a:lnTo>
                    <a:pt x="80052" y="96141"/>
                  </a:lnTo>
                  <a:lnTo>
                    <a:pt x="104400" y="96141"/>
                  </a:lnTo>
                  <a:lnTo>
                    <a:pt x="109701" y="105468"/>
                  </a:lnTo>
                  <a:lnTo>
                    <a:pt x="130442" y="125093"/>
                  </a:lnTo>
                  <a:lnTo>
                    <a:pt x="157140" y="138858"/>
                  </a:lnTo>
                  <a:lnTo>
                    <a:pt x="144857" y="158108"/>
                  </a:lnTo>
                  <a:close/>
                </a:path>
                <a:path w="227329" h="266064">
                  <a:moveTo>
                    <a:pt x="227027" y="265604"/>
                  </a:moveTo>
                  <a:lnTo>
                    <a:pt x="48709" y="265604"/>
                  </a:lnTo>
                  <a:lnTo>
                    <a:pt x="48709" y="181468"/>
                  </a:lnTo>
                  <a:lnTo>
                    <a:pt x="72216" y="181468"/>
                  </a:lnTo>
                  <a:lnTo>
                    <a:pt x="72216" y="245706"/>
                  </a:lnTo>
                  <a:lnTo>
                    <a:pt x="227027" y="245706"/>
                  </a:lnTo>
                  <a:lnTo>
                    <a:pt x="227027" y="26560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85071" y="3396269"/>
              <a:ext cx="233510" cy="27205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446259" y="3412450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213474" y="258683"/>
                  </a:moveTo>
                  <a:lnTo>
                    <a:pt x="189754" y="258683"/>
                  </a:lnTo>
                  <a:lnTo>
                    <a:pt x="189754" y="186659"/>
                  </a:lnTo>
                  <a:lnTo>
                    <a:pt x="25202" y="186659"/>
                  </a:lnTo>
                  <a:lnTo>
                    <a:pt x="25202" y="166976"/>
                  </a:lnTo>
                  <a:lnTo>
                    <a:pt x="109701" y="166976"/>
                  </a:lnTo>
                  <a:lnTo>
                    <a:pt x="109701" y="116797"/>
                  </a:lnTo>
                  <a:lnTo>
                    <a:pt x="0" y="116797"/>
                  </a:lnTo>
                  <a:lnTo>
                    <a:pt x="0" y="97114"/>
                  </a:lnTo>
                  <a:lnTo>
                    <a:pt x="181600" y="97114"/>
                  </a:lnTo>
                  <a:lnTo>
                    <a:pt x="185580" y="73853"/>
                  </a:lnTo>
                  <a:lnTo>
                    <a:pt x="187623" y="53531"/>
                  </a:lnTo>
                  <a:lnTo>
                    <a:pt x="188376" y="35643"/>
                  </a:lnTo>
                  <a:lnTo>
                    <a:pt x="188484" y="19682"/>
                  </a:lnTo>
                  <a:lnTo>
                    <a:pt x="30919" y="19682"/>
                  </a:lnTo>
                  <a:lnTo>
                    <a:pt x="30919" y="0"/>
                  </a:lnTo>
                  <a:lnTo>
                    <a:pt x="211780" y="0"/>
                  </a:lnTo>
                  <a:lnTo>
                    <a:pt x="211675" y="35704"/>
                  </a:lnTo>
                  <a:lnTo>
                    <a:pt x="210946" y="53694"/>
                  </a:lnTo>
                  <a:lnTo>
                    <a:pt x="208965" y="74035"/>
                  </a:lnTo>
                  <a:lnTo>
                    <a:pt x="205108" y="97114"/>
                  </a:lnTo>
                  <a:lnTo>
                    <a:pt x="243758" y="97114"/>
                  </a:lnTo>
                  <a:lnTo>
                    <a:pt x="243758" y="116797"/>
                  </a:lnTo>
                  <a:lnTo>
                    <a:pt x="132997" y="116797"/>
                  </a:lnTo>
                  <a:lnTo>
                    <a:pt x="132997" y="166976"/>
                  </a:lnTo>
                  <a:lnTo>
                    <a:pt x="213474" y="166976"/>
                  </a:lnTo>
                  <a:lnTo>
                    <a:pt x="213474" y="25868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46259" y="3412450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243758" y="97114"/>
                  </a:moveTo>
                  <a:lnTo>
                    <a:pt x="205108" y="97114"/>
                  </a:lnTo>
                  <a:lnTo>
                    <a:pt x="208965" y="74035"/>
                  </a:lnTo>
                  <a:lnTo>
                    <a:pt x="210946" y="53694"/>
                  </a:lnTo>
                  <a:lnTo>
                    <a:pt x="211675" y="35704"/>
                  </a:lnTo>
                  <a:lnTo>
                    <a:pt x="211780" y="19682"/>
                  </a:lnTo>
                  <a:lnTo>
                    <a:pt x="211780" y="0"/>
                  </a:lnTo>
                  <a:lnTo>
                    <a:pt x="30919" y="0"/>
                  </a:lnTo>
                  <a:lnTo>
                    <a:pt x="30919" y="19682"/>
                  </a:lnTo>
                  <a:lnTo>
                    <a:pt x="188484" y="19682"/>
                  </a:lnTo>
                  <a:lnTo>
                    <a:pt x="188376" y="35643"/>
                  </a:lnTo>
                  <a:lnTo>
                    <a:pt x="187623" y="53531"/>
                  </a:lnTo>
                  <a:lnTo>
                    <a:pt x="185580" y="73853"/>
                  </a:lnTo>
                  <a:lnTo>
                    <a:pt x="181600" y="97114"/>
                  </a:lnTo>
                  <a:lnTo>
                    <a:pt x="0" y="97114"/>
                  </a:lnTo>
                  <a:lnTo>
                    <a:pt x="0" y="116797"/>
                  </a:lnTo>
                  <a:lnTo>
                    <a:pt x="109701" y="116797"/>
                  </a:lnTo>
                  <a:lnTo>
                    <a:pt x="109701" y="166976"/>
                  </a:lnTo>
                  <a:lnTo>
                    <a:pt x="25202" y="166976"/>
                  </a:lnTo>
                  <a:lnTo>
                    <a:pt x="25202" y="186659"/>
                  </a:lnTo>
                  <a:lnTo>
                    <a:pt x="189754" y="186659"/>
                  </a:lnTo>
                  <a:lnTo>
                    <a:pt x="189754" y="258683"/>
                  </a:lnTo>
                  <a:lnTo>
                    <a:pt x="213474" y="258683"/>
                  </a:lnTo>
                  <a:lnTo>
                    <a:pt x="213474" y="166976"/>
                  </a:lnTo>
                  <a:lnTo>
                    <a:pt x="132997" y="166976"/>
                  </a:lnTo>
                  <a:lnTo>
                    <a:pt x="132997" y="116797"/>
                  </a:lnTo>
                  <a:lnTo>
                    <a:pt x="243758" y="116797"/>
                  </a:lnTo>
                  <a:lnTo>
                    <a:pt x="243758" y="97114"/>
                  </a:lnTo>
                  <a:close/>
                </a:path>
              </a:pathLst>
            </a:custGeom>
            <a:ln w="645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1782431" y="3394702"/>
            <a:ext cx="742315" cy="280035"/>
            <a:chOff x="11782431" y="3394702"/>
            <a:chExt cx="742315" cy="280035"/>
          </a:xfrm>
        </p:grpSpPr>
        <p:sp>
          <p:nvSpPr>
            <p:cNvPr id="26" name="object 26"/>
            <p:cNvSpPr/>
            <p:nvPr/>
          </p:nvSpPr>
          <p:spPr>
            <a:xfrm>
              <a:off x="11785648" y="3399256"/>
              <a:ext cx="217804" cy="272415"/>
            </a:xfrm>
            <a:custGeom>
              <a:avLst/>
              <a:gdLst/>
              <a:ahLst/>
              <a:cxnLst/>
              <a:rect l="l" t="t" r="r" b="b"/>
              <a:pathLst>
                <a:path w="217804" h="272414">
                  <a:moveTo>
                    <a:pt x="217709" y="109226"/>
                  </a:moveTo>
                  <a:lnTo>
                    <a:pt x="195260" y="109226"/>
                  </a:lnTo>
                  <a:lnTo>
                    <a:pt x="195260" y="0"/>
                  </a:lnTo>
                  <a:lnTo>
                    <a:pt x="217709" y="0"/>
                  </a:lnTo>
                  <a:lnTo>
                    <a:pt x="217709" y="109226"/>
                  </a:lnTo>
                  <a:close/>
                </a:path>
                <a:path w="217804" h="272414">
                  <a:moveTo>
                    <a:pt x="156294" y="257602"/>
                  </a:moveTo>
                  <a:lnTo>
                    <a:pt x="134480" y="257602"/>
                  </a:lnTo>
                  <a:lnTo>
                    <a:pt x="134480" y="6056"/>
                  </a:lnTo>
                  <a:lnTo>
                    <a:pt x="156294" y="6056"/>
                  </a:lnTo>
                  <a:lnTo>
                    <a:pt x="156294" y="109226"/>
                  </a:lnTo>
                  <a:lnTo>
                    <a:pt x="217709" y="109226"/>
                  </a:lnTo>
                  <a:lnTo>
                    <a:pt x="217709" y="129125"/>
                  </a:lnTo>
                  <a:lnTo>
                    <a:pt x="156294" y="129125"/>
                  </a:lnTo>
                  <a:lnTo>
                    <a:pt x="156294" y="257602"/>
                  </a:lnTo>
                  <a:close/>
                </a:path>
                <a:path w="217804" h="272414">
                  <a:moveTo>
                    <a:pt x="217709" y="271877"/>
                  </a:moveTo>
                  <a:lnTo>
                    <a:pt x="195260" y="271877"/>
                  </a:lnTo>
                  <a:lnTo>
                    <a:pt x="195260" y="129125"/>
                  </a:lnTo>
                  <a:lnTo>
                    <a:pt x="217709" y="129125"/>
                  </a:lnTo>
                  <a:lnTo>
                    <a:pt x="217709" y="271877"/>
                  </a:lnTo>
                  <a:close/>
                </a:path>
                <a:path w="217804" h="272414">
                  <a:moveTo>
                    <a:pt x="17154" y="204611"/>
                  </a:moveTo>
                  <a:lnTo>
                    <a:pt x="0" y="204611"/>
                  </a:lnTo>
                  <a:lnTo>
                    <a:pt x="0" y="33308"/>
                  </a:lnTo>
                  <a:lnTo>
                    <a:pt x="99748" y="33308"/>
                  </a:lnTo>
                  <a:lnTo>
                    <a:pt x="99748" y="52991"/>
                  </a:lnTo>
                  <a:lnTo>
                    <a:pt x="23508" y="52991"/>
                  </a:lnTo>
                  <a:lnTo>
                    <a:pt x="23508" y="184063"/>
                  </a:lnTo>
                  <a:lnTo>
                    <a:pt x="115816" y="184063"/>
                  </a:lnTo>
                  <a:lnTo>
                    <a:pt x="117114" y="196391"/>
                  </a:lnTo>
                  <a:lnTo>
                    <a:pt x="93752" y="200565"/>
                  </a:lnTo>
                  <a:lnTo>
                    <a:pt x="70469" y="203016"/>
                  </a:lnTo>
                  <a:lnTo>
                    <a:pt x="45519" y="204209"/>
                  </a:lnTo>
                  <a:lnTo>
                    <a:pt x="17154" y="204611"/>
                  </a:lnTo>
                  <a:close/>
                </a:path>
                <a:path w="217804" h="272414">
                  <a:moveTo>
                    <a:pt x="115816" y="184063"/>
                  </a:moveTo>
                  <a:lnTo>
                    <a:pt x="23508" y="184063"/>
                  </a:lnTo>
                  <a:lnTo>
                    <a:pt x="49164" y="183667"/>
                  </a:lnTo>
                  <a:lnTo>
                    <a:pt x="71991" y="182441"/>
                  </a:lnTo>
                  <a:lnTo>
                    <a:pt x="93449" y="180079"/>
                  </a:lnTo>
                  <a:lnTo>
                    <a:pt x="114996" y="176277"/>
                  </a:lnTo>
                  <a:lnTo>
                    <a:pt x="115774" y="183667"/>
                  </a:lnTo>
                  <a:lnTo>
                    <a:pt x="115816" y="18406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20128" y="3399256"/>
              <a:ext cx="83820" cy="272415"/>
            </a:xfrm>
            <a:custGeom>
              <a:avLst/>
              <a:gdLst/>
              <a:ahLst/>
              <a:cxnLst/>
              <a:rect l="l" t="t" r="r" b="b"/>
              <a:pathLst>
                <a:path w="83820" h="272414">
                  <a:moveTo>
                    <a:pt x="60780" y="109226"/>
                  </a:moveTo>
                  <a:lnTo>
                    <a:pt x="21813" y="109226"/>
                  </a:lnTo>
                  <a:lnTo>
                    <a:pt x="21813" y="6056"/>
                  </a:lnTo>
                  <a:lnTo>
                    <a:pt x="0" y="6056"/>
                  </a:lnTo>
                  <a:lnTo>
                    <a:pt x="0" y="257602"/>
                  </a:lnTo>
                  <a:lnTo>
                    <a:pt x="21813" y="257602"/>
                  </a:lnTo>
                  <a:lnTo>
                    <a:pt x="21813" y="129125"/>
                  </a:lnTo>
                  <a:lnTo>
                    <a:pt x="60780" y="129125"/>
                  </a:lnTo>
                  <a:lnTo>
                    <a:pt x="60780" y="271877"/>
                  </a:lnTo>
                  <a:lnTo>
                    <a:pt x="83229" y="271877"/>
                  </a:lnTo>
                  <a:lnTo>
                    <a:pt x="83229" y="0"/>
                  </a:lnTo>
                  <a:lnTo>
                    <a:pt x="60780" y="0"/>
                  </a:lnTo>
                  <a:lnTo>
                    <a:pt x="60780" y="109226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82431" y="3429348"/>
              <a:ext cx="123547" cy="1777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035557" y="3397958"/>
              <a:ext cx="247650" cy="273685"/>
            </a:xfrm>
            <a:custGeom>
              <a:avLst/>
              <a:gdLst/>
              <a:ahLst/>
              <a:cxnLst/>
              <a:rect l="l" t="t" r="r" b="b"/>
              <a:pathLst>
                <a:path w="247650" h="273685">
                  <a:moveTo>
                    <a:pt x="91064" y="30496"/>
                  </a:moveTo>
                  <a:lnTo>
                    <a:pt x="67769" y="30496"/>
                  </a:lnTo>
                  <a:lnTo>
                    <a:pt x="67769" y="0"/>
                  </a:lnTo>
                  <a:lnTo>
                    <a:pt x="91064" y="0"/>
                  </a:lnTo>
                  <a:lnTo>
                    <a:pt x="91064" y="30496"/>
                  </a:lnTo>
                  <a:close/>
                </a:path>
                <a:path w="247650" h="273685">
                  <a:moveTo>
                    <a:pt x="158618" y="49962"/>
                  </a:moveTo>
                  <a:lnTo>
                    <a:pt x="0" y="49962"/>
                  </a:lnTo>
                  <a:lnTo>
                    <a:pt x="0" y="30496"/>
                  </a:lnTo>
                  <a:lnTo>
                    <a:pt x="158618" y="30496"/>
                  </a:lnTo>
                  <a:lnTo>
                    <a:pt x="158618" y="49962"/>
                  </a:lnTo>
                  <a:close/>
                </a:path>
                <a:path w="247650" h="273685">
                  <a:moveTo>
                    <a:pt x="207540" y="171085"/>
                  </a:moveTo>
                  <a:lnTo>
                    <a:pt x="184036" y="171085"/>
                  </a:lnTo>
                  <a:lnTo>
                    <a:pt x="184036" y="1297"/>
                  </a:lnTo>
                  <a:lnTo>
                    <a:pt x="207540" y="1297"/>
                  </a:lnTo>
                  <a:lnTo>
                    <a:pt x="207540" y="76782"/>
                  </a:lnTo>
                  <a:lnTo>
                    <a:pt x="247566" y="76782"/>
                  </a:lnTo>
                  <a:lnTo>
                    <a:pt x="247566" y="96898"/>
                  </a:lnTo>
                  <a:lnTo>
                    <a:pt x="207540" y="96898"/>
                  </a:lnTo>
                  <a:lnTo>
                    <a:pt x="207540" y="171085"/>
                  </a:lnTo>
                  <a:close/>
                </a:path>
                <a:path w="247650" h="273685">
                  <a:moveTo>
                    <a:pt x="79415" y="162217"/>
                  </a:moveTo>
                  <a:lnTo>
                    <a:pt x="53099" y="158746"/>
                  </a:lnTo>
                  <a:lnTo>
                    <a:pt x="32798" y="148888"/>
                  </a:lnTo>
                  <a:lnTo>
                    <a:pt x="19764" y="133475"/>
                  </a:lnTo>
                  <a:lnTo>
                    <a:pt x="15247" y="113336"/>
                  </a:lnTo>
                  <a:lnTo>
                    <a:pt x="19764" y="93103"/>
                  </a:lnTo>
                  <a:lnTo>
                    <a:pt x="32798" y="77675"/>
                  </a:lnTo>
                  <a:lnTo>
                    <a:pt x="53099" y="67803"/>
                  </a:lnTo>
                  <a:lnTo>
                    <a:pt x="79415" y="64237"/>
                  </a:lnTo>
                  <a:lnTo>
                    <a:pt x="105461" y="67803"/>
                  </a:lnTo>
                  <a:lnTo>
                    <a:pt x="125610" y="77675"/>
                  </a:lnTo>
                  <a:lnTo>
                    <a:pt x="129975" y="82839"/>
                  </a:lnTo>
                  <a:lnTo>
                    <a:pt x="79415" y="82839"/>
                  </a:lnTo>
                  <a:lnTo>
                    <a:pt x="62235" y="85110"/>
                  </a:lnTo>
                  <a:lnTo>
                    <a:pt x="49026" y="91274"/>
                  </a:lnTo>
                  <a:lnTo>
                    <a:pt x="40581" y="100845"/>
                  </a:lnTo>
                  <a:lnTo>
                    <a:pt x="37696" y="113336"/>
                  </a:lnTo>
                  <a:lnTo>
                    <a:pt x="40581" y="125665"/>
                  </a:lnTo>
                  <a:lnTo>
                    <a:pt x="49026" y="135073"/>
                  </a:lnTo>
                  <a:lnTo>
                    <a:pt x="62235" y="141075"/>
                  </a:lnTo>
                  <a:lnTo>
                    <a:pt x="79415" y="143184"/>
                  </a:lnTo>
                  <a:lnTo>
                    <a:pt x="130436" y="143184"/>
                  </a:lnTo>
                  <a:lnTo>
                    <a:pt x="125610" y="148888"/>
                  </a:lnTo>
                  <a:lnTo>
                    <a:pt x="105461" y="158746"/>
                  </a:lnTo>
                  <a:lnTo>
                    <a:pt x="79415" y="162217"/>
                  </a:lnTo>
                  <a:close/>
                </a:path>
                <a:path w="247650" h="273685">
                  <a:moveTo>
                    <a:pt x="130436" y="143184"/>
                  </a:moveTo>
                  <a:lnTo>
                    <a:pt x="79415" y="143184"/>
                  </a:lnTo>
                  <a:lnTo>
                    <a:pt x="96359" y="141075"/>
                  </a:lnTo>
                  <a:lnTo>
                    <a:pt x="109490" y="135073"/>
                  </a:lnTo>
                  <a:lnTo>
                    <a:pt x="118015" y="125665"/>
                  </a:lnTo>
                  <a:lnTo>
                    <a:pt x="121140" y="113336"/>
                  </a:lnTo>
                  <a:lnTo>
                    <a:pt x="118015" y="100845"/>
                  </a:lnTo>
                  <a:lnTo>
                    <a:pt x="109490" y="91274"/>
                  </a:lnTo>
                  <a:lnTo>
                    <a:pt x="96359" y="85110"/>
                  </a:lnTo>
                  <a:lnTo>
                    <a:pt x="79415" y="82839"/>
                  </a:lnTo>
                  <a:lnTo>
                    <a:pt x="129975" y="82839"/>
                  </a:lnTo>
                  <a:lnTo>
                    <a:pt x="138651" y="93103"/>
                  </a:lnTo>
                  <a:lnTo>
                    <a:pt x="143375" y="113336"/>
                  </a:lnTo>
                  <a:lnTo>
                    <a:pt x="138651" y="133475"/>
                  </a:lnTo>
                  <a:lnTo>
                    <a:pt x="130436" y="143184"/>
                  </a:lnTo>
                  <a:close/>
                </a:path>
                <a:path w="247650" h="273685">
                  <a:moveTo>
                    <a:pt x="207540" y="273175"/>
                  </a:moveTo>
                  <a:lnTo>
                    <a:pt x="184036" y="273175"/>
                  </a:lnTo>
                  <a:lnTo>
                    <a:pt x="184036" y="205908"/>
                  </a:lnTo>
                  <a:lnTo>
                    <a:pt x="33249" y="205908"/>
                  </a:lnTo>
                  <a:lnTo>
                    <a:pt x="33249" y="186226"/>
                  </a:lnTo>
                  <a:lnTo>
                    <a:pt x="207540" y="186226"/>
                  </a:lnTo>
                  <a:lnTo>
                    <a:pt x="207540" y="2731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32300" y="3394702"/>
              <a:ext cx="254026" cy="2796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94148" y="3399473"/>
              <a:ext cx="227329" cy="271145"/>
            </a:xfrm>
            <a:custGeom>
              <a:avLst/>
              <a:gdLst/>
              <a:ahLst/>
              <a:cxnLst/>
              <a:rect l="l" t="t" r="r" b="b"/>
              <a:pathLst>
                <a:path w="227329" h="271145">
                  <a:moveTo>
                    <a:pt x="225754" y="73106"/>
                  </a:moveTo>
                  <a:lnTo>
                    <a:pt x="203520" y="73106"/>
                  </a:lnTo>
                  <a:lnTo>
                    <a:pt x="203520" y="0"/>
                  </a:lnTo>
                  <a:lnTo>
                    <a:pt x="225754" y="0"/>
                  </a:lnTo>
                  <a:lnTo>
                    <a:pt x="225754" y="73106"/>
                  </a:lnTo>
                  <a:close/>
                </a:path>
                <a:path w="227329" h="271145">
                  <a:moveTo>
                    <a:pt x="167946" y="159189"/>
                  </a:moveTo>
                  <a:lnTo>
                    <a:pt x="145916" y="159189"/>
                  </a:lnTo>
                  <a:lnTo>
                    <a:pt x="145916" y="5190"/>
                  </a:lnTo>
                  <a:lnTo>
                    <a:pt x="167946" y="5190"/>
                  </a:lnTo>
                  <a:lnTo>
                    <a:pt x="167946" y="73106"/>
                  </a:lnTo>
                  <a:lnTo>
                    <a:pt x="225754" y="73106"/>
                  </a:lnTo>
                  <a:lnTo>
                    <a:pt x="225754" y="93004"/>
                  </a:lnTo>
                  <a:lnTo>
                    <a:pt x="167946" y="93004"/>
                  </a:lnTo>
                  <a:lnTo>
                    <a:pt x="167946" y="159189"/>
                  </a:lnTo>
                  <a:close/>
                </a:path>
                <a:path w="227329" h="271145">
                  <a:moveTo>
                    <a:pt x="225754" y="167841"/>
                  </a:moveTo>
                  <a:lnTo>
                    <a:pt x="203520" y="167841"/>
                  </a:lnTo>
                  <a:lnTo>
                    <a:pt x="203520" y="93004"/>
                  </a:lnTo>
                  <a:lnTo>
                    <a:pt x="225754" y="93004"/>
                  </a:lnTo>
                  <a:lnTo>
                    <a:pt x="225754" y="167841"/>
                  </a:lnTo>
                  <a:close/>
                </a:path>
                <a:path w="227329" h="271145">
                  <a:moveTo>
                    <a:pt x="12918" y="153566"/>
                  </a:moveTo>
                  <a:lnTo>
                    <a:pt x="0" y="134965"/>
                  </a:lnTo>
                  <a:lnTo>
                    <a:pt x="23666" y="119889"/>
                  </a:lnTo>
                  <a:lnTo>
                    <a:pt x="41456" y="99845"/>
                  </a:lnTo>
                  <a:lnTo>
                    <a:pt x="52656" y="77083"/>
                  </a:lnTo>
                  <a:lnTo>
                    <a:pt x="56548" y="53855"/>
                  </a:lnTo>
                  <a:lnTo>
                    <a:pt x="56548" y="16870"/>
                  </a:lnTo>
                  <a:lnTo>
                    <a:pt x="79203" y="16870"/>
                  </a:lnTo>
                  <a:lnTo>
                    <a:pt x="79203" y="53855"/>
                  </a:lnTo>
                  <a:lnTo>
                    <a:pt x="82949" y="76205"/>
                  </a:lnTo>
                  <a:lnTo>
                    <a:pt x="91560" y="92789"/>
                  </a:lnTo>
                  <a:lnTo>
                    <a:pt x="67983" y="92789"/>
                  </a:lnTo>
                  <a:lnTo>
                    <a:pt x="58960" y="111638"/>
                  </a:lnTo>
                  <a:lnTo>
                    <a:pt x="46643" y="128571"/>
                  </a:lnTo>
                  <a:lnTo>
                    <a:pt x="31229" y="142807"/>
                  </a:lnTo>
                  <a:lnTo>
                    <a:pt x="12918" y="153566"/>
                  </a:lnTo>
                  <a:close/>
                </a:path>
                <a:path w="227329" h="271145">
                  <a:moveTo>
                    <a:pt x="121563" y="145996"/>
                  </a:moveTo>
                  <a:lnTo>
                    <a:pt x="103736" y="136739"/>
                  </a:lnTo>
                  <a:lnTo>
                    <a:pt x="88776" y="124421"/>
                  </a:lnTo>
                  <a:lnTo>
                    <a:pt x="76815" y="109588"/>
                  </a:lnTo>
                  <a:lnTo>
                    <a:pt x="67983" y="92789"/>
                  </a:lnTo>
                  <a:lnTo>
                    <a:pt x="91560" y="92789"/>
                  </a:lnTo>
                  <a:lnTo>
                    <a:pt x="93763" y="97033"/>
                  </a:lnTo>
                  <a:lnTo>
                    <a:pt x="111010" y="114657"/>
                  </a:lnTo>
                  <a:lnTo>
                    <a:pt x="134052" y="127395"/>
                  </a:lnTo>
                  <a:lnTo>
                    <a:pt x="121563" y="145996"/>
                  </a:lnTo>
                  <a:close/>
                </a:path>
                <a:path w="227329" h="271145">
                  <a:moveTo>
                    <a:pt x="137870" y="271011"/>
                  </a:moveTo>
                  <a:lnTo>
                    <a:pt x="100469" y="267730"/>
                  </a:lnTo>
                  <a:lnTo>
                    <a:pt x="72299" y="258223"/>
                  </a:lnTo>
                  <a:lnTo>
                    <a:pt x="54572" y="242999"/>
                  </a:lnTo>
                  <a:lnTo>
                    <a:pt x="48502" y="222563"/>
                  </a:lnTo>
                  <a:lnTo>
                    <a:pt x="54572" y="202002"/>
                  </a:lnTo>
                  <a:lnTo>
                    <a:pt x="72299" y="186713"/>
                  </a:lnTo>
                  <a:lnTo>
                    <a:pt x="100469" y="177182"/>
                  </a:lnTo>
                  <a:lnTo>
                    <a:pt x="137870" y="173897"/>
                  </a:lnTo>
                  <a:lnTo>
                    <a:pt x="175064" y="177182"/>
                  </a:lnTo>
                  <a:lnTo>
                    <a:pt x="203203" y="186713"/>
                  </a:lnTo>
                  <a:lnTo>
                    <a:pt x="209945" y="192499"/>
                  </a:lnTo>
                  <a:lnTo>
                    <a:pt x="137870" y="192499"/>
                  </a:lnTo>
                  <a:lnTo>
                    <a:pt x="110272" y="194550"/>
                  </a:lnTo>
                  <a:lnTo>
                    <a:pt x="89425" y="200474"/>
                  </a:lnTo>
                  <a:lnTo>
                    <a:pt x="76281" y="209927"/>
                  </a:lnTo>
                  <a:lnTo>
                    <a:pt x="71791" y="222563"/>
                  </a:lnTo>
                  <a:lnTo>
                    <a:pt x="76281" y="235070"/>
                  </a:lnTo>
                  <a:lnTo>
                    <a:pt x="89425" y="244435"/>
                  </a:lnTo>
                  <a:lnTo>
                    <a:pt x="110272" y="250272"/>
                  </a:lnTo>
                  <a:lnTo>
                    <a:pt x="137870" y="252195"/>
                  </a:lnTo>
                  <a:lnTo>
                    <a:pt x="210258" y="252195"/>
                  </a:lnTo>
                  <a:lnTo>
                    <a:pt x="203203" y="258223"/>
                  </a:lnTo>
                  <a:lnTo>
                    <a:pt x="175064" y="267730"/>
                  </a:lnTo>
                  <a:lnTo>
                    <a:pt x="137870" y="271011"/>
                  </a:lnTo>
                  <a:close/>
                </a:path>
                <a:path w="227329" h="271145">
                  <a:moveTo>
                    <a:pt x="210258" y="252195"/>
                  </a:moveTo>
                  <a:lnTo>
                    <a:pt x="137870" y="252195"/>
                  </a:lnTo>
                  <a:lnTo>
                    <a:pt x="165228" y="250272"/>
                  </a:lnTo>
                  <a:lnTo>
                    <a:pt x="185995" y="244435"/>
                  </a:lnTo>
                  <a:lnTo>
                    <a:pt x="199217" y="235070"/>
                  </a:lnTo>
                  <a:lnTo>
                    <a:pt x="203940" y="222563"/>
                  </a:lnTo>
                  <a:lnTo>
                    <a:pt x="199217" y="209927"/>
                  </a:lnTo>
                  <a:lnTo>
                    <a:pt x="185995" y="200474"/>
                  </a:lnTo>
                  <a:lnTo>
                    <a:pt x="165228" y="194550"/>
                  </a:lnTo>
                  <a:lnTo>
                    <a:pt x="137870" y="192499"/>
                  </a:lnTo>
                  <a:lnTo>
                    <a:pt x="209945" y="192499"/>
                  </a:lnTo>
                  <a:lnTo>
                    <a:pt x="221018" y="202002"/>
                  </a:lnTo>
                  <a:lnTo>
                    <a:pt x="227239" y="222563"/>
                  </a:lnTo>
                  <a:lnTo>
                    <a:pt x="221018" y="242999"/>
                  </a:lnTo>
                  <a:lnTo>
                    <a:pt x="210258" y="25219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90919" y="3396265"/>
              <a:ext cx="233714" cy="277466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2620588" y="3396061"/>
            <a:ext cx="485140" cy="278765"/>
            <a:chOff x="12620588" y="3396061"/>
            <a:chExt cx="485140" cy="278765"/>
          </a:xfrm>
        </p:grpSpPr>
        <p:sp>
          <p:nvSpPr>
            <p:cNvPr id="34" name="object 34"/>
            <p:cNvSpPr/>
            <p:nvPr/>
          </p:nvSpPr>
          <p:spPr>
            <a:xfrm>
              <a:off x="12623805" y="3399256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27659" y="271877"/>
                  </a:moveTo>
                  <a:lnTo>
                    <a:pt x="205209" y="271877"/>
                  </a:lnTo>
                  <a:lnTo>
                    <a:pt x="205209" y="0"/>
                  </a:lnTo>
                  <a:lnTo>
                    <a:pt x="227659" y="0"/>
                  </a:lnTo>
                  <a:lnTo>
                    <a:pt x="227659" y="271877"/>
                  </a:lnTo>
                  <a:close/>
                </a:path>
                <a:path w="227965" h="272414">
                  <a:moveTo>
                    <a:pt x="171754" y="111605"/>
                  </a:moveTo>
                  <a:lnTo>
                    <a:pt x="149305" y="111605"/>
                  </a:lnTo>
                  <a:lnTo>
                    <a:pt x="149305" y="7353"/>
                  </a:lnTo>
                  <a:lnTo>
                    <a:pt x="171754" y="7353"/>
                  </a:lnTo>
                  <a:lnTo>
                    <a:pt x="171754" y="111605"/>
                  </a:lnTo>
                  <a:close/>
                </a:path>
                <a:path w="227965" h="272414">
                  <a:moveTo>
                    <a:pt x="13759" y="213046"/>
                  </a:moveTo>
                  <a:lnTo>
                    <a:pt x="0" y="195743"/>
                  </a:lnTo>
                  <a:lnTo>
                    <a:pt x="38028" y="166925"/>
                  </a:lnTo>
                  <a:lnTo>
                    <a:pt x="65651" y="133424"/>
                  </a:lnTo>
                  <a:lnTo>
                    <a:pt x="83267" y="95826"/>
                  </a:lnTo>
                  <a:lnTo>
                    <a:pt x="91272" y="54721"/>
                  </a:lnTo>
                  <a:lnTo>
                    <a:pt x="11434" y="54721"/>
                  </a:lnTo>
                  <a:lnTo>
                    <a:pt x="11434" y="34606"/>
                  </a:lnTo>
                  <a:lnTo>
                    <a:pt x="114786" y="34606"/>
                  </a:lnTo>
                  <a:lnTo>
                    <a:pt x="113934" y="54545"/>
                  </a:lnTo>
                  <a:lnTo>
                    <a:pt x="111486" y="74079"/>
                  </a:lnTo>
                  <a:lnTo>
                    <a:pt x="107351" y="93126"/>
                  </a:lnTo>
                  <a:lnTo>
                    <a:pt x="101438" y="111605"/>
                  </a:lnTo>
                  <a:lnTo>
                    <a:pt x="171754" y="111605"/>
                  </a:lnTo>
                  <a:lnTo>
                    <a:pt x="171754" y="131072"/>
                  </a:lnTo>
                  <a:lnTo>
                    <a:pt x="92756" y="131072"/>
                  </a:lnTo>
                  <a:lnTo>
                    <a:pt x="78851" y="154054"/>
                  </a:lnTo>
                  <a:lnTo>
                    <a:pt x="61161" y="175506"/>
                  </a:lnTo>
                  <a:lnTo>
                    <a:pt x="39520" y="195234"/>
                  </a:lnTo>
                  <a:lnTo>
                    <a:pt x="13759" y="213046"/>
                  </a:lnTo>
                  <a:close/>
                </a:path>
                <a:path w="227965" h="272414">
                  <a:moveTo>
                    <a:pt x="171754" y="258035"/>
                  </a:moveTo>
                  <a:lnTo>
                    <a:pt x="149305" y="258035"/>
                  </a:lnTo>
                  <a:lnTo>
                    <a:pt x="149305" y="131072"/>
                  </a:lnTo>
                  <a:lnTo>
                    <a:pt x="171754" y="131072"/>
                  </a:lnTo>
                  <a:lnTo>
                    <a:pt x="171754" y="25803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623805" y="3399256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05209" y="271877"/>
                  </a:moveTo>
                  <a:lnTo>
                    <a:pt x="227659" y="271877"/>
                  </a:lnTo>
                  <a:lnTo>
                    <a:pt x="227659" y="0"/>
                  </a:lnTo>
                  <a:lnTo>
                    <a:pt x="205209" y="0"/>
                  </a:lnTo>
                  <a:lnTo>
                    <a:pt x="205209" y="271877"/>
                  </a:lnTo>
                  <a:close/>
                </a:path>
                <a:path w="227965" h="272414">
                  <a:moveTo>
                    <a:pt x="101438" y="111605"/>
                  </a:moveTo>
                  <a:lnTo>
                    <a:pt x="107351" y="93126"/>
                  </a:lnTo>
                  <a:lnTo>
                    <a:pt x="111486" y="74079"/>
                  </a:lnTo>
                  <a:lnTo>
                    <a:pt x="113934" y="54545"/>
                  </a:lnTo>
                  <a:lnTo>
                    <a:pt x="114786" y="34606"/>
                  </a:lnTo>
                  <a:lnTo>
                    <a:pt x="11434" y="34606"/>
                  </a:lnTo>
                  <a:lnTo>
                    <a:pt x="11434" y="54721"/>
                  </a:lnTo>
                  <a:lnTo>
                    <a:pt x="91272" y="54721"/>
                  </a:lnTo>
                  <a:lnTo>
                    <a:pt x="83267" y="95826"/>
                  </a:lnTo>
                  <a:lnTo>
                    <a:pt x="65651" y="133424"/>
                  </a:lnTo>
                  <a:lnTo>
                    <a:pt x="38028" y="166925"/>
                  </a:lnTo>
                  <a:lnTo>
                    <a:pt x="0" y="195743"/>
                  </a:lnTo>
                  <a:lnTo>
                    <a:pt x="13759" y="213046"/>
                  </a:lnTo>
                  <a:lnTo>
                    <a:pt x="39520" y="195234"/>
                  </a:lnTo>
                  <a:lnTo>
                    <a:pt x="61161" y="175506"/>
                  </a:lnTo>
                  <a:lnTo>
                    <a:pt x="78851" y="154054"/>
                  </a:lnTo>
                  <a:lnTo>
                    <a:pt x="92756" y="131072"/>
                  </a:lnTo>
                  <a:lnTo>
                    <a:pt x="149305" y="131072"/>
                  </a:lnTo>
                  <a:lnTo>
                    <a:pt x="149305" y="258035"/>
                  </a:lnTo>
                  <a:lnTo>
                    <a:pt x="171754" y="258035"/>
                  </a:lnTo>
                  <a:lnTo>
                    <a:pt x="171754" y="7353"/>
                  </a:lnTo>
                  <a:lnTo>
                    <a:pt x="149305" y="7353"/>
                  </a:lnTo>
                  <a:lnTo>
                    <a:pt x="149305" y="111605"/>
                  </a:lnTo>
                  <a:lnTo>
                    <a:pt x="101438" y="111605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88746" y="3399472"/>
              <a:ext cx="213995" cy="268605"/>
            </a:xfrm>
            <a:custGeom>
              <a:avLst/>
              <a:gdLst/>
              <a:ahLst/>
              <a:cxnLst/>
              <a:rect l="l" t="t" r="r" b="b"/>
              <a:pathLst>
                <a:path w="213994" h="268604">
                  <a:moveTo>
                    <a:pt x="213685" y="155296"/>
                  </a:moveTo>
                  <a:lnTo>
                    <a:pt x="190181" y="155296"/>
                  </a:lnTo>
                  <a:lnTo>
                    <a:pt x="190181" y="0"/>
                  </a:lnTo>
                  <a:lnTo>
                    <a:pt x="213685" y="0"/>
                  </a:lnTo>
                  <a:lnTo>
                    <a:pt x="213685" y="155296"/>
                  </a:lnTo>
                  <a:close/>
                </a:path>
                <a:path w="213994" h="268604">
                  <a:moveTo>
                    <a:pt x="69887" y="141237"/>
                  </a:moveTo>
                  <a:lnTo>
                    <a:pt x="41904" y="136600"/>
                  </a:lnTo>
                  <a:lnTo>
                    <a:pt x="19776" y="123610"/>
                  </a:lnTo>
                  <a:lnTo>
                    <a:pt x="5232" y="103643"/>
                  </a:lnTo>
                  <a:lnTo>
                    <a:pt x="0" y="78081"/>
                  </a:lnTo>
                  <a:lnTo>
                    <a:pt x="5232" y="52051"/>
                  </a:lnTo>
                  <a:lnTo>
                    <a:pt x="19776" y="31902"/>
                  </a:lnTo>
                  <a:lnTo>
                    <a:pt x="41904" y="18891"/>
                  </a:lnTo>
                  <a:lnTo>
                    <a:pt x="69887" y="14275"/>
                  </a:lnTo>
                  <a:lnTo>
                    <a:pt x="97841" y="18891"/>
                  </a:lnTo>
                  <a:lnTo>
                    <a:pt x="119894" y="31902"/>
                  </a:lnTo>
                  <a:lnTo>
                    <a:pt x="121991" y="34822"/>
                  </a:lnTo>
                  <a:lnTo>
                    <a:pt x="69887" y="34822"/>
                  </a:lnTo>
                  <a:lnTo>
                    <a:pt x="51017" y="37901"/>
                  </a:lnTo>
                  <a:lnTo>
                    <a:pt x="36159" y="46799"/>
                  </a:lnTo>
                  <a:lnTo>
                    <a:pt x="26464" y="60524"/>
                  </a:lnTo>
                  <a:lnTo>
                    <a:pt x="23084" y="78081"/>
                  </a:lnTo>
                  <a:lnTo>
                    <a:pt x="26464" y="95357"/>
                  </a:lnTo>
                  <a:lnTo>
                    <a:pt x="36159" y="108902"/>
                  </a:lnTo>
                  <a:lnTo>
                    <a:pt x="51017" y="117743"/>
                  </a:lnTo>
                  <a:lnTo>
                    <a:pt x="69887" y="120906"/>
                  </a:lnTo>
                  <a:lnTo>
                    <a:pt x="121853" y="120906"/>
                  </a:lnTo>
                  <a:lnTo>
                    <a:pt x="119894" y="123610"/>
                  </a:lnTo>
                  <a:lnTo>
                    <a:pt x="97841" y="136600"/>
                  </a:lnTo>
                  <a:lnTo>
                    <a:pt x="69887" y="141237"/>
                  </a:lnTo>
                  <a:close/>
                </a:path>
                <a:path w="213994" h="268604">
                  <a:moveTo>
                    <a:pt x="121853" y="120906"/>
                  </a:moveTo>
                  <a:lnTo>
                    <a:pt x="69887" y="120906"/>
                  </a:lnTo>
                  <a:lnTo>
                    <a:pt x="88636" y="117743"/>
                  </a:lnTo>
                  <a:lnTo>
                    <a:pt x="103454" y="108902"/>
                  </a:lnTo>
                  <a:lnTo>
                    <a:pt x="113189" y="95357"/>
                  </a:lnTo>
                  <a:lnTo>
                    <a:pt x="116690" y="78081"/>
                  </a:lnTo>
                  <a:lnTo>
                    <a:pt x="113189" y="60524"/>
                  </a:lnTo>
                  <a:lnTo>
                    <a:pt x="103454" y="46799"/>
                  </a:lnTo>
                  <a:lnTo>
                    <a:pt x="88636" y="37901"/>
                  </a:lnTo>
                  <a:lnTo>
                    <a:pt x="69887" y="34822"/>
                  </a:lnTo>
                  <a:lnTo>
                    <a:pt x="121991" y="34822"/>
                  </a:lnTo>
                  <a:lnTo>
                    <a:pt x="134362" y="52051"/>
                  </a:lnTo>
                  <a:lnTo>
                    <a:pt x="139560" y="78081"/>
                  </a:lnTo>
                  <a:lnTo>
                    <a:pt x="134362" y="103643"/>
                  </a:lnTo>
                  <a:lnTo>
                    <a:pt x="121853" y="120906"/>
                  </a:lnTo>
                  <a:close/>
                </a:path>
                <a:path w="213994" h="268604">
                  <a:moveTo>
                    <a:pt x="213685" y="267984"/>
                  </a:moveTo>
                  <a:lnTo>
                    <a:pt x="40455" y="267984"/>
                  </a:lnTo>
                  <a:lnTo>
                    <a:pt x="40455" y="170004"/>
                  </a:lnTo>
                  <a:lnTo>
                    <a:pt x="213685" y="170004"/>
                  </a:lnTo>
                  <a:lnTo>
                    <a:pt x="213685" y="189470"/>
                  </a:lnTo>
                  <a:lnTo>
                    <a:pt x="63745" y="189470"/>
                  </a:lnTo>
                  <a:lnTo>
                    <a:pt x="63745" y="248301"/>
                  </a:lnTo>
                  <a:lnTo>
                    <a:pt x="213685" y="248301"/>
                  </a:lnTo>
                  <a:lnTo>
                    <a:pt x="213685" y="267984"/>
                  </a:lnTo>
                  <a:close/>
                </a:path>
                <a:path w="213994" h="268604">
                  <a:moveTo>
                    <a:pt x="213685" y="248301"/>
                  </a:moveTo>
                  <a:lnTo>
                    <a:pt x="190601" y="248301"/>
                  </a:lnTo>
                  <a:lnTo>
                    <a:pt x="190601" y="189470"/>
                  </a:lnTo>
                  <a:lnTo>
                    <a:pt x="213685" y="189470"/>
                  </a:lnTo>
                  <a:lnTo>
                    <a:pt x="213685" y="24830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078927" y="3399472"/>
              <a:ext cx="24130" cy="155575"/>
            </a:xfrm>
            <a:custGeom>
              <a:avLst/>
              <a:gdLst/>
              <a:ahLst/>
              <a:cxnLst/>
              <a:rect l="l" t="t" r="r" b="b"/>
              <a:pathLst>
                <a:path w="24130" h="155575">
                  <a:moveTo>
                    <a:pt x="0" y="0"/>
                  </a:moveTo>
                  <a:lnTo>
                    <a:pt x="0" y="155296"/>
                  </a:lnTo>
                  <a:lnTo>
                    <a:pt x="23504" y="155296"/>
                  </a:lnTo>
                  <a:lnTo>
                    <a:pt x="23504" y="0"/>
                  </a:lnTo>
                  <a:lnTo>
                    <a:pt x="0" y="0"/>
                  </a:lnTo>
                  <a:close/>
                </a:path>
              </a:pathLst>
            </a:custGeom>
            <a:ln w="639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85514" y="3410515"/>
              <a:ext cx="146024" cy="13342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929202" y="3569477"/>
              <a:ext cx="173355" cy="98425"/>
            </a:xfrm>
            <a:custGeom>
              <a:avLst/>
              <a:gdLst/>
              <a:ahLst/>
              <a:cxnLst/>
              <a:rect l="l" t="t" r="r" b="b"/>
              <a:pathLst>
                <a:path w="173355" h="98425">
                  <a:moveTo>
                    <a:pt x="0" y="0"/>
                  </a:moveTo>
                  <a:lnTo>
                    <a:pt x="0" y="97979"/>
                  </a:lnTo>
                  <a:lnTo>
                    <a:pt x="173229" y="97979"/>
                  </a:lnTo>
                  <a:lnTo>
                    <a:pt x="173229" y="0"/>
                  </a:lnTo>
                  <a:lnTo>
                    <a:pt x="0" y="0"/>
                  </a:lnTo>
                  <a:close/>
                </a:path>
                <a:path w="173355" h="98425">
                  <a:moveTo>
                    <a:pt x="150145" y="19466"/>
                  </a:moveTo>
                  <a:lnTo>
                    <a:pt x="150145" y="78297"/>
                  </a:lnTo>
                  <a:lnTo>
                    <a:pt x="23289" y="78297"/>
                  </a:lnTo>
                  <a:lnTo>
                    <a:pt x="23289" y="19466"/>
                  </a:lnTo>
                  <a:lnTo>
                    <a:pt x="150145" y="19466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3209392" y="3396056"/>
            <a:ext cx="233679" cy="278765"/>
            <a:chOff x="13209392" y="3396056"/>
            <a:chExt cx="233679" cy="278765"/>
          </a:xfrm>
        </p:grpSpPr>
        <p:sp>
          <p:nvSpPr>
            <p:cNvPr id="41" name="object 41"/>
            <p:cNvSpPr/>
            <p:nvPr/>
          </p:nvSpPr>
          <p:spPr>
            <a:xfrm>
              <a:off x="13212606" y="3399256"/>
              <a:ext cx="227329" cy="272415"/>
            </a:xfrm>
            <a:custGeom>
              <a:avLst/>
              <a:gdLst/>
              <a:ahLst/>
              <a:cxnLst/>
              <a:rect l="l" t="t" r="r" b="b"/>
              <a:pathLst>
                <a:path w="227330" h="272414">
                  <a:moveTo>
                    <a:pt x="227024" y="109659"/>
                  </a:moveTo>
                  <a:lnTo>
                    <a:pt x="204154" y="109659"/>
                  </a:lnTo>
                  <a:lnTo>
                    <a:pt x="204154" y="0"/>
                  </a:lnTo>
                  <a:lnTo>
                    <a:pt x="227024" y="0"/>
                  </a:lnTo>
                  <a:lnTo>
                    <a:pt x="227024" y="109659"/>
                  </a:lnTo>
                  <a:close/>
                </a:path>
                <a:path w="227330" h="272414">
                  <a:moveTo>
                    <a:pt x="167087" y="258251"/>
                  </a:moveTo>
                  <a:lnTo>
                    <a:pt x="144852" y="258251"/>
                  </a:lnTo>
                  <a:lnTo>
                    <a:pt x="144852" y="7353"/>
                  </a:lnTo>
                  <a:lnTo>
                    <a:pt x="167087" y="7353"/>
                  </a:lnTo>
                  <a:lnTo>
                    <a:pt x="167087" y="109659"/>
                  </a:lnTo>
                  <a:lnTo>
                    <a:pt x="227024" y="109659"/>
                  </a:lnTo>
                  <a:lnTo>
                    <a:pt x="227024" y="129558"/>
                  </a:lnTo>
                  <a:lnTo>
                    <a:pt x="167087" y="129558"/>
                  </a:lnTo>
                  <a:lnTo>
                    <a:pt x="167087" y="258251"/>
                  </a:lnTo>
                  <a:close/>
                </a:path>
                <a:path w="227330" h="272414">
                  <a:moveTo>
                    <a:pt x="227024" y="271877"/>
                  </a:moveTo>
                  <a:lnTo>
                    <a:pt x="204154" y="271877"/>
                  </a:lnTo>
                  <a:lnTo>
                    <a:pt x="204154" y="129558"/>
                  </a:lnTo>
                  <a:lnTo>
                    <a:pt x="227024" y="129558"/>
                  </a:lnTo>
                  <a:lnTo>
                    <a:pt x="227024" y="271877"/>
                  </a:lnTo>
                  <a:close/>
                </a:path>
                <a:path w="227330" h="272414">
                  <a:moveTo>
                    <a:pt x="13759" y="213479"/>
                  </a:moveTo>
                  <a:lnTo>
                    <a:pt x="0" y="196391"/>
                  </a:lnTo>
                  <a:lnTo>
                    <a:pt x="39903" y="167358"/>
                  </a:lnTo>
                  <a:lnTo>
                    <a:pt x="67489" y="133640"/>
                  </a:lnTo>
                  <a:lnTo>
                    <a:pt x="84177" y="95989"/>
                  </a:lnTo>
                  <a:lnTo>
                    <a:pt x="91384" y="55154"/>
                  </a:lnTo>
                  <a:lnTo>
                    <a:pt x="10165" y="55154"/>
                  </a:lnTo>
                  <a:lnTo>
                    <a:pt x="10165" y="35255"/>
                  </a:lnTo>
                  <a:lnTo>
                    <a:pt x="114356" y="35255"/>
                  </a:lnTo>
                  <a:lnTo>
                    <a:pt x="109332" y="86157"/>
                  </a:lnTo>
                  <a:lnTo>
                    <a:pt x="92833" y="133640"/>
                  </a:lnTo>
                  <a:lnTo>
                    <a:pt x="92730" y="133937"/>
                  </a:lnTo>
                  <a:lnTo>
                    <a:pt x="61791" y="176932"/>
                  </a:lnTo>
                  <a:lnTo>
                    <a:pt x="13759" y="2134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357459" y="3399256"/>
              <a:ext cx="82550" cy="272415"/>
            </a:xfrm>
            <a:custGeom>
              <a:avLst/>
              <a:gdLst/>
              <a:ahLst/>
              <a:cxnLst/>
              <a:rect l="l" t="t" r="r" b="b"/>
              <a:pathLst>
                <a:path w="82550" h="272414">
                  <a:moveTo>
                    <a:pt x="59302" y="109659"/>
                  </a:moveTo>
                  <a:lnTo>
                    <a:pt x="22234" y="109659"/>
                  </a:lnTo>
                  <a:lnTo>
                    <a:pt x="22234" y="7353"/>
                  </a:lnTo>
                  <a:lnTo>
                    <a:pt x="0" y="7353"/>
                  </a:lnTo>
                  <a:lnTo>
                    <a:pt x="0" y="258251"/>
                  </a:lnTo>
                  <a:lnTo>
                    <a:pt x="22234" y="258251"/>
                  </a:lnTo>
                  <a:lnTo>
                    <a:pt x="22234" y="129558"/>
                  </a:lnTo>
                  <a:lnTo>
                    <a:pt x="59302" y="129558"/>
                  </a:lnTo>
                  <a:lnTo>
                    <a:pt x="59302" y="271877"/>
                  </a:lnTo>
                  <a:lnTo>
                    <a:pt x="82171" y="271877"/>
                  </a:lnTo>
                  <a:lnTo>
                    <a:pt x="82171" y="0"/>
                  </a:lnTo>
                  <a:lnTo>
                    <a:pt x="59302" y="0"/>
                  </a:lnTo>
                  <a:lnTo>
                    <a:pt x="59302" y="109659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09392" y="3431297"/>
              <a:ext cx="120786" cy="184653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13656068" y="3398709"/>
            <a:ext cx="64135" cy="141605"/>
          </a:xfrm>
          <a:custGeom>
            <a:avLst/>
            <a:gdLst/>
            <a:ahLst/>
            <a:cxnLst/>
            <a:rect l="l" t="t" r="r" b="b"/>
            <a:pathLst>
              <a:path w="64134" h="141604">
                <a:moveTo>
                  <a:pt x="63538" y="59029"/>
                </a:moveTo>
                <a:lnTo>
                  <a:pt x="23507" y="59029"/>
                </a:lnTo>
                <a:lnTo>
                  <a:pt x="23507" y="0"/>
                </a:lnTo>
                <a:lnTo>
                  <a:pt x="0" y="0"/>
                </a:lnTo>
                <a:lnTo>
                  <a:pt x="0" y="59029"/>
                </a:lnTo>
                <a:lnTo>
                  <a:pt x="0" y="79565"/>
                </a:lnTo>
                <a:lnTo>
                  <a:pt x="0" y="141173"/>
                </a:lnTo>
                <a:lnTo>
                  <a:pt x="23507" y="141173"/>
                </a:lnTo>
                <a:lnTo>
                  <a:pt x="23507" y="79565"/>
                </a:lnTo>
                <a:lnTo>
                  <a:pt x="63538" y="79565"/>
                </a:lnTo>
                <a:lnTo>
                  <a:pt x="63538" y="5902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3479609" y="3396050"/>
            <a:ext cx="243204" cy="275590"/>
            <a:chOff x="13479609" y="3396050"/>
            <a:chExt cx="243204" cy="275590"/>
          </a:xfrm>
        </p:grpSpPr>
        <p:sp>
          <p:nvSpPr>
            <p:cNvPr id="46" name="object 46"/>
            <p:cNvSpPr/>
            <p:nvPr/>
          </p:nvSpPr>
          <p:spPr>
            <a:xfrm>
              <a:off x="13482840" y="3410254"/>
              <a:ext cx="207010" cy="258445"/>
            </a:xfrm>
            <a:custGeom>
              <a:avLst/>
              <a:gdLst/>
              <a:ahLst/>
              <a:cxnLst/>
              <a:rect l="l" t="t" r="r" b="b"/>
              <a:pathLst>
                <a:path w="207009" h="258445">
                  <a:moveTo>
                    <a:pt x="123888" y="39789"/>
                  </a:moveTo>
                  <a:lnTo>
                    <a:pt x="100596" y="39789"/>
                  </a:lnTo>
                  <a:lnTo>
                    <a:pt x="100596" y="59042"/>
                  </a:lnTo>
                  <a:lnTo>
                    <a:pt x="100596" y="98831"/>
                  </a:lnTo>
                  <a:lnTo>
                    <a:pt x="23075" y="98831"/>
                  </a:lnTo>
                  <a:lnTo>
                    <a:pt x="23075" y="59042"/>
                  </a:lnTo>
                  <a:lnTo>
                    <a:pt x="100596" y="59042"/>
                  </a:lnTo>
                  <a:lnTo>
                    <a:pt x="100596" y="39789"/>
                  </a:lnTo>
                  <a:lnTo>
                    <a:pt x="23075" y="39789"/>
                  </a:lnTo>
                  <a:lnTo>
                    <a:pt x="23075" y="0"/>
                  </a:lnTo>
                  <a:lnTo>
                    <a:pt x="0" y="0"/>
                  </a:lnTo>
                  <a:lnTo>
                    <a:pt x="0" y="39789"/>
                  </a:lnTo>
                  <a:lnTo>
                    <a:pt x="0" y="59042"/>
                  </a:lnTo>
                  <a:lnTo>
                    <a:pt x="0" y="98831"/>
                  </a:lnTo>
                  <a:lnTo>
                    <a:pt x="0" y="119354"/>
                  </a:lnTo>
                  <a:lnTo>
                    <a:pt x="123888" y="119354"/>
                  </a:lnTo>
                  <a:lnTo>
                    <a:pt x="123888" y="99314"/>
                  </a:lnTo>
                  <a:lnTo>
                    <a:pt x="123888" y="98831"/>
                  </a:lnTo>
                  <a:lnTo>
                    <a:pt x="123888" y="59042"/>
                  </a:lnTo>
                  <a:lnTo>
                    <a:pt x="123888" y="58432"/>
                  </a:lnTo>
                  <a:lnTo>
                    <a:pt x="123888" y="39789"/>
                  </a:lnTo>
                  <a:close/>
                </a:path>
                <a:path w="207009" h="258445">
                  <a:moveTo>
                    <a:pt x="123888" y="469"/>
                  </a:moveTo>
                  <a:lnTo>
                    <a:pt x="100596" y="469"/>
                  </a:lnTo>
                  <a:lnTo>
                    <a:pt x="100596" y="39624"/>
                  </a:lnTo>
                  <a:lnTo>
                    <a:pt x="123888" y="39624"/>
                  </a:lnTo>
                  <a:lnTo>
                    <a:pt x="123888" y="469"/>
                  </a:lnTo>
                  <a:close/>
                </a:path>
                <a:path w="207009" h="258445">
                  <a:moveTo>
                    <a:pt x="206476" y="238709"/>
                  </a:moveTo>
                  <a:lnTo>
                    <a:pt x="50609" y="238709"/>
                  </a:lnTo>
                  <a:lnTo>
                    <a:pt x="50609" y="207911"/>
                  </a:lnTo>
                  <a:lnTo>
                    <a:pt x="196735" y="207911"/>
                  </a:lnTo>
                  <a:lnTo>
                    <a:pt x="196735" y="189941"/>
                  </a:lnTo>
                  <a:lnTo>
                    <a:pt x="196735" y="161709"/>
                  </a:lnTo>
                  <a:lnTo>
                    <a:pt x="196735" y="142455"/>
                  </a:lnTo>
                  <a:lnTo>
                    <a:pt x="26898" y="142455"/>
                  </a:lnTo>
                  <a:lnTo>
                    <a:pt x="26898" y="161709"/>
                  </a:lnTo>
                  <a:lnTo>
                    <a:pt x="173443" y="161709"/>
                  </a:lnTo>
                  <a:lnTo>
                    <a:pt x="173443" y="189941"/>
                  </a:lnTo>
                  <a:lnTo>
                    <a:pt x="27533" y="189941"/>
                  </a:lnTo>
                  <a:lnTo>
                    <a:pt x="27533" y="207911"/>
                  </a:lnTo>
                  <a:lnTo>
                    <a:pt x="27533" y="238709"/>
                  </a:lnTo>
                  <a:lnTo>
                    <a:pt x="27533" y="257962"/>
                  </a:lnTo>
                  <a:lnTo>
                    <a:pt x="206476" y="257962"/>
                  </a:lnTo>
                  <a:lnTo>
                    <a:pt x="206476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82840" y="3399256"/>
              <a:ext cx="236854" cy="269240"/>
            </a:xfrm>
            <a:custGeom>
              <a:avLst/>
              <a:gdLst/>
              <a:ahLst/>
              <a:cxnLst/>
              <a:rect l="l" t="t" r="r" b="b"/>
              <a:pathLst>
                <a:path w="236855" h="269239">
                  <a:moveTo>
                    <a:pt x="196743" y="0"/>
                  </a:moveTo>
                  <a:lnTo>
                    <a:pt x="173238" y="0"/>
                  </a:lnTo>
                  <a:lnTo>
                    <a:pt x="173238" y="140589"/>
                  </a:lnTo>
                  <a:lnTo>
                    <a:pt x="196743" y="140589"/>
                  </a:lnTo>
                  <a:lnTo>
                    <a:pt x="196743" y="78945"/>
                  </a:lnTo>
                  <a:lnTo>
                    <a:pt x="236769" y="78945"/>
                  </a:lnTo>
                  <a:lnTo>
                    <a:pt x="236769" y="59047"/>
                  </a:lnTo>
                  <a:lnTo>
                    <a:pt x="196743" y="59047"/>
                  </a:lnTo>
                  <a:lnTo>
                    <a:pt x="196743" y="0"/>
                  </a:lnTo>
                  <a:close/>
                </a:path>
                <a:path w="236855" h="269239">
                  <a:moveTo>
                    <a:pt x="100597" y="11463"/>
                  </a:moveTo>
                  <a:lnTo>
                    <a:pt x="100597" y="50611"/>
                  </a:lnTo>
                  <a:lnTo>
                    <a:pt x="23084" y="50611"/>
                  </a:lnTo>
                  <a:lnTo>
                    <a:pt x="23084" y="11463"/>
                  </a:lnTo>
                  <a:lnTo>
                    <a:pt x="0" y="11463"/>
                  </a:lnTo>
                  <a:lnTo>
                    <a:pt x="0" y="129774"/>
                  </a:lnTo>
                  <a:lnTo>
                    <a:pt x="123896" y="129774"/>
                  </a:lnTo>
                  <a:lnTo>
                    <a:pt x="123896" y="11463"/>
                  </a:lnTo>
                  <a:lnTo>
                    <a:pt x="100597" y="11463"/>
                  </a:lnTo>
                  <a:close/>
                </a:path>
                <a:path w="236855" h="269239">
                  <a:moveTo>
                    <a:pt x="23084" y="110308"/>
                  </a:moveTo>
                  <a:lnTo>
                    <a:pt x="23084" y="69429"/>
                  </a:lnTo>
                  <a:lnTo>
                    <a:pt x="100597" y="69429"/>
                  </a:lnTo>
                  <a:lnTo>
                    <a:pt x="100597" y="110308"/>
                  </a:lnTo>
                  <a:lnTo>
                    <a:pt x="23084" y="110308"/>
                  </a:lnTo>
                  <a:close/>
                </a:path>
                <a:path w="236855" h="269239">
                  <a:moveTo>
                    <a:pt x="196743" y="219102"/>
                  </a:moveTo>
                  <a:lnTo>
                    <a:pt x="196743" y="153350"/>
                  </a:lnTo>
                  <a:lnTo>
                    <a:pt x="26902" y="153350"/>
                  </a:lnTo>
                  <a:lnTo>
                    <a:pt x="26902" y="172600"/>
                  </a:lnTo>
                  <a:lnTo>
                    <a:pt x="173453" y="172600"/>
                  </a:lnTo>
                  <a:lnTo>
                    <a:pt x="173453" y="200934"/>
                  </a:lnTo>
                  <a:lnTo>
                    <a:pt x="27536" y="200934"/>
                  </a:lnTo>
                  <a:lnTo>
                    <a:pt x="27536" y="268849"/>
                  </a:lnTo>
                  <a:lnTo>
                    <a:pt x="206488" y="268849"/>
                  </a:lnTo>
                  <a:lnTo>
                    <a:pt x="206488" y="249167"/>
                  </a:lnTo>
                  <a:lnTo>
                    <a:pt x="50620" y="249167"/>
                  </a:lnTo>
                  <a:lnTo>
                    <a:pt x="50620" y="219102"/>
                  </a:lnTo>
                  <a:lnTo>
                    <a:pt x="196743" y="219102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3797807" y="3396058"/>
            <a:ext cx="744855" cy="278765"/>
            <a:chOff x="13797807" y="3396058"/>
            <a:chExt cx="744855" cy="278765"/>
          </a:xfrm>
        </p:grpSpPr>
        <p:sp>
          <p:nvSpPr>
            <p:cNvPr id="49" name="object 49"/>
            <p:cNvSpPr/>
            <p:nvPr/>
          </p:nvSpPr>
          <p:spPr>
            <a:xfrm>
              <a:off x="13801053" y="3412017"/>
              <a:ext cx="243204" cy="259079"/>
            </a:xfrm>
            <a:custGeom>
              <a:avLst/>
              <a:gdLst/>
              <a:ahLst/>
              <a:cxnLst/>
              <a:rect l="l" t="t" r="r" b="b"/>
              <a:pathLst>
                <a:path w="243205" h="259079">
                  <a:moveTo>
                    <a:pt x="214320" y="89760"/>
                  </a:moveTo>
                  <a:lnTo>
                    <a:pt x="30710" y="89760"/>
                  </a:lnTo>
                  <a:lnTo>
                    <a:pt x="30710" y="0"/>
                  </a:lnTo>
                  <a:lnTo>
                    <a:pt x="212630" y="0"/>
                  </a:lnTo>
                  <a:lnTo>
                    <a:pt x="212630" y="19250"/>
                  </a:lnTo>
                  <a:lnTo>
                    <a:pt x="54000" y="19250"/>
                  </a:lnTo>
                  <a:lnTo>
                    <a:pt x="54000" y="70294"/>
                  </a:lnTo>
                  <a:lnTo>
                    <a:pt x="214320" y="70294"/>
                  </a:lnTo>
                  <a:lnTo>
                    <a:pt x="214320" y="89760"/>
                  </a:lnTo>
                  <a:close/>
                </a:path>
                <a:path w="243205" h="259079">
                  <a:moveTo>
                    <a:pt x="132783" y="121555"/>
                  </a:moveTo>
                  <a:lnTo>
                    <a:pt x="109913" y="121555"/>
                  </a:lnTo>
                  <a:lnTo>
                    <a:pt x="109913" y="89760"/>
                  </a:lnTo>
                  <a:lnTo>
                    <a:pt x="132783" y="89760"/>
                  </a:lnTo>
                  <a:lnTo>
                    <a:pt x="132783" y="121555"/>
                  </a:lnTo>
                  <a:close/>
                </a:path>
                <a:path w="243205" h="259079">
                  <a:moveTo>
                    <a:pt x="242911" y="141021"/>
                  </a:moveTo>
                  <a:lnTo>
                    <a:pt x="0" y="141021"/>
                  </a:lnTo>
                  <a:lnTo>
                    <a:pt x="0" y="121555"/>
                  </a:lnTo>
                  <a:lnTo>
                    <a:pt x="242911" y="121555"/>
                  </a:lnTo>
                  <a:lnTo>
                    <a:pt x="242911" y="141021"/>
                  </a:lnTo>
                  <a:close/>
                </a:path>
                <a:path w="243205" h="259079">
                  <a:moveTo>
                    <a:pt x="121143" y="258899"/>
                  </a:moveTo>
                  <a:lnTo>
                    <a:pt x="82566" y="255547"/>
                  </a:lnTo>
                  <a:lnTo>
                    <a:pt x="53660" y="246030"/>
                  </a:lnTo>
                  <a:lnTo>
                    <a:pt x="35516" y="230674"/>
                  </a:lnTo>
                  <a:lnTo>
                    <a:pt x="29226" y="209802"/>
                  </a:lnTo>
                  <a:lnTo>
                    <a:pt x="35516" y="189024"/>
                  </a:lnTo>
                  <a:lnTo>
                    <a:pt x="53660" y="173681"/>
                  </a:lnTo>
                  <a:lnTo>
                    <a:pt x="82566" y="164178"/>
                  </a:lnTo>
                  <a:lnTo>
                    <a:pt x="121143" y="160920"/>
                  </a:lnTo>
                  <a:lnTo>
                    <a:pt x="159561" y="164178"/>
                  </a:lnTo>
                  <a:lnTo>
                    <a:pt x="188352" y="173681"/>
                  </a:lnTo>
                  <a:lnTo>
                    <a:pt x="195501" y="179737"/>
                  </a:lnTo>
                  <a:lnTo>
                    <a:pt x="121143" y="179737"/>
                  </a:lnTo>
                  <a:lnTo>
                    <a:pt x="92529" y="181789"/>
                  </a:lnTo>
                  <a:lnTo>
                    <a:pt x="71105" y="187713"/>
                  </a:lnTo>
                  <a:lnTo>
                    <a:pt x="57704" y="197165"/>
                  </a:lnTo>
                  <a:lnTo>
                    <a:pt x="53159" y="209802"/>
                  </a:lnTo>
                  <a:lnTo>
                    <a:pt x="57704" y="222526"/>
                  </a:lnTo>
                  <a:lnTo>
                    <a:pt x="71105" y="231944"/>
                  </a:lnTo>
                  <a:lnTo>
                    <a:pt x="92529" y="237754"/>
                  </a:lnTo>
                  <a:lnTo>
                    <a:pt x="121143" y="239650"/>
                  </a:lnTo>
                  <a:lnTo>
                    <a:pt x="195877" y="239650"/>
                  </a:lnTo>
                  <a:lnTo>
                    <a:pt x="188352" y="246030"/>
                  </a:lnTo>
                  <a:lnTo>
                    <a:pt x="159561" y="255547"/>
                  </a:lnTo>
                  <a:lnTo>
                    <a:pt x="121143" y="258899"/>
                  </a:lnTo>
                  <a:close/>
                </a:path>
                <a:path w="243205" h="259079">
                  <a:moveTo>
                    <a:pt x="195877" y="239650"/>
                  </a:moveTo>
                  <a:lnTo>
                    <a:pt x="121143" y="239650"/>
                  </a:lnTo>
                  <a:lnTo>
                    <a:pt x="149634" y="237754"/>
                  </a:lnTo>
                  <a:lnTo>
                    <a:pt x="171038" y="231944"/>
                  </a:lnTo>
                  <a:lnTo>
                    <a:pt x="184542" y="222526"/>
                  </a:lnTo>
                  <a:lnTo>
                    <a:pt x="189331" y="209802"/>
                  </a:lnTo>
                  <a:lnTo>
                    <a:pt x="184542" y="197165"/>
                  </a:lnTo>
                  <a:lnTo>
                    <a:pt x="171038" y="187713"/>
                  </a:lnTo>
                  <a:lnTo>
                    <a:pt x="149634" y="181789"/>
                  </a:lnTo>
                  <a:lnTo>
                    <a:pt x="121143" y="179737"/>
                  </a:lnTo>
                  <a:lnTo>
                    <a:pt x="195501" y="179737"/>
                  </a:lnTo>
                  <a:lnTo>
                    <a:pt x="206462" y="189024"/>
                  </a:lnTo>
                  <a:lnTo>
                    <a:pt x="212835" y="209802"/>
                  </a:lnTo>
                  <a:lnTo>
                    <a:pt x="206462" y="230674"/>
                  </a:lnTo>
                  <a:lnTo>
                    <a:pt x="195877" y="23965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97807" y="3408772"/>
              <a:ext cx="249403" cy="26539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4064304" y="3399256"/>
              <a:ext cx="246379" cy="272415"/>
            </a:xfrm>
            <a:custGeom>
              <a:avLst/>
              <a:gdLst/>
              <a:ahLst/>
              <a:cxnLst/>
              <a:rect l="l" t="t" r="r" b="b"/>
              <a:pathLst>
                <a:path w="246380" h="272414">
                  <a:moveTo>
                    <a:pt x="201821" y="271877"/>
                  </a:moveTo>
                  <a:lnTo>
                    <a:pt x="178316" y="271877"/>
                  </a:lnTo>
                  <a:lnTo>
                    <a:pt x="178316" y="0"/>
                  </a:lnTo>
                  <a:lnTo>
                    <a:pt x="201821" y="0"/>
                  </a:lnTo>
                  <a:lnTo>
                    <a:pt x="201821" y="108578"/>
                  </a:lnTo>
                  <a:lnTo>
                    <a:pt x="246300" y="108578"/>
                  </a:lnTo>
                  <a:lnTo>
                    <a:pt x="246300" y="129125"/>
                  </a:lnTo>
                  <a:lnTo>
                    <a:pt x="201821" y="129125"/>
                  </a:lnTo>
                  <a:lnTo>
                    <a:pt x="201821" y="271877"/>
                  </a:lnTo>
                  <a:close/>
                </a:path>
                <a:path w="246380" h="272414">
                  <a:moveTo>
                    <a:pt x="66919" y="210451"/>
                  </a:moveTo>
                  <a:lnTo>
                    <a:pt x="39814" y="203800"/>
                  </a:lnTo>
                  <a:lnTo>
                    <a:pt x="18607" y="184820"/>
                  </a:lnTo>
                  <a:lnTo>
                    <a:pt x="4826" y="154972"/>
                  </a:lnTo>
                  <a:lnTo>
                    <a:pt x="0" y="115715"/>
                  </a:lnTo>
                  <a:lnTo>
                    <a:pt x="4826" y="76580"/>
                  </a:lnTo>
                  <a:lnTo>
                    <a:pt x="18607" y="46772"/>
                  </a:lnTo>
                  <a:lnTo>
                    <a:pt x="39814" y="27752"/>
                  </a:lnTo>
                  <a:lnTo>
                    <a:pt x="66919" y="20980"/>
                  </a:lnTo>
                  <a:lnTo>
                    <a:pt x="94030" y="27752"/>
                  </a:lnTo>
                  <a:lnTo>
                    <a:pt x="110390" y="42393"/>
                  </a:lnTo>
                  <a:lnTo>
                    <a:pt x="66919" y="42393"/>
                  </a:lnTo>
                  <a:lnTo>
                    <a:pt x="48859" y="47736"/>
                  </a:lnTo>
                  <a:lnTo>
                    <a:pt x="34730" y="62589"/>
                  </a:lnTo>
                  <a:lnTo>
                    <a:pt x="25524" y="85675"/>
                  </a:lnTo>
                  <a:lnTo>
                    <a:pt x="22234" y="115715"/>
                  </a:lnTo>
                  <a:lnTo>
                    <a:pt x="25524" y="145878"/>
                  </a:lnTo>
                  <a:lnTo>
                    <a:pt x="34730" y="169004"/>
                  </a:lnTo>
                  <a:lnTo>
                    <a:pt x="48859" y="183817"/>
                  </a:lnTo>
                  <a:lnTo>
                    <a:pt x="66919" y="189038"/>
                  </a:lnTo>
                  <a:lnTo>
                    <a:pt x="110561" y="189038"/>
                  </a:lnTo>
                  <a:lnTo>
                    <a:pt x="94030" y="203800"/>
                  </a:lnTo>
                  <a:lnTo>
                    <a:pt x="66919" y="210451"/>
                  </a:lnTo>
                  <a:close/>
                </a:path>
                <a:path w="246380" h="272414">
                  <a:moveTo>
                    <a:pt x="110561" y="189038"/>
                  </a:moveTo>
                  <a:lnTo>
                    <a:pt x="66919" y="189038"/>
                  </a:lnTo>
                  <a:lnTo>
                    <a:pt x="85159" y="183817"/>
                  </a:lnTo>
                  <a:lnTo>
                    <a:pt x="99268" y="169004"/>
                  </a:lnTo>
                  <a:lnTo>
                    <a:pt x="108374" y="145878"/>
                  </a:lnTo>
                  <a:lnTo>
                    <a:pt x="111603" y="115715"/>
                  </a:lnTo>
                  <a:lnTo>
                    <a:pt x="108374" y="85675"/>
                  </a:lnTo>
                  <a:lnTo>
                    <a:pt x="99268" y="62589"/>
                  </a:lnTo>
                  <a:lnTo>
                    <a:pt x="85159" y="47736"/>
                  </a:lnTo>
                  <a:lnTo>
                    <a:pt x="66919" y="42393"/>
                  </a:lnTo>
                  <a:lnTo>
                    <a:pt x="110390" y="42393"/>
                  </a:lnTo>
                  <a:lnTo>
                    <a:pt x="115284" y="46772"/>
                  </a:lnTo>
                  <a:lnTo>
                    <a:pt x="129193" y="76580"/>
                  </a:lnTo>
                  <a:lnTo>
                    <a:pt x="134267" y="115715"/>
                  </a:lnTo>
                  <a:lnTo>
                    <a:pt x="129193" y="154972"/>
                  </a:lnTo>
                  <a:lnTo>
                    <a:pt x="115284" y="184820"/>
                  </a:lnTo>
                  <a:lnTo>
                    <a:pt x="110561" y="1890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242621" y="3399256"/>
              <a:ext cx="68580" cy="272415"/>
            </a:xfrm>
            <a:custGeom>
              <a:avLst/>
              <a:gdLst/>
              <a:ahLst/>
              <a:cxnLst/>
              <a:rect l="l" t="t" r="r" b="b"/>
              <a:pathLst>
                <a:path w="68580" h="272414">
                  <a:moveTo>
                    <a:pt x="23504" y="108578"/>
                  </a:moveTo>
                  <a:lnTo>
                    <a:pt x="23504" y="0"/>
                  </a:lnTo>
                  <a:lnTo>
                    <a:pt x="0" y="0"/>
                  </a:lnTo>
                  <a:lnTo>
                    <a:pt x="0" y="271877"/>
                  </a:lnTo>
                  <a:lnTo>
                    <a:pt x="23504" y="271877"/>
                  </a:lnTo>
                  <a:lnTo>
                    <a:pt x="23504" y="129125"/>
                  </a:lnTo>
                  <a:lnTo>
                    <a:pt x="67983" y="129125"/>
                  </a:lnTo>
                  <a:lnTo>
                    <a:pt x="67983" y="108578"/>
                  </a:lnTo>
                  <a:lnTo>
                    <a:pt x="23504" y="108578"/>
                  </a:lnTo>
                  <a:close/>
                </a:path>
              </a:pathLst>
            </a:custGeom>
            <a:ln w="639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61087" y="3417019"/>
              <a:ext cx="140702" cy="19590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4334118" y="3399256"/>
              <a:ext cx="205104" cy="272415"/>
            </a:xfrm>
            <a:custGeom>
              <a:avLst/>
              <a:gdLst/>
              <a:ahLst/>
              <a:cxnLst/>
              <a:rect l="l" t="t" r="r" b="b"/>
              <a:pathLst>
                <a:path w="205105" h="272414">
                  <a:moveTo>
                    <a:pt x="204789" y="272310"/>
                  </a:moveTo>
                  <a:lnTo>
                    <a:pt x="181500" y="272310"/>
                  </a:lnTo>
                  <a:lnTo>
                    <a:pt x="181500" y="0"/>
                  </a:lnTo>
                  <a:lnTo>
                    <a:pt x="204789" y="0"/>
                  </a:lnTo>
                  <a:lnTo>
                    <a:pt x="204789" y="272310"/>
                  </a:lnTo>
                  <a:close/>
                </a:path>
                <a:path w="205105" h="272414">
                  <a:moveTo>
                    <a:pt x="22664" y="206341"/>
                  </a:moveTo>
                  <a:lnTo>
                    <a:pt x="429" y="206341"/>
                  </a:lnTo>
                  <a:lnTo>
                    <a:pt x="429" y="102305"/>
                  </a:lnTo>
                  <a:lnTo>
                    <a:pt x="100177" y="102305"/>
                  </a:lnTo>
                  <a:lnTo>
                    <a:pt x="100177" y="45204"/>
                  </a:lnTo>
                  <a:lnTo>
                    <a:pt x="0" y="45204"/>
                  </a:lnTo>
                  <a:lnTo>
                    <a:pt x="0" y="25306"/>
                  </a:lnTo>
                  <a:lnTo>
                    <a:pt x="123896" y="25306"/>
                  </a:lnTo>
                  <a:lnTo>
                    <a:pt x="123896" y="121987"/>
                  </a:lnTo>
                  <a:lnTo>
                    <a:pt x="24568" y="121987"/>
                  </a:lnTo>
                  <a:lnTo>
                    <a:pt x="24568" y="186226"/>
                  </a:lnTo>
                  <a:lnTo>
                    <a:pt x="156811" y="186226"/>
                  </a:lnTo>
                  <a:lnTo>
                    <a:pt x="157986" y="196391"/>
                  </a:lnTo>
                  <a:lnTo>
                    <a:pt x="122665" y="201322"/>
                  </a:lnTo>
                  <a:lnTo>
                    <a:pt x="89212" y="204367"/>
                  </a:lnTo>
                  <a:lnTo>
                    <a:pt x="56315" y="205912"/>
                  </a:lnTo>
                  <a:lnTo>
                    <a:pt x="22664" y="206341"/>
                  </a:lnTo>
                  <a:close/>
                </a:path>
                <a:path w="205105" h="272414">
                  <a:moveTo>
                    <a:pt x="156811" y="186226"/>
                  </a:moveTo>
                  <a:lnTo>
                    <a:pt x="24568" y="186226"/>
                  </a:lnTo>
                  <a:lnTo>
                    <a:pt x="56977" y="185736"/>
                  </a:lnTo>
                  <a:lnTo>
                    <a:pt x="88802" y="184171"/>
                  </a:lnTo>
                  <a:lnTo>
                    <a:pt x="121284" y="181147"/>
                  </a:lnTo>
                  <a:lnTo>
                    <a:pt x="155662" y="176277"/>
                  </a:lnTo>
                  <a:lnTo>
                    <a:pt x="156755" y="185736"/>
                  </a:lnTo>
                  <a:lnTo>
                    <a:pt x="156811" y="18622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515618" y="3399256"/>
              <a:ext cx="23495" cy="272415"/>
            </a:xfrm>
            <a:custGeom>
              <a:avLst/>
              <a:gdLst/>
              <a:ahLst/>
              <a:cxnLst/>
              <a:rect l="l" t="t" r="r" b="b"/>
              <a:pathLst>
                <a:path w="23494" h="272414">
                  <a:moveTo>
                    <a:pt x="0" y="272310"/>
                  </a:moveTo>
                  <a:lnTo>
                    <a:pt x="23289" y="272310"/>
                  </a:lnTo>
                  <a:lnTo>
                    <a:pt x="23289" y="0"/>
                  </a:lnTo>
                  <a:lnTo>
                    <a:pt x="0" y="0"/>
                  </a:lnTo>
                  <a:lnTo>
                    <a:pt x="0" y="272310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30894" y="3421338"/>
              <a:ext cx="164435" cy="187484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4649894" y="3393404"/>
            <a:ext cx="739140" cy="281305"/>
            <a:chOff x="14649894" y="3393404"/>
            <a:chExt cx="739140" cy="281305"/>
          </a:xfrm>
        </p:grpSpPr>
        <p:sp>
          <p:nvSpPr>
            <p:cNvPr id="58" name="object 58"/>
            <p:cNvSpPr/>
            <p:nvPr/>
          </p:nvSpPr>
          <p:spPr>
            <a:xfrm>
              <a:off x="14653126" y="3399473"/>
              <a:ext cx="224154" cy="266065"/>
            </a:xfrm>
            <a:custGeom>
              <a:avLst/>
              <a:gdLst/>
              <a:ahLst/>
              <a:cxnLst/>
              <a:rect l="l" t="t" r="r" b="b"/>
              <a:pathLst>
                <a:path w="224155" h="266064">
                  <a:moveTo>
                    <a:pt x="216439" y="42609"/>
                  </a:moveTo>
                  <a:lnTo>
                    <a:pt x="192925" y="42609"/>
                  </a:lnTo>
                  <a:lnTo>
                    <a:pt x="192925" y="0"/>
                  </a:lnTo>
                  <a:lnTo>
                    <a:pt x="216439" y="0"/>
                  </a:lnTo>
                  <a:lnTo>
                    <a:pt x="216439" y="42609"/>
                  </a:lnTo>
                  <a:close/>
                </a:path>
                <a:path w="224155" h="266064">
                  <a:moveTo>
                    <a:pt x="69037" y="153134"/>
                  </a:moveTo>
                  <a:lnTo>
                    <a:pt x="41425" y="148118"/>
                  </a:lnTo>
                  <a:lnTo>
                    <a:pt x="19509" y="134100"/>
                  </a:lnTo>
                  <a:lnTo>
                    <a:pt x="5098" y="112619"/>
                  </a:lnTo>
                  <a:lnTo>
                    <a:pt x="0" y="85218"/>
                  </a:lnTo>
                  <a:lnTo>
                    <a:pt x="5098" y="57813"/>
                  </a:lnTo>
                  <a:lnTo>
                    <a:pt x="19509" y="36309"/>
                  </a:lnTo>
                  <a:lnTo>
                    <a:pt x="41425" y="22227"/>
                  </a:lnTo>
                  <a:lnTo>
                    <a:pt x="69037" y="17086"/>
                  </a:lnTo>
                  <a:lnTo>
                    <a:pt x="85379" y="18900"/>
                  </a:lnTo>
                  <a:lnTo>
                    <a:pt x="100172" y="23967"/>
                  </a:lnTo>
                  <a:lnTo>
                    <a:pt x="113058" y="31975"/>
                  </a:lnTo>
                  <a:lnTo>
                    <a:pt x="119576" y="38499"/>
                  </a:lnTo>
                  <a:lnTo>
                    <a:pt x="69037" y="38499"/>
                  </a:lnTo>
                  <a:lnTo>
                    <a:pt x="50322" y="42088"/>
                  </a:lnTo>
                  <a:lnTo>
                    <a:pt x="35578" y="51801"/>
                  </a:lnTo>
                  <a:lnTo>
                    <a:pt x="25916" y="66543"/>
                  </a:lnTo>
                  <a:lnTo>
                    <a:pt x="22449" y="85218"/>
                  </a:lnTo>
                  <a:lnTo>
                    <a:pt x="25916" y="104015"/>
                  </a:lnTo>
                  <a:lnTo>
                    <a:pt x="35578" y="118797"/>
                  </a:lnTo>
                  <a:lnTo>
                    <a:pt x="50322" y="128470"/>
                  </a:lnTo>
                  <a:lnTo>
                    <a:pt x="69037" y="131937"/>
                  </a:lnTo>
                  <a:lnTo>
                    <a:pt x="119529" y="131937"/>
                  </a:lnTo>
                  <a:lnTo>
                    <a:pt x="113398" y="138169"/>
                  </a:lnTo>
                  <a:lnTo>
                    <a:pt x="100446" y="146266"/>
                  </a:lnTo>
                  <a:lnTo>
                    <a:pt x="85530" y="151363"/>
                  </a:lnTo>
                  <a:lnTo>
                    <a:pt x="69037" y="153134"/>
                  </a:lnTo>
                  <a:close/>
                </a:path>
                <a:path w="224155" h="266064">
                  <a:moveTo>
                    <a:pt x="119529" y="131937"/>
                  </a:moveTo>
                  <a:lnTo>
                    <a:pt x="69037" y="131937"/>
                  </a:lnTo>
                  <a:lnTo>
                    <a:pt x="87329" y="128470"/>
                  </a:lnTo>
                  <a:lnTo>
                    <a:pt x="101968" y="118797"/>
                  </a:lnTo>
                  <a:lnTo>
                    <a:pt x="111685" y="104015"/>
                  </a:lnTo>
                  <a:lnTo>
                    <a:pt x="115206" y="85218"/>
                  </a:lnTo>
                  <a:lnTo>
                    <a:pt x="111685" y="66543"/>
                  </a:lnTo>
                  <a:lnTo>
                    <a:pt x="101968" y="51801"/>
                  </a:lnTo>
                  <a:lnTo>
                    <a:pt x="87329" y="42088"/>
                  </a:lnTo>
                  <a:lnTo>
                    <a:pt x="69037" y="38499"/>
                  </a:lnTo>
                  <a:lnTo>
                    <a:pt x="119576" y="38499"/>
                  </a:lnTo>
                  <a:lnTo>
                    <a:pt x="123682" y="42609"/>
                  </a:lnTo>
                  <a:lnTo>
                    <a:pt x="216439" y="42609"/>
                  </a:lnTo>
                  <a:lnTo>
                    <a:pt x="216439" y="62508"/>
                  </a:lnTo>
                  <a:lnTo>
                    <a:pt x="134267" y="62508"/>
                  </a:lnTo>
                  <a:lnTo>
                    <a:pt x="136591" y="69537"/>
                  </a:lnTo>
                  <a:lnTo>
                    <a:pt x="137870" y="77107"/>
                  </a:lnTo>
                  <a:lnTo>
                    <a:pt x="137870" y="93113"/>
                  </a:lnTo>
                  <a:lnTo>
                    <a:pt x="136591" y="100575"/>
                  </a:lnTo>
                  <a:lnTo>
                    <a:pt x="134370" y="107496"/>
                  </a:lnTo>
                  <a:lnTo>
                    <a:pt x="216439" y="107496"/>
                  </a:lnTo>
                  <a:lnTo>
                    <a:pt x="216439" y="127395"/>
                  </a:lnTo>
                  <a:lnTo>
                    <a:pt x="123999" y="127395"/>
                  </a:lnTo>
                  <a:lnTo>
                    <a:pt x="119529" y="131937"/>
                  </a:lnTo>
                  <a:close/>
                </a:path>
                <a:path w="224155" h="266064">
                  <a:moveTo>
                    <a:pt x="216439" y="107496"/>
                  </a:moveTo>
                  <a:lnTo>
                    <a:pt x="192925" y="107496"/>
                  </a:lnTo>
                  <a:lnTo>
                    <a:pt x="192925" y="62508"/>
                  </a:lnTo>
                  <a:lnTo>
                    <a:pt x="216439" y="62508"/>
                  </a:lnTo>
                  <a:lnTo>
                    <a:pt x="216439" y="107496"/>
                  </a:lnTo>
                  <a:close/>
                </a:path>
                <a:path w="224155" h="266064">
                  <a:moveTo>
                    <a:pt x="216439" y="200934"/>
                  </a:moveTo>
                  <a:lnTo>
                    <a:pt x="192925" y="200934"/>
                  </a:lnTo>
                  <a:lnTo>
                    <a:pt x="192925" y="127395"/>
                  </a:lnTo>
                  <a:lnTo>
                    <a:pt x="216439" y="127395"/>
                  </a:lnTo>
                  <a:lnTo>
                    <a:pt x="216439" y="200934"/>
                  </a:lnTo>
                  <a:close/>
                </a:path>
                <a:path w="224155" h="266064">
                  <a:moveTo>
                    <a:pt x="223850" y="265604"/>
                  </a:moveTo>
                  <a:lnTo>
                    <a:pt x="45533" y="265604"/>
                  </a:lnTo>
                  <a:lnTo>
                    <a:pt x="45533" y="179954"/>
                  </a:lnTo>
                  <a:lnTo>
                    <a:pt x="69037" y="179954"/>
                  </a:lnTo>
                  <a:lnTo>
                    <a:pt x="69037" y="245706"/>
                  </a:lnTo>
                  <a:lnTo>
                    <a:pt x="223850" y="245706"/>
                  </a:lnTo>
                  <a:lnTo>
                    <a:pt x="223850" y="26560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49894" y="3396241"/>
              <a:ext cx="230332" cy="27208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4908537" y="3396661"/>
              <a:ext cx="247650" cy="271145"/>
            </a:xfrm>
            <a:custGeom>
              <a:avLst/>
              <a:gdLst/>
              <a:ahLst/>
              <a:cxnLst/>
              <a:rect l="l" t="t" r="r" b="b"/>
              <a:pathLst>
                <a:path w="247650" h="271145">
                  <a:moveTo>
                    <a:pt x="91067" y="30713"/>
                  </a:moveTo>
                  <a:lnTo>
                    <a:pt x="67768" y="30713"/>
                  </a:lnTo>
                  <a:lnTo>
                    <a:pt x="67768" y="0"/>
                  </a:lnTo>
                  <a:lnTo>
                    <a:pt x="91067" y="0"/>
                  </a:lnTo>
                  <a:lnTo>
                    <a:pt x="91067" y="30713"/>
                  </a:lnTo>
                  <a:close/>
                </a:path>
                <a:path w="247650" h="271145">
                  <a:moveTo>
                    <a:pt x="158621" y="50395"/>
                  </a:moveTo>
                  <a:lnTo>
                    <a:pt x="0" y="50395"/>
                  </a:lnTo>
                  <a:lnTo>
                    <a:pt x="0" y="30713"/>
                  </a:lnTo>
                  <a:lnTo>
                    <a:pt x="158621" y="30713"/>
                  </a:lnTo>
                  <a:lnTo>
                    <a:pt x="158621" y="50395"/>
                  </a:lnTo>
                  <a:close/>
                </a:path>
                <a:path w="247650" h="271145">
                  <a:moveTo>
                    <a:pt x="207543" y="160487"/>
                  </a:moveTo>
                  <a:lnTo>
                    <a:pt x="184039" y="160487"/>
                  </a:lnTo>
                  <a:lnTo>
                    <a:pt x="184039" y="2595"/>
                  </a:lnTo>
                  <a:lnTo>
                    <a:pt x="207543" y="2595"/>
                  </a:lnTo>
                  <a:lnTo>
                    <a:pt x="207543" y="72241"/>
                  </a:lnTo>
                  <a:lnTo>
                    <a:pt x="247569" y="72241"/>
                  </a:lnTo>
                  <a:lnTo>
                    <a:pt x="247569" y="92572"/>
                  </a:lnTo>
                  <a:lnTo>
                    <a:pt x="207543" y="92572"/>
                  </a:lnTo>
                  <a:lnTo>
                    <a:pt x="207543" y="160487"/>
                  </a:lnTo>
                  <a:close/>
                </a:path>
                <a:path w="247650" h="271145">
                  <a:moveTo>
                    <a:pt x="79417" y="158324"/>
                  </a:moveTo>
                  <a:lnTo>
                    <a:pt x="53011" y="155056"/>
                  </a:lnTo>
                  <a:lnTo>
                    <a:pt x="32720" y="145482"/>
                  </a:lnTo>
                  <a:lnTo>
                    <a:pt x="19737" y="130433"/>
                  </a:lnTo>
                  <a:lnTo>
                    <a:pt x="15252" y="110740"/>
                  </a:lnTo>
                  <a:lnTo>
                    <a:pt x="19737" y="91078"/>
                  </a:lnTo>
                  <a:lnTo>
                    <a:pt x="32720" y="76080"/>
                  </a:lnTo>
                  <a:lnTo>
                    <a:pt x="53011" y="66516"/>
                  </a:lnTo>
                  <a:lnTo>
                    <a:pt x="79417" y="63157"/>
                  </a:lnTo>
                  <a:lnTo>
                    <a:pt x="105464" y="66516"/>
                  </a:lnTo>
                  <a:lnTo>
                    <a:pt x="125613" y="76080"/>
                  </a:lnTo>
                  <a:lnTo>
                    <a:pt x="130361" y="81541"/>
                  </a:lnTo>
                  <a:lnTo>
                    <a:pt x="79417" y="81541"/>
                  </a:lnTo>
                  <a:lnTo>
                    <a:pt x="62237" y="83549"/>
                  </a:lnTo>
                  <a:lnTo>
                    <a:pt x="49028" y="89490"/>
                  </a:lnTo>
                  <a:lnTo>
                    <a:pt x="40585" y="98757"/>
                  </a:lnTo>
                  <a:lnTo>
                    <a:pt x="37702" y="110740"/>
                  </a:lnTo>
                  <a:lnTo>
                    <a:pt x="40585" y="122819"/>
                  </a:lnTo>
                  <a:lnTo>
                    <a:pt x="49028" y="132099"/>
                  </a:lnTo>
                  <a:lnTo>
                    <a:pt x="62237" y="138053"/>
                  </a:lnTo>
                  <a:lnTo>
                    <a:pt x="79417" y="140155"/>
                  </a:lnTo>
                  <a:lnTo>
                    <a:pt x="130229" y="140155"/>
                  </a:lnTo>
                  <a:lnTo>
                    <a:pt x="125613" y="145482"/>
                  </a:lnTo>
                  <a:lnTo>
                    <a:pt x="105464" y="155056"/>
                  </a:lnTo>
                  <a:lnTo>
                    <a:pt x="79417" y="158324"/>
                  </a:lnTo>
                  <a:close/>
                </a:path>
                <a:path w="247650" h="271145">
                  <a:moveTo>
                    <a:pt x="130229" y="140155"/>
                  </a:moveTo>
                  <a:lnTo>
                    <a:pt x="79417" y="140155"/>
                  </a:lnTo>
                  <a:lnTo>
                    <a:pt x="96362" y="138053"/>
                  </a:lnTo>
                  <a:lnTo>
                    <a:pt x="109493" y="132099"/>
                  </a:lnTo>
                  <a:lnTo>
                    <a:pt x="118018" y="122819"/>
                  </a:lnTo>
                  <a:lnTo>
                    <a:pt x="121143" y="110740"/>
                  </a:lnTo>
                  <a:lnTo>
                    <a:pt x="118018" y="98757"/>
                  </a:lnTo>
                  <a:lnTo>
                    <a:pt x="109493" y="89490"/>
                  </a:lnTo>
                  <a:lnTo>
                    <a:pt x="96362" y="83549"/>
                  </a:lnTo>
                  <a:lnTo>
                    <a:pt x="79417" y="81541"/>
                  </a:lnTo>
                  <a:lnTo>
                    <a:pt x="130361" y="81541"/>
                  </a:lnTo>
                  <a:lnTo>
                    <a:pt x="138654" y="91078"/>
                  </a:lnTo>
                  <a:lnTo>
                    <a:pt x="143377" y="110740"/>
                  </a:lnTo>
                  <a:lnTo>
                    <a:pt x="138654" y="130433"/>
                  </a:lnTo>
                  <a:lnTo>
                    <a:pt x="130229" y="140155"/>
                  </a:lnTo>
                  <a:close/>
                </a:path>
                <a:path w="247650" h="271145">
                  <a:moveTo>
                    <a:pt x="207543" y="270795"/>
                  </a:moveTo>
                  <a:lnTo>
                    <a:pt x="39186" y="270795"/>
                  </a:lnTo>
                  <a:lnTo>
                    <a:pt x="39186" y="172383"/>
                  </a:lnTo>
                  <a:lnTo>
                    <a:pt x="62475" y="172383"/>
                  </a:lnTo>
                  <a:lnTo>
                    <a:pt x="62475" y="201582"/>
                  </a:lnTo>
                  <a:lnTo>
                    <a:pt x="207543" y="201582"/>
                  </a:lnTo>
                  <a:lnTo>
                    <a:pt x="207543" y="220616"/>
                  </a:lnTo>
                  <a:lnTo>
                    <a:pt x="62475" y="220616"/>
                  </a:lnTo>
                  <a:lnTo>
                    <a:pt x="62475" y="251329"/>
                  </a:lnTo>
                  <a:lnTo>
                    <a:pt x="207543" y="251329"/>
                  </a:lnTo>
                  <a:lnTo>
                    <a:pt x="207543" y="270795"/>
                  </a:lnTo>
                  <a:close/>
                </a:path>
                <a:path w="247650" h="271145">
                  <a:moveTo>
                    <a:pt x="207543" y="201582"/>
                  </a:moveTo>
                  <a:lnTo>
                    <a:pt x="184039" y="201582"/>
                  </a:lnTo>
                  <a:lnTo>
                    <a:pt x="184039" y="172383"/>
                  </a:lnTo>
                  <a:lnTo>
                    <a:pt x="207543" y="172383"/>
                  </a:lnTo>
                  <a:lnTo>
                    <a:pt x="207543" y="201582"/>
                  </a:lnTo>
                  <a:close/>
                </a:path>
                <a:path w="247650" h="271145">
                  <a:moveTo>
                    <a:pt x="207543" y="251329"/>
                  </a:moveTo>
                  <a:lnTo>
                    <a:pt x="184039" y="251329"/>
                  </a:lnTo>
                  <a:lnTo>
                    <a:pt x="184039" y="220616"/>
                  </a:lnTo>
                  <a:lnTo>
                    <a:pt x="207543" y="220616"/>
                  </a:lnTo>
                  <a:lnTo>
                    <a:pt x="207543" y="2513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05280" y="3393404"/>
              <a:ext cx="254030" cy="27729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168400" y="3399256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69" h="272414">
                  <a:moveTo>
                    <a:pt x="216868" y="271877"/>
                  </a:moveTo>
                  <a:lnTo>
                    <a:pt x="193354" y="271877"/>
                  </a:lnTo>
                  <a:lnTo>
                    <a:pt x="193354" y="0"/>
                  </a:lnTo>
                  <a:lnTo>
                    <a:pt x="216868" y="0"/>
                  </a:lnTo>
                  <a:lnTo>
                    <a:pt x="216868" y="271877"/>
                  </a:lnTo>
                  <a:close/>
                </a:path>
                <a:path w="217169" h="272414">
                  <a:moveTo>
                    <a:pt x="99328" y="33525"/>
                  </a:moveTo>
                  <a:lnTo>
                    <a:pt x="75814" y="33525"/>
                  </a:lnTo>
                  <a:lnTo>
                    <a:pt x="75814" y="216"/>
                  </a:lnTo>
                  <a:lnTo>
                    <a:pt x="99328" y="216"/>
                  </a:lnTo>
                  <a:lnTo>
                    <a:pt x="99328" y="33525"/>
                  </a:lnTo>
                  <a:close/>
                </a:path>
                <a:path w="217169" h="272414">
                  <a:moveTo>
                    <a:pt x="168786" y="52991"/>
                  </a:moveTo>
                  <a:lnTo>
                    <a:pt x="5722" y="52991"/>
                  </a:lnTo>
                  <a:lnTo>
                    <a:pt x="5722" y="33525"/>
                  </a:lnTo>
                  <a:lnTo>
                    <a:pt x="168786" y="33525"/>
                  </a:lnTo>
                  <a:lnTo>
                    <a:pt x="168786" y="52991"/>
                  </a:lnTo>
                  <a:close/>
                </a:path>
                <a:path w="217169" h="272414">
                  <a:moveTo>
                    <a:pt x="3603" y="219751"/>
                  </a:moveTo>
                  <a:lnTo>
                    <a:pt x="0" y="199420"/>
                  </a:lnTo>
                  <a:lnTo>
                    <a:pt x="36321" y="199014"/>
                  </a:lnTo>
                  <a:lnTo>
                    <a:pt x="75814" y="198121"/>
                  </a:lnTo>
                  <a:lnTo>
                    <a:pt x="75814" y="168599"/>
                  </a:lnTo>
                  <a:lnTo>
                    <a:pt x="54091" y="163203"/>
                  </a:lnTo>
                  <a:lnTo>
                    <a:pt x="37487" y="152769"/>
                  </a:lnTo>
                  <a:lnTo>
                    <a:pt x="26918" y="137894"/>
                  </a:lnTo>
                  <a:lnTo>
                    <a:pt x="23298" y="119176"/>
                  </a:lnTo>
                  <a:lnTo>
                    <a:pt x="27777" y="98310"/>
                  </a:lnTo>
                  <a:lnTo>
                    <a:pt x="40714" y="82352"/>
                  </a:lnTo>
                  <a:lnTo>
                    <a:pt x="60880" y="72153"/>
                  </a:lnTo>
                  <a:lnTo>
                    <a:pt x="87044" y="68563"/>
                  </a:lnTo>
                  <a:lnTo>
                    <a:pt x="113397" y="72153"/>
                  </a:lnTo>
                  <a:lnTo>
                    <a:pt x="133794" y="82352"/>
                  </a:lnTo>
                  <a:lnTo>
                    <a:pt x="137945" y="87381"/>
                  </a:lnTo>
                  <a:lnTo>
                    <a:pt x="87044" y="87381"/>
                  </a:lnTo>
                  <a:lnTo>
                    <a:pt x="70130" y="89673"/>
                  </a:lnTo>
                  <a:lnTo>
                    <a:pt x="56891" y="96141"/>
                  </a:lnTo>
                  <a:lnTo>
                    <a:pt x="48296" y="106178"/>
                  </a:lnTo>
                  <a:lnTo>
                    <a:pt x="45318" y="119176"/>
                  </a:lnTo>
                  <a:lnTo>
                    <a:pt x="48296" y="131977"/>
                  </a:lnTo>
                  <a:lnTo>
                    <a:pt x="56891" y="141778"/>
                  </a:lnTo>
                  <a:lnTo>
                    <a:pt x="70130" y="148010"/>
                  </a:lnTo>
                  <a:lnTo>
                    <a:pt x="87044" y="150105"/>
                  </a:lnTo>
                  <a:lnTo>
                    <a:pt x="139065" y="150105"/>
                  </a:lnTo>
                  <a:lnTo>
                    <a:pt x="137357" y="152498"/>
                  </a:lnTo>
                  <a:lnTo>
                    <a:pt x="120859" y="162929"/>
                  </a:lnTo>
                  <a:lnTo>
                    <a:pt x="99328" y="168382"/>
                  </a:lnTo>
                  <a:lnTo>
                    <a:pt x="99328" y="197257"/>
                  </a:lnTo>
                  <a:lnTo>
                    <a:pt x="176450" y="197257"/>
                  </a:lnTo>
                  <a:lnTo>
                    <a:pt x="177682" y="209152"/>
                  </a:lnTo>
                  <a:lnTo>
                    <a:pt x="132316" y="214915"/>
                  </a:lnTo>
                  <a:lnTo>
                    <a:pt x="86830" y="218102"/>
                  </a:lnTo>
                  <a:lnTo>
                    <a:pt x="43250" y="219463"/>
                  </a:lnTo>
                  <a:lnTo>
                    <a:pt x="3603" y="219751"/>
                  </a:lnTo>
                  <a:close/>
                </a:path>
                <a:path w="217169" h="272414">
                  <a:moveTo>
                    <a:pt x="139065" y="150105"/>
                  </a:moveTo>
                  <a:lnTo>
                    <a:pt x="87044" y="150105"/>
                  </a:lnTo>
                  <a:lnTo>
                    <a:pt x="104171" y="148010"/>
                  </a:lnTo>
                  <a:lnTo>
                    <a:pt x="117487" y="141778"/>
                  </a:lnTo>
                  <a:lnTo>
                    <a:pt x="126118" y="131977"/>
                  </a:lnTo>
                  <a:lnTo>
                    <a:pt x="129189" y="119176"/>
                  </a:lnTo>
                  <a:lnTo>
                    <a:pt x="126118" y="106178"/>
                  </a:lnTo>
                  <a:lnTo>
                    <a:pt x="117487" y="96141"/>
                  </a:lnTo>
                  <a:lnTo>
                    <a:pt x="104171" y="89673"/>
                  </a:lnTo>
                  <a:lnTo>
                    <a:pt x="87044" y="87381"/>
                  </a:lnTo>
                  <a:lnTo>
                    <a:pt x="137945" y="87381"/>
                  </a:lnTo>
                  <a:lnTo>
                    <a:pt x="146966" y="98310"/>
                  </a:lnTo>
                  <a:lnTo>
                    <a:pt x="151638" y="119176"/>
                  </a:lnTo>
                  <a:lnTo>
                    <a:pt x="147917" y="137707"/>
                  </a:lnTo>
                  <a:lnTo>
                    <a:pt x="139065" y="150105"/>
                  </a:lnTo>
                  <a:close/>
                </a:path>
                <a:path w="217169" h="272414">
                  <a:moveTo>
                    <a:pt x="176450" y="197257"/>
                  </a:moveTo>
                  <a:lnTo>
                    <a:pt x="99328" y="197257"/>
                  </a:lnTo>
                  <a:lnTo>
                    <a:pt x="118719" y="196197"/>
                  </a:lnTo>
                  <a:lnTo>
                    <a:pt x="138029" y="194783"/>
                  </a:lnTo>
                  <a:lnTo>
                    <a:pt x="157101" y="192983"/>
                  </a:lnTo>
                  <a:lnTo>
                    <a:pt x="175777" y="190768"/>
                  </a:lnTo>
                  <a:lnTo>
                    <a:pt x="176340" y="196197"/>
                  </a:lnTo>
                  <a:lnTo>
                    <a:pt x="176450" y="19725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361755" y="3399256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4">
                  <a:moveTo>
                    <a:pt x="0" y="271877"/>
                  </a:moveTo>
                  <a:lnTo>
                    <a:pt x="23513" y="271877"/>
                  </a:lnTo>
                  <a:lnTo>
                    <a:pt x="23513" y="0"/>
                  </a:lnTo>
                  <a:lnTo>
                    <a:pt x="0" y="0"/>
                  </a:lnTo>
                  <a:lnTo>
                    <a:pt x="0" y="271877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65165" y="3396216"/>
              <a:ext cx="184151" cy="226025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15506486" y="3421555"/>
            <a:ext cx="1040765" cy="232410"/>
            <a:chOff x="15506486" y="3421555"/>
            <a:chExt cx="1040765" cy="232410"/>
          </a:xfrm>
        </p:grpSpPr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06486" y="3421559"/>
              <a:ext cx="175440" cy="23181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17211" y="3421557"/>
              <a:ext cx="178616" cy="22792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5934341" y="3424778"/>
              <a:ext cx="27305" cy="221615"/>
            </a:xfrm>
            <a:custGeom>
              <a:avLst/>
              <a:gdLst/>
              <a:ahLst/>
              <a:cxnLst/>
              <a:rect l="l" t="t" r="r" b="b"/>
              <a:pathLst>
                <a:path w="27305" h="221614">
                  <a:moveTo>
                    <a:pt x="26892" y="221482"/>
                  </a:moveTo>
                  <a:lnTo>
                    <a:pt x="0" y="221482"/>
                  </a:lnTo>
                  <a:lnTo>
                    <a:pt x="0" y="0"/>
                  </a:lnTo>
                  <a:lnTo>
                    <a:pt x="26892" y="0"/>
                  </a:lnTo>
                  <a:lnTo>
                    <a:pt x="26892" y="22148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934341" y="3424778"/>
              <a:ext cx="27305" cy="221615"/>
            </a:xfrm>
            <a:custGeom>
              <a:avLst/>
              <a:gdLst/>
              <a:ahLst/>
              <a:cxnLst/>
              <a:rect l="l" t="t" r="r" b="b"/>
              <a:pathLst>
                <a:path w="27305" h="221614">
                  <a:moveTo>
                    <a:pt x="0" y="0"/>
                  </a:moveTo>
                  <a:lnTo>
                    <a:pt x="0" y="221482"/>
                  </a:lnTo>
                  <a:lnTo>
                    <a:pt x="26892" y="221482"/>
                  </a:lnTo>
                  <a:lnTo>
                    <a:pt x="26892" y="0"/>
                  </a:lnTo>
                  <a:lnTo>
                    <a:pt x="0" y="0"/>
                  </a:lnTo>
                  <a:close/>
                </a:path>
              </a:pathLst>
            </a:custGeom>
            <a:ln w="639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99738" y="3421558"/>
              <a:ext cx="177140" cy="22792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03705" y="3421555"/>
              <a:ext cx="342963" cy="227928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8572409" y="4066070"/>
            <a:ext cx="2156460" cy="612140"/>
            <a:chOff x="8572409" y="4066070"/>
            <a:chExt cx="2156460" cy="612140"/>
          </a:xfrm>
        </p:grpSpPr>
        <p:sp>
          <p:nvSpPr>
            <p:cNvPr id="73" name="object 73"/>
            <p:cNvSpPr/>
            <p:nvPr/>
          </p:nvSpPr>
          <p:spPr>
            <a:xfrm>
              <a:off x="8572409" y="4066070"/>
              <a:ext cx="2156460" cy="612140"/>
            </a:xfrm>
            <a:custGeom>
              <a:avLst/>
              <a:gdLst/>
              <a:ahLst/>
              <a:cxnLst/>
              <a:rect l="l" t="t" r="r" b="b"/>
              <a:pathLst>
                <a:path w="2156459" h="612139">
                  <a:moveTo>
                    <a:pt x="0" y="418896"/>
                  </a:moveTo>
                  <a:lnTo>
                    <a:pt x="0" y="192631"/>
                  </a:lnTo>
                  <a:lnTo>
                    <a:pt x="3731" y="154875"/>
                  </a:lnTo>
                  <a:lnTo>
                    <a:pt x="32334" y="85759"/>
                  </a:lnTo>
                  <a:lnTo>
                    <a:pt x="85682" y="32364"/>
                  </a:lnTo>
                  <a:lnTo>
                    <a:pt x="154737" y="3735"/>
                  </a:lnTo>
                  <a:lnTo>
                    <a:pt x="192459" y="0"/>
                  </a:lnTo>
                  <a:lnTo>
                    <a:pt x="1963420" y="0"/>
                  </a:lnTo>
                  <a:lnTo>
                    <a:pt x="2037072" y="14663"/>
                  </a:lnTo>
                  <a:lnTo>
                    <a:pt x="2099512" y="56420"/>
                  </a:lnTo>
                  <a:lnTo>
                    <a:pt x="2141233" y="118914"/>
                  </a:lnTo>
                  <a:lnTo>
                    <a:pt x="2155883" y="192631"/>
                  </a:lnTo>
                  <a:lnTo>
                    <a:pt x="2155883" y="418896"/>
                  </a:lnTo>
                  <a:lnTo>
                    <a:pt x="2141233" y="492614"/>
                  </a:lnTo>
                  <a:lnTo>
                    <a:pt x="2099512" y="555107"/>
                  </a:lnTo>
                  <a:lnTo>
                    <a:pt x="2037072" y="596865"/>
                  </a:lnTo>
                  <a:lnTo>
                    <a:pt x="1963420" y="611528"/>
                  </a:lnTo>
                  <a:lnTo>
                    <a:pt x="192459" y="611528"/>
                  </a:lnTo>
                  <a:lnTo>
                    <a:pt x="118808" y="596865"/>
                  </a:lnTo>
                  <a:lnTo>
                    <a:pt x="56371" y="555107"/>
                  </a:lnTo>
                  <a:lnTo>
                    <a:pt x="14649" y="492614"/>
                  </a:lnTo>
                  <a:lnTo>
                    <a:pt x="0" y="418896"/>
                  </a:lnTo>
                  <a:close/>
                </a:path>
              </a:pathLst>
            </a:custGeom>
            <a:solidFill>
              <a:srgbClr val="3352D8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341624" y="4217504"/>
              <a:ext cx="617855" cy="309880"/>
            </a:xfrm>
            <a:custGeom>
              <a:avLst/>
              <a:gdLst/>
              <a:ahLst/>
              <a:cxnLst/>
              <a:rect l="l" t="t" r="r" b="b"/>
              <a:pathLst>
                <a:path w="617854" h="309879">
                  <a:moveTo>
                    <a:pt x="298564" y="141262"/>
                  </a:moveTo>
                  <a:lnTo>
                    <a:pt x="251129" y="141262"/>
                  </a:lnTo>
                  <a:lnTo>
                    <a:pt x="256133" y="103708"/>
                  </a:lnTo>
                  <a:lnTo>
                    <a:pt x="258711" y="71666"/>
                  </a:lnTo>
                  <a:lnTo>
                    <a:pt x="259689" y="44602"/>
                  </a:lnTo>
                  <a:lnTo>
                    <a:pt x="259905" y="22021"/>
                  </a:lnTo>
                  <a:lnTo>
                    <a:pt x="259905" y="0"/>
                  </a:lnTo>
                  <a:lnTo>
                    <a:pt x="35483" y="0"/>
                  </a:lnTo>
                  <a:lnTo>
                    <a:pt x="35483" y="37287"/>
                  </a:lnTo>
                  <a:lnTo>
                    <a:pt x="215023" y="37287"/>
                  </a:lnTo>
                  <a:lnTo>
                    <a:pt x="214503" y="58153"/>
                  </a:lnTo>
                  <a:lnTo>
                    <a:pt x="212966" y="82308"/>
                  </a:lnTo>
                  <a:lnTo>
                    <a:pt x="209892" y="109943"/>
                  </a:lnTo>
                  <a:lnTo>
                    <a:pt x="204724" y="141262"/>
                  </a:lnTo>
                  <a:lnTo>
                    <a:pt x="0" y="141262"/>
                  </a:lnTo>
                  <a:lnTo>
                    <a:pt x="0" y="178295"/>
                  </a:lnTo>
                  <a:lnTo>
                    <a:pt x="67906" y="178295"/>
                  </a:lnTo>
                  <a:lnTo>
                    <a:pt x="67906" y="309638"/>
                  </a:lnTo>
                  <a:lnTo>
                    <a:pt x="113804" y="309638"/>
                  </a:lnTo>
                  <a:lnTo>
                    <a:pt x="113804" y="178295"/>
                  </a:lnTo>
                  <a:lnTo>
                    <a:pt x="181825" y="178295"/>
                  </a:lnTo>
                  <a:lnTo>
                    <a:pt x="181825" y="309638"/>
                  </a:lnTo>
                  <a:lnTo>
                    <a:pt x="227482" y="309638"/>
                  </a:lnTo>
                  <a:lnTo>
                    <a:pt x="227482" y="178295"/>
                  </a:lnTo>
                  <a:lnTo>
                    <a:pt x="298564" y="178295"/>
                  </a:lnTo>
                  <a:lnTo>
                    <a:pt x="298564" y="141262"/>
                  </a:lnTo>
                  <a:close/>
                </a:path>
                <a:path w="617854" h="309879">
                  <a:moveTo>
                    <a:pt x="584403" y="6210"/>
                  </a:moveTo>
                  <a:lnTo>
                    <a:pt x="350050" y="6210"/>
                  </a:lnTo>
                  <a:lnTo>
                    <a:pt x="350050" y="43053"/>
                  </a:lnTo>
                  <a:lnTo>
                    <a:pt x="350050" y="130721"/>
                  </a:lnTo>
                  <a:lnTo>
                    <a:pt x="350050" y="166293"/>
                  </a:lnTo>
                  <a:lnTo>
                    <a:pt x="584403" y="166293"/>
                  </a:lnTo>
                  <a:lnTo>
                    <a:pt x="584403" y="130721"/>
                  </a:lnTo>
                  <a:lnTo>
                    <a:pt x="395325" y="130721"/>
                  </a:lnTo>
                  <a:lnTo>
                    <a:pt x="395325" y="43053"/>
                  </a:lnTo>
                  <a:lnTo>
                    <a:pt x="539140" y="43053"/>
                  </a:lnTo>
                  <a:lnTo>
                    <a:pt x="539140" y="130568"/>
                  </a:lnTo>
                  <a:lnTo>
                    <a:pt x="584403" y="130568"/>
                  </a:lnTo>
                  <a:lnTo>
                    <a:pt x="584403" y="43053"/>
                  </a:lnTo>
                  <a:lnTo>
                    <a:pt x="584403" y="42887"/>
                  </a:lnTo>
                  <a:lnTo>
                    <a:pt x="584403" y="6210"/>
                  </a:lnTo>
                  <a:close/>
                </a:path>
                <a:path w="617854" h="309879">
                  <a:moveTo>
                    <a:pt x="617715" y="233781"/>
                  </a:moveTo>
                  <a:lnTo>
                    <a:pt x="490054" y="233781"/>
                  </a:lnTo>
                  <a:lnTo>
                    <a:pt x="490054" y="166585"/>
                  </a:lnTo>
                  <a:lnTo>
                    <a:pt x="444665" y="166585"/>
                  </a:lnTo>
                  <a:lnTo>
                    <a:pt x="444665" y="233781"/>
                  </a:lnTo>
                  <a:lnTo>
                    <a:pt x="318389" y="233781"/>
                  </a:lnTo>
                  <a:lnTo>
                    <a:pt x="318389" y="271195"/>
                  </a:lnTo>
                  <a:lnTo>
                    <a:pt x="617715" y="271195"/>
                  </a:lnTo>
                  <a:lnTo>
                    <a:pt x="617715" y="2337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1185071" y="4224992"/>
            <a:ext cx="508634" cy="278130"/>
            <a:chOff x="11185071" y="4224992"/>
            <a:chExt cx="508634" cy="278130"/>
          </a:xfrm>
        </p:grpSpPr>
        <p:sp>
          <p:nvSpPr>
            <p:cNvPr id="76" name="object 76"/>
            <p:cNvSpPr/>
            <p:nvPr/>
          </p:nvSpPr>
          <p:spPr>
            <a:xfrm>
              <a:off x="11188303" y="4228195"/>
              <a:ext cx="227329" cy="266065"/>
            </a:xfrm>
            <a:custGeom>
              <a:avLst/>
              <a:gdLst/>
              <a:ahLst/>
              <a:cxnLst/>
              <a:rect l="l" t="t" r="r" b="b"/>
              <a:pathLst>
                <a:path w="227329" h="266064">
                  <a:moveTo>
                    <a:pt x="219615" y="199420"/>
                  </a:moveTo>
                  <a:lnTo>
                    <a:pt x="196108" y="199420"/>
                  </a:lnTo>
                  <a:lnTo>
                    <a:pt x="196108" y="94951"/>
                  </a:lnTo>
                  <a:lnTo>
                    <a:pt x="141256" y="94951"/>
                  </a:lnTo>
                  <a:lnTo>
                    <a:pt x="141256" y="75268"/>
                  </a:lnTo>
                  <a:lnTo>
                    <a:pt x="196108" y="75268"/>
                  </a:lnTo>
                  <a:lnTo>
                    <a:pt x="196108" y="0"/>
                  </a:lnTo>
                  <a:lnTo>
                    <a:pt x="219615" y="0"/>
                  </a:lnTo>
                  <a:lnTo>
                    <a:pt x="219615" y="199420"/>
                  </a:lnTo>
                  <a:close/>
                </a:path>
                <a:path w="227329" h="266064">
                  <a:moveTo>
                    <a:pt x="150999" y="41960"/>
                  </a:moveTo>
                  <a:lnTo>
                    <a:pt x="7624" y="41960"/>
                  </a:lnTo>
                  <a:lnTo>
                    <a:pt x="7624" y="22061"/>
                  </a:lnTo>
                  <a:lnTo>
                    <a:pt x="150999" y="22061"/>
                  </a:lnTo>
                  <a:lnTo>
                    <a:pt x="150999" y="41960"/>
                  </a:lnTo>
                  <a:close/>
                </a:path>
                <a:path w="227329" h="266064">
                  <a:moveTo>
                    <a:pt x="12283" y="164597"/>
                  </a:moveTo>
                  <a:lnTo>
                    <a:pt x="0" y="144914"/>
                  </a:lnTo>
                  <a:lnTo>
                    <a:pt x="27207" y="130568"/>
                  </a:lnTo>
                  <a:lnTo>
                    <a:pt x="48656" y="109794"/>
                  </a:lnTo>
                  <a:lnTo>
                    <a:pt x="62719" y="84356"/>
                  </a:lnTo>
                  <a:lnTo>
                    <a:pt x="67769" y="56019"/>
                  </a:lnTo>
                  <a:lnTo>
                    <a:pt x="67769" y="41960"/>
                  </a:lnTo>
                  <a:lnTo>
                    <a:pt x="91489" y="41960"/>
                  </a:lnTo>
                  <a:lnTo>
                    <a:pt x="91489" y="56019"/>
                  </a:lnTo>
                  <a:lnTo>
                    <a:pt x="96267" y="81828"/>
                  </a:lnTo>
                  <a:lnTo>
                    <a:pt x="104400" y="96141"/>
                  </a:lnTo>
                  <a:lnTo>
                    <a:pt x="80052" y="96141"/>
                  </a:lnTo>
                  <a:lnTo>
                    <a:pt x="69046" y="118365"/>
                  </a:lnTo>
                  <a:lnTo>
                    <a:pt x="53712" y="137588"/>
                  </a:lnTo>
                  <a:lnTo>
                    <a:pt x="34606" y="153201"/>
                  </a:lnTo>
                  <a:lnTo>
                    <a:pt x="12283" y="164597"/>
                  </a:lnTo>
                  <a:close/>
                </a:path>
                <a:path w="227329" h="266064">
                  <a:moveTo>
                    <a:pt x="144857" y="158108"/>
                  </a:moveTo>
                  <a:lnTo>
                    <a:pt x="123667" y="147726"/>
                  </a:lnTo>
                  <a:lnTo>
                    <a:pt x="105505" y="133532"/>
                  </a:lnTo>
                  <a:lnTo>
                    <a:pt x="90818" y="116134"/>
                  </a:lnTo>
                  <a:lnTo>
                    <a:pt x="80052" y="96141"/>
                  </a:lnTo>
                  <a:lnTo>
                    <a:pt x="104400" y="96141"/>
                  </a:lnTo>
                  <a:lnTo>
                    <a:pt x="109701" y="105468"/>
                  </a:lnTo>
                  <a:lnTo>
                    <a:pt x="130442" y="125093"/>
                  </a:lnTo>
                  <a:lnTo>
                    <a:pt x="157140" y="138858"/>
                  </a:lnTo>
                  <a:lnTo>
                    <a:pt x="144857" y="158108"/>
                  </a:lnTo>
                  <a:close/>
                </a:path>
                <a:path w="227329" h="266064">
                  <a:moveTo>
                    <a:pt x="227027" y="265604"/>
                  </a:moveTo>
                  <a:lnTo>
                    <a:pt x="48709" y="265604"/>
                  </a:lnTo>
                  <a:lnTo>
                    <a:pt x="48709" y="181468"/>
                  </a:lnTo>
                  <a:lnTo>
                    <a:pt x="72216" y="181468"/>
                  </a:lnTo>
                  <a:lnTo>
                    <a:pt x="72216" y="245706"/>
                  </a:lnTo>
                  <a:lnTo>
                    <a:pt x="227027" y="245706"/>
                  </a:lnTo>
                  <a:lnTo>
                    <a:pt x="227027" y="26560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85071" y="4224992"/>
              <a:ext cx="233510" cy="27205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1446259" y="4241173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213474" y="258683"/>
                  </a:moveTo>
                  <a:lnTo>
                    <a:pt x="189754" y="258683"/>
                  </a:lnTo>
                  <a:lnTo>
                    <a:pt x="189754" y="186659"/>
                  </a:lnTo>
                  <a:lnTo>
                    <a:pt x="25202" y="186659"/>
                  </a:lnTo>
                  <a:lnTo>
                    <a:pt x="25202" y="166976"/>
                  </a:lnTo>
                  <a:lnTo>
                    <a:pt x="109701" y="166976"/>
                  </a:lnTo>
                  <a:lnTo>
                    <a:pt x="109701" y="116797"/>
                  </a:lnTo>
                  <a:lnTo>
                    <a:pt x="0" y="116797"/>
                  </a:lnTo>
                  <a:lnTo>
                    <a:pt x="0" y="97114"/>
                  </a:lnTo>
                  <a:lnTo>
                    <a:pt x="181600" y="97114"/>
                  </a:lnTo>
                  <a:lnTo>
                    <a:pt x="185580" y="73853"/>
                  </a:lnTo>
                  <a:lnTo>
                    <a:pt x="187623" y="53531"/>
                  </a:lnTo>
                  <a:lnTo>
                    <a:pt x="188376" y="35643"/>
                  </a:lnTo>
                  <a:lnTo>
                    <a:pt x="188484" y="19682"/>
                  </a:lnTo>
                  <a:lnTo>
                    <a:pt x="30919" y="19682"/>
                  </a:lnTo>
                  <a:lnTo>
                    <a:pt x="30919" y="0"/>
                  </a:lnTo>
                  <a:lnTo>
                    <a:pt x="211780" y="0"/>
                  </a:lnTo>
                  <a:lnTo>
                    <a:pt x="211675" y="35704"/>
                  </a:lnTo>
                  <a:lnTo>
                    <a:pt x="210946" y="53694"/>
                  </a:lnTo>
                  <a:lnTo>
                    <a:pt x="208965" y="74035"/>
                  </a:lnTo>
                  <a:lnTo>
                    <a:pt x="205108" y="97114"/>
                  </a:lnTo>
                  <a:lnTo>
                    <a:pt x="243758" y="97114"/>
                  </a:lnTo>
                  <a:lnTo>
                    <a:pt x="243758" y="116797"/>
                  </a:lnTo>
                  <a:lnTo>
                    <a:pt x="132997" y="116797"/>
                  </a:lnTo>
                  <a:lnTo>
                    <a:pt x="132997" y="166976"/>
                  </a:lnTo>
                  <a:lnTo>
                    <a:pt x="213474" y="166976"/>
                  </a:lnTo>
                  <a:lnTo>
                    <a:pt x="213474" y="25868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46259" y="4241173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243758" y="97114"/>
                  </a:moveTo>
                  <a:lnTo>
                    <a:pt x="205108" y="97114"/>
                  </a:lnTo>
                  <a:lnTo>
                    <a:pt x="208965" y="74035"/>
                  </a:lnTo>
                  <a:lnTo>
                    <a:pt x="210946" y="53694"/>
                  </a:lnTo>
                  <a:lnTo>
                    <a:pt x="211675" y="35704"/>
                  </a:lnTo>
                  <a:lnTo>
                    <a:pt x="211780" y="19682"/>
                  </a:lnTo>
                  <a:lnTo>
                    <a:pt x="211780" y="0"/>
                  </a:lnTo>
                  <a:lnTo>
                    <a:pt x="30919" y="0"/>
                  </a:lnTo>
                  <a:lnTo>
                    <a:pt x="30919" y="19682"/>
                  </a:lnTo>
                  <a:lnTo>
                    <a:pt x="188484" y="19682"/>
                  </a:lnTo>
                  <a:lnTo>
                    <a:pt x="188376" y="35643"/>
                  </a:lnTo>
                  <a:lnTo>
                    <a:pt x="187623" y="53531"/>
                  </a:lnTo>
                  <a:lnTo>
                    <a:pt x="185580" y="73853"/>
                  </a:lnTo>
                  <a:lnTo>
                    <a:pt x="181600" y="97114"/>
                  </a:lnTo>
                  <a:lnTo>
                    <a:pt x="0" y="97114"/>
                  </a:lnTo>
                  <a:lnTo>
                    <a:pt x="0" y="116797"/>
                  </a:lnTo>
                  <a:lnTo>
                    <a:pt x="109701" y="116797"/>
                  </a:lnTo>
                  <a:lnTo>
                    <a:pt x="109701" y="166976"/>
                  </a:lnTo>
                  <a:lnTo>
                    <a:pt x="25202" y="166976"/>
                  </a:lnTo>
                  <a:lnTo>
                    <a:pt x="25202" y="186659"/>
                  </a:lnTo>
                  <a:lnTo>
                    <a:pt x="189754" y="186659"/>
                  </a:lnTo>
                  <a:lnTo>
                    <a:pt x="189754" y="258683"/>
                  </a:lnTo>
                  <a:lnTo>
                    <a:pt x="213474" y="258683"/>
                  </a:lnTo>
                  <a:lnTo>
                    <a:pt x="213474" y="166976"/>
                  </a:lnTo>
                  <a:lnTo>
                    <a:pt x="132997" y="166976"/>
                  </a:lnTo>
                  <a:lnTo>
                    <a:pt x="132997" y="116797"/>
                  </a:lnTo>
                  <a:lnTo>
                    <a:pt x="243758" y="116797"/>
                  </a:lnTo>
                  <a:lnTo>
                    <a:pt x="243758" y="97114"/>
                  </a:lnTo>
                  <a:close/>
                </a:path>
              </a:pathLst>
            </a:custGeom>
            <a:ln w="645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11782010" y="4224779"/>
            <a:ext cx="574675" cy="278765"/>
            <a:chOff x="11782010" y="4224779"/>
            <a:chExt cx="574675" cy="278765"/>
          </a:xfrm>
        </p:grpSpPr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82010" y="4247259"/>
              <a:ext cx="147473" cy="23093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51229" y="4247257"/>
              <a:ext cx="158066" cy="2339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126416" y="4227979"/>
              <a:ext cx="227329" cy="272415"/>
            </a:xfrm>
            <a:custGeom>
              <a:avLst/>
              <a:gdLst/>
              <a:ahLst/>
              <a:cxnLst/>
              <a:rect l="l" t="t" r="r" b="b"/>
              <a:pathLst>
                <a:path w="227329" h="272414">
                  <a:moveTo>
                    <a:pt x="227033" y="109659"/>
                  </a:moveTo>
                  <a:lnTo>
                    <a:pt x="204154" y="109659"/>
                  </a:lnTo>
                  <a:lnTo>
                    <a:pt x="204154" y="0"/>
                  </a:lnTo>
                  <a:lnTo>
                    <a:pt x="227033" y="0"/>
                  </a:lnTo>
                  <a:lnTo>
                    <a:pt x="227033" y="109659"/>
                  </a:lnTo>
                  <a:close/>
                </a:path>
                <a:path w="227329" h="272414">
                  <a:moveTo>
                    <a:pt x="167096" y="258251"/>
                  </a:moveTo>
                  <a:lnTo>
                    <a:pt x="144862" y="258251"/>
                  </a:lnTo>
                  <a:lnTo>
                    <a:pt x="144862" y="7353"/>
                  </a:lnTo>
                  <a:lnTo>
                    <a:pt x="167096" y="7353"/>
                  </a:lnTo>
                  <a:lnTo>
                    <a:pt x="167096" y="109659"/>
                  </a:lnTo>
                  <a:lnTo>
                    <a:pt x="227033" y="109659"/>
                  </a:lnTo>
                  <a:lnTo>
                    <a:pt x="227033" y="129558"/>
                  </a:lnTo>
                  <a:lnTo>
                    <a:pt x="167096" y="129558"/>
                  </a:lnTo>
                  <a:lnTo>
                    <a:pt x="167096" y="258251"/>
                  </a:lnTo>
                  <a:close/>
                </a:path>
                <a:path w="227329" h="272414">
                  <a:moveTo>
                    <a:pt x="227033" y="271877"/>
                  </a:moveTo>
                  <a:lnTo>
                    <a:pt x="204154" y="271877"/>
                  </a:lnTo>
                  <a:lnTo>
                    <a:pt x="204154" y="129558"/>
                  </a:lnTo>
                  <a:lnTo>
                    <a:pt x="227033" y="129558"/>
                  </a:lnTo>
                  <a:lnTo>
                    <a:pt x="227033" y="271877"/>
                  </a:lnTo>
                  <a:close/>
                </a:path>
                <a:path w="227329" h="272414">
                  <a:moveTo>
                    <a:pt x="13768" y="213479"/>
                  </a:moveTo>
                  <a:lnTo>
                    <a:pt x="0" y="196391"/>
                  </a:lnTo>
                  <a:lnTo>
                    <a:pt x="39907" y="167358"/>
                  </a:lnTo>
                  <a:lnTo>
                    <a:pt x="67493" y="133640"/>
                  </a:lnTo>
                  <a:lnTo>
                    <a:pt x="84178" y="95989"/>
                  </a:lnTo>
                  <a:lnTo>
                    <a:pt x="91384" y="55154"/>
                  </a:lnTo>
                  <a:lnTo>
                    <a:pt x="10165" y="55154"/>
                  </a:lnTo>
                  <a:lnTo>
                    <a:pt x="10165" y="35255"/>
                  </a:lnTo>
                  <a:lnTo>
                    <a:pt x="114366" y="35255"/>
                  </a:lnTo>
                  <a:lnTo>
                    <a:pt x="109338" y="86157"/>
                  </a:lnTo>
                  <a:lnTo>
                    <a:pt x="92839" y="133640"/>
                  </a:lnTo>
                  <a:lnTo>
                    <a:pt x="92735" y="133937"/>
                  </a:lnTo>
                  <a:lnTo>
                    <a:pt x="61799" y="176932"/>
                  </a:lnTo>
                  <a:lnTo>
                    <a:pt x="13768" y="2134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271278" y="4227979"/>
              <a:ext cx="82550" cy="272415"/>
            </a:xfrm>
            <a:custGeom>
              <a:avLst/>
              <a:gdLst/>
              <a:ahLst/>
              <a:cxnLst/>
              <a:rect l="l" t="t" r="r" b="b"/>
              <a:pathLst>
                <a:path w="82550" h="272414">
                  <a:moveTo>
                    <a:pt x="59292" y="109659"/>
                  </a:moveTo>
                  <a:lnTo>
                    <a:pt x="22234" y="109659"/>
                  </a:lnTo>
                  <a:lnTo>
                    <a:pt x="22234" y="7353"/>
                  </a:lnTo>
                  <a:lnTo>
                    <a:pt x="0" y="7353"/>
                  </a:lnTo>
                  <a:lnTo>
                    <a:pt x="0" y="258251"/>
                  </a:lnTo>
                  <a:lnTo>
                    <a:pt x="22234" y="258251"/>
                  </a:lnTo>
                  <a:lnTo>
                    <a:pt x="22234" y="129558"/>
                  </a:lnTo>
                  <a:lnTo>
                    <a:pt x="59292" y="129558"/>
                  </a:lnTo>
                  <a:lnTo>
                    <a:pt x="59292" y="271877"/>
                  </a:lnTo>
                  <a:lnTo>
                    <a:pt x="82171" y="271877"/>
                  </a:lnTo>
                  <a:lnTo>
                    <a:pt x="82171" y="0"/>
                  </a:lnTo>
                  <a:lnTo>
                    <a:pt x="59292" y="0"/>
                  </a:lnTo>
                  <a:lnTo>
                    <a:pt x="59292" y="109659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23201" y="4260020"/>
              <a:ext cx="120795" cy="184653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12452856" y="4224784"/>
            <a:ext cx="485140" cy="278765"/>
            <a:chOff x="12452856" y="4224784"/>
            <a:chExt cx="485140" cy="278765"/>
          </a:xfrm>
        </p:grpSpPr>
        <p:sp>
          <p:nvSpPr>
            <p:cNvPr id="87" name="object 87"/>
            <p:cNvSpPr/>
            <p:nvPr/>
          </p:nvSpPr>
          <p:spPr>
            <a:xfrm>
              <a:off x="12456073" y="4227979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27659" y="271877"/>
                  </a:moveTo>
                  <a:lnTo>
                    <a:pt x="205209" y="271877"/>
                  </a:lnTo>
                  <a:lnTo>
                    <a:pt x="205209" y="0"/>
                  </a:lnTo>
                  <a:lnTo>
                    <a:pt x="227659" y="0"/>
                  </a:lnTo>
                  <a:lnTo>
                    <a:pt x="227659" y="271877"/>
                  </a:lnTo>
                  <a:close/>
                </a:path>
                <a:path w="227965" h="272414">
                  <a:moveTo>
                    <a:pt x="171754" y="111605"/>
                  </a:moveTo>
                  <a:lnTo>
                    <a:pt x="149305" y="111605"/>
                  </a:lnTo>
                  <a:lnTo>
                    <a:pt x="149305" y="7353"/>
                  </a:lnTo>
                  <a:lnTo>
                    <a:pt x="171754" y="7353"/>
                  </a:lnTo>
                  <a:lnTo>
                    <a:pt x="171754" y="111605"/>
                  </a:lnTo>
                  <a:close/>
                </a:path>
                <a:path w="227965" h="272414">
                  <a:moveTo>
                    <a:pt x="13759" y="213046"/>
                  </a:moveTo>
                  <a:lnTo>
                    <a:pt x="0" y="195743"/>
                  </a:lnTo>
                  <a:lnTo>
                    <a:pt x="38028" y="166925"/>
                  </a:lnTo>
                  <a:lnTo>
                    <a:pt x="65651" y="133424"/>
                  </a:lnTo>
                  <a:lnTo>
                    <a:pt x="83267" y="95826"/>
                  </a:lnTo>
                  <a:lnTo>
                    <a:pt x="91272" y="54721"/>
                  </a:lnTo>
                  <a:lnTo>
                    <a:pt x="11434" y="54721"/>
                  </a:lnTo>
                  <a:lnTo>
                    <a:pt x="11434" y="34606"/>
                  </a:lnTo>
                  <a:lnTo>
                    <a:pt x="114786" y="34606"/>
                  </a:lnTo>
                  <a:lnTo>
                    <a:pt x="113934" y="54545"/>
                  </a:lnTo>
                  <a:lnTo>
                    <a:pt x="111486" y="74079"/>
                  </a:lnTo>
                  <a:lnTo>
                    <a:pt x="107351" y="93126"/>
                  </a:lnTo>
                  <a:lnTo>
                    <a:pt x="101438" y="111605"/>
                  </a:lnTo>
                  <a:lnTo>
                    <a:pt x="171754" y="111605"/>
                  </a:lnTo>
                  <a:lnTo>
                    <a:pt x="171754" y="131072"/>
                  </a:lnTo>
                  <a:lnTo>
                    <a:pt x="92756" y="131072"/>
                  </a:lnTo>
                  <a:lnTo>
                    <a:pt x="78851" y="154054"/>
                  </a:lnTo>
                  <a:lnTo>
                    <a:pt x="61161" y="175506"/>
                  </a:lnTo>
                  <a:lnTo>
                    <a:pt x="39520" y="195234"/>
                  </a:lnTo>
                  <a:lnTo>
                    <a:pt x="13759" y="213046"/>
                  </a:lnTo>
                  <a:close/>
                </a:path>
                <a:path w="227965" h="272414">
                  <a:moveTo>
                    <a:pt x="171754" y="258035"/>
                  </a:moveTo>
                  <a:lnTo>
                    <a:pt x="149305" y="258035"/>
                  </a:lnTo>
                  <a:lnTo>
                    <a:pt x="149305" y="131072"/>
                  </a:lnTo>
                  <a:lnTo>
                    <a:pt x="171754" y="131072"/>
                  </a:lnTo>
                  <a:lnTo>
                    <a:pt x="171754" y="25803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456073" y="4227979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05209" y="271877"/>
                  </a:moveTo>
                  <a:lnTo>
                    <a:pt x="227659" y="271877"/>
                  </a:lnTo>
                  <a:lnTo>
                    <a:pt x="227659" y="0"/>
                  </a:lnTo>
                  <a:lnTo>
                    <a:pt x="205209" y="0"/>
                  </a:lnTo>
                  <a:lnTo>
                    <a:pt x="205209" y="271877"/>
                  </a:lnTo>
                  <a:close/>
                </a:path>
                <a:path w="227965" h="272414">
                  <a:moveTo>
                    <a:pt x="101438" y="111605"/>
                  </a:moveTo>
                  <a:lnTo>
                    <a:pt x="107351" y="93126"/>
                  </a:lnTo>
                  <a:lnTo>
                    <a:pt x="111486" y="74079"/>
                  </a:lnTo>
                  <a:lnTo>
                    <a:pt x="113934" y="54545"/>
                  </a:lnTo>
                  <a:lnTo>
                    <a:pt x="114786" y="34606"/>
                  </a:lnTo>
                  <a:lnTo>
                    <a:pt x="11434" y="34606"/>
                  </a:lnTo>
                  <a:lnTo>
                    <a:pt x="11434" y="54721"/>
                  </a:lnTo>
                  <a:lnTo>
                    <a:pt x="91272" y="54721"/>
                  </a:lnTo>
                  <a:lnTo>
                    <a:pt x="83267" y="95826"/>
                  </a:lnTo>
                  <a:lnTo>
                    <a:pt x="65651" y="133424"/>
                  </a:lnTo>
                  <a:lnTo>
                    <a:pt x="38028" y="166925"/>
                  </a:lnTo>
                  <a:lnTo>
                    <a:pt x="0" y="195743"/>
                  </a:lnTo>
                  <a:lnTo>
                    <a:pt x="13759" y="213046"/>
                  </a:lnTo>
                  <a:lnTo>
                    <a:pt x="39520" y="195234"/>
                  </a:lnTo>
                  <a:lnTo>
                    <a:pt x="61161" y="175506"/>
                  </a:lnTo>
                  <a:lnTo>
                    <a:pt x="78851" y="154054"/>
                  </a:lnTo>
                  <a:lnTo>
                    <a:pt x="92756" y="131072"/>
                  </a:lnTo>
                  <a:lnTo>
                    <a:pt x="149305" y="131072"/>
                  </a:lnTo>
                  <a:lnTo>
                    <a:pt x="149305" y="258035"/>
                  </a:lnTo>
                  <a:lnTo>
                    <a:pt x="171754" y="258035"/>
                  </a:lnTo>
                  <a:lnTo>
                    <a:pt x="171754" y="7353"/>
                  </a:lnTo>
                  <a:lnTo>
                    <a:pt x="149305" y="7353"/>
                  </a:lnTo>
                  <a:lnTo>
                    <a:pt x="149305" y="111605"/>
                  </a:lnTo>
                  <a:lnTo>
                    <a:pt x="101438" y="111605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721014" y="4228195"/>
              <a:ext cx="213995" cy="268605"/>
            </a:xfrm>
            <a:custGeom>
              <a:avLst/>
              <a:gdLst/>
              <a:ahLst/>
              <a:cxnLst/>
              <a:rect l="l" t="t" r="r" b="b"/>
              <a:pathLst>
                <a:path w="213995" h="268604">
                  <a:moveTo>
                    <a:pt x="213685" y="155296"/>
                  </a:moveTo>
                  <a:lnTo>
                    <a:pt x="190181" y="155296"/>
                  </a:lnTo>
                  <a:lnTo>
                    <a:pt x="190181" y="0"/>
                  </a:lnTo>
                  <a:lnTo>
                    <a:pt x="213685" y="0"/>
                  </a:lnTo>
                  <a:lnTo>
                    <a:pt x="213685" y="155296"/>
                  </a:lnTo>
                  <a:close/>
                </a:path>
                <a:path w="213995" h="268604">
                  <a:moveTo>
                    <a:pt x="69887" y="141237"/>
                  </a:moveTo>
                  <a:lnTo>
                    <a:pt x="41904" y="136600"/>
                  </a:lnTo>
                  <a:lnTo>
                    <a:pt x="19776" y="123610"/>
                  </a:lnTo>
                  <a:lnTo>
                    <a:pt x="5232" y="103643"/>
                  </a:lnTo>
                  <a:lnTo>
                    <a:pt x="0" y="78081"/>
                  </a:lnTo>
                  <a:lnTo>
                    <a:pt x="5232" y="52051"/>
                  </a:lnTo>
                  <a:lnTo>
                    <a:pt x="19776" y="31902"/>
                  </a:lnTo>
                  <a:lnTo>
                    <a:pt x="41904" y="18891"/>
                  </a:lnTo>
                  <a:lnTo>
                    <a:pt x="69887" y="14275"/>
                  </a:lnTo>
                  <a:lnTo>
                    <a:pt x="97841" y="18891"/>
                  </a:lnTo>
                  <a:lnTo>
                    <a:pt x="119894" y="31902"/>
                  </a:lnTo>
                  <a:lnTo>
                    <a:pt x="121991" y="34822"/>
                  </a:lnTo>
                  <a:lnTo>
                    <a:pt x="69887" y="34822"/>
                  </a:lnTo>
                  <a:lnTo>
                    <a:pt x="51017" y="37901"/>
                  </a:lnTo>
                  <a:lnTo>
                    <a:pt x="36159" y="46799"/>
                  </a:lnTo>
                  <a:lnTo>
                    <a:pt x="26464" y="60524"/>
                  </a:lnTo>
                  <a:lnTo>
                    <a:pt x="23084" y="78081"/>
                  </a:lnTo>
                  <a:lnTo>
                    <a:pt x="26464" y="95357"/>
                  </a:lnTo>
                  <a:lnTo>
                    <a:pt x="36159" y="108902"/>
                  </a:lnTo>
                  <a:lnTo>
                    <a:pt x="51017" y="117743"/>
                  </a:lnTo>
                  <a:lnTo>
                    <a:pt x="69887" y="120906"/>
                  </a:lnTo>
                  <a:lnTo>
                    <a:pt x="121853" y="120906"/>
                  </a:lnTo>
                  <a:lnTo>
                    <a:pt x="119894" y="123610"/>
                  </a:lnTo>
                  <a:lnTo>
                    <a:pt x="97841" y="136600"/>
                  </a:lnTo>
                  <a:lnTo>
                    <a:pt x="69887" y="141237"/>
                  </a:lnTo>
                  <a:close/>
                </a:path>
                <a:path w="213995" h="268604">
                  <a:moveTo>
                    <a:pt x="121853" y="120906"/>
                  </a:moveTo>
                  <a:lnTo>
                    <a:pt x="69887" y="120906"/>
                  </a:lnTo>
                  <a:lnTo>
                    <a:pt x="88636" y="117743"/>
                  </a:lnTo>
                  <a:lnTo>
                    <a:pt x="103454" y="108902"/>
                  </a:lnTo>
                  <a:lnTo>
                    <a:pt x="113189" y="95357"/>
                  </a:lnTo>
                  <a:lnTo>
                    <a:pt x="116690" y="78081"/>
                  </a:lnTo>
                  <a:lnTo>
                    <a:pt x="113189" y="60524"/>
                  </a:lnTo>
                  <a:lnTo>
                    <a:pt x="103454" y="46799"/>
                  </a:lnTo>
                  <a:lnTo>
                    <a:pt x="88636" y="37901"/>
                  </a:lnTo>
                  <a:lnTo>
                    <a:pt x="69887" y="34822"/>
                  </a:lnTo>
                  <a:lnTo>
                    <a:pt x="121991" y="34822"/>
                  </a:lnTo>
                  <a:lnTo>
                    <a:pt x="134362" y="52051"/>
                  </a:lnTo>
                  <a:lnTo>
                    <a:pt x="139560" y="78081"/>
                  </a:lnTo>
                  <a:lnTo>
                    <a:pt x="134362" y="103643"/>
                  </a:lnTo>
                  <a:lnTo>
                    <a:pt x="121853" y="120906"/>
                  </a:lnTo>
                  <a:close/>
                </a:path>
                <a:path w="213995" h="268604">
                  <a:moveTo>
                    <a:pt x="213685" y="267984"/>
                  </a:moveTo>
                  <a:lnTo>
                    <a:pt x="40455" y="267984"/>
                  </a:lnTo>
                  <a:lnTo>
                    <a:pt x="40455" y="170004"/>
                  </a:lnTo>
                  <a:lnTo>
                    <a:pt x="213685" y="170004"/>
                  </a:lnTo>
                  <a:lnTo>
                    <a:pt x="213685" y="189470"/>
                  </a:lnTo>
                  <a:lnTo>
                    <a:pt x="63745" y="189470"/>
                  </a:lnTo>
                  <a:lnTo>
                    <a:pt x="63745" y="248301"/>
                  </a:lnTo>
                  <a:lnTo>
                    <a:pt x="213685" y="248301"/>
                  </a:lnTo>
                  <a:lnTo>
                    <a:pt x="213685" y="267984"/>
                  </a:lnTo>
                  <a:close/>
                </a:path>
                <a:path w="213995" h="268604">
                  <a:moveTo>
                    <a:pt x="213685" y="248301"/>
                  </a:moveTo>
                  <a:lnTo>
                    <a:pt x="190601" y="248301"/>
                  </a:lnTo>
                  <a:lnTo>
                    <a:pt x="190601" y="189470"/>
                  </a:lnTo>
                  <a:lnTo>
                    <a:pt x="213685" y="189470"/>
                  </a:lnTo>
                  <a:lnTo>
                    <a:pt x="213685" y="24830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911195" y="4228195"/>
              <a:ext cx="24130" cy="155575"/>
            </a:xfrm>
            <a:custGeom>
              <a:avLst/>
              <a:gdLst/>
              <a:ahLst/>
              <a:cxnLst/>
              <a:rect l="l" t="t" r="r" b="b"/>
              <a:pathLst>
                <a:path w="24129" h="155575">
                  <a:moveTo>
                    <a:pt x="0" y="0"/>
                  </a:moveTo>
                  <a:lnTo>
                    <a:pt x="0" y="155296"/>
                  </a:lnTo>
                  <a:lnTo>
                    <a:pt x="23504" y="155296"/>
                  </a:lnTo>
                  <a:lnTo>
                    <a:pt x="23504" y="0"/>
                  </a:lnTo>
                  <a:lnTo>
                    <a:pt x="0" y="0"/>
                  </a:lnTo>
                  <a:close/>
                </a:path>
              </a:pathLst>
            </a:custGeom>
            <a:ln w="639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717782" y="4239238"/>
              <a:ext cx="146024" cy="13342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2761470" y="4398200"/>
              <a:ext cx="173355" cy="98425"/>
            </a:xfrm>
            <a:custGeom>
              <a:avLst/>
              <a:gdLst/>
              <a:ahLst/>
              <a:cxnLst/>
              <a:rect l="l" t="t" r="r" b="b"/>
              <a:pathLst>
                <a:path w="173354" h="98425">
                  <a:moveTo>
                    <a:pt x="0" y="0"/>
                  </a:moveTo>
                  <a:lnTo>
                    <a:pt x="0" y="97979"/>
                  </a:lnTo>
                  <a:lnTo>
                    <a:pt x="173229" y="97979"/>
                  </a:lnTo>
                  <a:lnTo>
                    <a:pt x="173229" y="0"/>
                  </a:lnTo>
                  <a:lnTo>
                    <a:pt x="0" y="0"/>
                  </a:lnTo>
                  <a:close/>
                </a:path>
                <a:path w="173354" h="98425">
                  <a:moveTo>
                    <a:pt x="150145" y="19466"/>
                  </a:moveTo>
                  <a:lnTo>
                    <a:pt x="150145" y="78297"/>
                  </a:lnTo>
                  <a:lnTo>
                    <a:pt x="23289" y="78297"/>
                  </a:lnTo>
                  <a:lnTo>
                    <a:pt x="23289" y="19466"/>
                  </a:lnTo>
                  <a:lnTo>
                    <a:pt x="150145" y="19466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13041661" y="4224779"/>
            <a:ext cx="233679" cy="278765"/>
            <a:chOff x="13041661" y="4224779"/>
            <a:chExt cx="233679" cy="278765"/>
          </a:xfrm>
        </p:grpSpPr>
        <p:sp>
          <p:nvSpPr>
            <p:cNvPr id="94" name="object 94"/>
            <p:cNvSpPr/>
            <p:nvPr/>
          </p:nvSpPr>
          <p:spPr>
            <a:xfrm>
              <a:off x="13044876" y="4227979"/>
              <a:ext cx="227329" cy="272415"/>
            </a:xfrm>
            <a:custGeom>
              <a:avLst/>
              <a:gdLst/>
              <a:ahLst/>
              <a:cxnLst/>
              <a:rect l="l" t="t" r="r" b="b"/>
              <a:pathLst>
                <a:path w="227330" h="272414">
                  <a:moveTo>
                    <a:pt x="227024" y="109659"/>
                  </a:moveTo>
                  <a:lnTo>
                    <a:pt x="204154" y="109659"/>
                  </a:lnTo>
                  <a:lnTo>
                    <a:pt x="204154" y="0"/>
                  </a:lnTo>
                  <a:lnTo>
                    <a:pt x="227024" y="0"/>
                  </a:lnTo>
                  <a:lnTo>
                    <a:pt x="227024" y="109659"/>
                  </a:lnTo>
                  <a:close/>
                </a:path>
                <a:path w="227330" h="272414">
                  <a:moveTo>
                    <a:pt x="167087" y="258251"/>
                  </a:moveTo>
                  <a:lnTo>
                    <a:pt x="144852" y="258251"/>
                  </a:lnTo>
                  <a:lnTo>
                    <a:pt x="144852" y="7353"/>
                  </a:lnTo>
                  <a:lnTo>
                    <a:pt x="167087" y="7353"/>
                  </a:lnTo>
                  <a:lnTo>
                    <a:pt x="167087" y="109659"/>
                  </a:lnTo>
                  <a:lnTo>
                    <a:pt x="227024" y="109659"/>
                  </a:lnTo>
                  <a:lnTo>
                    <a:pt x="227024" y="129558"/>
                  </a:lnTo>
                  <a:lnTo>
                    <a:pt x="167087" y="129558"/>
                  </a:lnTo>
                  <a:lnTo>
                    <a:pt x="167087" y="258251"/>
                  </a:lnTo>
                  <a:close/>
                </a:path>
                <a:path w="227330" h="272414">
                  <a:moveTo>
                    <a:pt x="227024" y="271877"/>
                  </a:moveTo>
                  <a:lnTo>
                    <a:pt x="204154" y="271877"/>
                  </a:lnTo>
                  <a:lnTo>
                    <a:pt x="204154" y="129558"/>
                  </a:lnTo>
                  <a:lnTo>
                    <a:pt x="227024" y="129558"/>
                  </a:lnTo>
                  <a:lnTo>
                    <a:pt x="227024" y="271877"/>
                  </a:lnTo>
                  <a:close/>
                </a:path>
                <a:path w="227330" h="272414">
                  <a:moveTo>
                    <a:pt x="13759" y="213479"/>
                  </a:moveTo>
                  <a:lnTo>
                    <a:pt x="0" y="196391"/>
                  </a:lnTo>
                  <a:lnTo>
                    <a:pt x="39903" y="167358"/>
                  </a:lnTo>
                  <a:lnTo>
                    <a:pt x="67489" y="133640"/>
                  </a:lnTo>
                  <a:lnTo>
                    <a:pt x="84177" y="95989"/>
                  </a:lnTo>
                  <a:lnTo>
                    <a:pt x="91384" y="55154"/>
                  </a:lnTo>
                  <a:lnTo>
                    <a:pt x="10165" y="55154"/>
                  </a:lnTo>
                  <a:lnTo>
                    <a:pt x="10165" y="35255"/>
                  </a:lnTo>
                  <a:lnTo>
                    <a:pt x="114356" y="35255"/>
                  </a:lnTo>
                  <a:lnTo>
                    <a:pt x="109332" y="86157"/>
                  </a:lnTo>
                  <a:lnTo>
                    <a:pt x="92833" y="133640"/>
                  </a:lnTo>
                  <a:lnTo>
                    <a:pt x="92730" y="133937"/>
                  </a:lnTo>
                  <a:lnTo>
                    <a:pt x="61791" y="176932"/>
                  </a:lnTo>
                  <a:lnTo>
                    <a:pt x="13759" y="2134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189728" y="4227979"/>
              <a:ext cx="82550" cy="272415"/>
            </a:xfrm>
            <a:custGeom>
              <a:avLst/>
              <a:gdLst/>
              <a:ahLst/>
              <a:cxnLst/>
              <a:rect l="l" t="t" r="r" b="b"/>
              <a:pathLst>
                <a:path w="82550" h="272414">
                  <a:moveTo>
                    <a:pt x="59302" y="109659"/>
                  </a:moveTo>
                  <a:lnTo>
                    <a:pt x="22234" y="109659"/>
                  </a:lnTo>
                  <a:lnTo>
                    <a:pt x="22234" y="7353"/>
                  </a:lnTo>
                  <a:lnTo>
                    <a:pt x="0" y="7353"/>
                  </a:lnTo>
                  <a:lnTo>
                    <a:pt x="0" y="258251"/>
                  </a:lnTo>
                  <a:lnTo>
                    <a:pt x="22234" y="258251"/>
                  </a:lnTo>
                  <a:lnTo>
                    <a:pt x="22234" y="129558"/>
                  </a:lnTo>
                  <a:lnTo>
                    <a:pt x="59302" y="129558"/>
                  </a:lnTo>
                  <a:lnTo>
                    <a:pt x="59302" y="271877"/>
                  </a:lnTo>
                  <a:lnTo>
                    <a:pt x="82171" y="271877"/>
                  </a:lnTo>
                  <a:lnTo>
                    <a:pt x="82171" y="0"/>
                  </a:lnTo>
                  <a:lnTo>
                    <a:pt x="59302" y="0"/>
                  </a:lnTo>
                  <a:lnTo>
                    <a:pt x="59302" y="109659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41661" y="4260020"/>
              <a:ext cx="120786" cy="184653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13488341" y="4227435"/>
            <a:ext cx="64135" cy="141605"/>
          </a:xfrm>
          <a:custGeom>
            <a:avLst/>
            <a:gdLst/>
            <a:ahLst/>
            <a:cxnLst/>
            <a:rect l="l" t="t" r="r" b="b"/>
            <a:pathLst>
              <a:path w="64134" h="141604">
                <a:moveTo>
                  <a:pt x="63538" y="59029"/>
                </a:moveTo>
                <a:lnTo>
                  <a:pt x="23507" y="59029"/>
                </a:lnTo>
                <a:lnTo>
                  <a:pt x="23507" y="0"/>
                </a:lnTo>
                <a:lnTo>
                  <a:pt x="0" y="0"/>
                </a:lnTo>
                <a:lnTo>
                  <a:pt x="0" y="59029"/>
                </a:lnTo>
                <a:lnTo>
                  <a:pt x="0" y="79565"/>
                </a:lnTo>
                <a:lnTo>
                  <a:pt x="0" y="141173"/>
                </a:lnTo>
                <a:lnTo>
                  <a:pt x="23507" y="141173"/>
                </a:lnTo>
                <a:lnTo>
                  <a:pt x="23507" y="79565"/>
                </a:lnTo>
                <a:lnTo>
                  <a:pt x="63538" y="79565"/>
                </a:lnTo>
                <a:lnTo>
                  <a:pt x="63538" y="5902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13311878" y="4224773"/>
            <a:ext cx="243204" cy="275590"/>
            <a:chOff x="13311878" y="4224773"/>
            <a:chExt cx="243204" cy="275590"/>
          </a:xfrm>
        </p:grpSpPr>
        <p:sp>
          <p:nvSpPr>
            <p:cNvPr id="99" name="object 99"/>
            <p:cNvSpPr/>
            <p:nvPr/>
          </p:nvSpPr>
          <p:spPr>
            <a:xfrm>
              <a:off x="13315100" y="4238979"/>
              <a:ext cx="207010" cy="258445"/>
            </a:xfrm>
            <a:custGeom>
              <a:avLst/>
              <a:gdLst/>
              <a:ahLst/>
              <a:cxnLst/>
              <a:rect l="l" t="t" r="r" b="b"/>
              <a:pathLst>
                <a:path w="207009" h="258445">
                  <a:moveTo>
                    <a:pt x="123901" y="39789"/>
                  </a:moveTo>
                  <a:lnTo>
                    <a:pt x="100596" y="39789"/>
                  </a:lnTo>
                  <a:lnTo>
                    <a:pt x="100596" y="59042"/>
                  </a:lnTo>
                  <a:lnTo>
                    <a:pt x="100596" y="98818"/>
                  </a:lnTo>
                  <a:lnTo>
                    <a:pt x="23088" y="98818"/>
                  </a:lnTo>
                  <a:lnTo>
                    <a:pt x="23088" y="59042"/>
                  </a:lnTo>
                  <a:lnTo>
                    <a:pt x="100596" y="59042"/>
                  </a:lnTo>
                  <a:lnTo>
                    <a:pt x="100596" y="39789"/>
                  </a:lnTo>
                  <a:lnTo>
                    <a:pt x="23088" y="39789"/>
                  </a:lnTo>
                  <a:lnTo>
                    <a:pt x="23088" y="0"/>
                  </a:lnTo>
                  <a:lnTo>
                    <a:pt x="0" y="0"/>
                  </a:lnTo>
                  <a:lnTo>
                    <a:pt x="0" y="39789"/>
                  </a:lnTo>
                  <a:lnTo>
                    <a:pt x="0" y="59042"/>
                  </a:lnTo>
                  <a:lnTo>
                    <a:pt x="0" y="98818"/>
                  </a:lnTo>
                  <a:lnTo>
                    <a:pt x="0" y="119354"/>
                  </a:lnTo>
                  <a:lnTo>
                    <a:pt x="123901" y="119354"/>
                  </a:lnTo>
                  <a:lnTo>
                    <a:pt x="123901" y="99314"/>
                  </a:lnTo>
                  <a:lnTo>
                    <a:pt x="123901" y="98818"/>
                  </a:lnTo>
                  <a:lnTo>
                    <a:pt x="123901" y="59042"/>
                  </a:lnTo>
                  <a:lnTo>
                    <a:pt x="123901" y="58432"/>
                  </a:lnTo>
                  <a:lnTo>
                    <a:pt x="123901" y="39789"/>
                  </a:lnTo>
                  <a:close/>
                </a:path>
                <a:path w="207009" h="258445">
                  <a:moveTo>
                    <a:pt x="123901" y="469"/>
                  </a:moveTo>
                  <a:lnTo>
                    <a:pt x="100596" y="469"/>
                  </a:lnTo>
                  <a:lnTo>
                    <a:pt x="100596" y="39611"/>
                  </a:lnTo>
                  <a:lnTo>
                    <a:pt x="123901" y="39611"/>
                  </a:lnTo>
                  <a:lnTo>
                    <a:pt x="123901" y="469"/>
                  </a:lnTo>
                  <a:close/>
                </a:path>
                <a:path w="207009" h="258445">
                  <a:moveTo>
                    <a:pt x="206489" y="238709"/>
                  </a:moveTo>
                  <a:lnTo>
                    <a:pt x="50622" y="238709"/>
                  </a:lnTo>
                  <a:lnTo>
                    <a:pt x="50622" y="207911"/>
                  </a:lnTo>
                  <a:lnTo>
                    <a:pt x="196748" y="207911"/>
                  </a:lnTo>
                  <a:lnTo>
                    <a:pt x="196748" y="189941"/>
                  </a:lnTo>
                  <a:lnTo>
                    <a:pt x="196748" y="161709"/>
                  </a:lnTo>
                  <a:lnTo>
                    <a:pt x="196748" y="142455"/>
                  </a:lnTo>
                  <a:lnTo>
                    <a:pt x="26911" y="142455"/>
                  </a:lnTo>
                  <a:lnTo>
                    <a:pt x="26911" y="161709"/>
                  </a:lnTo>
                  <a:lnTo>
                    <a:pt x="173456" y="161709"/>
                  </a:lnTo>
                  <a:lnTo>
                    <a:pt x="173456" y="189941"/>
                  </a:lnTo>
                  <a:lnTo>
                    <a:pt x="27546" y="189941"/>
                  </a:lnTo>
                  <a:lnTo>
                    <a:pt x="27546" y="207911"/>
                  </a:lnTo>
                  <a:lnTo>
                    <a:pt x="27546" y="238709"/>
                  </a:lnTo>
                  <a:lnTo>
                    <a:pt x="27546" y="257962"/>
                  </a:lnTo>
                  <a:lnTo>
                    <a:pt x="206489" y="257962"/>
                  </a:lnTo>
                  <a:lnTo>
                    <a:pt x="206489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315109" y="4227979"/>
              <a:ext cx="236854" cy="269240"/>
            </a:xfrm>
            <a:custGeom>
              <a:avLst/>
              <a:gdLst/>
              <a:ahLst/>
              <a:cxnLst/>
              <a:rect l="l" t="t" r="r" b="b"/>
              <a:pathLst>
                <a:path w="236855" h="269239">
                  <a:moveTo>
                    <a:pt x="196743" y="0"/>
                  </a:moveTo>
                  <a:lnTo>
                    <a:pt x="173238" y="0"/>
                  </a:lnTo>
                  <a:lnTo>
                    <a:pt x="173238" y="140589"/>
                  </a:lnTo>
                  <a:lnTo>
                    <a:pt x="196743" y="140589"/>
                  </a:lnTo>
                  <a:lnTo>
                    <a:pt x="196743" y="78945"/>
                  </a:lnTo>
                  <a:lnTo>
                    <a:pt x="236769" y="78945"/>
                  </a:lnTo>
                  <a:lnTo>
                    <a:pt x="236769" y="59047"/>
                  </a:lnTo>
                  <a:lnTo>
                    <a:pt x="196743" y="59047"/>
                  </a:lnTo>
                  <a:lnTo>
                    <a:pt x="196743" y="0"/>
                  </a:lnTo>
                  <a:close/>
                </a:path>
                <a:path w="236855" h="269239">
                  <a:moveTo>
                    <a:pt x="100597" y="11463"/>
                  </a:moveTo>
                  <a:lnTo>
                    <a:pt x="100597" y="50611"/>
                  </a:lnTo>
                  <a:lnTo>
                    <a:pt x="23084" y="50611"/>
                  </a:lnTo>
                  <a:lnTo>
                    <a:pt x="23084" y="11463"/>
                  </a:lnTo>
                  <a:lnTo>
                    <a:pt x="0" y="11463"/>
                  </a:lnTo>
                  <a:lnTo>
                    <a:pt x="0" y="129774"/>
                  </a:lnTo>
                  <a:lnTo>
                    <a:pt x="123896" y="129774"/>
                  </a:lnTo>
                  <a:lnTo>
                    <a:pt x="123896" y="11463"/>
                  </a:lnTo>
                  <a:lnTo>
                    <a:pt x="100597" y="11463"/>
                  </a:lnTo>
                  <a:close/>
                </a:path>
                <a:path w="236855" h="269239">
                  <a:moveTo>
                    <a:pt x="23084" y="110308"/>
                  </a:moveTo>
                  <a:lnTo>
                    <a:pt x="23084" y="69429"/>
                  </a:lnTo>
                  <a:lnTo>
                    <a:pt x="100597" y="69429"/>
                  </a:lnTo>
                  <a:lnTo>
                    <a:pt x="100597" y="110308"/>
                  </a:lnTo>
                  <a:lnTo>
                    <a:pt x="23084" y="110308"/>
                  </a:lnTo>
                  <a:close/>
                </a:path>
                <a:path w="236855" h="269239">
                  <a:moveTo>
                    <a:pt x="196743" y="219102"/>
                  </a:moveTo>
                  <a:lnTo>
                    <a:pt x="196743" y="153350"/>
                  </a:lnTo>
                  <a:lnTo>
                    <a:pt x="26902" y="153350"/>
                  </a:lnTo>
                  <a:lnTo>
                    <a:pt x="26902" y="172600"/>
                  </a:lnTo>
                  <a:lnTo>
                    <a:pt x="173453" y="172600"/>
                  </a:lnTo>
                  <a:lnTo>
                    <a:pt x="173453" y="200934"/>
                  </a:lnTo>
                  <a:lnTo>
                    <a:pt x="27536" y="200934"/>
                  </a:lnTo>
                  <a:lnTo>
                    <a:pt x="27536" y="268849"/>
                  </a:lnTo>
                  <a:lnTo>
                    <a:pt x="206488" y="268849"/>
                  </a:lnTo>
                  <a:lnTo>
                    <a:pt x="206488" y="249167"/>
                  </a:lnTo>
                  <a:lnTo>
                    <a:pt x="50620" y="249167"/>
                  </a:lnTo>
                  <a:lnTo>
                    <a:pt x="50620" y="219102"/>
                  </a:lnTo>
                  <a:lnTo>
                    <a:pt x="196743" y="219102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13630225" y="4224780"/>
            <a:ext cx="827405" cy="316230"/>
            <a:chOff x="13630225" y="4224780"/>
            <a:chExt cx="827405" cy="316230"/>
          </a:xfrm>
        </p:grpSpPr>
        <p:sp>
          <p:nvSpPr>
            <p:cNvPr id="102" name="object 102"/>
            <p:cNvSpPr/>
            <p:nvPr/>
          </p:nvSpPr>
          <p:spPr>
            <a:xfrm>
              <a:off x="13633471" y="4240740"/>
              <a:ext cx="243204" cy="259079"/>
            </a:xfrm>
            <a:custGeom>
              <a:avLst/>
              <a:gdLst/>
              <a:ahLst/>
              <a:cxnLst/>
              <a:rect l="l" t="t" r="r" b="b"/>
              <a:pathLst>
                <a:path w="243205" h="259079">
                  <a:moveTo>
                    <a:pt x="214320" y="89760"/>
                  </a:moveTo>
                  <a:lnTo>
                    <a:pt x="30710" y="89760"/>
                  </a:lnTo>
                  <a:lnTo>
                    <a:pt x="30710" y="0"/>
                  </a:lnTo>
                  <a:lnTo>
                    <a:pt x="212630" y="0"/>
                  </a:lnTo>
                  <a:lnTo>
                    <a:pt x="212630" y="19250"/>
                  </a:lnTo>
                  <a:lnTo>
                    <a:pt x="54000" y="19250"/>
                  </a:lnTo>
                  <a:lnTo>
                    <a:pt x="54000" y="70294"/>
                  </a:lnTo>
                  <a:lnTo>
                    <a:pt x="214320" y="70294"/>
                  </a:lnTo>
                  <a:lnTo>
                    <a:pt x="214320" y="89760"/>
                  </a:lnTo>
                  <a:close/>
                </a:path>
                <a:path w="243205" h="259079">
                  <a:moveTo>
                    <a:pt x="132783" y="121555"/>
                  </a:moveTo>
                  <a:lnTo>
                    <a:pt x="109913" y="121555"/>
                  </a:lnTo>
                  <a:lnTo>
                    <a:pt x="109913" y="89760"/>
                  </a:lnTo>
                  <a:lnTo>
                    <a:pt x="132783" y="89760"/>
                  </a:lnTo>
                  <a:lnTo>
                    <a:pt x="132783" y="121555"/>
                  </a:lnTo>
                  <a:close/>
                </a:path>
                <a:path w="243205" h="259079">
                  <a:moveTo>
                    <a:pt x="242911" y="141021"/>
                  </a:moveTo>
                  <a:lnTo>
                    <a:pt x="0" y="141021"/>
                  </a:lnTo>
                  <a:lnTo>
                    <a:pt x="0" y="121555"/>
                  </a:lnTo>
                  <a:lnTo>
                    <a:pt x="242911" y="121555"/>
                  </a:lnTo>
                  <a:lnTo>
                    <a:pt x="242911" y="141021"/>
                  </a:lnTo>
                  <a:close/>
                </a:path>
                <a:path w="243205" h="259079">
                  <a:moveTo>
                    <a:pt x="121143" y="258899"/>
                  </a:moveTo>
                  <a:lnTo>
                    <a:pt x="82566" y="255547"/>
                  </a:lnTo>
                  <a:lnTo>
                    <a:pt x="53660" y="246030"/>
                  </a:lnTo>
                  <a:lnTo>
                    <a:pt x="35516" y="230674"/>
                  </a:lnTo>
                  <a:lnTo>
                    <a:pt x="29226" y="209802"/>
                  </a:lnTo>
                  <a:lnTo>
                    <a:pt x="35516" y="189024"/>
                  </a:lnTo>
                  <a:lnTo>
                    <a:pt x="53660" y="173681"/>
                  </a:lnTo>
                  <a:lnTo>
                    <a:pt x="82566" y="164178"/>
                  </a:lnTo>
                  <a:lnTo>
                    <a:pt x="121143" y="160920"/>
                  </a:lnTo>
                  <a:lnTo>
                    <a:pt x="159561" y="164178"/>
                  </a:lnTo>
                  <a:lnTo>
                    <a:pt x="188352" y="173681"/>
                  </a:lnTo>
                  <a:lnTo>
                    <a:pt x="195501" y="179737"/>
                  </a:lnTo>
                  <a:lnTo>
                    <a:pt x="121143" y="179737"/>
                  </a:lnTo>
                  <a:lnTo>
                    <a:pt x="92529" y="181789"/>
                  </a:lnTo>
                  <a:lnTo>
                    <a:pt x="71105" y="187713"/>
                  </a:lnTo>
                  <a:lnTo>
                    <a:pt x="57704" y="197165"/>
                  </a:lnTo>
                  <a:lnTo>
                    <a:pt x="53159" y="209802"/>
                  </a:lnTo>
                  <a:lnTo>
                    <a:pt x="57704" y="222526"/>
                  </a:lnTo>
                  <a:lnTo>
                    <a:pt x="71105" y="231944"/>
                  </a:lnTo>
                  <a:lnTo>
                    <a:pt x="92529" y="237754"/>
                  </a:lnTo>
                  <a:lnTo>
                    <a:pt x="121143" y="239650"/>
                  </a:lnTo>
                  <a:lnTo>
                    <a:pt x="195877" y="239650"/>
                  </a:lnTo>
                  <a:lnTo>
                    <a:pt x="188352" y="246030"/>
                  </a:lnTo>
                  <a:lnTo>
                    <a:pt x="159561" y="255547"/>
                  </a:lnTo>
                  <a:lnTo>
                    <a:pt x="121143" y="258899"/>
                  </a:lnTo>
                  <a:close/>
                </a:path>
                <a:path w="243205" h="259079">
                  <a:moveTo>
                    <a:pt x="195877" y="239650"/>
                  </a:moveTo>
                  <a:lnTo>
                    <a:pt x="121143" y="239650"/>
                  </a:lnTo>
                  <a:lnTo>
                    <a:pt x="149634" y="237754"/>
                  </a:lnTo>
                  <a:lnTo>
                    <a:pt x="171038" y="231944"/>
                  </a:lnTo>
                  <a:lnTo>
                    <a:pt x="184542" y="222526"/>
                  </a:lnTo>
                  <a:lnTo>
                    <a:pt x="189331" y="209802"/>
                  </a:lnTo>
                  <a:lnTo>
                    <a:pt x="184542" y="197165"/>
                  </a:lnTo>
                  <a:lnTo>
                    <a:pt x="171038" y="187713"/>
                  </a:lnTo>
                  <a:lnTo>
                    <a:pt x="149634" y="181789"/>
                  </a:lnTo>
                  <a:lnTo>
                    <a:pt x="121143" y="179737"/>
                  </a:lnTo>
                  <a:lnTo>
                    <a:pt x="195501" y="179737"/>
                  </a:lnTo>
                  <a:lnTo>
                    <a:pt x="206462" y="189024"/>
                  </a:lnTo>
                  <a:lnTo>
                    <a:pt x="212835" y="209802"/>
                  </a:lnTo>
                  <a:lnTo>
                    <a:pt x="206462" y="230674"/>
                  </a:lnTo>
                  <a:lnTo>
                    <a:pt x="195877" y="23965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630225" y="4237494"/>
              <a:ext cx="249403" cy="26539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3896722" y="4227979"/>
              <a:ext cx="246379" cy="272415"/>
            </a:xfrm>
            <a:custGeom>
              <a:avLst/>
              <a:gdLst/>
              <a:ahLst/>
              <a:cxnLst/>
              <a:rect l="l" t="t" r="r" b="b"/>
              <a:pathLst>
                <a:path w="246380" h="272414">
                  <a:moveTo>
                    <a:pt x="201821" y="271877"/>
                  </a:moveTo>
                  <a:lnTo>
                    <a:pt x="178316" y="271877"/>
                  </a:lnTo>
                  <a:lnTo>
                    <a:pt x="178316" y="0"/>
                  </a:lnTo>
                  <a:lnTo>
                    <a:pt x="201821" y="0"/>
                  </a:lnTo>
                  <a:lnTo>
                    <a:pt x="201821" y="108578"/>
                  </a:lnTo>
                  <a:lnTo>
                    <a:pt x="246300" y="108578"/>
                  </a:lnTo>
                  <a:lnTo>
                    <a:pt x="246300" y="129125"/>
                  </a:lnTo>
                  <a:lnTo>
                    <a:pt x="201821" y="129125"/>
                  </a:lnTo>
                  <a:lnTo>
                    <a:pt x="201821" y="271877"/>
                  </a:lnTo>
                  <a:close/>
                </a:path>
                <a:path w="246380" h="272414">
                  <a:moveTo>
                    <a:pt x="66919" y="210451"/>
                  </a:moveTo>
                  <a:lnTo>
                    <a:pt x="39814" y="203800"/>
                  </a:lnTo>
                  <a:lnTo>
                    <a:pt x="18607" y="184820"/>
                  </a:lnTo>
                  <a:lnTo>
                    <a:pt x="4826" y="154972"/>
                  </a:lnTo>
                  <a:lnTo>
                    <a:pt x="0" y="115715"/>
                  </a:lnTo>
                  <a:lnTo>
                    <a:pt x="4826" y="76580"/>
                  </a:lnTo>
                  <a:lnTo>
                    <a:pt x="18607" y="46772"/>
                  </a:lnTo>
                  <a:lnTo>
                    <a:pt x="39814" y="27752"/>
                  </a:lnTo>
                  <a:lnTo>
                    <a:pt x="66919" y="20980"/>
                  </a:lnTo>
                  <a:lnTo>
                    <a:pt x="94030" y="27752"/>
                  </a:lnTo>
                  <a:lnTo>
                    <a:pt x="110390" y="42393"/>
                  </a:lnTo>
                  <a:lnTo>
                    <a:pt x="66919" y="42393"/>
                  </a:lnTo>
                  <a:lnTo>
                    <a:pt x="48859" y="47736"/>
                  </a:lnTo>
                  <a:lnTo>
                    <a:pt x="34730" y="62589"/>
                  </a:lnTo>
                  <a:lnTo>
                    <a:pt x="25524" y="85675"/>
                  </a:lnTo>
                  <a:lnTo>
                    <a:pt x="22234" y="115715"/>
                  </a:lnTo>
                  <a:lnTo>
                    <a:pt x="25524" y="145878"/>
                  </a:lnTo>
                  <a:lnTo>
                    <a:pt x="34730" y="169004"/>
                  </a:lnTo>
                  <a:lnTo>
                    <a:pt x="48859" y="183817"/>
                  </a:lnTo>
                  <a:lnTo>
                    <a:pt x="66919" y="189038"/>
                  </a:lnTo>
                  <a:lnTo>
                    <a:pt x="110561" y="189038"/>
                  </a:lnTo>
                  <a:lnTo>
                    <a:pt x="94030" y="203800"/>
                  </a:lnTo>
                  <a:lnTo>
                    <a:pt x="66919" y="210451"/>
                  </a:lnTo>
                  <a:close/>
                </a:path>
                <a:path w="246380" h="272414">
                  <a:moveTo>
                    <a:pt x="110561" y="189038"/>
                  </a:moveTo>
                  <a:lnTo>
                    <a:pt x="66919" y="189038"/>
                  </a:lnTo>
                  <a:lnTo>
                    <a:pt x="85159" y="183817"/>
                  </a:lnTo>
                  <a:lnTo>
                    <a:pt x="99268" y="169004"/>
                  </a:lnTo>
                  <a:lnTo>
                    <a:pt x="108374" y="145878"/>
                  </a:lnTo>
                  <a:lnTo>
                    <a:pt x="111603" y="115715"/>
                  </a:lnTo>
                  <a:lnTo>
                    <a:pt x="108374" y="85675"/>
                  </a:lnTo>
                  <a:lnTo>
                    <a:pt x="99268" y="62589"/>
                  </a:lnTo>
                  <a:lnTo>
                    <a:pt x="85159" y="47736"/>
                  </a:lnTo>
                  <a:lnTo>
                    <a:pt x="66919" y="42393"/>
                  </a:lnTo>
                  <a:lnTo>
                    <a:pt x="110390" y="42393"/>
                  </a:lnTo>
                  <a:lnTo>
                    <a:pt x="115284" y="46772"/>
                  </a:lnTo>
                  <a:lnTo>
                    <a:pt x="129193" y="76580"/>
                  </a:lnTo>
                  <a:lnTo>
                    <a:pt x="134267" y="115715"/>
                  </a:lnTo>
                  <a:lnTo>
                    <a:pt x="129193" y="154972"/>
                  </a:lnTo>
                  <a:lnTo>
                    <a:pt x="115284" y="184820"/>
                  </a:lnTo>
                  <a:lnTo>
                    <a:pt x="110561" y="1890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075039" y="4227979"/>
              <a:ext cx="68580" cy="272415"/>
            </a:xfrm>
            <a:custGeom>
              <a:avLst/>
              <a:gdLst/>
              <a:ahLst/>
              <a:cxnLst/>
              <a:rect l="l" t="t" r="r" b="b"/>
              <a:pathLst>
                <a:path w="68580" h="272414">
                  <a:moveTo>
                    <a:pt x="23504" y="108578"/>
                  </a:moveTo>
                  <a:lnTo>
                    <a:pt x="23504" y="0"/>
                  </a:lnTo>
                  <a:lnTo>
                    <a:pt x="0" y="0"/>
                  </a:lnTo>
                  <a:lnTo>
                    <a:pt x="0" y="271877"/>
                  </a:lnTo>
                  <a:lnTo>
                    <a:pt x="23504" y="271877"/>
                  </a:lnTo>
                  <a:lnTo>
                    <a:pt x="23504" y="129125"/>
                  </a:lnTo>
                  <a:lnTo>
                    <a:pt x="67983" y="129125"/>
                  </a:lnTo>
                  <a:lnTo>
                    <a:pt x="67983" y="108578"/>
                  </a:lnTo>
                  <a:lnTo>
                    <a:pt x="23504" y="108578"/>
                  </a:lnTo>
                  <a:close/>
                </a:path>
              </a:pathLst>
            </a:custGeom>
            <a:ln w="639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93505" y="4245741"/>
              <a:ext cx="140702" cy="195906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4166536" y="4227979"/>
              <a:ext cx="205104" cy="272415"/>
            </a:xfrm>
            <a:custGeom>
              <a:avLst/>
              <a:gdLst/>
              <a:ahLst/>
              <a:cxnLst/>
              <a:rect l="l" t="t" r="r" b="b"/>
              <a:pathLst>
                <a:path w="205105" h="272414">
                  <a:moveTo>
                    <a:pt x="204789" y="272310"/>
                  </a:moveTo>
                  <a:lnTo>
                    <a:pt x="181500" y="272310"/>
                  </a:lnTo>
                  <a:lnTo>
                    <a:pt x="181500" y="0"/>
                  </a:lnTo>
                  <a:lnTo>
                    <a:pt x="204789" y="0"/>
                  </a:lnTo>
                  <a:lnTo>
                    <a:pt x="204789" y="272310"/>
                  </a:lnTo>
                  <a:close/>
                </a:path>
                <a:path w="205105" h="272414">
                  <a:moveTo>
                    <a:pt x="22664" y="206341"/>
                  </a:moveTo>
                  <a:lnTo>
                    <a:pt x="429" y="206341"/>
                  </a:lnTo>
                  <a:lnTo>
                    <a:pt x="429" y="102305"/>
                  </a:lnTo>
                  <a:lnTo>
                    <a:pt x="100177" y="102305"/>
                  </a:lnTo>
                  <a:lnTo>
                    <a:pt x="100177" y="45204"/>
                  </a:lnTo>
                  <a:lnTo>
                    <a:pt x="0" y="45204"/>
                  </a:lnTo>
                  <a:lnTo>
                    <a:pt x="0" y="25306"/>
                  </a:lnTo>
                  <a:lnTo>
                    <a:pt x="123896" y="25306"/>
                  </a:lnTo>
                  <a:lnTo>
                    <a:pt x="123896" y="121987"/>
                  </a:lnTo>
                  <a:lnTo>
                    <a:pt x="24568" y="121987"/>
                  </a:lnTo>
                  <a:lnTo>
                    <a:pt x="24568" y="186226"/>
                  </a:lnTo>
                  <a:lnTo>
                    <a:pt x="156811" y="186226"/>
                  </a:lnTo>
                  <a:lnTo>
                    <a:pt x="157986" y="196391"/>
                  </a:lnTo>
                  <a:lnTo>
                    <a:pt x="122665" y="201322"/>
                  </a:lnTo>
                  <a:lnTo>
                    <a:pt x="89212" y="204367"/>
                  </a:lnTo>
                  <a:lnTo>
                    <a:pt x="56315" y="205912"/>
                  </a:lnTo>
                  <a:lnTo>
                    <a:pt x="22664" y="206341"/>
                  </a:lnTo>
                  <a:close/>
                </a:path>
                <a:path w="205105" h="272414">
                  <a:moveTo>
                    <a:pt x="156811" y="186226"/>
                  </a:moveTo>
                  <a:lnTo>
                    <a:pt x="24568" y="186226"/>
                  </a:lnTo>
                  <a:lnTo>
                    <a:pt x="56977" y="185736"/>
                  </a:lnTo>
                  <a:lnTo>
                    <a:pt x="88802" y="184171"/>
                  </a:lnTo>
                  <a:lnTo>
                    <a:pt x="121284" y="181147"/>
                  </a:lnTo>
                  <a:lnTo>
                    <a:pt x="155662" y="176277"/>
                  </a:lnTo>
                  <a:lnTo>
                    <a:pt x="156755" y="185736"/>
                  </a:lnTo>
                  <a:lnTo>
                    <a:pt x="156811" y="18622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348036" y="4227979"/>
              <a:ext cx="23495" cy="272415"/>
            </a:xfrm>
            <a:custGeom>
              <a:avLst/>
              <a:gdLst/>
              <a:ahLst/>
              <a:cxnLst/>
              <a:rect l="l" t="t" r="r" b="b"/>
              <a:pathLst>
                <a:path w="23494" h="272414">
                  <a:moveTo>
                    <a:pt x="0" y="272310"/>
                  </a:moveTo>
                  <a:lnTo>
                    <a:pt x="23289" y="272310"/>
                  </a:lnTo>
                  <a:lnTo>
                    <a:pt x="23289" y="0"/>
                  </a:lnTo>
                  <a:lnTo>
                    <a:pt x="0" y="0"/>
                  </a:lnTo>
                  <a:lnTo>
                    <a:pt x="0" y="272310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163311" y="4250061"/>
              <a:ext cx="164435" cy="18748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4408822" y="4454219"/>
              <a:ext cx="45720" cy="83820"/>
            </a:xfrm>
            <a:custGeom>
              <a:avLst/>
              <a:gdLst/>
              <a:ahLst/>
              <a:cxnLst/>
              <a:rect l="l" t="t" r="r" b="b"/>
              <a:pathLst>
                <a:path w="45719" h="83820">
                  <a:moveTo>
                    <a:pt x="22234" y="83271"/>
                  </a:moveTo>
                  <a:lnTo>
                    <a:pt x="0" y="83271"/>
                  </a:lnTo>
                  <a:lnTo>
                    <a:pt x="16522" y="0"/>
                  </a:lnTo>
                  <a:lnTo>
                    <a:pt x="45318" y="0"/>
                  </a:lnTo>
                  <a:lnTo>
                    <a:pt x="22234" y="832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408822" y="4454219"/>
              <a:ext cx="45720" cy="83820"/>
            </a:xfrm>
            <a:custGeom>
              <a:avLst/>
              <a:gdLst/>
              <a:ahLst/>
              <a:cxnLst/>
              <a:rect l="l" t="t" r="r" b="b"/>
              <a:pathLst>
                <a:path w="45719" h="83820">
                  <a:moveTo>
                    <a:pt x="16522" y="0"/>
                  </a:moveTo>
                  <a:lnTo>
                    <a:pt x="0" y="83271"/>
                  </a:lnTo>
                  <a:lnTo>
                    <a:pt x="22234" y="83271"/>
                  </a:lnTo>
                  <a:lnTo>
                    <a:pt x="45318" y="0"/>
                  </a:lnTo>
                  <a:lnTo>
                    <a:pt x="16522" y="0"/>
                  </a:lnTo>
                  <a:close/>
                </a:path>
              </a:pathLst>
            </a:custGeom>
            <a:ln w="641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14556097" y="4224758"/>
            <a:ext cx="755015" cy="278765"/>
            <a:chOff x="14556097" y="4224758"/>
            <a:chExt cx="755015" cy="278765"/>
          </a:xfrm>
        </p:grpSpPr>
        <p:sp>
          <p:nvSpPr>
            <p:cNvPr id="113" name="object 113"/>
            <p:cNvSpPr/>
            <p:nvPr/>
          </p:nvSpPr>
          <p:spPr>
            <a:xfrm>
              <a:off x="14559313" y="4250473"/>
              <a:ext cx="154305" cy="227965"/>
            </a:xfrm>
            <a:custGeom>
              <a:avLst/>
              <a:gdLst/>
              <a:ahLst/>
              <a:cxnLst/>
              <a:rect l="l" t="t" r="r" b="b"/>
              <a:pathLst>
                <a:path w="154305" h="227964">
                  <a:moveTo>
                    <a:pt x="77084" y="227537"/>
                  </a:moveTo>
                  <a:lnTo>
                    <a:pt x="45709" y="222951"/>
                  </a:lnTo>
                  <a:lnTo>
                    <a:pt x="21305" y="210153"/>
                  </a:lnTo>
                  <a:lnTo>
                    <a:pt x="5520" y="190582"/>
                  </a:lnTo>
                  <a:lnTo>
                    <a:pt x="0" y="165678"/>
                  </a:lnTo>
                  <a:lnTo>
                    <a:pt x="3307" y="145425"/>
                  </a:lnTo>
                  <a:lnTo>
                    <a:pt x="12650" y="128395"/>
                  </a:lnTo>
                  <a:lnTo>
                    <a:pt x="26681" y="115948"/>
                  </a:lnTo>
                  <a:lnTo>
                    <a:pt x="44049" y="109443"/>
                  </a:lnTo>
                  <a:lnTo>
                    <a:pt x="44049" y="108361"/>
                  </a:lnTo>
                  <a:lnTo>
                    <a:pt x="29339" y="101808"/>
                  </a:lnTo>
                  <a:lnTo>
                    <a:pt x="18047" y="90653"/>
                  </a:lnTo>
                  <a:lnTo>
                    <a:pt x="10894" y="76147"/>
                  </a:lnTo>
                  <a:lnTo>
                    <a:pt x="10806" y="75968"/>
                  </a:lnTo>
                  <a:lnTo>
                    <a:pt x="13408" y="35312"/>
                  </a:lnTo>
                  <a:lnTo>
                    <a:pt x="49533" y="4417"/>
                  </a:lnTo>
                  <a:lnTo>
                    <a:pt x="77084" y="0"/>
                  </a:lnTo>
                  <a:lnTo>
                    <a:pt x="104393" y="4417"/>
                  </a:lnTo>
                  <a:lnTo>
                    <a:pt x="126084" y="16681"/>
                  </a:lnTo>
                  <a:lnTo>
                    <a:pt x="131559" y="23792"/>
                  </a:lnTo>
                  <a:lnTo>
                    <a:pt x="77084" y="23792"/>
                  </a:lnTo>
                  <a:lnTo>
                    <a:pt x="59533" y="26468"/>
                  </a:lnTo>
                  <a:lnTo>
                    <a:pt x="46112" y="34011"/>
                  </a:lnTo>
                  <a:lnTo>
                    <a:pt x="37536" y="45691"/>
                  </a:lnTo>
                  <a:lnTo>
                    <a:pt x="34518" y="60777"/>
                  </a:lnTo>
                  <a:lnTo>
                    <a:pt x="37619" y="75968"/>
                  </a:lnTo>
                  <a:lnTo>
                    <a:pt x="37655" y="76147"/>
                  </a:lnTo>
                  <a:lnTo>
                    <a:pt x="46430" y="88030"/>
                  </a:lnTo>
                  <a:lnTo>
                    <a:pt x="59891" y="95695"/>
                  </a:lnTo>
                  <a:lnTo>
                    <a:pt x="77084" y="98412"/>
                  </a:lnTo>
                  <a:lnTo>
                    <a:pt x="127834" y="98412"/>
                  </a:lnTo>
                  <a:lnTo>
                    <a:pt x="124406" y="101808"/>
                  </a:lnTo>
                  <a:lnTo>
                    <a:pt x="109913" y="108361"/>
                  </a:lnTo>
                  <a:lnTo>
                    <a:pt x="109913" y="109443"/>
                  </a:lnTo>
                  <a:lnTo>
                    <a:pt x="127160" y="115948"/>
                  </a:lnTo>
                  <a:lnTo>
                    <a:pt x="133716" y="121772"/>
                  </a:lnTo>
                  <a:lnTo>
                    <a:pt x="77084" y="121772"/>
                  </a:lnTo>
                  <a:lnTo>
                    <a:pt x="56852" y="124959"/>
                  </a:lnTo>
                  <a:lnTo>
                    <a:pt x="40871" y="133803"/>
                  </a:lnTo>
                  <a:lnTo>
                    <a:pt x="30447" y="147230"/>
                  </a:lnTo>
                  <a:lnTo>
                    <a:pt x="26892" y="164164"/>
                  </a:lnTo>
                  <a:lnTo>
                    <a:pt x="30149" y="180136"/>
                  </a:lnTo>
                  <a:lnTo>
                    <a:pt x="40076" y="192499"/>
                  </a:lnTo>
                  <a:lnTo>
                    <a:pt x="55959" y="200481"/>
                  </a:lnTo>
                  <a:lnTo>
                    <a:pt x="77084" y="203313"/>
                  </a:lnTo>
                  <a:lnTo>
                    <a:pt x="138026" y="203313"/>
                  </a:lnTo>
                  <a:lnTo>
                    <a:pt x="132463" y="210153"/>
                  </a:lnTo>
                  <a:lnTo>
                    <a:pt x="108128" y="222951"/>
                  </a:lnTo>
                  <a:lnTo>
                    <a:pt x="77084" y="227537"/>
                  </a:lnTo>
                  <a:close/>
                </a:path>
                <a:path w="154305" h="227964">
                  <a:moveTo>
                    <a:pt x="127834" y="98412"/>
                  </a:moveTo>
                  <a:lnTo>
                    <a:pt x="77084" y="98412"/>
                  </a:lnTo>
                  <a:lnTo>
                    <a:pt x="94067" y="95695"/>
                  </a:lnTo>
                  <a:lnTo>
                    <a:pt x="107477" y="88030"/>
                  </a:lnTo>
                  <a:lnTo>
                    <a:pt x="116280" y="76147"/>
                  </a:lnTo>
                  <a:lnTo>
                    <a:pt x="119444" y="60777"/>
                  </a:lnTo>
                  <a:lnTo>
                    <a:pt x="116369" y="45691"/>
                  </a:lnTo>
                  <a:lnTo>
                    <a:pt x="107715" y="34011"/>
                  </a:lnTo>
                  <a:lnTo>
                    <a:pt x="94335" y="26468"/>
                  </a:lnTo>
                  <a:lnTo>
                    <a:pt x="77084" y="23792"/>
                  </a:lnTo>
                  <a:lnTo>
                    <a:pt x="131559" y="23792"/>
                  </a:lnTo>
                  <a:lnTo>
                    <a:pt x="140429" y="35312"/>
                  </a:lnTo>
                  <a:lnTo>
                    <a:pt x="145702" y="58831"/>
                  </a:lnTo>
                  <a:lnTo>
                    <a:pt x="142996" y="75968"/>
                  </a:lnTo>
                  <a:lnTo>
                    <a:pt x="135666" y="90653"/>
                  </a:lnTo>
                  <a:lnTo>
                    <a:pt x="127834" y="98412"/>
                  </a:lnTo>
                  <a:close/>
                </a:path>
                <a:path w="154305" h="227964">
                  <a:moveTo>
                    <a:pt x="138026" y="203313"/>
                  </a:moveTo>
                  <a:lnTo>
                    <a:pt x="77084" y="203313"/>
                  </a:lnTo>
                  <a:lnTo>
                    <a:pt x="97969" y="200481"/>
                  </a:lnTo>
                  <a:lnTo>
                    <a:pt x="113773" y="192499"/>
                  </a:lnTo>
                  <a:lnTo>
                    <a:pt x="123781" y="180136"/>
                  </a:lnTo>
                  <a:lnTo>
                    <a:pt x="127275" y="164164"/>
                  </a:lnTo>
                  <a:lnTo>
                    <a:pt x="123513" y="147230"/>
                  </a:lnTo>
                  <a:lnTo>
                    <a:pt x="113059" y="133803"/>
                  </a:lnTo>
                  <a:lnTo>
                    <a:pt x="97166" y="124959"/>
                  </a:lnTo>
                  <a:lnTo>
                    <a:pt x="77084" y="121772"/>
                  </a:lnTo>
                  <a:lnTo>
                    <a:pt x="133716" y="121772"/>
                  </a:lnTo>
                  <a:lnTo>
                    <a:pt x="141173" y="128395"/>
                  </a:lnTo>
                  <a:lnTo>
                    <a:pt x="150620" y="145425"/>
                  </a:lnTo>
                  <a:lnTo>
                    <a:pt x="154168" y="165678"/>
                  </a:lnTo>
                  <a:lnTo>
                    <a:pt x="148380" y="190582"/>
                  </a:lnTo>
                  <a:lnTo>
                    <a:pt x="138026" y="20331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4559313" y="4250473"/>
              <a:ext cx="154305" cy="227965"/>
            </a:xfrm>
            <a:custGeom>
              <a:avLst/>
              <a:gdLst/>
              <a:ahLst/>
              <a:cxnLst/>
              <a:rect l="l" t="t" r="r" b="b"/>
              <a:pathLst>
                <a:path w="154305" h="227964">
                  <a:moveTo>
                    <a:pt x="77084" y="227537"/>
                  </a:moveTo>
                  <a:lnTo>
                    <a:pt x="108128" y="222951"/>
                  </a:lnTo>
                  <a:lnTo>
                    <a:pt x="132463" y="210153"/>
                  </a:lnTo>
                  <a:lnTo>
                    <a:pt x="148380" y="190582"/>
                  </a:lnTo>
                  <a:lnTo>
                    <a:pt x="154168" y="165678"/>
                  </a:lnTo>
                  <a:lnTo>
                    <a:pt x="150620" y="145425"/>
                  </a:lnTo>
                  <a:lnTo>
                    <a:pt x="141173" y="128395"/>
                  </a:lnTo>
                  <a:lnTo>
                    <a:pt x="127160" y="115948"/>
                  </a:lnTo>
                  <a:lnTo>
                    <a:pt x="109913" y="109443"/>
                  </a:lnTo>
                  <a:lnTo>
                    <a:pt x="109913" y="108361"/>
                  </a:lnTo>
                  <a:lnTo>
                    <a:pt x="124406" y="101808"/>
                  </a:lnTo>
                  <a:lnTo>
                    <a:pt x="135666" y="90653"/>
                  </a:lnTo>
                  <a:lnTo>
                    <a:pt x="142996" y="75968"/>
                  </a:lnTo>
                  <a:lnTo>
                    <a:pt x="145702" y="58831"/>
                  </a:lnTo>
                  <a:lnTo>
                    <a:pt x="140429" y="35312"/>
                  </a:lnTo>
                  <a:lnTo>
                    <a:pt x="126084" y="16681"/>
                  </a:lnTo>
                  <a:lnTo>
                    <a:pt x="104393" y="4417"/>
                  </a:lnTo>
                  <a:lnTo>
                    <a:pt x="77084" y="0"/>
                  </a:lnTo>
                  <a:lnTo>
                    <a:pt x="49533" y="4417"/>
                  </a:lnTo>
                  <a:lnTo>
                    <a:pt x="27738" y="16681"/>
                  </a:lnTo>
                  <a:lnTo>
                    <a:pt x="13408" y="35312"/>
                  </a:lnTo>
                  <a:lnTo>
                    <a:pt x="8251" y="58831"/>
                  </a:lnTo>
                  <a:lnTo>
                    <a:pt x="10806" y="75968"/>
                  </a:lnTo>
                  <a:lnTo>
                    <a:pt x="18047" y="90653"/>
                  </a:lnTo>
                  <a:lnTo>
                    <a:pt x="29339" y="101808"/>
                  </a:lnTo>
                  <a:lnTo>
                    <a:pt x="44049" y="108361"/>
                  </a:lnTo>
                  <a:lnTo>
                    <a:pt x="44049" y="109443"/>
                  </a:lnTo>
                  <a:lnTo>
                    <a:pt x="26681" y="115948"/>
                  </a:lnTo>
                  <a:lnTo>
                    <a:pt x="12650" y="128395"/>
                  </a:lnTo>
                  <a:lnTo>
                    <a:pt x="3307" y="145425"/>
                  </a:lnTo>
                  <a:lnTo>
                    <a:pt x="0" y="165678"/>
                  </a:lnTo>
                  <a:lnTo>
                    <a:pt x="5520" y="190582"/>
                  </a:lnTo>
                  <a:lnTo>
                    <a:pt x="21305" y="210153"/>
                  </a:lnTo>
                  <a:lnTo>
                    <a:pt x="45709" y="222951"/>
                  </a:lnTo>
                  <a:lnTo>
                    <a:pt x="77084" y="227537"/>
                  </a:lnTo>
                  <a:close/>
                </a:path>
                <a:path w="154305" h="227964">
                  <a:moveTo>
                    <a:pt x="77084" y="98412"/>
                  </a:moveTo>
                  <a:lnTo>
                    <a:pt x="59891" y="95695"/>
                  </a:lnTo>
                  <a:lnTo>
                    <a:pt x="46430" y="88030"/>
                  </a:lnTo>
                  <a:lnTo>
                    <a:pt x="37655" y="76147"/>
                  </a:lnTo>
                  <a:lnTo>
                    <a:pt x="34518" y="60777"/>
                  </a:lnTo>
                  <a:lnTo>
                    <a:pt x="37536" y="45691"/>
                  </a:lnTo>
                  <a:lnTo>
                    <a:pt x="46112" y="34011"/>
                  </a:lnTo>
                  <a:lnTo>
                    <a:pt x="59533" y="26468"/>
                  </a:lnTo>
                  <a:lnTo>
                    <a:pt x="77084" y="23792"/>
                  </a:lnTo>
                  <a:lnTo>
                    <a:pt x="94335" y="26468"/>
                  </a:lnTo>
                  <a:lnTo>
                    <a:pt x="107715" y="34011"/>
                  </a:lnTo>
                  <a:lnTo>
                    <a:pt x="116369" y="45691"/>
                  </a:lnTo>
                  <a:lnTo>
                    <a:pt x="119444" y="60777"/>
                  </a:lnTo>
                  <a:lnTo>
                    <a:pt x="116280" y="76147"/>
                  </a:lnTo>
                  <a:lnTo>
                    <a:pt x="107477" y="88030"/>
                  </a:lnTo>
                  <a:lnTo>
                    <a:pt x="94067" y="95695"/>
                  </a:lnTo>
                  <a:lnTo>
                    <a:pt x="77084" y="98412"/>
                  </a:lnTo>
                  <a:close/>
                </a:path>
                <a:path w="154305" h="227964">
                  <a:moveTo>
                    <a:pt x="77084" y="203313"/>
                  </a:moveTo>
                  <a:lnTo>
                    <a:pt x="55959" y="200481"/>
                  </a:lnTo>
                  <a:lnTo>
                    <a:pt x="40076" y="192499"/>
                  </a:lnTo>
                  <a:lnTo>
                    <a:pt x="30149" y="180136"/>
                  </a:lnTo>
                  <a:lnTo>
                    <a:pt x="26892" y="164164"/>
                  </a:lnTo>
                  <a:lnTo>
                    <a:pt x="30447" y="147230"/>
                  </a:lnTo>
                  <a:lnTo>
                    <a:pt x="40871" y="133803"/>
                  </a:lnTo>
                  <a:lnTo>
                    <a:pt x="56852" y="124959"/>
                  </a:lnTo>
                  <a:lnTo>
                    <a:pt x="77084" y="121772"/>
                  </a:lnTo>
                  <a:lnTo>
                    <a:pt x="97166" y="124959"/>
                  </a:lnTo>
                  <a:lnTo>
                    <a:pt x="113059" y="133803"/>
                  </a:lnTo>
                  <a:lnTo>
                    <a:pt x="123513" y="147230"/>
                  </a:lnTo>
                  <a:lnTo>
                    <a:pt x="127275" y="164164"/>
                  </a:lnTo>
                  <a:lnTo>
                    <a:pt x="123781" y="180136"/>
                  </a:lnTo>
                  <a:lnTo>
                    <a:pt x="113773" y="192499"/>
                  </a:lnTo>
                  <a:lnTo>
                    <a:pt x="97969" y="200481"/>
                  </a:lnTo>
                  <a:lnTo>
                    <a:pt x="77084" y="203313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738695" y="4250473"/>
              <a:ext cx="151765" cy="227965"/>
            </a:xfrm>
            <a:custGeom>
              <a:avLst/>
              <a:gdLst/>
              <a:ahLst/>
              <a:cxnLst/>
              <a:rect l="l" t="t" r="r" b="b"/>
              <a:pathLst>
                <a:path w="151765" h="227964">
                  <a:moveTo>
                    <a:pt x="75814" y="227537"/>
                  </a:moveTo>
                  <a:lnTo>
                    <a:pt x="43688" y="219950"/>
                  </a:lnTo>
                  <a:lnTo>
                    <a:pt x="19880" y="197825"/>
                  </a:lnTo>
                  <a:lnTo>
                    <a:pt x="5085" y="162113"/>
                  </a:lnTo>
                  <a:lnTo>
                    <a:pt x="0" y="113768"/>
                  </a:lnTo>
                  <a:lnTo>
                    <a:pt x="5146" y="65698"/>
                  </a:lnTo>
                  <a:lnTo>
                    <a:pt x="20041" y="29956"/>
                  </a:lnTo>
                  <a:lnTo>
                    <a:pt x="43869" y="7678"/>
                  </a:lnTo>
                  <a:lnTo>
                    <a:pt x="75814" y="0"/>
                  </a:lnTo>
                  <a:lnTo>
                    <a:pt x="107765" y="7678"/>
                  </a:lnTo>
                  <a:lnTo>
                    <a:pt x="125234" y="24008"/>
                  </a:lnTo>
                  <a:lnTo>
                    <a:pt x="75814" y="24008"/>
                  </a:lnTo>
                  <a:lnTo>
                    <a:pt x="54998" y="29956"/>
                  </a:lnTo>
                  <a:lnTo>
                    <a:pt x="39362" y="47394"/>
                  </a:lnTo>
                  <a:lnTo>
                    <a:pt x="29623" y="75563"/>
                  </a:lnTo>
                  <a:lnTo>
                    <a:pt x="26257" y="113768"/>
                  </a:lnTo>
                  <a:lnTo>
                    <a:pt x="29594" y="151907"/>
                  </a:lnTo>
                  <a:lnTo>
                    <a:pt x="39285" y="179926"/>
                  </a:lnTo>
                  <a:lnTo>
                    <a:pt x="54851" y="197199"/>
                  </a:lnTo>
                  <a:lnTo>
                    <a:pt x="75814" y="203097"/>
                  </a:lnTo>
                  <a:lnTo>
                    <a:pt x="126080" y="203097"/>
                  </a:lnTo>
                  <a:lnTo>
                    <a:pt x="107942" y="219950"/>
                  </a:lnTo>
                  <a:lnTo>
                    <a:pt x="75814" y="227537"/>
                  </a:lnTo>
                  <a:close/>
                </a:path>
                <a:path w="151765" h="227964">
                  <a:moveTo>
                    <a:pt x="126080" y="203097"/>
                  </a:moveTo>
                  <a:lnTo>
                    <a:pt x="75814" y="203097"/>
                  </a:lnTo>
                  <a:lnTo>
                    <a:pt x="96781" y="197199"/>
                  </a:lnTo>
                  <a:lnTo>
                    <a:pt x="112347" y="179926"/>
                  </a:lnTo>
                  <a:lnTo>
                    <a:pt x="122036" y="151907"/>
                  </a:lnTo>
                  <a:lnTo>
                    <a:pt x="125371" y="113768"/>
                  </a:lnTo>
                  <a:lnTo>
                    <a:pt x="122006" y="75563"/>
                  </a:lnTo>
                  <a:lnTo>
                    <a:pt x="112267" y="47394"/>
                  </a:lnTo>
                  <a:lnTo>
                    <a:pt x="96631" y="29956"/>
                  </a:lnTo>
                  <a:lnTo>
                    <a:pt x="75814" y="24008"/>
                  </a:lnTo>
                  <a:lnTo>
                    <a:pt x="125234" y="24008"/>
                  </a:lnTo>
                  <a:lnTo>
                    <a:pt x="131596" y="29956"/>
                  </a:lnTo>
                  <a:lnTo>
                    <a:pt x="146492" y="65698"/>
                  </a:lnTo>
                  <a:lnTo>
                    <a:pt x="151638" y="113768"/>
                  </a:lnTo>
                  <a:lnTo>
                    <a:pt x="146551" y="162113"/>
                  </a:lnTo>
                  <a:lnTo>
                    <a:pt x="131754" y="197825"/>
                  </a:lnTo>
                  <a:lnTo>
                    <a:pt x="126080" y="20309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738695" y="4250473"/>
              <a:ext cx="151765" cy="227965"/>
            </a:xfrm>
            <a:custGeom>
              <a:avLst/>
              <a:gdLst/>
              <a:ahLst/>
              <a:cxnLst/>
              <a:rect l="l" t="t" r="r" b="b"/>
              <a:pathLst>
                <a:path w="151765" h="227964">
                  <a:moveTo>
                    <a:pt x="75814" y="227537"/>
                  </a:moveTo>
                  <a:lnTo>
                    <a:pt x="107942" y="219950"/>
                  </a:lnTo>
                  <a:lnTo>
                    <a:pt x="131754" y="197825"/>
                  </a:lnTo>
                  <a:lnTo>
                    <a:pt x="146551" y="162113"/>
                  </a:lnTo>
                  <a:lnTo>
                    <a:pt x="151638" y="113768"/>
                  </a:lnTo>
                  <a:lnTo>
                    <a:pt x="146492" y="65698"/>
                  </a:lnTo>
                  <a:lnTo>
                    <a:pt x="131596" y="29956"/>
                  </a:lnTo>
                  <a:lnTo>
                    <a:pt x="107765" y="7678"/>
                  </a:lnTo>
                  <a:lnTo>
                    <a:pt x="75814" y="0"/>
                  </a:lnTo>
                  <a:lnTo>
                    <a:pt x="43869" y="7678"/>
                  </a:lnTo>
                  <a:lnTo>
                    <a:pt x="20041" y="29956"/>
                  </a:lnTo>
                  <a:lnTo>
                    <a:pt x="5146" y="65698"/>
                  </a:lnTo>
                  <a:lnTo>
                    <a:pt x="0" y="113768"/>
                  </a:lnTo>
                  <a:lnTo>
                    <a:pt x="5085" y="162113"/>
                  </a:lnTo>
                  <a:lnTo>
                    <a:pt x="19880" y="197825"/>
                  </a:lnTo>
                  <a:lnTo>
                    <a:pt x="43688" y="219950"/>
                  </a:lnTo>
                  <a:lnTo>
                    <a:pt x="75814" y="227537"/>
                  </a:lnTo>
                  <a:close/>
                </a:path>
                <a:path w="151765" h="227964">
                  <a:moveTo>
                    <a:pt x="75814" y="203097"/>
                  </a:moveTo>
                  <a:lnTo>
                    <a:pt x="54851" y="197199"/>
                  </a:lnTo>
                  <a:lnTo>
                    <a:pt x="39285" y="179926"/>
                  </a:lnTo>
                  <a:lnTo>
                    <a:pt x="29594" y="151907"/>
                  </a:lnTo>
                  <a:lnTo>
                    <a:pt x="26257" y="113768"/>
                  </a:lnTo>
                  <a:lnTo>
                    <a:pt x="29623" y="75563"/>
                  </a:lnTo>
                  <a:lnTo>
                    <a:pt x="39362" y="47394"/>
                  </a:lnTo>
                  <a:lnTo>
                    <a:pt x="54938" y="29973"/>
                  </a:lnTo>
                  <a:lnTo>
                    <a:pt x="75814" y="24008"/>
                  </a:lnTo>
                  <a:lnTo>
                    <a:pt x="96691" y="29973"/>
                  </a:lnTo>
                  <a:lnTo>
                    <a:pt x="112267" y="47394"/>
                  </a:lnTo>
                  <a:lnTo>
                    <a:pt x="122006" y="75563"/>
                  </a:lnTo>
                  <a:lnTo>
                    <a:pt x="125371" y="113768"/>
                  </a:lnTo>
                  <a:lnTo>
                    <a:pt x="122036" y="151907"/>
                  </a:lnTo>
                  <a:lnTo>
                    <a:pt x="112347" y="179926"/>
                  </a:lnTo>
                  <a:lnTo>
                    <a:pt x="96781" y="197199"/>
                  </a:lnTo>
                  <a:lnTo>
                    <a:pt x="75814" y="203097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4915117" y="4250473"/>
              <a:ext cx="151765" cy="227965"/>
            </a:xfrm>
            <a:custGeom>
              <a:avLst/>
              <a:gdLst/>
              <a:ahLst/>
              <a:cxnLst/>
              <a:rect l="l" t="t" r="r" b="b"/>
              <a:pathLst>
                <a:path w="151765" h="227964">
                  <a:moveTo>
                    <a:pt x="75814" y="227537"/>
                  </a:moveTo>
                  <a:lnTo>
                    <a:pt x="43688" y="219950"/>
                  </a:lnTo>
                  <a:lnTo>
                    <a:pt x="19880" y="197825"/>
                  </a:lnTo>
                  <a:lnTo>
                    <a:pt x="5085" y="162113"/>
                  </a:lnTo>
                  <a:lnTo>
                    <a:pt x="0" y="113768"/>
                  </a:lnTo>
                  <a:lnTo>
                    <a:pt x="5144" y="65698"/>
                  </a:lnTo>
                  <a:lnTo>
                    <a:pt x="20037" y="29956"/>
                  </a:lnTo>
                  <a:lnTo>
                    <a:pt x="43865" y="7678"/>
                  </a:lnTo>
                  <a:lnTo>
                    <a:pt x="75814" y="0"/>
                  </a:lnTo>
                  <a:lnTo>
                    <a:pt x="107764" y="7678"/>
                  </a:lnTo>
                  <a:lnTo>
                    <a:pt x="125230" y="24008"/>
                  </a:lnTo>
                  <a:lnTo>
                    <a:pt x="75814" y="24008"/>
                  </a:lnTo>
                  <a:lnTo>
                    <a:pt x="54998" y="29956"/>
                  </a:lnTo>
                  <a:lnTo>
                    <a:pt x="39362" y="47394"/>
                  </a:lnTo>
                  <a:lnTo>
                    <a:pt x="29623" y="75563"/>
                  </a:lnTo>
                  <a:lnTo>
                    <a:pt x="26257" y="113768"/>
                  </a:lnTo>
                  <a:lnTo>
                    <a:pt x="29593" y="151907"/>
                  </a:lnTo>
                  <a:lnTo>
                    <a:pt x="39281" y="179926"/>
                  </a:lnTo>
                  <a:lnTo>
                    <a:pt x="54847" y="197199"/>
                  </a:lnTo>
                  <a:lnTo>
                    <a:pt x="75814" y="203097"/>
                  </a:lnTo>
                  <a:lnTo>
                    <a:pt x="126076" y="203097"/>
                  </a:lnTo>
                  <a:lnTo>
                    <a:pt x="107941" y="219950"/>
                  </a:lnTo>
                  <a:lnTo>
                    <a:pt x="75814" y="227537"/>
                  </a:lnTo>
                  <a:close/>
                </a:path>
                <a:path w="151765" h="227964">
                  <a:moveTo>
                    <a:pt x="126076" y="203097"/>
                  </a:moveTo>
                  <a:lnTo>
                    <a:pt x="75814" y="203097"/>
                  </a:lnTo>
                  <a:lnTo>
                    <a:pt x="96781" y="197199"/>
                  </a:lnTo>
                  <a:lnTo>
                    <a:pt x="112347" y="179926"/>
                  </a:lnTo>
                  <a:lnTo>
                    <a:pt x="122036" y="151907"/>
                  </a:lnTo>
                  <a:lnTo>
                    <a:pt x="125371" y="113768"/>
                  </a:lnTo>
                  <a:lnTo>
                    <a:pt x="122006" y="75563"/>
                  </a:lnTo>
                  <a:lnTo>
                    <a:pt x="112267" y="47394"/>
                  </a:lnTo>
                  <a:lnTo>
                    <a:pt x="96631" y="29956"/>
                  </a:lnTo>
                  <a:lnTo>
                    <a:pt x="75814" y="24008"/>
                  </a:lnTo>
                  <a:lnTo>
                    <a:pt x="125230" y="24008"/>
                  </a:lnTo>
                  <a:lnTo>
                    <a:pt x="131591" y="29956"/>
                  </a:lnTo>
                  <a:lnTo>
                    <a:pt x="146484" y="65698"/>
                  </a:lnTo>
                  <a:lnTo>
                    <a:pt x="151629" y="113768"/>
                  </a:lnTo>
                  <a:lnTo>
                    <a:pt x="146543" y="162113"/>
                  </a:lnTo>
                  <a:lnTo>
                    <a:pt x="131749" y="197825"/>
                  </a:lnTo>
                  <a:lnTo>
                    <a:pt x="126076" y="20309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915117" y="4250473"/>
              <a:ext cx="151765" cy="227965"/>
            </a:xfrm>
            <a:custGeom>
              <a:avLst/>
              <a:gdLst/>
              <a:ahLst/>
              <a:cxnLst/>
              <a:rect l="l" t="t" r="r" b="b"/>
              <a:pathLst>
                <a:path w="151765" h="227964">
                  <a:moveTo>
                    <a:pt x="75814" y="227537"/>
                  </a:moveTo>
                  <a:lnTo>
                    <a:pt x="107941" y="219950"/>
                  </a:lnTo>
                  <a:lnTo>
                    <a:pt x="131749" y="197825"/>
                  </a:lnTo>
                  <a:lnTo>
                    <a:pt x="146543" y="162113"/>
                  </a:lnTo>
                  <a:lnTo>
                    <a:pt x="151629" y="113768"/>
                  </a:lnTo>
                  <a:lnTo>
                    <a:pt x="146484" y="65698"/>
                  </a:lnTo>
                  <a:lnTo>
                    <a:pt x="131591" y="29956"/>
                  </a:lnTo>
                  <a:lnTo>
                    <a:pt x="107764" y="7678"/>
                  </a:lnTo>
                  <a:lnTo>
                    <a:pt x="75814" y="0"/>
                  </a:lnTo>
                  <a:lnTo>
                    <a:pt x="43865" y="7678"/>
                  </a:lnTo>
                  <a:lnTo>
                    <a:pt x="20037" y="29956"/>
                  </a:lnTo>
                  <a:lnTo>
                    <a:pt x="5144" y="65698"/>
                  </a:lnTo>
                  <a:lnTo>
                    <a:pt x="0" y="113768"/>
                  </a:lnTo>
                  <a:lnTo>
                    <a:pt x="5085" y="162113"/>
                  </a:lnTo>
                  <a:lnTo>
                    <a:pt x="19880" y="197825"/>
                  </a:lnTo>
                  <a:lnTo>
                    <a:pt x="43688" y="219950"/>
                  </a:lnTo>
                  <a:lnTo>
                    <a:pt x="75814" y="227537"/>
                  </a:lnTo>
                  <a:close/>
                </a:path>
                <a:path w="151765" h="227964">
                  <a:moveTo>
                    <a:pt x="75814" y="203097"/>
                  </a:moveTo>
                  <a:lnTo>
                    <a:pt x="54847" y="197199"/>
                  </a:lnTo>
                  <a:lnTo>
                    <a:pt x="39281" y="179926"/>
                  </a:lnTo>
                  <a:lnTo>
                    <a:pt x="29593" y="151907"/>
                  </a:lnTo>
                  <a:lnTo>
                    <a:pt x="26257" y="113768"/>
                  </a:lnTo>
                  <a:lnTo>
                    <a:pt x="29623" y="75563"/>
                  </a:lnTo>
                  <a:lnTo>
                    <a:pt x="39362" y="47394"/>
                  </a:lnTo>
                  <a:lnTo>
                    <a:pt x="54938" y="29973"/>
                  </a:lnTo>
                  <a:lnTo>
                    <a:pt x="75814" y="24008"/>
                  </a:lnTo>
                  <a:lnTo>
                    <a:pt x="96691" y="29973"/>
                  </a:lnTo>
                  <a:lnTo>
                    <a:pt x="112267" y="47394"/>
                  </a:lnTo>
                  <a:lnTo>
                    <a:pt x="122006" y="75563"/>
                  </a:lnTo>
                  <a:lnTo>
                    <a:pt x="125371" y="113768"/>
                  </a:lnTo>
                  <a:lnTo>
                    <a:pt x="122036" y="151907"/>
                  </a:lnTo>
                  <a:lnTo>
                    <a:pt x="112347" y="179926"/>
                  </a:lnTo>
                  <a:lnTo>
                    <a:pt x="96781" y="197199"/>
                  </a:lnTo>
                  <a:lnTo>
                    <a:pt x="75814" y="203097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091753" y="4227979"/>
              <a:ext cx="215900" cy="272415"/>
            </a:xfrm>
            <a:custGeom>
              <a:avLst/>
              <a:gdLst/>
              <a:ahLst/>
              <a:cxnLst/>
              <a:rect l="l" t="t" r="r" b="b"/>
              <a:pathLst>
                <a:path w="215900" h="272414">
                  <a:moveTo>
                    <a:pt x="215794" y="60778"/>
                  </a:moveTo>
                  <a:lnTo>
                    <a:pt x="192505" y="60778"/>
                  </a:lnTo>
                  <a:lnTo>
                    <a:pt x="192505" y="0"/>
                  </a:lnTo>
                  <a:lnTo>
                    <a:pt x="215794" y="0"/>
                  </a:lnTo>
                  <a:lnTo>
                    <a:pt x="215794" y="60778"/>
                  </a:lnTo>
                  <a:close/>
                </a:path>
                <a:path w="215900" h="272414">
                  <a:moveTo>
                    <a:pt x="66704" y="210451"/>
                  </a:moveTo>
                  <a:lnTo>
                    <a:pt x="39633" y="203800"/>
                  </a:lnTo>
                  <a:lnTo>
                    <a:pt x="18499" y="184820"/>
                  </a:lnTo>
                  <a:lnTo>
                    <a:pt x="4792" y="154972"/>
                  </a:lnTo>
                  <a:lnTo>
                    <a:pt x="0" y="115715"/>
                  </a:lnTo>
                  <a:lnTo>
                    <a:pt x="4792" y="76580"/>
                  </a:lnTo>
                  <a:lnTo>
                    <a:pt x="18499" y="46772"/>
                  </a:lnTo>
                  <a:lnTo>
                    <a:pt x="39633" y="27752"/>
                  </a:lnTo>
                  <a:lnTo>
                    <a:pt x="66704" y="20980"/>
                  </a:lnTo>
                  <a:lnTo>
                    <a:pt x="84136" y="23715"/>
                  </a:lnTo>
                  <a:lnTo>
                    <a:pt x="99491" y="31511"/>
                  </a:lnTo>
                  <a:lnTo>
                    <a:pt x="110751" y="42393"/>
                  </a:lnTo>
                  <a:lnTo>
                    <a:pt x="66704" y="42393"/>
                  </a:lnTo>
                  <a:lnTo>
                    <a:pt x="48710" y="47736"/>
                  </a:lnTo>
                  <a:lnTo>
                    <a:pt x="34725" y="62589"/>
                  </a:lnTo>
                  <a:lnTo>
                    <a:pt x="25663" y="85675"/>
                  </a:lnTo>
                  <a:lnTo>
                    <a:pt x="22440" y="115715"/>
                  </a:lnTo>
                  <a:lnTo>
                    <a:pt x="25663" y="145878"/>
                  </a:lnTo>
                  <a:lnTo>
                    <a:pt x="34725" y="169004"/>
                  </a:lnTo>
                  <a:lnTo>
                    <a:pt x="48710" y="183817"/>
                  </a:lnTo>
                  <a:lnTo>
                    <a:pt x="66704" y="189038"/>
                  </a:lnTo>
                  <a:lnTo>
                    <a:pt x="110474" y="189038"/>
                  </a:lnTo>
                  <a:lnTo>
                    <a:pt x="100936" y="198947"/>
                  </a:lnTo>
                  <a:lnTo>
                    <a:pt x="84982" y="207502"/>
                  </a:lnTo>
                  <a:lnTo>
                    <a:pt x="66704" y="210451"/>
                  </a:lnTo>
                  <a:close/>
                </a:path>
                <a:path w="215900" h="272414">
                  <a:moveTo>
                    <a:pt x="110474" y="189038"/>
                  </a:moveTo>
                  <a:lnTo>
                    <a:pt x="66704" y="189038"/>
                  </a:lnTo>
                  <a:lnTo>
                    <a:pt x="84611" y="183817"/>
                  </a:lnTo>
                  <a:lnTo>
                    <a:pt x="98606" y="169004"/>
                  </a:lnTo>
                  <a:lnTo>
                    <a:pt x="107715" y="145878"/>
                  </a:lnTo>
                  <a:lnTo>
                    <a:pt x="110968" y="115715"/>
                  </a:lnTo>
                  <a:lnTo>
                    <a:pt x="107715" y="85675"/>
                  </a:lnTo>
                  <a:lnTo>
                    <a:pt x="98606" y="62589"/>
                  </a:lnTo>
                  <a:lnTo>
                    <a:pt x="84611" y="47736"/>
                  </a:lnTo>
                  <a:lnTo>
                    <a:pt x="66704" y="42393"/>
                  </a:lnTo>
                  <a:lnTo>
                    <a:pt x="110751" y="42393"/>
                  </a:lnTo>
                  <a:lnTo>
                    <a:pt x="112403" y="43990"/>
                  </a:lnTo>
                  <a:lnTo>
                    <a:pt x="122505" y="60778"/>
                  </a:lnTo>
                  <a:lnTo>
                    <a:pt x="215794" y="60778"/>
                  </a:lnTo>
                  <a:lnTo>
                    <a:pt x="215794" y="80892"/>
                  </a:lnTo>
                  <a:lnTo>
                    <a:pt x="129282" y="80892"/>
                  </a:lnTo>
                  <a:lnTo>
                    <a:pt x="130970" y="88979"/>
                  </a:lnTo>
                  <a:lnTo>
                    <a:pt x="132198" y="97492"/>
                  </a:lnTo>
                  <a:lnTo>
                    <a:pt x="132949" y="106411"/>
                  </a:lnTo>
                  <a:lnTo>
                    <a:pt x="133203" y="115715"/>
                  </a:lnTo>
                  <a:lnTo>
                    <a:pt x="133007" y="123988"/>
                  </a:lnTo>
                  <a:lnTo>
                    <a:pt x="132423" y="131937"/>
                  </a:lnTo>
                  <a:lnTo>
                    <a:pt x="131462" y="139561"/>
                  </a:lnTo>
                  <a:lnTo>
                    <a:pt x="130132" y="146861"/>
                  </a:lnTo>
                  <a:lnTo>
                    <a:pt x="215794" y="146861"/>
                  </a:lnTo>
                  <a:lnTo>
                    <a:pt x="215794" y="166760"/>
                  </a:lnTo>
                  <a:lnTo>
                    <a:pt x="124204" y="166760"/>
                  </a:lnTo>
                  <a:lnTo>
                    <a:pt x="114149" y="185220"/>
                  </a:lnTo>
                  <a:lnTo>
                    <a:pt x="110474" y="189038"/>
                  </a:lnTo>
                  <a:close/>
                </a:path>
                <a:path w="215900" h="272414">
                  <a:moveTo>
                    <a:pt x="215794" y="146861"/>
                  </a:moveTo>
                  <a:lnTo>
                    <a:pt x="192505" y="146861"/>
                  </a:lnTo>
                  <a:lnTo>
                    <a:pt x="192505" y="80892"/>
                  </a:lnTo>
                  <a:lnTo>
                    <a:pt x="215794" y="80892"/>
                  </a:lnTo>
                  <a:lnTo>
                    <a:pt x="215794" y="146861"/>
                  </a:lnTo>
                  <a:close/>
                </a:path>
                <a:path w="215900" h="272414">
                  <a:moveTo>
                    <a:pt x="215794" y="272310"/>
                  </a:moveTo>
                  <a:lnTo>
                    <a:pt x="192505" y="272310"/>
                  </a:lnTo>
                  <a:lnTo>
                    <a:pt x="192505" y="166760"/>
                  </a:lnTo>
                  <a:lnTo>
                    <a:pt x="215794" y="166760"/>
                  </a:lnTo>
                  <a:lnTo>
                    <a:pt x="215794" y="27231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091753" y="4227979"/>
              <a:ext cx="215900" cy="272415"/>
            </a:xfrm>
            <a:custGeom>
              <a:avLst/>
              <a:gdLst/>
              <a:ahLst/>
              <a:cxnLst/>
              <a:rect l="l" t="t" r="r" b="b"/>
              <a:pathLst>
                <a:path w="215900" h="272414">
                  <a:moveTo>
                    <a:pt x="192505" y="60778"/>
                  </a:moveTo>
                  <a:lnTo>
                    <a:pt x="122505" y="60778"/>
                  </a:lnTo>
                  <a:lnTo>
                    <a:pt x="112403" y="43990"/>
                  </a:lnTo>
                  <a:lnTo>
                    <a:pt x="99491" y="31511"/>
                  </a:lnTo>
                  <a:lnTo>
                    <a:pt x="84136" y="23715"/>
                  </a:lnTo>
                  <a:lnTo>
                    <a:pt x="66704" y="20980"/>
                  </a:lnTo>
                  <a:lnTo>
                    <a:pt x="39633" y="27752"/>
                  </a:lnTo>
                  <a:lnTo>
                    <a:pt x="18499" y="46772"/>
                  </a:lnTo>
                  <a:lnTo>
                    <a:pt x="4792" y="76580"/>
                  </a:lnTo>
                  <a:lnTo>
                    <a:pt x="0" y="115715"/>
                  </a:lnTo>
                  <a:lnTo>
                    <a:pt x="4792" y="154972"/>
                  </a:lnTo>
                  <a:lnTo>
                    <a:pt x="18499" y="184820"/>
                  </a:lnTo>
                  <a:lnTo>
                    <a:pt x="39633" y="203800"/>
                  </a:lnTo>
                  <a:lnTo>
                    <a:pt x="66704" y="210451"/>
                  </a:lnTo>
                  <a:lnTo>
                    <a:pt x="84982" y="207502"/>
                  </a:lnTo>
                  <a:lnTo>
                    <a:pt x="100936" y="198947"/>
                  </a:lnTo>
                  <a:lnTo>
                    <a:pt x="114149" y="185220"/>
                  </a:lnTo>
                  <a:lnTo>
                    <a:pt x="124204" y="166760"/>
                  </a:lnTo>
                  <a:lnTo>
                    <a:pt x="192505" y="166760"/>
                  </a:lnTo>
                  <a:lnTo>
                    <a:pt x="192505" y="272310"/>
                  </a:lnTo>
                  <a:lnTo>
                    <a:pt x="215794" y="272310"/>
                  </a:lnTo>
                  <a:lnTo>
                    <a:pt x="215794" y="0"/>
                  </a:lnTo>
                  <a:lnTo>
                    <a:pt x="192505" y="0"/>
                  </a:lnTo>
                  <a:lnTo>
                    <a:pt x="192505" y="60778"/>
                  </a:lnTo>
                  <a:close/>
                </a:path>
              </a:pathLst>
            </a:custGeom>
            <a:ln w="644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110980" y="4267159"/>
              <a:ext cx="176505" cy="153071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15425762" y="4224742"/>
            <a:ext cx="471805" cy="278765"/>
            <a:chOff x="15425762" y="4224742"/>
            <a:chExt cx="471805" cy="278765"/>
          </a:xfrm>
        </p:grpSpPr>
        <p:sp>
          <p:nvSpPr>
            <p:cNvPr id="123" name="object 123"/>
            <p:cNvSpPr/>
            <p:nvPr/>
          </p:nvSpPr>
          <p:spPr>
            <a:xfrm>
              <a:off x="15428999" y="4227979"/>
              <a:ext cx="209550" cy="271780"/>
            </a:xfrm>
            <a:custGeom>
              <a:avLst/>
              <a:gdLst/>
              <a:ahLst/>
              <a:cxnLst/>
              <a:rect l="l" t="t" r="r" b="b"/>
              <a:pathLst>
                <a:path w="209550" h="271779">
                  <a:moveTo>
                    <a:pt x="208178" y="44339"/>
                  </a:moveTo>
                  <a:lnTo>
                    <a:pt x="184664" y="44339"/>
                  </a:lnTo>
                  <a:lnTo>
                    <a:pt x="184664" y="0"/>
                  </a:lnTo>
                  <a:lnTo>
                    <a:pt x="208178" y="0"/>
                  </a:lnTo>
                  <a:lnTo>
                    <a:pt x="208178" y="44339"/>
                  </a:lnTo>
                  <a:close/>
                </a:path>
                <a:path w="209550" h="271779">
                  <a:moveTo>
                    <a:pt x="122197" y="141453"/>
                  </a:moveTo>
                  <a:lnTo>
                    <a:pt x="0" y="141453"/>
                  </a:lnTo>
                  <a:lnTo>
                    <a:pt x="0" y="20763"/>
                  </a:lnTo>
                  <a:lnTo>
                    <a:pt x="122197" y="20763"/>
                  </a:lnTo>
                  <a:lnTo>
                    <a:pt x="122197" y="40229"/>
                  </a:lnTo>
                  <a:lnTo>
                    <a:pt x="23289" y="40229"/>
                  </a:lnTo>
                  <a:lnTo>
                    <a:pt x="23289" y="121771"/>
                  </a:lnTo>
                  <a:lnTo>
                    <a:pt x="122197" y="121771"/>
                  </a:lnTo>
                  <a:lnTo>
                    <a:pt x="122197" y="141453"/>
                  </a:lnTo>
                  <a:close/>
                </a:path>
                <a:path w="209550" h="271779">
                  <a:moveTo>
                    <a:pt x="122197" y="121771"/>
                  </a:moveTo>
                  <a:lnTo>
                    <a:pt x="99113" y="121771"/>
                  </a:lnTo>
                  <a:lnTo>
                    <a:pt x="99113" y="40229"/>
                  </a:lnTo>
                  <a:lnTo>
                    <a:pt x="122197" y="40229"/>
                  </a:lnTo>
                  <a:lnTo>
                    <a:pt x="122197" y="44339"/>
                  </a:lnTo>
                  <a:lnTo>
                    <a:pt x="208178" y="44339"/>
                  </a:lnTo>
                  <a:lnTo>
                    <a:pt x="208178" y="64022"/>
                  </a:lnTo>
                  <a:lnTo>
                    <a:pt x="122197" y="64022"/>
                  </a:lnTo>
                  <a:lnTo>
                    <a:pt x="122197" y="98196"/>
                  </a:lnTo>
                  <a:lnTo>
                    <a:pt x="208178" y="98196"/>
                  </a:lnTo>
                  <a:lnTo>
                    <a:pt x="208178" y="118094"/>
                  </a:lnTo>
                  <a:lnTo>
                    <a:pt x="122197" y="118094"/>
                  </a:lnTo>
                  <a:lnTo>
                    <a:pt x="122197" y="121771"/>
                  </a:lnTo>
                  <a:close/>
                </a:path>
                <a:path w="209550" h="271779">
                  <a:moveTo>
                    <a:pt x="208178" y="98196"/>
                  </a:moveTo>
                  <a:lnTo>
                    <a:pt x="184664" y="98196"/>
                  </a:lnTo>
                  <a:lnTo>
                    <a:pt x="184664" y="64022"/>
                  </a:lnTo>
                  <a:lnTo>
                    <a:pt x="208178" y="64022"/>
                  </a:lnTo>
                  <a:lnTo>
                    <a:pt x="208178" y="98196"/>
                  </a:lnTo>
                  <a:close/>
                </a:path>
                <a:path w="209550" h="271779">
                  <a:moveTo>
                    <a:pt x="208178" y="161136"/>
                  </a:moveTo>
                  <a:lnTo>
                    <a:pt x="184664" y="161136"/>
                  </a:lnTo>
                  <a:lnTo>
                    <a:pt x="184664" y="118094"/>
                  </a:lnTo>
                  <a:lnTo>
                    <a:pt x="208178" y="118094"/>
                  </a:lnTo>
                  <a:lnTo>
                    <a:pt x="208178" y="161136"/>
                  </a:lnTo>
                  <a:close/>
                </a:path>
                <a:path w="209550" h="271779">
                  <a:moveTo>
                    <a:pt x="119864" y="271228"/>
                  </a:moveTo>
                  <a:lnTo>
                    <a:pt x="82496" y="267848"/>
                  </a:lnTo>
                  <a:lnTo>
                    <a:pt x="54399" y="257980"/>
                  </a:lnTo>
                  <a:lnTo>
                    <a:pt x="36743" y="242029"/>
                  </a:lnTo>
                  <a:lnTo>
                    <a:pt x="30701" y="220400"/>
                  </a:lnTo>
                  <a:lnTo>
                    <a:pt x="36743" y="198578"/>
                  </a:lnTo>
                  <a:lnTo>
                    <a:pt x="54399" y="182414"/>
                  </a:lnTo>
                  <a:lnTo>
                    <a:pt x="82496" y="172373"/>
                  </a:lnTo>
                  <a:lnTo>
                    <a:pt x="119864" y="168923"/>
                  </a:lnTo>
                  <a:lnTo>
                    <a:pt x="157116" y="172373"/>
                  </a:lnTo>
                  <a:lnTo>
                    <a:pt x="185175" y="182414"/>
                  </a:lnTo>
                  <a:lnTo>
                    <a:pt x="191005" y="187740"/>
                  </a:lnTo>
                  <a:lnTo>
                    <a:pt x="119864" y="187740"/>
                  </a:lnTo>
                  <a:lnTo>
                    <a:pt x="92298" y="190045"/>
                  </a:lnTo>
                  <a:lnTo>
                    <a:pt x="71523" y="196446"/>
                  </a:lnTo>
                  <a:lnTo>
                    <a:pt x="58452" y="206659"/>
                  </a:lnTo>
                  <a:lnTo>
                    <a:pt x="54000" y="220400"/>
                  </a:lnTo>
                  <a:lnTo>
                    <a:pt x="58452" y="233671"/>
                  </a:lnTo>
                  <a:lnTo>
                    <a:pt x="71523" y="243678"/>
                  </a:lnTo>
                  <a:lnTo>
                    <a:pt x="92298" y="249994"/>
                  </a:lnTo>
                  <a:lnTo>
                    <a:pt x="119864" y="252194"/>
                  </a:lnTo>
                  <a:lnTo>
                    <a:pt x="191593" y="252194"/>
                  </a:lnTo>
                  <a:lnTo>
                    <a:pt x="185175" y="257980"/>
                  </a:lnTo>
                  <a:lnTo>
                    <a:pt x="157116" y="267848"/>
                  </a:lnTo>
                  <a:lnTo>
                    <a:pt x="119864" y="271228"/>
                  </a:lnTo>
                  <a:close/>
                </a:path>
                <a:path w="209550" h="271779">
                  <a:moveTo>
                    <a:pt x="191593" y="252194"/>
                  </a:moveTo>
                  <a:lnTo>
                    <a:pt x="119864" y="252194"/>
                  </a:lnTo>
                  <a:lnTo>
                    <a:pt x="147309" y="249994"/>
                  </a:lnTo>
                  <a:lnTo>
                    <a:pt x="168044" y="243678"/>
                  </a:lnTo>
                  <a:lnTo>
                    <a:pt x="181155" y="233671"/>
                  </a:lnTo>
                  <a:lnTo>
                    <a:pt x="185728" y="220400"/>
                  </a:lnTo>
                  <a:lnTo>
                    <a:pt x="181155" y="206659"/>
                  </a:lnTo>
                  <a:lnTo>
                    <a:pt x="168044" y="196446"/>
                  </a:lnTo>
                  <a:lnTo>
                    <a:pt x="147309" y="190045"/>
                  </a:lnTo>
                  <a:lnTo>
                    <a:pt x="119864" y="187740"/>
                  </a:lnTo>
                  <a:lnTo>
                    <a:pt x="191005" y="187740"/>
                  </a:lnTo>
                  <a:lnTo>
                    <a:pt x="202869" y="198578"/>
                  </a:lnTo>
                  <a:lnTo>
                    <a:pt x="209027" y="220400"/>
                  </a:lnTo>
                  <a:lnTo>
                    <a:pt x="202869" y="242029"/>
                  </a:lnTo>
                  <a:lnTo>
                    <a:pt x="191593" y="2521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25762" y="4224742"/>
              <a:ext cx="215511" cy="277711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5676986" y="4227979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69" h="272414">
                  <a:moveTo>
                    <a:pt x="216871" y="272310"/>
                  </a:moveTo>
                  <a:lnTo>
                    <a:pt x="193367" y="272310"/>
                  </a:lnTo>
                  <a:lnTo>
                    <a:pt x="193367" y="0"/>
                  </a:lnTo>
                  <a:lnTo>
                    <a:pt x="216871" y="0"/>
                  </a:lnTo>
                  <a:lnTo>
                    <a:pt x="216871" y="272310"/>
                  </a:lnTo>
                  <a:close/>
                </a:path>
                <a:path w="217169" h="272414">
                  <a:moveTo>
                    <a:pt x="85572" y="147510"/>
                  </a:moveTo>
                  <a:lnTo>
                    <a:pt x="56635" y="142863"/>
                  </a:lnTo>
                  <a:lnTo>
                    <a:pt x="33872" y="129801"/>
                  </a:lnTo>
                  <a:lnTo>
                    <a:pt x="19011" y="109642"/>
                  </a:lnTo>
                  <a:lnTo>
                    <a:pt x="13780" y="83704"/>
                  </a:lnTo>
                  <a:lnTo>
                    <a:pt x="19011" y="57766"/>
                  </a:lnTo>
                  <a:lnTo>
                    <a:pt x="33872" y="37607"/>
                  </a:lnTo>
                  <a:lnTo>
                    <a:pt x="56635" y="24545"/>
                  </a:lnTo>
                  <a:lnTo>
                    <a:pt x="85572" y="19898"/>
                  </a:lnTo>
                  <a:lnTo>
                    <a:pt x="114449" y="24545"/>
                  </a:lnTo>
                  <a:lnTo>
                    <a:pt x="137111" y="37607"/>
                  </a:lnTo>
                  <a:lnTo>
                    <a:pt x="139520" y="40879"/>
                  </a:lnTo>
                  <a:lnTo>
                    <a:pt x="85572" y="40879"/>
                  </a:lnTo>
                  <a:lnTo>
                    <a:pt x="65960" y="44011"/>
                  </a:lnTo>
                  <a:lnTo>
                    <a:pt x="50497" y="52802"/>
                  </a:lnTo>
                  <a:lnTo>
                    <a:pt x="40394" y="66337"/>
                  </a:lnTo>
                  <a:lnTo>
                    <a:pt x="36865" y="83704"/>
                  </a:lnTo>
                  <a:lnTo>
                    <a:pt x="40394" y="101072"/>
                  </a:lnTo>
                  <a:lnTo>
                    <a:pt x="50497" y="114607"/>
                  </a:lnTo>
                  <a:lnTo>
                    <a:pt x="65960" y="123397"/>
                  </a:lnTo>
                  <a:lnTo>
                    <a:pt x="85572" y="126530"/>
                  </a:lnTo>
                  <a:lnTo>
                    <a:pt x="139519" y="126530"/>
                  </a:lnTo>
                  <a:lnTo>
                    <a:pt x="137111" y="129801"/>
                  </a:lnTo>
                  <a:lnTo>
                    <a:pt x="114449" y="142863"/>
                  </a:lnTo>
                  <a:lnTo>
                    <a:pt x="85572" y="147510"/>
                  </a:lnTo>
                  <a:close/>
                </a:path>
                <a:path w="217169" h="272414">
                  <a:moveTo>
                    <a:pt x="139519" y="126530"/>
                  </a:moveTo>
                  <a:lnTo>
                    <a:pt x="85572" y="126530"/>
                  </a:lnTo>
                  <a:lnTo>
                    <a:pt x="105064" y="123397"/>
                  </a:lnTo>
                  <a:lnTo>
                    <a:pt x="120487" y="114607"/>
                  </a:lnTo>
                  <a:lnTo>
                    <a:pt x="130629" y="101072"/>
                  </a:lnTo>
                  <a:lnTo>
                    <a:pt x="134279" y="83704"/>
                  </a:lnTo>
                  <a:lnTo>
                    <a:pt x="130629" y="66337"/>
                  </a:lnTo>
                  <a:lnTo>
                    <a:pt x="120487" y="52802"/>
                  </a:lnTo>
                  <a:lnTo>
                    <a:pt x="105064" y="44011"/>
                  </a:lnTo>
                  <a:lnTo>
                    <a:pt x="85572" y="40879"/>
                  </a:lnTo>
                  <a:lnTo>
                    <a:pt x="139520" y="40879"/>
                  </a:lnTo>
                  <a:lnTo>
                    <a:pt x="151952" y="57766"/>
                  </a:lnTo>
                  <a:lnTo>
                    <a:pt x="157364" y="83704"/>
                  </a:lnTo>
                  <a:lnTo>
                    <a:pt x="151952" y="109642"/>
                  </a:lnTo>
                  <a:lnTo>
                    <a:pt x="139519" y="126530"/>
                  </a:lnTo>
                  <a:close/>
                </a:path>
                <a:path w="217169" h="272414">
                  <a:moveTo>
                    <a:pt x="3186" y="212397"/>
                  </a:moveTo>
                  <a:lnTo>
                    <a:pt x="0" y="191768"/>
                  </a:lnTo>
                  <a:lnTo>
                    <a:pt x="39928" y="191768"/>
                  </a:lnTo>
                  <a:lnTo>
                    <a:pt x="84250" y="190714"/>
                  </a:lnTo>
                  <a:lnTo>
                    <a:pt x="130398" y="187956"/>
                  </a:lnTo>
                  <a:lnTo>
                    <a:pt x="175790" y="182765"/>
                  </a:lnTo>
                  <a:lnTo>
                    <a:pt x="177694" y="200501"/>
                  </a:lnTo>
                  <a:lnTo>
                    <a:pt x="131457" y="207287"/>
                  </a:lnTo>
                  <a:lnTo>
                    <a:pt x="85595" y="210829"/>
                  </a:lnTo>
                  <a:lnTo>
                    <a:pt x="42156" y="212180"/>
                  </a:lnTo>
                  <a:lnTo>
                    <a:pt x="3186" y="21239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870353" y="4227979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4">
                  <a:moveTo>
                    <a:pt x="0" y="0"/>
                  </a:moveTo>
                  <a:lnTo>
                    <a:pt x="0" y="272310"/>
                  </a:lnTo>
                  <a:lnTo>
                    <a:pt x="23504" y="272310"/>
                  </a:lnTo>
                  <a:lnTo>
                    <a:pt x="23504" y="0"/>
                  </a:lnTo>
                  <a:lnTo>
                    <a:pt x="0" y="0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687534" y="4244645"/>
              <a:ext cx="150049" cy="134077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5676998" y="4410745"/>
              <a:ext cx="177800" cy="29845"/>
            </a:xfrm>
            <a:custGeom>
              <a:avLst/>
              <a:gdLst/>
              <a:ahLst/>
              <a:cxnLst/>
              <a:rect l="l" t="t" r="r" b="b"/>
              <a:pathLst>
                <a:path w="177800" h="29845">
                  <a:moveTo>
                    <a:pt x="3173" y="29631"/>
                  </a:moveTo>
                  <a:lnTo>
                    <a:pt x="42144" y="29415"/>
                  </a:lnTo>
                  <a:lnTo>
                    <a:pt x="85583" y="28063"/>
                  </a:lnTo>
                  <a:lnTo>
                    <a:pt x="131444" y="24522"/>
                  </a:lnTo>
                  <a:lnTo>
                    <a:pt x="177682" y="17735"/>
                  </a:lnTo>
                  <a:lnTo>
                    <a:pt x="175777" y="0"/>
                  </a:lnTo>
                  <a:lnTo>
                    <a:pt x="130385" y="5191"/>
                  </a:lnTo>
                  <a:lnTo>
                    <a:pt x="84238" y="7948"/>
                  </a:lnTo>
                  <a:lnTo>
                    <a:pt x="39915" y="9003"/>
                  </a:lnTo>
                  <a:lnTo>
                    <a:pt x="0" y="9084"/>
                  </a:lnTo>
                  <a:lnTo>
                    <a:pt x="3173" y="29631"/>
                  </a:lnTo>
                  <a:close/>
                </a:path>
              </a:pathLst>
            </a:custGeom>
            <a:ln w="652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16003551" y="4224784"/>
            <a:ext cx="490220" cy="278765"/>
            <a:chOff x="16003551" y="4224784"/>
            <a:chExt cx="490220" cy="278765"/>
          </a:xfrm>
        </p:grpSpPr>
        <p:sp>
          <p:nvSpPr>
            <p:cNvPr id="130" name="object 130"/>
            <p:cNvSpPr/>
            <p:nvPr/>
          </p:nvSpPr>
          <p:spPr>
            <a:xfrm>
              <a:off x="16006786" y="4227979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69" h="272414">
                  <a:moveTo>
                    <a:pt x="216859" y="271877"/>
                  </a:moveTo>
                  <a:lnTo>
                    <a:pt x="193354" y="271877"/>
                  </a:lnTo>
                  <a:lnTo>
                    <a:pt x="193354" y="0"/>
                  </a:lnTo>
                  <a:lnTo>
                    <a:pt x="216859" y="0"/>
                  </a:lnTo>
                  <a:lnTo>
                    <a:pt x="216859" y="271877"/>
                  </a:lnTo>
                  <a:close/>
                </a:path>
                <a:path w="217169" h="272414">
                  <a:moveTo>
                    <a:pt x="99319" y="33525"/>
                  </a:moveTo>
                  <a:lnTo>
                    <a:pt x="75814" y="33525"/>
                  </a:lnTo>
                  <a:lnTo>
                    <a:pt x="75814" y="216"/>
                  </a:lnTo>
                  <a:lnTo>
                    <a:pt x="99319" y="216"/>
                  </a:lnTo>
                  <a:lnTo>
                    <a:pt x="99319" y="33525"/>
                  </a:lnTo>
                  <a:close/>
                </a:path>
                <a:path w="217169" h="272414">
                  <a:moveTo>
                    <a:pt x="168786" y="52991"/>
                  </a:moveTo>
                  <a:lnTo>
                    <a:pt x="5712" y="52991"/>
                  </a:lnTo>
                  <a:lnTo>
                    <a:pt x="5712" y="33525"/>
                  </a:lnTo>
                  <a:lnTo>
                    <a:pt x="168786" y="33525"/>
                  </a:lnTo>
                  <a:lnTo>
                    <a:pt x="168786" y="52991"/>
                  </a:lnTo>
                  <a:close/>
                </a:path>
                <a:path w="217169" h="272414">
                  <a:moveTo>
                    <a:pt x="3603" y="219751"/>
                  </a:moveTo>
                  <a:lnTo>
                    <a:pt x="0" y="199420"/>
                  </a:lnTo>
                  <a:lnTo>
                    <a:pt x="36318" y="199014"/>
                  </a:lnTo>
                  <a:lnTo>
                    <a:pt x="75814" y="198121"/>
                  </a:lnTo>
                  <a:lnTo>
                    <a:pt x="75814" y="168599"/>
                  </a:lnTo>
                  <a:lnTo>
                    <a:pt x="54087" y="163203"/>
                  </a:lnTo>
                  <a:lnTo>
                    <a:pt x="37483" y="152769"/>
                  </a:lnTo>
                  <a:lnTo>
                    <a:pt x="26916" y="137894"/>
                  </a:lnTo>
                  <a:lnTo>
                    <a:pt x="23298" y="119176"/>
                  </a:lnTo>
                  <a:lnTo>
                    <a:pt x="27777" y="98310"/>
                  </a:lnTo>
                  <a:lnTo>
                    <a:pt x="40714" y="82352"/>
                  </a:lnTo>
                  <a:lnTo>
                    <a:pt x="60880" y="72153"/>
                  </a:lnTo>
                  <a:lnTo>
                    <a:pt x="87044" y="68563"/>
                  </a:lnTo>
                  <a:lnTo>
                    <a:pt x="113395" y="72153"/>
                  </a:lnTo>
                  <a:lnTo>
                    <a:pt x="133790" y="82352"/>
                  </a:lnTo>
                  <a:lnTo>
                    <a:pt x="137940" y="87381"/>
                  </a:lnTo>
                  <a:lnTo>
                    <a:pt x="87044" y="87381"/>
                  </a:lnTo>
                  <a:lnTo>
                    <a:pt x="70129" y="89673"/>
                  </a:lnTo>
                  <a:lnTo>
                    <a:pt x="56887" y="96141"/>
                  </a:lnTo>
                  <a:lnTo>
                    <a:pt x="48293" y="106178"/>
                  </a:lnTo>
                  <a:lnTo>
                    <a:pt x="45318" y="119176"/>
                  </a:lnTo>
                  <a:lnTo>
                    <a:pt x="48293" y="131977"/>
                  </a:lnTo>
                  <a:lnTo>
                    <a:pt x="56887" y="141778"/>
                  </a:lnTo>
                  <a:lnTo>
                    <a:pt x="70129" y="148010"/>
                  </a:lnTo>
                  <a:lnTo>
                    <a:pt x="87044" y="150105"/>
                  </a:lnTo>
                  <a:lnTo>
                    <a:pt x="139056" y="150105"/>
                  </a:lnTo>
                  <a:lnTo>
                    <a:pt x="137347" y="152498"/>
                  </a:lnTo>
                  <a:lnTo>
                    <a:pt x="120850" y="162929"/>
                  </a:lnTo>
                  <a:lnTo>
                    <a:pt x="99319" y="168382"/>
                  </a:lnTo>
                  <a:lnTo>
                    <a:pt x="99319" y="197257"/>
                  </a:lnTo>
                  <a:lnTo>
                    <a:pt x="176450" y="197257"/>
                  </a:lnTo>
                  <a:lnTo>
                    <a:pt x="177682" y="209152"/>
                  </a:lnTo>
                  <a:lnTo>
                    <a:pt x="132316" y="214915"/>
                  </a:lnTo>
                  <a:lnTo>
                    <a:pt x="86830" y="218102"/>
                  </a:lnTo>
                  <a:lnTo>
                    <a:pt x="43250" y="219463"/>
                  </a:lnTo>
                  <a:lnTo>
                    <a:pt x="3603" y="219751"/>
                  </a:lnTo>
                  <a:close/>
                </a:path>
                <a:path w="217169" h="272414">
                  <a:moveTo>
                    <a:pt x="139056" y="150105"/>
                  </a:moveTo>
                  <a:lnTo>
                    <a:pt x="87044" y="150105"/>
                  </a:lnTo>
                  <a:lnTo>
                    <a:pt x="104169" y="148010"/>
                  </a:lnTo>
                  <a:lnTo>
                    <a:pt x="117482" y="141778"/>
                  </a:lnTo>
                  <a:lnTo>
                    <a:pt x="126110" y="131977"/>
                  </a:lnTo>
                  <a:lnTo>
                    <a:pt x="129180" y="119176"/>
                  </a:lnTo>
                  <a:lnTo>
                    <a:pt x="126110" y="106178"/>
                  </a:lnTo>
                  <a:lnTo>
                    <a:pt x="117482" y="96141"/>
                  </a:lnTo>
                  <a:lnTo>
                    <a:pt x="104169" y="89673"/>
                  </a:lnTo>
                  <a:lnTo>
                    <a:pt x="87044" y="87381"/>
                  </a:lnTo>
                  <a:lnTo>
                    <a:pt x="137940" y="87381"/>
                  </a:lnTo>
                  <a:lnTo>
                    <a:pt x="146958" y="98310"/>
                  </a:lnTo>
                  <a:lnTo>
                    <a:pt x="151629" y="119176"/>
                  </a:lnTo>
                  <a:lnTo>
                    <a:pt x="147908" y="137707"/>
                  </a:lnTo>
                  <a:lnTo>
                    <a:pt x="139056" y="150105"/>
                  </a:lnTo>
                  <a:close/>
                </a:path>
                <a:path w="217169" h="272414">
                  <a:moveTo>
                    <a:pt x="176450" y="197257"/>
                  </a:moveTo>
                  <a:lnTo>
                    <a:pt x="99319" y="197257"/>
                  </a:lnTo>
                  <a:lnTo>
                    <a:pt x="118711" y="196197"/>
                  </a:lnTo>
                  <a:lnTo>
                    <a:pt x="138024" y="194783"/>
                  </a:lnTo>
                  <a:lnTo>
                    <a:pt x="157099" y="192983"/>
                  </a:lnTo>
                  <a:lnTo>
                    <a:pt x="175777" y="190768"/>
                  </a:lnTo>
                  <a:lnTo>
                    <a:pt x="176340" y="196197"/>
                  </a:lnTo>
                  <a:lnTo>
                    <a:pt x="176450" y="19725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200141" y="4227979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4">
                  <a:moveTo>
                    <a:pt x="0" y="271877"/>
                  </a:moveTo>
                  <a:lnTo>
                    <a:pt x="23504" y="271877"/>
                  </a:lnTo>
                  <a:lnTo>
                    <a:pt x="23504" y="0"/>
                  </a:lnTo>
                  <a:lnTo>
                    <a:pt x="0" y="0"/>
                  </a:lnTo>
                  <a:lnTo>
                    <a:pt x="0" y="271877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003551" y="4224939"/>
              <a:ext cx="184151" cy="226025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6262831" y="4228195"/>
              <a:ext cx="227965" cy="266065"/>
            </a:xfrm>
            <a:custGeom>
              <a:avLst/>
              <a:gdLst/>
              <a:ahLst/>
              <a:cxnLst/>
              <a:rect l="l" t="t" r="r" b="b"/>
              <a:pathLst>
                <a:path w="227965" h="266064">
                  <a:moveTo>
                    <a:pt x="220891" y="206558"/>
                  </a:moveTo>
                  <a:lnTo>
                    <a:pt x="197172" y="206558"/>
                  </a:lnTo>
                  <a:lnTo>
                    <a:pt x="197172" y="178224"/>
                  </a:lnTo>
                  <a:lnTo>
                    <a:pt x="142323" y="178224"/>
                  </a:lnTo>
                  <a:lnTo>
                    <a:pt x="142323" y="160703"/>
                  </a:lnTo>
                  <a:lnTo>
                    <a:pt x="197172" y="160703"/>
                  </a:lnTo>
                  <a:lnTo>
                    <a:pt x="197172" y="0"/>
                  </a:lnTo>
                  <a:lnTo>
                    <a:pt x="220891" y="0"/>
                  </a:lnTo>
                  <a:lnTo>
                    <a:pt x="220891" y="206558"/>
                  </a:lnTo>
                  <a:close/>
                </a:path>
                <a:path w="227965" h="266064">
                  <a:moveTo>
                    <a:pt x="87464" y="105549"/>
                  </a:moveTo>
                  <a:lnTo>
                    <a:pt x="60526" y="102257"/>
                  </a:lnTo>
                  <a:lnTo>
                    <a:pt x="39661" y="92842"/>
                  </a:lnTo>
                  <a:lnTo>
                    <a:pt x="26179" y="77993"/>
                  </a:lnTo>
                  <a:lnTo>
                    <a:pt x="21394" y="58398"/>
                  </a:lnTo>
                  <a:lnTo>
                    <a:pt x="26179" y="38952"/>
                  </a:lnTo>
                  <a:lnTo>
                    <a:pt x="39661" y="24008"/>
                  </a:lnTo>
                  <a:lnTo>
                    <a:pt x="60526" y="14417"/>
                  </a:lnTo>
                  <a:lnTo>
                    <a:pt x="87464" y="11030"/>
                  </a:lnTo>
                  <a:lnTo>
                    <a:pt x="114167" y="14417"/>
                  </a:lnTo>
                  <a:lnTo>
                    <a:pt x="134933" y="24008"/>
                  </a:lnTo>
                  <a:lnTo>
                    <a:pt x="139621" y="29198"/>
                  </a:lnTo>
                  <a:lnTo>
                    <a:pt x="87464" y="29198"/>
                  </a:lnTo>
                  <a:lnTo>
                    <a:pt x="69631" y="31206"/>
                  </a:lnTo>
                  <a:lnTo>
                    <a:pt x="55807" y="37147"/>
                  </a:lnTo>
                  <a:lnTo>
                    <a:pt x="46906" y="46414"/>
                  </a:lnTo>
                  <a:lnTo>
                    <a:pt x="43844" y="58398"/>
                  </a:lnTo>
                  <a:lnTo>
                    <a:pt x="46906" y="70443"/>
                  </a:lnTo>
                  <a:lnTo>
                    <a:pt x="55807" y="79648"/>
                  </a:lnTo>
                  <a:lnTo>
                    <a:pt x="69631" y="85529"/>
                  </a:lnTo>
                  <a:lnTo>
                    <a:pt x="87464" y="87597"/>
                  </a:lnTo>
                  <a:lnTo>
                    <a:pt x="139701" y="87597"/>
                  </a:lnTo>
                  <a:lnTo>
                    <a:pt x="134933" y="92842"/>
                  </a:lnTo>
                  <a:lnTo>
                    <a:pt x="114167" y="102257"/>
                  </a:lnTo>
                  <a:lnTo>
                    <a:pt x="87464" y="105549"/>
                  </a:lnTo>
                  <a:close/>
                </a:path>
                <a:path w="227965" h="266064">
                  <a:moveTo>
                    <a:pt x="139701" y="87597"/>
                  </a:moveTo>
                  <a:lnTo>
                    <a:pt x="87464" y="87597"/>
                  </a:lnTo>
                  <a:lnTo>
                    <a:pt x="104851" y="85529"/>
                  </a:lnTo>
                  <a:lnTo>
                    <a:pt x="118545" y="79648"/>
                  </a:lnTo>
                  <a:lnTo>
                    <a:pt x="127553" y="70443"/>
                  </a:lnTo>
                  <a:lnTo>
                    <a:pt x="130879" y="58398"/>
                  </a:lnTo>
                  <a:lnTo>
                    <a:pt x="127553" y="46414"/>
                  </a:lnTo>
                  <a:lnTo>
                    <a:pt x="118545" y="37147"/>
                  </a:lnTo>
                  <a:lnTo>
                    <a:pt x="104851" y="31206"/>
                  </a:lnTo>
                  <a:lnTo>
                    <a:pt x="87464" y="29198"/>
                  </a:lnTo>
                  <a:lnTo>
                    <a:pt x="139621" y="29198"/>
                  </a:lnTo>
                  <a:lnTo>
                    <a:pt x="148430" y="38952"/>
                  </a:lnTo>
                  <a:lnTo>
                    <a:pt x="153328" y="58398"/>
                  </a:lnTo>
                  <a:lnTo>
                    <a:pt x="148430" y="77993"/>
                  </a:lnTo>
                  <a:lnTo>
                    <a:pt x="139701" y="87597"/>
                  </a:lnTo>
                  <a:close/>
                </a:path>
                <a:path w="227965" h="266064">
                  <a:moveTo>
                    <a:pt x="38957" y="145468"/>
                  </a:moveTo>
                  <a:lnTo>
                    <a:pt x="3167" y="145468"/>
                  </a:lnTo>
                  <a:lnTo>
                    <a:pt x="0" y="125881"/>
                  </a:lnTo>
                  <a:lnTo>
                    <a:pt x="39964" y="125573"/>
                  </a:lnTo>
                  <a:lnTo>
                    <a:pt x="83840" y="124556"/>
                  </a:lnTo>
                  <a:lnTo>
                    <a:pt x="129105" y="122200"/>
                  </a:lnTo>
                  <a:lnTo>
                    <a:pt x="173238" y="117878"/>
                  </a:lnTo>
                  <a:lnTo>
                    <a:pt x="174937" y="135398"/>
                  </a:lnTo>
                  <a:lnTo>
                    <a:pt x="156888" y="138061"/>
                  </a:lnTo>
                  <a:lnTo>
                    <a:pt x="138572" y="140237"/>
                  </a:lnTo>
                  <a:lnTo>
                    <a:pt x="120121" y="141968"/>
                  </a:lnTo>
                  <a:lnTo>
                    <a:pt x="101662" y="143292"/>
                  </a:lnTo>
                  <a:lnTo>
                    <a:pt x="101662" y="144481"/>
                  </a:lnTo>
                  <a:lnTo>
                    <a:pt x="78148" y="144481"/>
                  </a:lnTo>
                  <a:lnTo>
                    <a:pt x="58230" y="145122"/>
                  </a:lnTo>
                  <a:lnTo>
                    <a:pt x="38957" y="145468"/>
                  </a:lnTo>
                  <a:close/>
                </a:path>
                <a:path w="227965" h="266064">
                  <a:moveTo>
                    <a:pt x="101662" y="197040"/>
                  </a:moveTo>
                  <a:lnTo>
                    <a:pt x="78148" y="197040"/>
                  </a:lnTo>
                  <a:lnTo>
                    <a:pt x="78148" y="144481"/>
                  </a:lnTo>
                  <a:lnTo>
                    <a:pt x="101662" y="144481"/>
                  </a:lnTo>
                  <a:lnTo>
                    <a:pt x="101662" y="197040"/>
                  </a:lnTo>
                  <a:close/>
                </a:path>
                <a:path w="227965" h="266064">
                  <a:moveTo>
                    <a:pt x="227453" y="265604"/>
                  </a:moveTo>
                  <a:lnTo>
                    <a:pt x="38336" y="265604"/>
                  </a:lnTo>
                  <a:lnTo>
                    <a:pt x="38336" y="186226"/>
                  </a:lnTo>
                  <a:lnTo>
                    <a:pt x="61841" y="186226"/>
                  </a:lnTo>
                  <a:lnTo>
                    <a:pt x="61841" y="245706"/>
                  </a:lnTo>
                  <a:lnTo>
                    <a:pt x="227453" y="245706"/>
                  </a:lnTo>
                  <a:lnTo>
                    <a:pt x="227453" y="26560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259580" y="4224992"/>
              <a:ext cx="233957" cy="272060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8572409" y="4894802"/>
            <a:ext cx="2156460" cy="612140"/>
            <a:chOff x="8572409" y="4894802"/>
            <a:chExt cx="2156460" cy="612140"/>
          </a:xfrm>
        </p:grpSpPr>
        <p:sp>
          <p:nvSpPr>
            <p:cNvPr id="136" name="object 136"/>
            <p:cNvSpPr/>
            <p:nvPr/>
          </p:nvSpPr>
          <p:spPr>
            <a:xfrm>
              <a:off x="8572409" y="4894802"/>
              <a:ext cx="2156460" cy="612140"/>
            </a:xfrm>
            <a:custGeom>
              <a:avLst/>
              <a:gdLst/>
              <a:ahLst/>
              <a:cxnLst/>
              <a:rect l="l" t="t" r="r" b="b"/>
              <a:pathLst>
                <a:path w="2156459" h="612139">
                  <a:moveTo>
                    <a:pt x="0" y="418896"/>
                  </a:moveTo>
                  <a:lnTo>
                    <a:pt x="0" y="192631"/>
                  </a:lnTo>
                  <a:lnTo>
                    <a:pt x="3731" y="154875"/>
                  </a:lnTo>
                  <a:lnTo>
                    <a:pt x="32334" y="85759"/>
                  </a:lnTo>
                  <a:lnTo>
                    <a:pt x="85682" y="32364"/>
                  </a:lnTo>
                  <a:lnTo>
                    <a:pt x="154737" y="3735"/>
                  </a:lnTo>
                  <a:lnTo>
                    <a:pt x="192459" y="0"/>
                  </a:lnTo>
                  <a:lnTo>
                    <a:pt x="1963420" y="0"/>
                  </a:lnTo>
                  <a:lnTo>
                    <a:pt x="2037072" y="14663"/>
                  </a:lnTo>
                  <a:lnTo>
                    <a:pt x="2099512" y="56420"/>
                  </a:lnTo>
                  <a:lnTo>
                    <a:pt x="2141233" y="118914"/>
                  </a:lnTo>
                  <a:lnTo>
                    <a:pt x="2155883" y="192631"/>
                  </a:lnTo>
                  <a:lnTo>
                    <a:pt x="2155883" y="418896"/>
                  </a:lnTo>
                  <a:lnTo>
                    <a:pt x="2141233" y="492614"/>
                  </a:lnTo>
                  <a:lnTo>
                    <a:pt x="2099512" y="555107"/>
                  </a:lnTo>
                  <a:lnTo>
                    <a:pt x="2037072" y="596865"/>
                  </a:lnTo>
                  <a:lnTo>
                    <a:pt x="1963420" y="611528"/>
                  </a:lnTo>
                  <a:lnTo>
                    <a:pt x="192459" y="611528"/>
                  </a:lnTo>
                  <a:lnTo>
                    <a:pt x="118808" y="596865"/>
                  </a:lnTo>
                  <a:lnTo>
                    <a:pt x="56371" y="555107"/>
                  </a:lnTo>
                  <a:lnTo>
                    <a:pt x="14649" y="492614"/>
                  </a:lnTo>
                  <a:lnTo>
                    <a:pt x="0" y="418896"/>
                  </a:lnTo>
                  <a:close/>
                </a:path>
              </a:pathLst>
            </a:custGeom>
            <a:solidFill>
              <a:srgbClr val="3352D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78049" y="5028043"/>
              <a:ext cx="1318895" cy="328295"/>
            </a:xfrm>
            <a:custGeom>
              <a:avLst/>
              <a:gdLst/>
              <a:ahLst/>
              <a:cxnLst/>
              <a:rect l="l" t="t" r="r" b="b"/>
              <a:pathLst>
                <a:path w="1318895" h="328295">
                  <a:moveTo>
                    <a:pt x="200012" y="127127"/>
                  </a:moveTo>
                  <a:lnTo>
                    <a:pt x="155143" y="101295"/>
                  </a:lnTo>
                  <a:lnTo>
                    <a:pt x="129463" y="63487"/>
                  </a:lnTo>
                  <a:lnTo>
                    <a:pt x="125247" y="34607"/>
                  </a:lnTo>
                  <a:lnTo>
                    <a:pt x="125247" y="10934"/>
                  </a:lnTo>
                  <a:lnTo>
                    <a:pt x="78701" y="10934"/>
                  </a:lnTo>
                  <a:lnTo>
                    <a:pt x="78701" y="34607"/>
                  </a:lnTo>
                  <a:lnTo>
                    <a:pt x="74002" y="65620"/>
                  </a:lnTo>
                  <a:lnTo>
                    <a:pt x="59715" y="93726"/>
                  </a:lnTo>
                  <a:lnTo>
                    <a:pt x="35229" y="116865"/>
                  </a:lnTo>
                  <a:lnTo>
                    <a:pt x="0" y="132981"/>
                  </a:lnTo>
                  <a:lnTo>
                    <a:pt x="23901" y="169379"/>
                  </a:lnTo>
                  <a:lnTo>
                    <a:pt x="50228" y="158064"/>
                  </a:lnTo>
                  <a:lnTo>
                    <a:pt x="72034" y="142595"/>
                  </a:lnTo>
                  <a:lnTo>
                    <a:pt x="89344" y="123494"/>
                  </a:lnTo>
                  <a:lnTo>
                    <a:pt x="102222" y="101295"/>
                  </a:lnTo>
                  <a:lnTo>
                    <a:pt x="114820" y="121158"/>
                  </a:lnTo>
                  <a:lnTo>
                    <a:pt x="131267" y="138252"/>
                  </a:lnTo>
                  <a:lnTo>
                    <a:pt x="151599" y="152171"/>
                  </a:lnTo>
                  <a:lnTo>
                    <a:pt x="175844" y="162509"/>
                  </a:lnTo>
                  <a:lnTo>
                    <a:pt x="200012" y="127127"/>
                  </a:lnTo>
                  <a:close/>
                </a:path>
                <a:path w="1318895" h="328295">
                  <a:moveTo>
                    <a:pt x="278460" y="0"/>
                  </a:moveTo>
                  <a:lnTo>
                    <a:pt x="232689" y="0"/>
                  </a:lnTo>
                  <a:lnTo>
                    <a:pt x="232689" y="48996"/>
                  </a:lnTo>
                  <a:lnTo>
                    <a:pt x="171272" y="48996"/>
                  </a:lnTo>
                  <a:lnTo>
                    <a:pt x="171272" y="85382"/>
                  </a:lnTo>
                  <a:lnTo>
                    <a:pt x="232689" y="85382"/>
                  </a:lnTo>
                  <a:lnTo>
                    <a:pt x="232689" y="166966"/>
                  </a:lnTo>
                  <a:lnTo>
                    <a:pt x="278460" y="166966"/>
                  </a:lnTo>
                  <a:lnTo>
                    <a:pt x="278460" y="0"/>
                  </a:lnTo>
                  <a:close/>
                </a:path>
                <a:path w="1318895" h="328295">
                  <a:moveTo>
                    <a:pt x="287870" y="287997"/>
                  </a:moveTo>
                  <a:lnTo>
                    <a:pt x="106426" y="287997"/>
                  </a:lnTo>
                  <a:lnTo>
                    <a:pt x="106426" y="268135"/>
                  </a:lnTo>
                  <a:lnTo>
                    <a:pt x="278460" y="268135"/>
                  </a:lnTo>
                  <a:lnTo>
                    <a:pt x="278460" y="180327"/>
                  </a:lnTo>
                  <a:lnTo>
                    <a:pt x="60769" y="180327"/>
                  </a:lnTo>
                  <a:lnTo>
                    <a:pt x="60769" y="215836"/>
                  </a:lnTo>
                  <a:lnTo>
                    <a:pt x="232943" y="215836"/>
                  </a:lnTo>
                  <a:lnTo>
                    <a:pt x="232943" y="234543"/>
                  </a:lnTo>
                  <a:lnTo>
                    <a:pt x="61290" y="234543"/>
                  </a:lnTo>
                  <a:lnTo>
                    <a:pt x="61290" y="324142"/>
                  </a:lnTo>
                  <a:lnTo>
                    <a:pt x="287870" y="324142"/>
                  </a:lnTo>
                  <a:lnTo>
                    <a:pt x="287870" y="287997"/>
                  </a:lnTo>
                  <a:close/>
                </a:path>
                <a:path w="1318895" h="328295">
                  <a:moveTo>
                    <a:pt x="526161" y="167601"/>
                  </a:moveTo>
                  <a:lnTo>
                    <a:pt x="521817" y="139725"/>
                  </a:lnTo>
                  <a:lnTo>
                    <a:pt x="521754" y="139280"/>
                  </a:lnTo>
                  <a:lnTo>
                    <a:pt x="520433" y="130822"/>
                  </a:lnTo>
                  <a:lnTo>
                    <a:pt x="488124" y="135343"/>
                  </a:lnTo>
                  <a:lnTo>
                    <a:pt x="455853" y="137998"/>
                  </a:lnTo>
                  <a:lnTo>
                    <a:pt x="421601" y="139280"/>
                  </a:lnTo>
                  <a:lnTo>
                    <a:pt x="383362" y="139725"/>
                  </a:lnTo>
                  <a:lnTo>
                    <a:pt x="383362" y="112496"/>
                  </a:lnTo>
                  <a:lnTo>
                    <a:pt x="489534" y="112496"/>
                  </a:lnTo>
                  <a:lnTo>
                    <a:pt x="489534" y="15011"/>
                  </a:lnTo>
                  <a:lnTo>
                    <a:pt x="337845" y="15011"/>
                  </a:lnTo>
                  <a:lnTo>
                    <a:pt x="337845" y="51663"/>
                  </a:lnTo>
                  <a:lnTo>
                    <a:pt x="444144" y="51663"/>
                  </a:lnTo>
                  <a:lnTo>
                    <a:pt x="444144" y="77749"/>
                  </a:lnTo>
                  <a:lnTo>
                    <a:pt x="338226" y="77749"/>
                  </a:lnTo>
                  <a:lnTo>
                    <a:pt x="338226" y="177406"/>
                  </a:lnTo>
                  <a:lnTo>
                    <a:pt x="366966" y="177406"/>
                  </a:lnTo>
                  <a:lnTo>
                    <a:pt x="412203" y="177063"/>
                  </a:lnTo>
                  <a:lnTo>
                    <a:pt x="452132" y="175704"/>
                  </a:lnTo>
                  <a:lnTo>
                    <a:pt x="489280" y="172732"/>
                  </a:lnTo>
                  <a:lnTo>
                    <a:pt x="526161" y="167601"/>
                  </a:lnTo>
                  <a:close/>
                </a:path>
                <a:path w="1318895" h="328295">
                  <a:moveTo>
                    <a:pt x="594944" y="196621"/>
                  </a:moveTo>
                  <a:lnTo>
                    <a:pt x="549173" y="196621"/>
                  </a:lnTo>
                  <a:lnTo>
                    <a:pt x="549173" y="224993"/>
                  </a:lnTo>
                  <a:lnTo>
                    <a:pt x="549173" y="260248"/>
                  </a:lnTo>
                  <a:lnTo>
                    <a:pt x="549173" y="287362"/>
                  </a:lnTo>
                  <a:lnTo>
                    <a:pt x="421640" y="287362"/>
                  </a:lnTo>
                  <a:lnTo>
                    <a:pt x="421640" y="260248"/>
                  </a:lnTo>
                  <a:lnTo>
                    <a:pt x="549173" y="260248"/>
                  </a:lnTo>
                  <a:lnTo>
                    <a:pt x="549173" y="224993"/>
                  </a:lnTo>
                  <a:lnTo>
                    <a:pt x="421640" y="224993"/>
                  </a:lnTo>
                  <a:lnTo>
                    <a:pt x="421640" y="196621"/>
                  </a:lnTo>
                  <a:lnTo>
                    <a:pt x="375983" y="196621"/>
                  </a:lnTo>
                  <a:lnTo>
                    <a:pt x="375983" y="324142"/>
                  </a:lnTo>
                  <a:lnTo>
                    <a:pt x="594944" y="324142"/>
                  </a:lnTo>
                  <a:lnTo>
                    <a:pt x="594944" y="287362"/>
                  </a:lnTo>
                  <a:lnTo>
                    <a:pt x="594944" y="260248"/>
                  </a:lnTo>
                  <a:lnTo>
                    <a:pt x="594944" y="224993"/>
                  </a:lnTo>
                  <a:lnTo>
                    <a:pt x="594944" y="196621"/>
                  </a:lnTo>
                  <a:close/>
                </a:path>
                <a:path w="1318895" h="328295">
                  <a:moveTo>
                    <a:pt x="594944" y="508"/>
                  </a:moveTo>
                  <a:lnTo>
                    <a:pt x="548919" y="508"/>
                  </a:lnTo>
                  <a:lnTo>
                    <a:pt x="548919" y="182994"/>
                  </a:lnTo>
                  <a:lnTo>
                    <a:pt x="594944" y="182994"/>
                  </a:lnTo>
                  <a:lnTo>
                    <a:pt x="594944" y="508"/>
                  </a:lnTo>
                  <a:close/>
                </a:path>
                <a:path w="1318895" h="328295">
                  <a:moveTo>
                    <a:pt x="984986" y="48856"/>
                  </a:moveTo>
                  <a:lnTo>
                    <a:pt x="939850" y="48856"/>
                  </a:lnTo>
                  <a:lnTo>
                    <a:pt x="939850" y="92519"/>
                  </a:lnTo>
                  <a:lnTo>
                    <a:pt x="984986" y="92519"/>
                  </a:lnTo>
                  <a:lnTo>
                    <a:pt x="984986" y="48856"/>
                  </a:lnTo>
                  <a:close/>
                </a:path>
                <a:path w="1318895" h="328295">
                  <a:moveTo>
                    <a:pt x="986510" y="221335"/>
                  </a:moveTo>
                  <a:lnTo>
                    <a:pt x="757389" y="221335"/>
                  </a:lnTo>
                  <a:lnTo>
                    <a:pt x="757389" y="256908"/>
                  </a:lnTo>
                  <a:lnTo>
                    <a:pt x="940612" y="256908"/>
                  </a:lnTo>
                  <a:lnTo>
                    <a:pt x="940612" y="328066"/>
                  </a:lnTo>
                  <a:lnTo>
                    <a:pt x="986510" y="328066"/>
                  </a:lnTo>
                  <a:lnTo>
                    <a:pt x="986510" y="256908"/>
                  </a:lnTo>
                  <a:lnTo>
                    <a:pt x="986510" y="221335"/>
                  </a:lnTo>
                  <a:close/>
                </a:path>
                <a:path w="1318895" h="328295">
                  <a:moveTo>
                    <a:pt x="1022883" y="159715"/>
                  </a:moveTo>
                  <a:lnTo>
                    <a:pt x="896112" y="159715"/>
                  </a:lnTo>
                  <a:lnTo>
                    <a:pt x="896112" y="128587"/>
                  </a:lnTo>
                  <a:lnTo>
                    <a:pt x="984986" y="128587"/>
                  </a:lnTo>
                  <a:lnTo>
                    <a:pt x="984986" y="93014"/>
                  </a:lnTo>
                  <a:lnTo>
                    <a:pt x="806094" y="93014"/>
                  </a:lnTo>
                  <a:lnTo>
                    <a:pt x="806094" y="48539"/>
                  </a:lnTo>
                  <a:lnTo>
                    <a:pt x="984986" y="48539"/>
                  </a:lnTo>
                  <a:lnTo>
                    <a:pt x="984986" y="12966"/>
                  </a:lnTo>
                  <a:lnTo>
                    <a:pt x="761199" y="12966"/>
                  </a:lnTo>
                  <a:lnTo>
                    <a:pt x="761199" y="48539"/>
                  </a:lnTo>
                  <a:lnTo>
                    <a:pt x="761199" y="93014"/>
                  </a:lnTo>
                  <a:lnTo>
                    <a:pt x="761199" y="128587"/>
                  </a:lnTo>
                  <a:lnTo>
                    <a:pt x="850087" y="128587"/>
                  </a:lnTo>
                  <a:lnTo>
                    <a:pt x="850087" y="159715"/>
                  </a:lnTo>
                  <a:lnTo>
                    <a:pt x="724331" y="159715"/>
                  </a:lnTo>
                  <a:lnTo>
                    <a:pt x="724331" y="196494"/>
                  </a:lnTo>
                  <a:lnTo>
                    <a:pt x="1022883" y="196494"/>
                  </a:lnTo>
                  <a:lnTo>
                    <a:pt x="1022883" y="159715"/>
                  </a:lnTo>
                  <a:close/>
                </a:path>
                <a:path w="1318895" h="328295">
                  <a:moveTo>
                    <a:pt x="1241463" y="150291"/>
                  </a:moveTo>
                  <a:lnTo>
                    <a:pt x="1207960" y="133553"/>
                  </a:lnTo>
                  <a:lnTo>
                    <a:pt x="1195184" y="121018"/>
                  </a:lnTo>
                  <a:lnTo>
                    <a:pt x="1184554" y="110604"/>
                  </a:lnTo>
                  <a:lnTo>
                    <a:pt x="1170800" y="83667"/>
                  </a:lnTo>
                  <a:lnTo>
                    <a:pt x="1166190" y="54978"/>
                  </a:lnTo>
                  <a:lnTo>
                    <a:pt x="1231417" y="54978"/>
                  </a:lnTo>
                  <a:lnTo>
                    <a:pt x="1231417" y="18453"/>
                  </a:lnTo>
                  <a:lnTo>
                    <a:pt x="1053909" y="18453"/>
                  </a:lnTo>
                  <a:lnTo>
                    <a:pt x="1053909" y="54978"/>
                  </a:lnTo>
                  <a:lnTo>
                    <a:pt x="1119517" y="54978"/>
                  </a:lnTo>
                  <a:lnTo>
                    <a:pt x="1114691" y="85521"/>
                  </a:lnTo>
                  <a:lnTo>
                    <a:pt x="1100289" y="114338"/>
                  </a:lnTo>
                  <a:lnTo>
                    <a:pt x="1075817" y="138760"/>
                  </a:lnTo>
                  <a:lnTo>
                    <a:pt x="1040815" y="156146"/>
                  </a:lnTo>
                  <a:lnTo>
                    <a:pt x="1064336" y="192417"/>
                  </a:lnTo>
                  <a:lnTo>
                    <a:pt x="1090930" y="180594"/>
                  </a:lnTo>
                  <a:lnTo>
                    <a:pt x="1112939" y="164312"/>
                  </a:lnTo>
                  <a:lnTo>
                    <a:pt x="1130427" y="144221"/>
                  </a:lnTo>
                  <a:lnTo>
                    <a:pt x="1143431" y="121018"/>
                  </a:lnTo>
                  <a:lnTo>
                    <a:pt x="1156119" y="141973"/>
                  </a:lnTo>
                  <a:lnTo>
                    <a:pt x="1172883" y="160121"/>
                  </a:lnTo>
                  <a:lnTo>
                    <a:pt x="1193761" y="174891"/>
                  </a:lnTo>
                  <a:lnTo>
                    <a:pt x="1218831" y="185674"/>
                  </a:lnTo>
                  <a:lnTo>
                    <a:pt x="1241463" y="150291"/>
                  </a:lnTo>
                  <a:close/>
                </a:path>
                <a:path w="1318895" h="328295">
                  <a:moveTo>
                    <a:pt x="1318514" y="209727"/>
                  </a:moveTo>
                  <a:lnTo>
                    <a:pt x="1093584" y="209727"/>
                  </a:lnTo>
                  <a:lnTo>
                    <a:pt x="1093584" y="246507"/>
                  </a:lnTo>
                  <a:lnTo>
                    <a:pt x="1272743" y="246507"/>
                  </a:lnTo>
                  <a:lnTo>
                    <a:pt x="1272743" y="327825"/>
                  </a:lnTo>
                  <a:lnTo>
                    <a:pt x="1318514" y="327825"/>
                  </a:lnTo>
                  <a:lnTo>
                    <a:pt x="1318514" y="209727"/>
                  </a:lnTo>
                  <a:close/>
                </a:path>
                <a:path w="1318895" h="328295">
                  <a:moveTo>
                    <a:pt x="1318514" y="0"/>
                  </a:moveTo>
                  <a:lnTo>
                    <a:pt x="1272743" y="0"/>
                  </a:lnTo>
                  <a:lnTo>
                    <a:pt x="1272743" y="78892"/>
                  </a:lnTo>
                  <a:lnTo>
                    <a:pt x="1222006" y="78892"/>
                  </a:lnTo>
                  <a:lnTo>
                    <a:pt x="1222006" y="116446"/>
                  </a:lnTo>
                  <a:lnTo>
                    <a:pt x="1272743" y="116446"/>
                  </a:lnTo>
                  <a:lnTo>
                    <a:pt x="1272743" y="195338"/>
                  </a:lnTo>
                  <a:lnTo>
                    <a:pt x="1318514" y="195338"/>
                  </a:lnTo>
                  <a:lnTo>
                    <a:pt x="1318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1193770" y="5052148"/>
            <a:ext cx="742315" cy="280035"/>
            <a:chOff x="11193770" y="5052148"/>
            <a:chExt cx="742315" cy="280035"/>
          </a:xfrm>
        </p:grpSpPr>
        <p:sp>
          <p:nvSpPr>
            <p:cNvPr id="139" name="object 139"/>
            <p:cNvSpPr/>
            <p:nvPr/>
          </p:nvSpPr>
          <p:spPr>
            <a:xfrm>
              <a:off x="11196986" y="5056702"/>
              <a:ext cx="217804" cy="272415"/>
            </a:xfrm>
            <a:custGeom>
              <a:avLst/>
              <a:gdLst/>
              <a:ahLst/>
              <a:cxnLst/>
              <a:rect l="l" t="t" r="r" b="b"/>
              <a:pathLst>
                <a:path w="217804" h="272414">
                  <a:moveTo>
                    <a:pt x="217709" y="109226"/>
                  </a:moveTo>
                  <a:lnTo>
                    <a:pt x="195260" y="109226"/>
                  </a:lnTo>
                  <a:lnTo>
                    <a:pt x="195260" y="0"/>
                  </a:lnTo>
                  <a:lnTo>
                    <a:pt x="217709" y="0"/>
                  </a:lnTo>
                  <a:lnTo>
                    <a:pt x="217709" y="109226"/>
                  </a:lnTo>
                  <a:close/>
                </a:path>
                <a:path w="217804" h="272414">
                  <a:moveTo>
                    <a:pt x="156293" y="257602"/>
                  </a:moveTo>
                  <a:lnTo>
                    <a:pt x="134480" y="257602"/>
                  </a:lnTo>
                  <a:lnTo>
                    <a:pt x="134480" y="6056"/>
                  </a:lnTo>
                  <a:lnTo>
                    <a:pt x="156293" y="6056"/>
                  </a:lnTo>
                  <a:lnTo>
                    <a:pt x="156293" y="109226"/>
                  </a:lnTo>
                  <a:lnTo>
                    <a:pt x="217709" y="109226"/>
                  </a:lnTo>
                  <a:lnTo>
                    <a:pt x="217709" y="129125"/>
                  </a:lnTo>
                  <a:lnTo>
                    <a:pt x="156293" y="129125"/>
                  </a:lnTo>
                  <a:lnTo>
                    <a:pt x="156293" y="257602"/>
                  </a:lnTo>
                  <a:close/>
                </a:path>
                <a:path w="217804" h="272414">
                  <a:moveTo>
                    <a:pt x="217709" y="271877"/>
                  </a:moveTo>
                  <a:lnTo>
                    <a:pt x="195260" y="271877"/>
                  </a:lnTo>
                  <a:lnTo>
                    <a:pt x="195260" y="129125"/>
                  </a:lnTo>
                  <a:lnTo>
                    <a:pt x="217709" y="129125"/>
                  </a:lnTo>
                  <a:lnTo>
                    <a:pt x="217709" y="271877"/>
                  </a:lnTo>
                  <a:close/>
                </a:path>
                <a:path w="217804" h="272414">
                  <a:moveTo>
                    <a:pt x="17154" y="204611"/>
                  </a:moveTo>
                  <a:lnTo>
                    <a:pt x="0" y="204611"/>
                  </a:lnTo>
                  <a:lnTo>
                    <a:pt x="0" y="33308"/>
                  </a:lnTo>
                  <a:lnTo>
                    <a:pt x="99748" y="33308"/>
                  </a:lnTo>
                  <a:lnTo>
                    <a:pt x="99748" y="52991"/>
                  </a:lnTo>
                  <a:lnTo>
                    <a:pt x="23507" y="52991"/>
                  </a:lnTo>
                  <a:lnTo>
                    <a:pt x="23507" y="184063"/>
                  </a:lnTo>
                  <a:lnTo>
                    <a:pt x="115816" y="184063"/>
                  </a:lnTo>
                  <a:lnTo>
                    <a:pt x="117114" y="196391"/>
                  </a:lnTo>
                  <a:lnTo>
                    <a:pt x="93752" y="200565"/>
                  </a:lnTo>
                  <a:lnTo>
                    <a:pt x="70469" y="203016"/>
                  </a:lnTo>
                  <a:lnTo>
                    <a:pt x="45519" y="204209"/>
                  </a:lnTo>
                  <a:lnTo>
                    <a:pt x="17154" y="204611"/>
                  </a:lnTo>
                  <a:close/>
                </a:path>
                <a:path w="217804" h="272414">
                  <a:moveTo>
                    <a:pt x="115816" y="184063"/>
                  </a:moveTo>
                  <a:lnTo>
                    <a:pt x="23507" y="184063"/>
                  </a:lnTo>
                  <a:lnTo>
                    <a:pt x="49164" y="183667"/>
                  </a:lnTo>
                  <a:lnTo>
                    <a:pt x="71991" y="182441"/>
                  </a:lnTo>
                  <a:lnTo>
                    <a:pt x="93449" y="180079"/>
                  </a:lnTo>
                  <a:lnTo>
                    <a:pt x="114996" y="176277"/>
                  </a:lnTo>
                  <a:lnTo>
                    <a:pt x="115774" y="183667"/>
                  </a:lnTo>
                  <a:lnTo>
                    <a:pt x="115816" y="18406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331466" y="5056702"/>
              <a:ext cx="83820" cy="272415"/>
            </a:xfrm>
            <a:custGeom>
              <a:avLst/>
              <a:gdLst/>
              <a:ahLst/>
              <a:cxnLst/>
              <a:rect l="l" t="t" r="r" b="b"/>
              <a:pathLst>
                <a:path w="83820" h="272414">
                  <a:moveTo>
                    <a:pt x="60780" y="109226"/>
                  </a:moveTo>
                  <a:lnTo>
                    <a:pt x="21813" y="109226"/>
                  </a:lnTo>
                  <a:lnTo>
                    <a:pt x="21813" y="6056"/>
                  </a:lnTo>
                  <a:lnTo>
                    <a:pt x="0" y="6056"/>
                  </a:lnTo>
                  <a:lnTo>
                    <a:pt x="0" y="257602"/>
                  </a:lnTo>
                  <a:lnTo>
                    <a:pt x="21813" y="257602"/>
                  </a:lnTo>
                  <a:lnTo>
                    <a:pt x="21813" y="129125"/>
                  </a:lnTo>
                  <a:lnTo>
                    <a:pt x="60780" y="129125"/>
                  </a:lnTo>
                  <a:lnTo>
                    <a:pt x="60780" y="271877"/>
                  </a:lnTo>
                  <a:lnTo>
                    <a:pt x="83229" y="271877"/>
                  </a:lnTo>
                  <a:lnTo>
                    <a:pt x="83229" y="0"/>
                  </a:lnTo>
                  <a:lnTo>
                    <a:pt x="60780" y="0"/>
                  </a:lnTo>
                  <a:lnTo>
                    <a:pt x="60780" y="109226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3770" y="5086794"/>
              <a:ext cx="123547" cy="177735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1446895" y="5055404"/>
              <a:ext cx="247650" cy="273685"/>
            </a:xfrm>
            <a:custGeom>
              <a:avLst/>
              <a:gdLst/>
              <a:ahLst/>
              <a:cxnLst/>
              <a:rect l="l" t="t" r="r" b="b"/>
              <a:pathLst>
                <a:path w="247650" h="273685">
                  <a:moveTo>
                    <a:pt x="91065" y="30496"/>
                  </a:moveTo>
                  <a:lnTo>
                    <a:pt x="67769" y="30496"/>
                  </a:lnTo>
                  <a:lnTo>
                    <a:pt x="67769" y="0"/>
                  </a:lnTo>
                  <a:lnTo>
                    <a:pt x="91065" y="0"/>
                  </a:lnTo>
                  <a:lnTo>
                    <a:pt x="91065" y="30496"/>
                  </a:lnTo>
                  <a:close/>
                </a:path>
                <a:path w="247650" h="273685">
                  <a:moveTo>
                    <a:pt x="158623" y="49962"/>
                  </a:moveTo>
                  <a:lnTo>
                    <a:pt x="0" y="49962"/>
                  </a:lnTo>
                  <a:lnTo>
                    <a:pt x="0" y="30496"/>
                  </a:lnTo>
                  <a:lnTo>
                    <a:pt x="158623" y="30496"/>
                  </a:lnTo>
                  <a:lnTo>
                    <a:pt x="158623" y="49962"/>
                  </a:lnTo>
                  <a:close/>
                </a:path>
                <a:path w="247650" h="273685">
                  <a:moveTo>
                    <a:pt x="207544" y="171085"/>
                  </a:moveTo>
                  <a:lnTo>
                    <a:pt x="184036" y="171085"/>
                  </a:lnTo>
                  <a:lnTo>
                    <a:pt x="184036" y="1297"/>
                  </a:lnTo>
                  <a:lnTo>
                    <a:pt x="207544" y="1297"/>
                  </a:lnTo>
                  <a:lnTo>
                    <a:pt x="207544" y="76782"/>
                  </a:lnTo>
                  <a:lnTo>
                    <a:pt x="247570" y="76782"/>
                  </a:lnTo>
                  <a:lnTo>
                    <a:pt x="247570" y="96898"/>
                  </a:lnTo>
                  <a:lnTo>
                    <a:pt x="207544" y="96898"/>
                  </a:lnTo>
                  <a:lnTo>
                    <a:pt x="207544" y="171085"/>
                  </a:lnTo>
                  <a:close/>
                </a:path>
                <a:path w="247650" h="273685">
                  <a:moveTo>
                    <a:pt x="79416" y="162217"/>
                  </a:moveTo>
                  <a:lnTo>
                    <a:pt x="53100" y="158746"/>
                  </a:lnTo>
                  <a:lnTo>
                    <a:pt x="32798" y="148888"/>
                  </a:lnTo>
                  <a:lnTo>
                    <a:pt x="19764" y="133475"/>
                  </a:lnTo>
                  <a:lnTo>
                    <a:pt x="15247" y="113336"/>
                  </a:lnTo>
                  <a:lnTo>
                    <a:pt x="19764" y="93103"/>
                  </a:lnTo>
                  <a:lnTo>
                    <a:pt x="32798" y="77675"/>
                  </a:lnTo>
                  <a:lnTo>
                    <a:pt x="53100" y="67803"/>
                  </a:lnTo>
                  <a:lnTo>
                    <a:pt x="79416" y="64237"/>
                  </a:lnTo>
                  <a:lnTo>
                    <a:pt x="105462" y="67803"/>
                  </a:lnTo>
                  <a:lnTo>
                    <a:pt x="125611" y="77675"/>
                  </a:lnTo>
                  <a:lnTo>
                    <a:pt x="129976" y="82839"/>
                  </a:lnTo>
                  <a:lnTo>
                    <a:pt x="79416" y="82839"/>
                  </a:lnTo>
                  <a:lnTo>
                    <a:pt x="62236" y="85110"/>
                  </a:lnTo>
                  <a:lnTo>
                    <a:pt x="49026" y="91274"/>
                  </a:lnTo>
                  <a:lnTo>
                    <a:pt x="40581" y="100845"/>
                  </a:lnTo>
                  <a:lnTo>
                    <a:pt x="37696" y="113336"/>
                  </a:lnTo>
                  <a:lnTo>
                    <a:pt x="40581" y="125665"/>
                  </a:lnTo>
                  <a:lnTo>
                    <a:pt x="49026" y="135073"/>
                  </a:lnTo>
                  <a:lnTo>
                    <a:pt x="62236" y="141075"/>
                  </a:lnTo>
                  <a:lnTo>
                    <a:pt x="79416" y="143184"/>
                  </a:lnTo>
                  <a:lnTo>
                    <a:pt x="130438" y="143184"/>
                  </a:lnTo>
                  <a:lnTo>
                    <a:pt x="125611" y="148888"/>
                  </a:lnTo>
                  <a:lnTo>
                    <a:pt x="105462" y="158746"/>
                  </a:lnTo>
                  <a:lnTo>
                    <a:pt x="79416" y="162217"/>
                  </a:lnTo>
                  <a:close/>
                </a:path>
                <a:path w="247650" h="273685">
                  <a:moveTo>
                    <a:pt x="130438" y="143184"/>
                  </a:moveTo>
                  <a:lnTo>
                    <a:pt x="79416" y="143184"/>
                  </a:lnTo>
                  <a:lnTo>
                    <a:pt x="96359" y="141075"/>
                  </a:lnTo>
                  <a:lnTo>
                    <a:pt x="109489" y="135073"/>
                  </a:lnTo>
                  <a:lnTo>
                    <a:pt x="118013" y="125665"/>
                  </a:lnTo>
                  <a:lnTo>
                    <a:pt x="121137" y="113336"/>
                  </a:lnTo>
                  <a:lnTo>
                    <a:pt x="118013" y="100845"/>
                  </a:lnTo>
                  <a:lnTo>
                    <a:pt x="109489" y="91274"/>
                  </a:lnTo>
                  <a:lnTo>
                    <a:pt x="96359" y="85110"/>
                  </a:lnTo>
                  <a:lnTo>
                    <a:pt x="79416" y="82839"/>
                  </a:lnTo>
                  <a:lnTo>
                    <a:pt x="129976" y="82839"/>
                  </a:lnTo>
                  <a:lnTo>
                    <a:pt x="138652" y="93103"/>
                  </a:lnTo>
                  <a:lnTo>
                    <a:pt x="143375" y="113336"/>
                  </a:lnTo>
                  <a:lnTo>
                    <a:pt x="138652" y="133475"/>
                  </a:lnTo>
                  <a:lnTo>
                    <a:pt x="130438" y="143184"/>
                  </a:lnTo>
                  <a:close/>
                </a:path>
                <a:path w="247650" h="273685">
                  <a:moveTo>
                    <a:pt x="207544" y="273175"/>
                  </a:moveTo>
                  <a:lnTo>
                    <a:pt x="184036" y="273175"/>
                  </a:lnTo>
                  <a:lnTo>
                    <a:pt x="184036" y="205908"/>
                  </a:lnTo>
                  <a:lnTo>
                    <a:pt x="33249" y="205908"/>
                  </a:lnTo>
                  <a:lnTo>
                    <a:pt x="33249" y="186226"/>
                  </a:lnTo>
                  <a:lnTo>
                    <a:pt x="207544" y="186226"/>
                  </a:lnTo>
                  <a:lnTo>
                    <a:pt x="207544" y="2731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43639" y="5052148"/>
              <a:ext cx="254030" cy="279680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1705487" y="5056918"/>
              <a:ext cx="227329" cy="271145"/>
            </a:xfrm>
            <a:custGeom>
              <a:avLst/>
              <a:gdLst/>
              <a:ahLst/>
              <a:cxnLst/>
              <a:rect l="l" t="t" r="r" b="b"/>
              <a:pathLst>
                <a:path w="227329" h="271145">
                  <a:moveTo>
                    <a:pt x="225756" y="73106"/>
                  </a:moveTo>
                  <a:lnTo>
                    <a:pt x="203520" y="73106"/>
                  </a:lnTo>
                  <a:lnTo>
                    <a:pt x="203520" y="0"/>
                  </a:lnTo>
                  <a:lnTo>
                    <a:pt x="225756" y="0"/>
                  </a:lnTo>
                  <a:lnTo>
                    <a:pt x="225756" y="73106"/>
                  </a:lnTo>
                  <a:close/>
                </a:path>
                <a:path w="227329" h="271145">
                  <a:moveTo>
                    <a:pt x="167940" y="159189"/>
                  </a:moveTo>
                  <a:lnTo>
                    <a:pt x="145915" y="159189"/>
                  </a:lnTo>
                  <a:lnTo>
                    <a:pt x="145915" y="5190"/>
                  </a:lnTo>
                  <a:lnTo>
                    <a:pt x="167940" y="5190"/>
                  </a:lnTo>
                  <a:lnTo>
                    <a:pt x="167940" y="73106"/>
                  </a:lnTo>
                  <a:lnTo>
                    <a:pt x="225756" y="73106"/>
                  </a:lnTo>
                  <a:lnTo>
                    <a:pt x="225756" y="93004"/>
                  </a:lnTo>
                  <a:lnTo>
                    <a:pt x="167940" y="93004"/>
                  </a:lnTo>
                  <a:lnTo>
                    <a:pt x="167940" y="159189"/>
                  </a:lnTo>
                  <a:close/>
                </a:path>
                <a:path w="227329" h="271145">
                  <a:moveTo>
                    <a:pt x="225756" y="167841"/>
                  </a:moveTo>
                  <a:lnTo>
                    <a:pt x="203520" y="167841"/>
                  </a:lnTo>
                  <a:lnTo>
                    <a:pt x="203520" y="93004"/>
                  </a:lnTo>
                  <a:lnTo>
                    <a:pt x="225756" y="93004"/>
                  </a:lnTo>
                  <a:lnTo>
                    <a:pt x="225756" y="167841"/>
                  </a:lnTo>
                  <a:close/>
                </a:path>
                <a:path w="227329" h="271145">
                  <a:moveTo>
                    <a:pt x="12918" y="153566"/>
                  </a:moveTo>
                  <a:lnTo>
                    <a:pt x="0" y="134965"/>
                  </a:lnTo>
                  <a:lnTo>
                    <a:pt x="23665" y="119889"/>
                  </a:lnTo>
                  <a:lnTo>
                    <a:pt x="41455" y="99845"/>
                  </a:lnTo>
                  <a:lnTo>
                    <a:pt x="52653" y="77083"/>
                  </a:lnTo>
                  <a:lnTo>
                    <a:pt x="56544" y="53855"/>
                  </a:lnTo>
                  <a:lnTo>
                    <a:pt x="56544" y="16870"/>
                  </a:lnTo>
                  <a:lnTo>
                    <a:pt x="79205" y="16870"/>
                  </a:lnTo>
                  <a:lnTo>
                    <a:pt x="79205" y="53855"/>
                  </a:lnTo>
                  <a:lnTo>
                    <a:pt x="82950" y="76205"/>
                  </a:lnTo>
                  <a:lnTo>
                    <a:pt x="91561" y="92789"/>
                  </a:lnTo>
                  <a:lnTo>
                    <a:pt x="67981" y="92789"/>
                  </a:lnTo>
                  <a:lnTo>
                    <a:pt x="58960" y="111638"/>
                  </a:lnTo>
                  <a:lnTo>
                    <a:pt x="46644" y="128571"/>
                  </a:lnTo>
                  <a:lnTo>
                    <a:pt x="31230" y="142807"/>
                  </a:lnTo>
                  <a:lnTo>
                    <a:pt x="12918" y="153566"/>
                  </a:lnTo>
                  <a:close/>
                </a:path>
                <a:path w="227329" h="271145">
                  <a:moveTo>
                    <a:pt x="121561" y="145996"/>
                  </a:moveTo>
                  <a:lnTo>
                    <a:pt x="103733" y="136739"/>
                  </a:lnTo>
                  <a:lnTo>
                    <a:pt x="88774" y="124421"/>
                  </a:lnTo>
                  <a:lnTo>
                    <a:pt x="76814" y="109588"/>
                  </a:lnTo>
                  <a:lnTo>
                    <a:pt x="67981" y="92789"/>
                  </a:lnTo>
                  <a:lnTo>
                    <a:pt x="91561" y="92789"/>
                  </a:lnTo>
                  <a:lnTo>
                    <a:pt x="93764" y="97033"/>
                  </a:lnTo>
                  <a:lnTo>
                    <a:pt x="111011" y="114657"/>
                  </a:lnTo>
                  <a:lnTo>
                    <a:pt x="134056" y="127395"/>
                  </a:lnTo>
                  <a:lnTo>
                    <a:pt x="121561" y="145996"/>
                  </a:lnTo>
                  <a:close/>
                </a:path>
                <a:path w="227329" h="271145">
                  <a:moveTo>
                    <a:pt x="137867" y="271011"/>
                  </a:moveTo>
                  <a:lnTo>
                    <a:pt x="100465" y="267730"/>
                  </a:lnTo>
                  <a:lnTo>
                    <a:pt x="72295" y="258223"/>
                  </a:lnTo>
                  <a:lnTo>
                    <a:pt x="54569" y="242999"/>
                  </a:lnTo>
                  <a:lnTo>
                    <a:pt x="48497" y="222563"/>
                  </a:lnTo>
                  <a:lnTo>
                    <a:pt x="54569" y="202002"/>
                  </a:lnTo>
                  <a:lnTo>
                    <a:pt x="72295" y="186713"/>
                  </a:lnTo>
                  <a:lnTo>
                    <a:pt x="100465" y="177182"/>
                  </a:lnTo>
                  <a:lnTo>
                    <a:pt x="137867" y="173897"/>
                  </a:lnTo>
                  <a:lnTo>
                    <a:pt x="175061" y="177182"/>
                  </a:lnTo>
                  <a:lnTo>
                    <a:pt x="203202" y="186713"/>
                  </a:lnTo>
                  <a:lnTo>
                    <a:pt x="209944" y="192499"/>
                  </a:lnTo>
                  <a:lnTo>
                    <a:pt x="137867" y="192499"/>
                  </a:lnTo>
                  <a:lnTo>
                    <a:pt x="110270" y="194550"/>
                  </a:lnTo>
                  <a:lnTo>
                    <a:pt x="89423" y="200474"/>
                  </a:lnTo>
                  <a:lnTo>
                    <a:pt x="76279" y="209927"/>
                  </a:lnTo>
                  <a:lnTo>
                    <a:pt x="71792" y="222563"/>
                  </a:lnTo>
                  <a:lnTo>
                    <a:pt x="76279" y="235070"/>
                  </a:lnTo>
                  <a:lnTo>
                    <a:pt x="89423" y="244435"/>
                  </a:lnTo>
                  <a:lnTo>
                    <a:pt x="110270" y="250272"/>
                  </a:lnTo>
                  <a:lnTo>
                    <a:pt x="137867" y="252195"/>
                  </a:lnTo>
                  <a:lnTo>
                    <a:pt x="210257" y="252195"/>
                  </a:lnTo>
                  <a:lnTo>
                    <a:pt x="203202" y="258223"/>
                  </a:lnTo>
                  <a:lnTo>
                    <a:pt x="175061" y="267730"/>
                  </a:lnTo>
                  <a:lnTo>
                    <a:pt x="137867" y="271011"/>
                  </a:lnTo>
                  <a:close/>
                </a:path>
                <a:path w="227329" h="271145">
                  <a:moveTo>
                    <a:pt x="210257" y="252195"/>
                  </a:moveTo>
                  <a:lnTo>
                    <a:pt x="137867" y="252195"/>
                  </a:lnTo>
                  <a:lnTo>
                    <a:pt x="165227" y="250272"/>
                  </a:lnTo>
                  <a:lnTo>
                    <a:pt x="185995" y="244435"/>
                  </a:lnTo>
                  <a:lnTo>
                    <a:pt x="199218" y="235070"/>
                  </a:lnTo>
                  <a:lnTo>
                    <a:pt x="203942" y="222563"/>
                  </a:lnTo>
                  <a:lnTo>
                    <a:pt x="199218" y="209927"/>
                  </a:lnTo>
                  <a:lnTo>
                    <a:pt x="185995" y="200474"/>
                  </a:lnTo>
                  <a:lnTo>
                    <a:pt x="165227" y="194550"/>
                  </a:lnTo>
                  <a:lnTo>
                    <a:pt x="137867" y="192499"/>
                  </a:lnTo>
                  <a:lnTo>
                    <a:pt x="209944" y="192499"/>
                  </a:lnTo>
                  <a:lnTo>
                    <a:pt x="221018" y="202002"/>
                  </a:lnTo>
                  <a:lnTo>
                    <a:pt x="227239" y="222563"/>
                  </a:lnTo>
                  <a:lnTo>
                    <a:pt x="221018" y="242999"/>
                  </a:lnTo>
                  <a:lnTo>
                    <a:pt x="210257" y="25219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702258" y="5053711"/>
              <a:ext cx="233714" cy="277466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12031934" y="5053507"/>
            <a:ext cx="485140" cy="278765"/>
            <a:chOff x="12031934" y="5053507"/>
            <a:chExt cx="485140" cy="278765"/>
          </a:xfrm>
        </p:grpSpPr>
        <p:sp>
          <p:nvSpPr>
            <p:cNvPr id="147" name="object 147"/>
            <p:cNvSpPr/>
            <p:nvPr/>
          </p:nvSpPr>
          <p:spPr>
            <a:xfrm>
              <a:off x="12035151" y="5056702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27660" y="271877"/>
                  </a:moveTo>
                  <a:lnTo>
                    <a:pt x="205211" y="271877"/>
                  </a:lnTo>
                  <a:lnTo>
                    <a:pt x="205211" y="0"/>
                  </a:lnTo>
                  <a:lnTo>
                    <a:pt x="227660" y="0"/>
                  </a:lnTo>
                  <a:lnTo>
                    <a:pt x="227660" y="271877"/>
                  </a:lnTo>
                  <a:close/>
                </a:path>
                <a:path w="227965" h="272414">
                  <a:moveTo>
                    <a:pt x="171756" y="111605"/>
                  </a:moveTo>
                  <a:lnTo>
                    <a:pt x="149307" y="111605"/>
                  </a:lnTo>
                  <a:lnTo>
                    <a:pt x="149307" y="7353"/>
                  </a:lnTo>
                  <a:lnTo>
                    <a:pt x="171756" y="7353"/>
                  </a:lnTo>
                  <a:lnTo>
                    <a:pt x="171756" y="111605"/>
                  </a:lnTo>
                  <a:close/>
                </a:path>
                <a:path w="227965" h="272414">
                  <a:moveTo>
                    <a:pt x="13765" y="213046"/>
                  </a:moveTo>
                  <a:lnTo>
                    <a:pt x="0" y="195743"/>
                  </a:lnTo>
                  <a:lnTo>
                    <a:pt x="38027" y="166925"/>
                  </a:lnTo>
                  <a:lnTo>
                    <a:pt x="65651" y="133424"/>
                  </a:lnTo>
                  <a:lnTo>
                    <a:pt x="83268" y="95826"/>
                  </a:lnTo>
                  <a:lnTo>
                    <a:pt x="91274" y="54721"/>
                  </a:lnTo>
                  <a:lnTo>
                    <a:pt x="11435" y="54721"/>
                  </a:lnTo>
                  <a:lnTo>
                    <a:pt x="11435" y="34606"/>
                  </a:lnTo>
                  <a:lnTo>
                    <a:pt x="114788" y="34606"/>
                  </a:lnTo>
                  <a:lnTo>
                    <a:pt x="113936" y="54545"/>
                  </a:lnTo>
                  <a:lnTo>
                    <a:pt x="111488" y="74079"/>
                  </a:lnTo>
                  <a:lnTo>
                    <a:pt x="107353" y="93126"/>
                  </a:lnTo>
                  <a:lnTo>
                    <a:pt x="101439" y="111605"/>
                  </a:lnTo>
                  <a:lnTo>
                    <a:pt x="171756" y="111605"/>
                  </a:lnTo>
                  <a:lnTo>
                    <a:pt x="171756" y="131072"/>
                  </a:lnTo>
                  <a:lnTo>
                    <a:pt x="92758" y="131072"/>
                  </a:lnTo>
                  <a:lnTo>
                    <a:pt x="78853" y="154054"/>
                  </a:lnTo>
                  <a:lnTo>
                    <a:pt x="61165" y="175506"/>
                  </a:lnTo>
                  <a:lnTo>
                    <a:pt x="39525" y="195234"/>
                  </a:lnTo>
                  <a:lnTo>
                    <a:pt x="13765" y="213046"/>
                  </a:lnTo>
                  <a:close/>
                </a:path>
                <a:path w="227965" h="272414">
                  <a:moveTo>
                    <a:pt x="171756" y="258035"/>
                  </a:moveTo>
                  <a:lnTo>
                    <a:pt x="149307" y="258035"/>
                  </a:lnTo>
                  <a:lnTo>
                    <a:pt x="149307" y="131072"/>
                  </a:lnTo>
                  <a:lnTo>
                    <a:pt x="171756" y="131072"/>
                  </a:lnTo>
                  <a:lnTo>
                    <a:pt x="171756" y="25803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035151" y="5056702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05211" y="271877"/>
                  </a:moveTo>
                  <a:lnTo>
                    <a:pt x="227660" y="271877"/>
                  </a:lnTo>
                  <a:lnTo>
                    <a:pt x="227660" y="0"/>
                  </a:lnTo>
                  <a:lnTo>
                    <a:pt x="205211" y="0"/>
                  </a:lnTo>
                  <a:lnTo>
                    <a:pt x="205211" y="271877"/>
                  </a:lnTo>
                  <a:close/>
                </a:path>
                <a:path w="227965" h="272414">
                  <a:moveTo>
                    <a:pt x="101439" y="111605"/>
                  </a:moveTo>
                  <a:lnTo>
                    <a:pt x="107353" y="93126"/>
                  </a:lnTo>
                  <a:lnTo>
                    <a:pt x="111488" y="74079"/>
                  </a:lnTo>
                  <a:lnTo>
                    <a:pt x="113936" y="54545"/>
                  </a:lnTo>
                  <a:lnTo>
                    <a:pt x="114788" y="34606"/>
                  </a:lnTo>
                  <a:lnTo>
                    <a:pt x="11435" y="34606"/>
                  </a:lnTo>
                  <a:lnTo>
                    <a:pt x="11435" y="54721"/>
                  </a:lnTo>
                  <a:lnTo>
                    <a:pt x="91274" y="54721"/>
                  </a:lnTo>
                  <a:lnTo>
                    <a:pt x="83268" y="95826"/>
                  </a:lnTo>
                  <a:lnTo>
                    <a:pt x="65651" y="133424"/>
                  </a:lnTo>
                  <a:lnTo>
                    <a:pt x="38027" y="166925"/>
                  </a:lnTo>
                  <a:lnTo>
                    <a:pt x="0" y="195743"/>
                  </a:lnTo>
                  <a:lnTo>
                    <a:pt x="13765" y="213046"/>
                  </a:lnTo>
                  <a:lnTo>
                    <a:pt x="39525" y="195234"/>
                  </a:lnTo>
                  <a:lnTo>
                    <a:pt x="61165" y="175506"/>
                  </a:lnTo>
                  <a:lnTo>
                    <a:pt x="78853" y="154054"/>
                  </a:lnTo>
                  <a:lnTo>
                    <a:pt x="92758" y="131072"/>
                  </a:lnTo>
                  <a:lnTo>
                    <a:pt x="149307" y="131072"/>
                  </a:lnTo>
                  <a:lnTo>
                    <a:pt x="149307" y="258035"/>
                  </a:lnTo>
                  <a:lnTo>
                    <a:pt x="171756" y="258035"/>
                  </a:lnTo>
                  <a:lnTo>
                    <a:pt x="171756" y="7353"/>
                  </a:lnTo>
                  <a:lnTo>
                    <a:pt x="149307" y="7353"/>
                  </a:lnTo>
                  <a:lnTo>
                    <a:pt x="149307" y="111605"/>
                  </a:lnTo>
                  <a:lnTo>
                    <a:pt x="101439" y="111605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2300094" y="5056918"/>
              <a:ext cx="213995" cy="268605"/>
            </a:xfrm>
            <a:custGeom>
              <a:avLst/>
              <a:gdLst/>
              <a:ahLst/>
              <a:cxnLst/>
              <a:rect l="l" t="t" r="r" b="b"/>
              <a:pathLst>
                <a:path w="213995" h="268604">
                  <a:moveTo>
                    <a:pt x="213685" y="155296"/>
                  </a:moveTo>
                  <a:lnTo>
                    <a:pt x="190181" y="155296"/>
                  </a:lnTo>
                  <a:lnTo>
                    <a:pt x="190181" y="0"/>
                  </a:lnTo>
                  <a:lnTo>
                    <a:pt x="213685" y="0"/>
                  </a:lnTo>
                  <a:lnTo>
                    <a:pt x="213685" y="155296"/>
                  </a:lnTo>
                  <a:close/>
                </a:path>
                <a:path w="213995" h="268604">
                  <a:moveTo>
                    <a:pt x="69887" y="141237"/>
                  </a:moveTo>
                  <a:lnTo>
                    <a:pt x="41904" y="136600"/>
                  </a:lnTo>
                  <a:lnTo>
                    <a:pt x="19776" y="123610"/>
                  </a:lnTo>
                  <a:lnTo>
                    <a:pt x="5232" y="103643"/>
                  </a:lnTo>
                  <a:lnTo>
                    <a:pt x="0" y="78081"/>
                  </a:lnTo>
                  <a:lnTo>
                    <a:pt x="5232" y="52051"/>
                  </a:lnTo>
                  <a:lnTo>
                    <a:pt x="19776" y="31902"/>
                  </a:lnTo>
                  <a:lnTo>
                    <a:pt x="41904" y="18891"/>
                  </a:lnTo>
                  <a:lnTo>
                    <a:pt x="69887" y="14275"/>
                  </a:lnTo>
                  <a:lnTo>
                    <a:pt x="97841" y="18891"/>
                  </a:lnTo>
                  <a:lnTo>
                    <a:pt x="119894" y="31902"/>
                  </a:lnTo>
                  <a:lnTo>
                    <a:pt x="121991" y="34822"/>
                  </a:lnTo>
                  <a:lnTo>
                    <a:pt x="69887" y="34822"/>
                  </a:lnTo>
                  <a:lnTo>
                    <a:pt x="51017" y="37901"/>
                  </a:lnTo>
                  <a:lnTo>
                    <a:pt x="36159" y="46799"/>
                  </a:lnTo>
                  <a:lnTo>
                    <a:pt x="26464" y="60524"/>
                  </a:lnTo>
                  <a:lnTo>
                    <a:pt x="23084" y="78081"/>
                  </a:lnTo>
                  <a:lnTo>
                    <a:pt x="26464" y="95357"/>
                  </a:lnTo>
                  <a:lnTo>
                    <a:pt x="36159" y="108902"/>
                  </a:lnTo>
                  <a:lnTo>
                    <a:pt x="51017" y="117743"/>
                  </a:lnTo>
                  <a:lnTo>
                    <a:pt x="69887" y="120906"/>
                  </a:lnTo>
                  <a:lnTo>
                    <a:pt x="121853" y="120906"/>
                  </a:lnTo>
                  <a:lnTo>
                    <a:pt x="119894" y="123610"/>
                  </a:lnTo>
                  <a:lnTo>
                    <a:pt x="97841" y="136600"/>
                  </a:lnTo>
                  <a:lnTo>
                    <a:pt x="69887" y="141237"/>
                  </a:lnTo>
                  <a:close/>
                </a:path>
                <a:path w="213995" h="268604">
                  <a:moveTo>
                    <a:pt x="121853" y="120906"/>
                  </a:moveTo>
                  <a:lnTo>
                    <a:pt x="69887" y="120906"/>
                  </a:lnTo>
                  <a:lnTo>
                    <a:pt x="88636" y="117743"/>
                  </a:lnTo>
                  <a:lnTo>
                    <a:pt x="103454" y="108902"/>
                  </a:lnTo>
                  <a:lnTo>
                    <a:pt x="113189" y="95357"/>
                  </a:lnTo>
                  <a:lnTo>
                    <a:pt x="116690" y="78081"/>
                  </a:lnTo>
                  <a:lnTo>
                    <a:pt x="113189" y="60524"/>
                  </a:lnTo>
                  <a:lnTo>
                    <a:pt x="103454" y="46799"/>
                  </a:lnTo>
                  <a:lnTo>
                    <a:pt x="88636" y="37901"/>
                  </a:lnTo>
                  <a:lnTo>
                    <a:pt x="69887" y="34822"/>
                  </a:lnTo>
                  <a:lnTo>
                    <a:pt x="121991" y="34822"/>
                  </a:lnTo>
                  <a:lnTo>
                    <a:pt x="134362" y="52051"/>
                  </a:lnTo>
                  <a:lnTo>
                    <a:pt x="139560" y="78081"/>
                  </a:lnTo>
                  <a:lnTo>
                    <a:pt x="134362" y="103643"/>
                  </a:lnTo>
                  <a:lnTo>
                    <a:pt x="121853" y="120906"/>
                  </a:lnTo>
                  <a:close/>
                </a:path>
                <a:path w="213995" h="268604">
                  <a:moveTo>
                    <a:pt x="213685" y="267984"/>
                  </a:moveTo>
                  <a:lnTo>
                    <a:pt x="40455" y="267984"/>
                  </a:lnTo>
                  <a:lnTo>
                    <a:pt x="40455" y="170004"/>
                  </a:lnTo>
                  <a:lnTo>
                    <a:pt x="213685" y="170004"/>
                  </a:lnTo>
                  <a:lnTo>
                    <a:pt x="213685" y="189470"/>
                  </a:lnTo>
                  <a:lnTo>
                    <a:pt x="63745" y="189470"/>
                  </a:lnTo>
                  <a:lnTo>
                    <a:pt x="63745" y="248301"/>
                  </a:lnTo>
                  <a:lnTo>
                    <a:pt x="213685" y="248301"/>
                  </a:lnTo>
                  <a:lnTo>
                    <a:pt x="213685" y="267984"/>
                  </a:lnTo>
                  <a:close/>
                </a:path>
                <a:path w="213995" h="268604">
                  <a:moveTo>
                    <a:pt x="213685" y="248301"/>
                  </a:moveTo>
                  <a:lnTo>
                    <a:pt x="190601" y="248301"/>
                  </a:lnTo>
                  <a:lnTo>
                    <a:pt x="190601" y="189470"/>
                  </a:lnTo>
                  <a:lnTo>
                    <a:pt x="213685" y="189470"/>
                  </a:lnTo>
                  <a:lnTo>
                    <a:pt x="213685" y="24830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2490275" y="5056918"/>
              <a:ext cx="24130" cy="155575"/>
            </a:xfrm>
            <a:custGeom>
              <a:avLst/>
              <a:gdLst/>
              <a:ahLst/>
              <a:cxnLst/>
              <a:rect l="l" t="t" r="r" b="b"/>
              <a:pathLst>
                <a:path w="24129" h="155575">
                  <a:moveTo>
                    <a:pt x="0" y="0"/>
                  </a:moveTo>
                  <a:lnTo>
                    <a:pt x="0" y="155296"/>
                  </a:lnTo>
                  <a:lnTo>
                    <a:pt x="23504" y="155296"/>
                  </a:lnTo>
                  <a:lnTo>
                    <a:pt x="23504" y="0"/>
                  </a:lnTo>
                  <a:lnTo>
                    <a:pt x="0" y="0"/>
                  </a:lnTo>
                  <a:close/>
                </a:path>
              </a:pathLst>
            </a:custGeom>
            <a:ln w="639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296861" y="5067961"/>
              <a:ext cx="146024" cy="13342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2340549" y="5226923"/>
              <a:ext cx="173355" cy="98425"/>
            </a:xfrm>
            <a:custGeom>
              <a:avLst/>
              <a:gdLst/>
              <a:ahLst/>
              <a:cxnLst/>
              <a:rect l="l" t="t" r="r" b="b"/>
              <a:pathLst>
                <a:path w="173354" h="98425">
                  <a:moveTo>
                    <a:pt x="0" y="0"/>
                  </a:moveTo>
                  <a:lnTo>
                    <a:pt x="0" y="97979"/>
                  </a:lnTo>
                  <a:lnTo>
                    <a:pt x="173229" y="97979"/>
                  </a:lnTo>
                  <a:lnTo>
                    <a:pt x="173229" y="0"/>
                  </a:lnTo>
                  <a:lnTo>
                    <a:pt x="0" y="0"/>
                  </a:lnTo>
                  <a:close/>
                </a:path>
                <a:path w="173354" h="98425">
                  <a:moveTo>
                    <a:pt x="150145" y="19466"/>
                  </a:moveTo>
                  <a:lnTo>
                    <a:pt x="150145" y="78297"/>
                  </a:lnTo>
                  <a:lnTo>
                    <a:pt x="23289" y="78297"/>
                  </a:lnTo>
                  <a:lnTo>
                    <a:pt x="23289" y="19466"/>
                  </a:lnTo>
                  <a:lnTo>
                    <a:pt x="150145" y="19466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12620590" y="5053502"/>
            <a:ext cx="233679" cy="278765"/>
            <a:chOff x="12620590" y="5053502"/>
            <a:chExt cx="233679" cy="278765"/>
          </a:xfrm>
        </p:grpSpPr>
        <p:sp>
          <p:nvSpPr>
            <p:cNvPr id="154" name="object 154"/>
            <p:cNvSpPr/>
            <p:nvPr/>
          </p:nvSpPr>
          <p:spPr>
            <a:xfrm>
              <a:off x="12623805" y="5056702"/>
              <a:ext cx="227329" cy="272415"/>
            </a:xfrm>
            <a:custGeom>
              <a:avLst/>
              <a:gdLst/>
              <a:ahLst/>
              <a:cxnLst/>
              <a:rect l="l" t="t" r="r" b="b"/>
              <a:pathLst>
                <a:path w="227329" h="272414">
                  <a:moveTo>
                    <a:pt x="227024" y="109659"/>
                  </a:moveTo>
                  <a:lnTo>
                    <a:pt x="204154" y="109659"/>
                  </a:lnTo>
                  <a:lnTo>
                    <a:pt x="204154" y="0"/>
                  </a:lnTo>
                  <a:lnTo>
                    <a:pt x="227024" y="0"/>
                  </a:lnTo>
                  <a:lnTo>
                    <a:pt x="227024" y="109659"/>
                  </a:lnTo>
                  <a:close/>
                </a:path>
                <a:path w="227329" h="272414">
                  <a:moveTo>
                    <a:pt x="167087" y="258251"/>
                  </a:moveTo>
                  <a:lnTo>
                    <a:pt x="144852" y="258251"/>
                  </a:lnTo>
                  <a:lnTo>
                    <a:pt x="144852" y="7353"/>
                  </a:lnTo>
                  <a:lnTo>
                    <a:pt x="167087" y="7353"/>
                  </a:lnTo>
                  <a:lnTo>
                    <a:pt x="167087" y="109659"/>
                  </a:lnTo>
                  <a:lnTo>
                    <a:pt x="227024" y="109659"/>
                  </a:lnTo>
                  <a:lnTo>
                    <a:pt x="227024" y="129558"/>
                  </a:lnTo>
                  <a:lnTo>
                    <a:pt x="167087" y="129558"/>
                  </a:lnTo>
                  <a:lnTo>
                    <a:pt x="167087" y="258251"/>
                  </a:lnTo>
                  <a:close/>
                </a:path>
                <a:path w="227329" h="272414">
                  <a:moveTo>
                    <a:pt x="227024" y="271877"/>
                  </a:moveTo>
                  <a:lnTo>
                    <a:pt x="204154" y="271877"/>
                  </a:lnTo>
                  <a:lnTo>
                    <a:pt x="204154" y="129558"/>
                  </a:lnTo>
                  <a:lnTo>
                    <a:pt x="227024" y="129558"/>
                  </a:lnTo>
                  <a:lnTo>
                    <a:pt x="227024" y="271877"/>
                  </a:lnTo>
                  <a:close/>
                </a:path>
                <a:path w="227329" h="272414">
                  <a:moveTo>
                    <a:pt x="13759" y="213479"/>
                  </a:moveTo>
                  <a:lnTo>
                    <a:pt x="0" y="196391"/>
                  </a:lnTo>
                  <a:lnTo>
                    <a:pt x="39903" y="167358"/>
                  </a:lnTo>
                  <a:lnTo>
                    <a:pt x="67489" y="133640"/>
                  </a:lnTo>
                  <a:lnTo>
                    <a:pt x="84177" y="95989"/>
                  </a:lnTo>
                  <a:lnTo>
                    <a:pt x="91384" y="55154"/>
                  </a:lnTo>
                  <a:lnTo>
                    <a:pt x="10165" y="55154"/>
                  </a:lnTo>
                  <a:lnTo>
                    <a:pt x="10165" y="35255"/>
                  </a:lnTo>
                  <a:lnTo>
                    <a:pt x="114356" y="35255"/>
                  </a:lnTo>
                  <a:lnTo>
                    <a:pt x="109332" y="86157"/>
                  </a:lnTo>
                  <a:lnTo>
                    <a:pt x="92833" y="133640"/>
                  </a:lnTo>
                  <a:lnTo>
                    <a:pt x="92730" y="133937"/>
                  </a:lnTo>
                  <a:lnTo>
                    <a:pt x="61791" y="176932"/>
                  </a:lnTo>
                  <a:lnTo>
                    <a:pt x="13759" y="2134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2768658" y="5056702"/>
              <a:ext cx="82550" cy="272415"/>
            </a:xfrm>
            <a:custGeom>
              <a:avLst/>
              <a:gdLst/>
              <a:ahLst/>
              <a:cxnLst/>
              <a:rect l="l" t="t" r="r" b="b"/>
              <a:pathLst>
                <a:path w="82550" h="272414">
                  <a:moveTo>
                    <a:pt x="59302" y="109659"/>
                  </a:moveTo>
                  <a:lnTo>
                    <a:pt x="22234" y="109659"/>
                  </a:lnTo>
                  <a:lnTo>
                    <a:pt x="22234" y="7353"/>
                  </a:lnTo>
                  <a:lnTo>
                    <a:pt x="0" y="7353"/>
                  </a:lnTo>
                  <a:lnTo>
                    <a:pt x="0" y="258251"/>
                  </a:lnTo>
                  <a:lnTo>
                    <a:pt x="22234" y="258251"/>
                  </a:lnTo>
                  <a:lnTo>
                    <a:pt x="22234" y="129558"/>
                  </a:lnTo>
                  <a:lnTo>
                    <a:pt x="59302" y="129558"/>
                  </a:lnTo>
                  <a:lnTo>
                    <a:pt x="59302" y="271877"/>
                  </a:lnTo>
                  <a:lnTo>
                    <a:pt x="82171" y="271877"/>
                  </a:lnTo>
                  <a:lnTo>
                    <a:pt x="82171" y="0"/>
                  </a:lnTo>
                  <a:lnTo>
                    <a:pt x="59302" y="0"/>
                  </a:lnTo>
                  <a:lnTo>
                    <a:pt x="59302" y="109659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20590" y="5088743"/>
              <a:ext cx="120786" cy="184653"/>
            </a:xfrm>
            <a:prstGeom prst="rect">
              <a:avLst/>
            </a:prstGeom>
          </p:spPr>
        </p:pic>
      </p:grpSp>
      <p:sp>
        <p:nvSpPr>
          <p:cNvPr id="157" name="object 157"/>
          <p:cNvSpPr/>
          <p:nvPr/>
        </p:nvSpPr>
        <p:spPr>
          <a:xfrm>
            <a:off x="13067272" y="5056149"/>
            <a:ext cx="64135" cy="141605"/>
          </a:xfrm>
          <a:custGeom>
            <a:avLst/>
            <a:gdLst/>
            <a:ahLst/>
            <a:cxnLst/>
            <a:rect l="l" t="t" r="r" b="b"/>
            <a:pathLst>
              <a:path w="64134" h="141604">
                <a:moveTo>
                  <a:pt x="63525" y="59042"/>
                </a:moveTo>
                <a:lnTo>
                  <a:pt x="23507" y="59042"/>
                </a:lnTo>
                <a:lnTo>
                  <a:pt x="23507" y="0"/>
                </a:lnTo>
                <a:lnTo>
                  <a:pt x="0" y="0"/>
                </a:lnTo>
                <a:lnTo>
                  <a:pt x="0" y="59042"/>
                </a:lnTo>
                <a:lnTo>
                  <a:pt x="0" y="79578"/>
                </a:lnTo>
                <a:lnTo>
                  <a:pt x="0" y="141173"/>
                </a:lnTo>
                <a:lnTo>
                  <a:pt x="23507" y="141173"/>
                </a:lnTo>
                <a:lnTo>
                  <a:pt x="23507" y="79578"/>
                </a:lnTo>
                <a:lnTo>
                  <a:pt x="63525" y="79578"/>
                </a:lnTo>
                <a:lnTo>
                  <a:pt x="63525" y="5904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12890808" y="5053496"/>
            <a:ext cx="990600" cy="278765"/>
            <a:chOff x="12890808" y="5053496"/>
            <a:chExt cx="990600" cy="278765"/>
          </a:xfrm>
        </p:grpSpPr>
        <p:sp>
          <p:nvSpPr>
            <p:cNvPr id="159" name="object 159"/>
            <p:cNvSpPr/>
            <p:nvPr/>
          </p:nvSpPr>
          <p:spPr>
            <a:xfrm>
              <a:off x="12894031" y="5067705"/>
              <a:ext cx="207010" cy="258445"/>
            </a:xfrm>
            <a:custGeom>
              <a:avLst/>
              <a:gdLst/>
              <a:ahLst/>
              <a:cxnLst/>
              <a:rect l="l" t="t" r="r" b="b"/>
              <a:pathLst>
                <a:path w="207009" h="258445">
                  <a:moveTo>
                    <a:pt x="123901" y="39789"/>
                  </a:moveTo>
                  <a:lnTo>
                    <a:pt x="100596" y="39789"/>
                  </a:lnTo>
                  <a:lnTo>
                    <a:pt x="100596" y="59029"/>
                  </a:lnTo>
                  <a:lnTo>
                    <a:pt x="100596" y="98818"/>
                  </a:lnTo>
                  <a:lnTo>
                    <a:pt x="23088" y="98818"/>
                  </a:lnTo>
                  <a:lnTo>
                    <a:pt x="23088" y="59029"/>
                  </a:lnTo>
                  <a:lnTo>
                    <a:pt x="100596" y="59029"/>
                  </a:lnTo>
                  <a:lnTo>
                    <a:pt x="100596" y="39789"/>
                  </a:lnTo>
                  <a:lnTo>
                    <a:pt x="23088" y="39789"/>
                  </a:lnTo>
                  <a:lnTo>
                    <a:pt x="23088" y="0"/>
                  </a:lnTo>
                  <a:lnTo>
                    <a:pt x="0" y="0"/>
                  </a:lnTo>
                  <a:lnTo>
                    <a:pt x="0" y="39789"/>
                  </a:lnTo>
                  <a:lnTo>
                    <a:pt x="0" y="59029"/>
                  </a:lnTo>
                  <a:lnTo>
                    <a:pt x="0" y="98818"/>
                  </a:lnTo>
                  <a:lnTo>
                    <a:pt x="0" y="119354"/>
                  </a:lnTo>
                  <a:lnTo>
                    <a:pt x="123901" y="119354"/>
                  </a:lnTo>
                  <a:lnTo>
                    <a:pt x="123901" y="99314"/>
                  </a:lnTo>
                  <a:lnTo>
                    <a:pt x="123901" y="98818"/>
                  </a:lnTo>
                  <a:lnTo>
                    <a:pt x="123901" y="59029"/>
                  </a:lnTo>
                  <a:lnTo>
                    <a:pt x="123901" y="58432"/>
                  </a:lnTo>
                  <a:lnTo>
                    <a:pt x="123901" y="39789"/>
                  </a:lnTo>
                  <a:close/>
                </a:path>
                <a:path w="207009" h="258445">
                  <a:moveTo>
                    <a:pt x="123901" y="469"/>
                  </a:moveTo>
                  <a:lnTo>
                    <a:pt x="100596" y="469"/>
                  </a:lnTo>
                  <a:lnTo>
                    <a:pt x="100596" y="39611"/>
                  </a:lnTo>
                  <a:lnTo>
                    <a:pt x="123901" y="39611"/>
                  </a:lnTo>
                  <a:lnTo>
                    <a:pt x="123901" y="469"/>
                  </a:lnTo>
                  <a:close/>
                </a:path>
                <a:path w="207009" h="258445">
                  <a:moveTo>
                    <a:pt x="206489" y="238709"/>
                  </a:moveTo>
                  <a:lnTo>
                    <a:pt x="50622" y="238709"/>
                  </a:lnTo>
                  <a:lnTo>
                    <a:pt x="50622" y="207911"/>
                  </a:lnTo>
                  <a:lnTo>
                    <a:pt x="196748" y="207911"/>
                  </a:lnTo>
                  <a:lnTo>
                    <a:pt x="196748" y="189941"/>
                  </a:lnTo>
                  <a:lnTo>
                    <a:pt x="196748" y="161709"/>
                  </a:lnTo>
                  <a:lnTo>
                    <a:pt x="196748" y="142455"/>
                  </a:lnTo>
                  <a:lnTo>
                    <a:pt x="26898" y="142455"/>
                  </a:lnTo>
                  <a:lnTo>
                    <a:pt x="26898" y="161709"/>
                  </a:lnTo>
                  <a:lnTo>
                    <a:pt x="173456" y="161709"/>
                  </a:lnTo>
                  <a:lnTo>
                    <a:pt x="173456" y="189941"/>
                  </a:lnTo>
                  <a:lnTo>
                    <a:pt x="27533" y="189941"/>
                  </a:lnTo>
                  <a:lnTo>
                    <a:pt x="27533" y="207911"/>
                  </a:lnTo>
                  <a:lnTo>
                    <a:pt x="27533" y="238709"/>
                  </a:lnTo>
                  <a:lnTo>
                    <a:pt x="27533" y="257962"/>
                  </a:lnTo>
                  <a:lnTo>
                    <a:pt x="206489" y="257962"/>
                  </a:lnTo>
                  <a:lnTo>
                    <a:pt x="206489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2894039" y="5056702"/>
              <a:ext cx="236854" cy="269240"/>
            </a:xfrm>
            <a:custGeom>
              <a:avLst/>
              <a:gdLst/>
              <a:ahLst/>
              <a:cxnLst/>
              <a:rect l="l" t="t" r="r" b="b"/>
              <a:pathLst>
                <a:path w="236855" h="269239">
                  <a:moveTo>
                    <a:pt x="196743" y="0"/>
                  </a:moveTo>
                  <a:lnTo>
                    <a:pt x="173238" y="0"/>
                  </a:lnTo>
                  <a:lnTo>
                    <a:pt x="173238" y="140589"/>
                  </a:lnTo>
                  <a:lnTo>
                    <a:pt x="196743" y="140589"/>
                  </a:lnTo>
                  <a:lnTo>
                    <a:pt x="196743" y="78945"/>
                  </a:lnTo>
                  <a:lnTo>
                    <a:pt x="236769" y="78945"/>
                  </a:lnTo>
                  <a:lnTo>
                    <a:pt x="236769" y="59047"/>
                  </a:lnTo>
                  <a:lnTo>
                    <a:pt x="196743" y="59047"/>
                  </a:lnTo>
                  <a:lnTo>
                    <a:pt x="196743" y="0"/>
                  </a:lnTo>
                  <a:close/>
                </a:path>
                <a:path w="236855" h="269239">
                  <a:moveTo>
                    <a:pt x="100597" y="11463"/>
                  </a:moveTo>
                  <a:lnTo>
                    <a:pt x="100597" y="50611"/>
                  </a:lnTo>
                  <a:lnTo>
                    <a:pt x="23084" y="50611"/>
                  </a:lnTo>
                  <a:lnTo>
                    <a:pt x="23084" y="11463"/>
                  </a:lnTo>
                  <a:lnTo>
                    <a:pt x="0" y="11463"/>
                  </a:lnTo>
                  <a:lnTo>
                    <a:pt x="0" y="129774"/>
                  </a:lnTo>
                  <a:lnTo>
                    <a:pt x="123896" y="129774"/>
                  </a:lnTo>
                  <a:lnTo>
                    <a:pt x="123896" y="11463"/>
                  </a:lnTo>
                  <a:lnTo>
                    <a:pt x="100597" y="11463"/>
                  </a:lnTo>
                  <a:close/>
                </a:path>
                <a:path w="236855" h="269239">
                  <a:moveTo>
                    <a:pt x="23084" y="110308"/>
                  </a:moveTo>
                  <a:lnTo>
                    <a:pt x="23084" y="69429"/>
                  </a:lnTo>
                  <a:lnTo>
                    <a:pt x="100597" y="69429"/>
                  </a:lnTo>
                  <a:lnTo>
                    <a:pt x="100597" y="110308"/>
                  </a:lnTo>
                  <a:lnTo>
                    <a:pt x="23084" y="110308"/>
                  </a:lnTo>
                  <a:close/>
                </a:path>
                <a:path w="236855" h="269239">
                  <a:moveTo>
                    <a:pt x="196743" y="219102"/>
                  </a:moveTo>
                  <a:lnTo>
                    <a:pt x="196743" y="153350"/>
                  </a:lnTo>
                  <a:lnTo>
                    <a:pt x="26902" y="153350"/>
                  </a:lnTo>
                  <a:lnTo>
                    <a:pt x="26902" y="172600"/>
                  </a:lnTo>
                  <a:lnTo>
                    <a:pt x="173453" y="172600"/>
                  </a:lnTo>
                  <a:lnTo>
                    <a:pt x="173453" y="200934"/>
                  </a:lnTo>
                  <a:lnTo>
                    <a:pt x="27536" y="200934"/>
                  </a:lnTo>
                  <a:lnTo>
                    <a:pt x="27536" y="268849"/>
                  </a:lnTo>
                  <a:lnTo>
                    <a:pt x="206488" y="268849"/>
                  </a:lnTo>
                  <a:lnTo>
                    <a:pt x="206488" y="249167"/>
                  </a:lnTo>
                  <a:lnTo>
                    <a:pt x="50620" y="249167"/>
                  </a:lnTo>
                  <a:lnTo>
                    <a:pt x="50620" y="219102"/>
                  </a:lnTo>
                  <a:lnTo>
                    <a:pt x="196743" y="219102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3137174" y="5056702"/>
              <a:ext cx="255270" cy="272415"/>
            </a:xfrm>
            <a:custGeom>
              <a:avLst/>
              <a:gdLst/>
              <a:ahLst/>
              <a:cxnLst/>
              <a:rect l="l" t="t" r="r" b="b"/>
              <a:pathLst>
                <a:path w="255269" h="272414">
                  <a:moveTo>
                    <a:pt x="210511" y="271877"/>
                  </a:moveTo>
                  <a:lnTo>
                    <a:pt x="186998" y="271877"/>
                  </a:lnTo>
                  <a:lnTo>
                    <a:pt x="186998" y="0"/>
                  </a:lnTo>
                  <a:lnTo>
                    <a:pt x="210511" y="0"/>
                  </a:lnTo>
                  <a:lnTo>
                    <a:pt x="210511" y="109875"/>
                  </a:lnTo>
                  <a:lnTo>
                    <a:pt x="254981" y="109875"/>
                  </a:lnTo>
                  <a:lnTo>
                    <a:pt x="254981" y="130423"/>
                  </a:lnTo>
                  <a:lnTo>
                    <a:pt x="210511" y="130423"/>
                  </a:lnTo>
                  <a:lnTo>
                    <a:pt x="210511" y="271877"/>
                  </a:lnTo>
                  <a:close/>
                </a:path>
                <a:path w="255269" h="272414">
                  <a:moveTo>
                    <a:pt x="154383" y="48016"/>
                  </a:moveTo>
                  <a:lnTo>
                    <a:pt x="9530" y="48016"/>
                  </a:lnTo>
                  <a:lnTo>
                    <a:pt x="9530" y="27901"/>
                  </a:lnTo>
                  <a:lnTo>
                    <a:pt x="154383" y="27901"/>
                  </a:lnTo>
                  <a:lnTo>
                    <a:pt x="154383" y="48016"/>
                  </a:lnTo>
                  <a:close/>
                </a:path>
                <a:path w="255269" h="272414">
                  <a:moveTo>
                    <a:pt x="14188" y="219534"/>
                  </a:moveTo>
                  <a:lnTo>
                    <a:pt x="0" y="200501"/>
                  </a:lnTo>
                  <a:lnTo>
                    <a:pt x="27291" y="180697"/>
                  </a:lnTo>
                  <a:lnTo>
                    <a:pt x="49978" y="152214"/>
                  </a:lnTo>
                  <a:lnTo>
                    <a:pt x="65519" y="118622"/>
                  </a:lnTo>
                  <a:lnTo>
                    <a:pt x="71371" y="83488"/>
                  </a:lnTo>
                  <a:lnTo>
                    <a:pt x="71371" y="48016"/>
                  </a:lnTo>
                  <a:lnTo>
                    <a:pt x="94455" y="48016"/>
                  </a:lnTo>
                  <a:lnTo>
                    <a:pt x="94455" y="83488"/>
                  </a:lnTo>
                  <a:lnTo>
                    <a:pt x="99764" y="116418"/>
                  </a:lnTo>
                  <a:lnTo>
                    <a:pt x="105682" y="129017"/>
                  </a:lnTo>
                  <a:lnTo>
                    <a:pt x="83123" y="129017"/>
                  </a:lnTo>
                  <a:lnTo>
                    <a:pt x="71326" y="157760"/>
                  </a:lnTo>
                  <a:lnTo>
                    <a:pt x="55208" y="183360"/>
                  </a:lnTo>
                  <a:lnTo>
                    <a:pt x="35815" y="204418"/>
                  </a:lnTo>
                  <a:lnTo>
                    <a:pt x="14188" y="219534"/>
                  </a:lnTo>
                  <a:close/>
                </a:path>
                <a:path w="255269" h="272414">
                  <a:moveTo>
                    <a:pt x="150154" y="212829"/>
                  </a:moveTo>
                  <a:lnTo>
                    <a:pt x="128809" y="198563"/>
                  </a:lnTo>
                  <a:lnTo>
                    <a:pt x="109967" y="179075"/>
                  </a:lnTo>
                  <a:lnTo>
                    <a:pt x="94461" y="155511"/>
                  </a:lnTo>
                  <a:lnTo>
                    <a:pt x="83123" y="129017"/>
                  </a:lnTo>
                  <a:lnTo>
                    <a:pt x="105682" y="129017"/>
                  </a:lnTo>
                  <a:lnTo>
                    <a:pt x="114544" y="147888"/>
                  </a:lnTo>
                  <a:lnTo>
                    <a:pt x="136593" y="174735"/>
                  </a:lnTo>
                  <a:lnTo>
                    <a:pt x="163708" y="193796"/>
                  </a:lnTo>
                  <a:lnTo>
                    <a:pt x="150154" y="2128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3324172" y="5056702"/>
              <a:ext cx="68580" cy="272415"/>
            </a:xfrm>
            <a:custGeom>
              <a:avLst/>
              <a:gdLst/>
              <a:ahLst/>
              <a:cxnLst/>
              <a:rect l="l" t="t" r="r" b="b"/>
              <a:pathLst>
                <a:path w="68580" h="272414">
                  <a:moveTo>
                    <a:pt x="23513" y="109875"/>
                  </a:moveTo>
                  <a:lnTo>
                    <a:pt x="23513" y="0"/>
                  </a:lnTo>
                  <a:lnTo>
                    <a:pt x="0" y="0"/>
                  </a:lnTo>
                  <a:lnTo>
                    <a:pt x="0" y="271877"/>
                  </a:lnTo>
                  <a:lnTo>
                    <a:pt x="23513" y="271877"/>
                  </a:lnTo>
                  <a:lnTo>
                    <a:pt x="23513" y="130423"/>
                  </a:lnTo>
                  <a:lnTo>
                    <a:pt x="67983" y="130423"/>
                  </a:lnTo>
                  <a:lnTo>
                    <a:pt x="67983" y="109875"/>
                  </a:lnTo>
                  <a:lnTo>
                    <a:pt x="23513" y="109875"/>
                  </a:lnTo>
                  <a:close/>
                </a:path>
              </a:pathLst>
            </a:custGeom>
            <a:ln w="639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133951" y="5081380"/>
              <a:ext cx="170155" cy="198080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3400634" y="5066423"/>
              <a:ext cx="243204" cy="259715"/>
            </a:xfrm>
            <a:custGeom>
              <a:avLst/>
              <a:gdLst/>
              <a:ahLst/>
              <a:cxnLst/>
              <a:rect l="l" t="t" r="r" b="b"/>
              <a:pathLst>
                <a:path w="243205" h="259714">
                  <a:moveTo>
                    <a:pt x="213893" y="62890"/>
                  </a:moveTo>
                  <a:lnTo>
                    <a:pt x="55905" y="62890"/>
                  </a:lnTo>
                  <a:lnTo>
                    <a:pt x="55905" y="19253"/>
                  </a:lnTo>
                  <a:lnTo>
                    <a:pt x="211137" y="19253"/>
                  </a:lnTo>
                  <a:lnTo>
                    <a:pt x="211137" y="0"/>
                  </a:lnTo>
                  <a:lnTo>
                    <a:pt x="32397" y="0"/>
                  </a:lnTo>
                  <a:lnTo>
                    <a:pt x="32397" y="19253"/>
                  </a:lnTo>
                  <a:lnTo>
                    <a:pt x="32397" y="62890"/>
                  </a:lnTo>
                  <a:lnTo>
                    <a:pt x="32397" y="82130"/>
                  </a:lnTo>
                  <a:lnTo>
                    <a:pt x="213893" y="82130"/>
                  </a:lnTo>
                  <a:lnTo>
                    <a:pt x="213893" y="62890"/>
                  </a:lnTo>
                  <a:close/>
                </a:path>
                <a:path w="243205" h="259714">
                  <a:moveTo>
                    <a:pt x="219405" y="239991"/>
                  </a:moveTo>
                  <a:lnTo>
                    <a:pt x="53149" y="239991"/>
                  </a:lnTo>
                  <a:lnTo>
                    <a:pt x="53149" y="211759"/>
                  </a:lnTo>
                  <a:lnTo>
                    <a:pt x="211353" y="211759"/>
                  </a:lnTo>
                  <a:lnTo>
                    <a:pt x="211353" y="193789"/>
                  </a:lnTo>
                  <a:lnTo>
                    <a:pt x="211353" y="166839"/>
                  </a:lnTo>
                  <a:lnTo>
                    <a:pt x="211353" y="147586"/>
                  </a:lnTo>
                  <a:lnTo>
                    <a:pt x="29438" y="147586"/>
                  </a:lnTo>
                  <a:lnTo>
                    <a:pt x="29438" y="166839"/>
                  </a:lnTo>
                  <a:lnTo>
                    <a:pt x="188264" y="166839"/>
                  </a:lnTo>
                  <a:lnTo>
                    <a:pt x="188264" y="193789"/>
                  </a:lnTo>
                  <a:lnTo>
                    <a:pt x="30073" y="193789"/>
                  </a:lnTo>
                  <a:lnTo>
                    <a:pt x="30073" y="211759"/>
                  </a:lnTo>
                  <a:lnTo>
                    <a:pt x="30073" y="239991"/>
                  </a:lnTo>
                  <a:lnTo>
                    <a:pt x="30073" y="259245"/>
                  </a:lnTo>
                  <a:lnTo>
                    <a:pt x="219405" y="259245"/>
                  </a:lnTo>
                  <a:lnTo>
                    <a:pt x="219405" y="239991"/>
                  </a:lnTo>
                  <a:close/>
                </a:path>
                <a:path w="243205" h="259714">
                  <a:moveTo>
                    <a:pt x="242900" y="104482"/>
                  </a:moveTo>
                  <a:lnTo>
                    <a:pt x="0" y="104482"/>
                  </a:lnTo>
                  <a:lnTo>
                    <a:pt x="0" y="123952"/>
                  </a:lnTo>
                  <a:lnTo>
                    <a:pt x="242900" y="123952"/>
                  </a:lnTo>
                  <a:lnTo>
                    <a:pt x="242900" y="10448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3400641" y="5066003"/>
              <a:ext cx="243204" cy="259715"/>
            </a:xfrm>
            <a:custGeom>
              <a:avLst/>
              <a:gdLst/>
              <a:ahLst/>
              <a:cxnLst/>
              <a:rect l="l" t="t" r="r" b="b"/>
              <a:pathLst>
                <a:path w="243205" h="259714">
                  <a:moveTo>
                    <a:pt x="55904" y="62940"/>
                  </a:moveTo>
                  <a:lnTo>
                    <a:pt x="55904" y="19466"/>
                  </a:lnTo>
                  <a:lnTo>
                    <a:pt x="211137" y="19466"/>
                  </a:lnTo>
                  <a:lnTo>
                    <a:pt x="211137" y="0"/>
                  </a:lnTo>
                  <a:lnTo>
                    <a:pt x="32400" y="0"/>
                  </a:lnTo>
                  <a:lnTo>
                    <a:pt x="32400" y="82622"/>
                  </a:lnTo>
                  <a:lnTo>
                    <a:pt x="213890" y="82622"/>
                  </a:lnTo>
                  <a:lnTo>
                    <a:pt x="213890" y="62940"/>
                  </a:lnTo>
                  <a:lnTo>
                    <a:pt x="55904" y="62940"/>
                  </a:lnTo>
                  <a:close/>
                </a:path>
                <a:path w="243205" h="259714">
                  <a:moveTo>
                    <a:pt x="0" y="124367"/>
                  </a:moveTo>
                  <a:lnTo>
                    <a:pt x="242902" y="124367"/>
                  </a:lnTo>
                  <a:lnTo>
                    <a:pt x="242902" y="104901"/>
                  </a:lnTo>
                  <a:lnTo>
                    <a:pt x="0" y="104901"/>
                  </a:lnTo>
                  <a:lnTo>
                    <a:pt x="0" y="124367"/>
                  </a:lnTo>
                  <a:close/>
                </a:path>
                <a:path w="243205" h="259714">
                  <a:moveTo>
                    <a:pt x="211351" y="211749"/>
                  </a:moveTo>
                  <a:lnTo>
                    <a:pt x="211351" y="148591"/>
                  </a:lnTo>
                  <a:lnTo>
                    <a:pt x="29431" y="148591"/>
                  </a:lnTo>
                  <a:lnTo>
                    <a:pt x="29431" y="167408"/>
                  </a:lnTo>
                  <a:lnTo>
                    <a:pt x="188267" y="167408"/>
                  </a:lnTo>
                  <a:lnTo>
                    <a:pt x="188267" y="193580"/>
                  </a:lnTo>
                  <a:lnTo>
                    <a:pt x="30066" y="193580"/>
                  </a:lnTo>
                  <a:lnTo>
                    <a:pt x="30066" y="259332"/>
                  </a:lnTo>
                  <a:lnTo>
                    <a:pt x="219398" y="259332"/>
                  </a:lnTo>
                  <a:lnTo>
                    <a:pt x="219398" y="239866"/>
                  </a:lnTo>
                  <a:lnTo>
                    <a:pt x="53150" y="239866"/>
                  </a:lnTo>
                  <a:lnTo>
                    <a:pt x="53150" y="211749"/>
                  </a:lnTo>
                  <a:lnTo>
                    <a:pt x="211351" y="211749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3661117" y="5056702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69" h="272414">
                  <a:moveTo>
                    <a:pt x="216881" y="272310"/>
                  </a:moveTo>
                  <a:lnTo>
                    <a:pt x="193367" y="272310"/>
                  </a:lnTo>
                  <a:lnTo>
                    <a:pt x="193367" y="0"/>
                  </a:lnTo>
                  <a:lnTo>
                    <a:pt x="216881" y="0"/>
                  </a:lnTo>
                  <a:lnTo>
                    <a:pt x="216881" y="272310"/>
                  </a:lnTo>
                  <a:close/>
                </a:path>
                <a:path w="217169" h="272414">
                  <a:moveTo>
                    <a:pt x="85572" y="147510"/>
                  </a:moveTo>
                  <a:lnTo>
                    <a:pt x="56635" y="142863"/>
                  </a:lnTo>
                  <a:lnTo>
                    <a:pt x="33872" y="129801"/>
                  </a:lnTo>
                  <a:lnTo>
                    <a:pt x="19011" y="109642"/>
                  </a:lnTo>
                  <a:lnTo>
                    <a:pt x="13780" y="83704"/>
                  </a:lnTo>
                  <a:lnTo>
                    <a:pt x="19011" y="57766"/>
                  </a:lnTo>
                  <a:lnTo>
                    <a:pt x="33872" y="37607"/>
                  </a:lnTo>
                  <a:lnTo>
                    <a:pt x="56635" y="24545"/>
                  </a:lnTo>
                  <a:lnTo>
                    <a:pt x="85572" y="19898"/>
                  </a:lnTo>
                  <a:lnTo>
                    <a:pt x="114454" y="24545"/>
                  </a:lnTo>
                  <a:lnTo>
                    <a:pt x="137120" y="37607"/>
                  </a:lnTo>
                  <a:lnTo>
                    <a:pt x="139528" y="40879"/>
                  </a:lnTo>
                  <a:lnTo>
                    <a:pt x="85572" y="40879"/>
                  </a:lnTo>
                  <a:lnTo>
                    <a:pt x="65960" y="44011"/>
                  </a:lnTo>
                  <a:lnTo>
                    <a:pt x="50497" y="52802"/>
                  </a:lnTo>
                  <a:lnTo>
                    <a:pt x="40394" y="66337"/>
                  </a:lnTo>
                  <a:lnTo>
                    <a:pt x="36865" y="83704"/>
                  </a:lnTo>
                  <a:lnTo>
                    <a:pt x="40394" y="101072"/>
                  </a:lnTo>
                  <a:lnTo>
                    <a:pt x="50497" y="114607"/>
                  </a:lnTo>
                  <a:lnTo>
                    <a:pt x="65960" y="123397"/>
                  </a:lnTo>
                  <a:lnTo>
                    <a:pt x="85572" y="126530"/>
                  </a:lnTo>
                  <a:lnTo>
                    <a:pt x="139528" y="126530"/>
                  </a:lnTo>
                  <a:lnTo>
                    <a:pt x="137120" y="129801"/>
                  </a:lnTo>
                  <a:lnTo>
                    <a:pt x="114454" y="142863"/>
                  </a:lnTo>
                  <a:lnTo>
                    <a:pt x="85572" y="147510"/>
                  </a:lnTo>
                  <a:close/>
                </a:path>
                <a:path w="217169" h="272414">
                  <a:moveTo>
                    <a:pt x="139528" y="126530"/>
                  </a:moveTo>
                  <a:lnTo>
                    <a:pt x="85572" y="126530"/>
                  </a:lnTo>
                  <a:lnTo>
                    <a:pt x="105069" y="123397"/>
                  </a:lnTo>
                  <a:lnTo>
                    <a:pt x="120495" y="114607"/>
                  </a:lnTo>
                  <a:lnTo>
                    <a:pt x="130638" y="101072"/>
                  </a:lnTo>
                  <a:lnTo>
                    <a:pt x="134289" y="83704"/>
                  </a:lnTo>
                  <a:lnTo>
                    <a:pt x="130638" y="66337"/>
                  </a:lnTo>
                  <a:lnTo>
                    <a:pt x="120495" y="52802"/>
                  </a:lnTo>
                  <a:lnTo>
                    <a:pt x="105069" y="44011"/>
                  </a:lnTo>
                  <a:lnTo>
                    <a:pt x="85572" y="40879"/>
                  </a:lnTo>
                  <a:lnTo>
                    <a:pt x="139528" y="40879"/>
                  </a:lnTo>
                  <a:lnTo>
                    <a:pt x="151961" y="57766"/>
                  </a:lnTo>
                  <a:lnTo>
                    <a:pt x="157373" y="83704"/>
                  </a:lnTo>
                  <a:lnTo>
                    <a:pt x="151961" y="109642"/>
                  </a:lnTo>
                  <a:lnTo>
                    <a:pt x="139528" y="126530"/>
                  </a:lnTo>
                  <a:close/>
                </a:path>
                <a:path w="217169" h="272414">
                  <a:moveTo>
                    <a:pt x="3195" y="212397"/>
                  </a:moveTo>
                  <a:lnTo>
                    <a:pt x="0" y="191768"/>
                  </a:lnTo>
                  <a:lnTo>
                    <a:pt x="39928" y="191768"/>
                  </a:lnTo>
                  <a:lnTo>
                    <a:pt x="84250" y="190714"/>
                  </a:lnTo>
                  <a:lnTo>
                    <a:pt x="130398" y="187956"/>
                  </a:lnTo>
                  <a:lnTo>
                    <a:pt x="175790" y="182765"/>
                  </a:lnTo>
                  <a:lnTo>
                    <a:pt x="177704" y="200501"/>
                  </a:lnTo>
                  <a:lnTo>
                    <a:pt x="131462" y="207287"/>
                  </a:lnTo>
                  <a:lnTo>
                    <a:pt x="85601" y="210829"/>
                  </a:lnTo>
                  <a:lnTo>
                    <a:pt x="42164" y="212180"/>
                  </a:lnTo>
                  <a:lnTo>
                    <a:pt x="3195" y="21239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3854484" y="5056702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4">
                  <a:moveTo>
                    <a:pt x="0" y="0"/>
                  </a:moveTo>
                  <a:lnTo>
                    <a:pt x="0" y="272310"/>
                  </a:lnTo>
                  <a:lnTo>
                    <a:pt x="23513" y="272310"/>
                  </a:lnTo>
                  <a:lnTo>
                    <a:pt x="23513" y="0"/>
                  </a:lnTo>
                  <a:lnTo>
                    <a:pt x="0" y="0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671665" y="5073368"/>
              <a:ext cx="150058" cy="134077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3661129" y="5239468"/>
              <a:ext cx="177800" cy="29845"/>
            </a:xfrm>
            <a:custGeom>
              <a:avLst/>
              <a:gdLst/>
              <a:ahLst/>
              <a:cxnLst/>
              <a:rect l="l" t="t" r="r" b="b"/>
              <a:pathLst>
                <a:path w="177800" h="29845">
                  <a:moveTo>
                    <a:pt x="3183" y="29631"/>
                  </a:moveTo>
                  <a:lnTo>
                    <a:pt x="42152" y="29415"/>
                  </a:lnTo>
                  <a:lnTo>
                    <a:pt x="85589" y="28063"/>
                  </a:lnTo>
                  <a:lnTo>
                    <a:pt x="131450" y="24522"/>
                  </a:lnTo>
                  <a:lnTo>
                    <a:pt x="177691" y="17735"/>
                  </a:lnTo>
                  <a:lnTo>
                    <a:pt x="175777" y="0"/>
                  </a:lnTo>
                  <a:lnTo>
                    <a:pt x="130385" y="5191"/>
                  </a:lnTo>
                  <a:lnTo>
                    <a:pt x="84238" y="7948"/>
                  </a:lnTo>
                  <a:lnTo>
                    <a:pt x="39915" y="9003"/>
                  </a:lnTo>
                  <a:lnTo>
                    <a:pt x="0" y="9084"/>
                  </a:lnTo>
                  <a:lnTo>
                    <a:pt x="3183" y="29631"/>
                  </a:lnTo>
                  <a:close/>
                </a:path>
              </a:pathLst>
            </a:custGeom>
            <a:ln w="652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13981673" y="5053503"/>
            <a:ext cx="1031875" cy="278765"/>
            <a:chOff x="13981673" y="5053503"/>
            <a:chExt cx="1031875" cy="278765"/>
          </a:xfrm>
        </p:grpSpPr>
        <p:sp>
          <p:nvSpPr>
            <p:cNvPr id="171" name="object 171"/>
            <p:cNvSpPr/>
            <p:nvPr/>
          </p:nvSpPr>
          <p:spPr>
            <a:xfrm>
              <a:off x="13984897" y="5056702"/>
              <a:ext cx="255270" cy="272415"/>
            </a:xfrm>
            <a:custGeom>
              <a:avLst/>
              <a:gdLst/>
              <a:ahLst/>
              <a:cxnLst/>
              <a:rect l="l" t="t" r="r" b="b"/>
              <a:pathLst>
                <a:path w="255269" h="272414">
                  <a:moveTo>
                    <a:pt x="210502" y="271877"/>
                  </a:moveTo>
                  <a:lnTo>
                    <a:pt x="186998" y="271877"/>
                  </a:lnTo>
                  <a:lnTo>
                    <a:pt x="186998" y="0"/>
                  </a:lnTo>
                  <a:lnTo>
                    <a:pt x="210502" y="0"/>
                  </a:lnTo>
                  <a:lnTo>
                    <a:pt x="210502" y="109875"/>
                  </a:lnTo>
                  <a:lnTo>
                    <a:pt x="254981" y="109875"/>
                  </a:lnTo>
                  <a:lnTo>
                    <a:pt x="254981" y="130423"/>
                  </a:lnTo>
                  <a:lnTo>
                    <a:pt x="210502" y="130423"/>
                  </a:lnTo>
                  <a:lnTo>
                    <a:pt x="210502" y="271877"/>
                  </a:lnTo>
                  <a:close/>
                </a:path>
                <a:path w="255269" h="272414">
                  <a:moveTo>
                    <a:pt x="154383" y="48016"/>
                  </a:moveTo>
                  <a:lnTo>
                    <a:pt x="9530" y="48016"/>
                  </a:lnTo>
                  <a:lnTo>
                    <a:pt x="9530" y="27901"/>
                  </a:lnTo>
                  <a:lnTo>
                    <a:pt x="154383" y="27901"/>
                  </a:lnTo>
                  <a:lnTo>
                    <a:pt x="154383" y="48016"/>
                  </a:lnTo>
                  <a:close/>
                </a:path>
                <a:path w="255269" h="272414">
                  <a:moveTo>
                    <a:pt x="14188" y="219534"/>
                  </a:moveTo>
                  <a:lnTo>
                    <a:pt x="0" y="200501"/>
                  </a:lnTo>
                  <a:lnTo>
                    <a:pt x="27290" y="180697"/>
                  </a:lnTo>
                  <a:lnTo>
                    <a:pt x="49976" y="152214"/>
                  </a:lnTo>
                  <a:lnTo>
                    <a:pt x="65515" y="118622"/>
                  </a:lnTo>
                  <a:lnTo>
                    <a:pt x="71362" y="83488"/>
                  </a:lnTo>
                  <a:lnTo>
                    <a:pt x="71362" y="48016"/>
                  </a:lnTo>
                  <a:lnTo>
                    <a:pt x="94446" y="48016"/>
                  </a:lnTo>
                  <a:lnTo>
                    <a:pt x="94446" y="83488"/>
                  </a:lnTo>
                  <a:lnTo>
                    <a:pt x="99760" y="116418"/>
                  </a:lnTo>
                  <a:lnTo>
                    <a:pt x="105678" y="129017"/>
                  </a:lnTo>
                  <a:lnTo>
                    <a:pt x="83123" y="129017"/>
                  </a:lnTo>
                  <a:lnTo>
                    <a:pt x="71322" y="157760"/>
                  </a:lnTo>
                  <a:lnTo>
                    <a:pt x="55205" y="183360"/>
                  </a:lnTo>
                  <a:lnTo>
                    <a:pt x="35813" y="204418"/>
                  </a:lnTo>
                  <a:lnTo>
                    <a:pt x="14188" y="219534"/>
                  </a:lnTo>
                  <a:close/>
                </a:path>
                <a:path w="255269" h="272414">
                  <a:moveTo>
                    <a:pt x="150145" y="212829"/>
                  </a:moveTo>
                  <a:lnTo>
                    <a:pt x="128804" y="198563"/>
                  </a:lnTo>
                  <a:lnTo>
                    <a:pt x="109962" y="179075"/>
                  </a:lnTo>
                  <a:lnTo>
                    <a:pt x="94456" y="155511"/>
                  </a:lnTo>
                  <a:lnTo>
                    <a:pt x="83123" y="129017"/>
                  </a:lnTo>
                  <a:lnTo>
                    <a:pt x="105678" y="129017"/>
                  </a:lnTo>
                  <a:lnTo>
                    <a:pt x="114542" y="147888"/>
                  </a:lnTo>
                  <a:lnTo>
                    <a:pt x="136589" y="174735"/>
                  </a:lnTo>
                  <a:lnTo>
                    <a:pt x="163699" y="193796"/>
                  </a:lnTo>
                  <a:lnTo>
                    <a:pt x="150145" y="2128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4171895" y="5056702"/>
              <a:ext cx="68580" cy="272415"/>
            </a:xfrm>
            <a:custGeom>
              <a:avLst/>
              <a:gdLst/>
              <a:ahLst/>
              <a:cxnLst/>
              <a:rect l="l" t="t" r="r" b="b"/>
              <a:pathLst>
                <a:path w="68580" h="272414">
                  <a:moveTo>
                    <a:pt x="23504" y="109875"/>
                  </a:moveTo>
                  <a:lnTo>
                    <a:pt x="23504" y="0"/>
                  </a:lnTo>
                  <a:lnTo>
                    <a:pt x="0" y="0"/>
                  </a:lnTo>
                  <a:lnTo>
                    <a:pt x="0" y="271877"/>
                  </a:lnTo>
                  <a:lnTo>
                    <a:pt x="23504" y="271877"/>
                  </a:lnTo>
                  <a:lnTo>
                    <a:pt x="23504" y="130423"/>
                  </a:lnTo>
                  <a:lnTo>
                    <a:pt x="67983" y="130423"/>
                  </a:lnTo>
                  <a:lnTo>
                    <a:pt x="67983" y="109875"/>
                  </a:lnTo>
                  <a:lnTo>
                    <a:pt x="23504" y="109875"/>
                  </a:lnTo>
                  <a:close/>
                </a:path>
              </a:pathLst>
            </a:custGeom>
            <a:ln w="639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81673" y="5081380"/>
              <a:ext cx="170146" cy="198080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4247934" y="5067516"/>
              <a:ext cx="243840" cy="261620"/>
            </a:xfrm>
            <a:custGeom>
              <a:avLst/>
              <a:gdLst/>
              <a:ahLst/>
              <a:cxnLst/>
              <a:rect l="l" t="t" r="r" b="b"/>
              <a:pathLst>
                <a:path w="243840" h="261620">
                  <a:moveTo>
                    <a:pt x="121348" y="118094"/>
                  </a:moveTo>
                  <a:lnTo>
                    <a:pt x="83133" y="114106"/>
                  </a:lnTo>
                  <a:lnTo>
                    <a:pt x="53577" y="102413"/>
                  </a:lnTo>
                  <a:lnTo>
                    <a:pt x="34505" y="83907"/>
                  </a:lnTo>
                  <a:lnTo>
                    <a:pt x="27742" y="59479"/>
                  </a:lnTo>
                  <a:lnTo>
                    <a:pt x="34505" y="34887"/>
                  </a:lnTo>
                  <a:lnTo>
                    <a:pt x="53577" y="16194"/>
                  </a:lnTo>
                  <a:lnTo>
                    <a:pt x="83133" y="4275"/>
                  </a:lnTo>
                  <a:lnTo>
                    <a:pt x="121348" y="0"/>
                  </a:lnTo>
                  <a:lnTo>
                    <a:pt x="159596" y="4275"/>
                  </a:lnTo>
                  <a:lnTo>
                    <a:pt x="189226" y="16194"/>
                  </a:lnTo>
                  <a:lnTo>
                    <a:pt x="192799" y="19682"/>
                  </a:lnTo>
                  <a:lnTo>
                    <a:pt x="121348" y="19682"/>
                  </a:lnTo>
                  <a:lnTo>
                    <a:pt x="92953" y="22494"/>
                  </a:lnTo>
                  <a:lnTo>
                    <a:pt x="70971" y="30497"/>
                  </a:lnTo>
                  <a:lnTo>
                    <a:pt x="56811" y="43041"/>
                  </a:lnTo>
                  <a:lnTo>
                    <a:pt x="51881" y="59479"/>
                  </a:lnTo>
                  <a:lnTo>
                    <a:pt x="56811" y="75759"/>
                  </a:lnTo>
                  <a:lnTo>
                    <a:pt x="70971" y="88165"/>
                  </a:lnTo>
                  <a:lnTo>
                    <a:pt x="92953" y="96070"/>
                  </a:lnTo>
                  <a:lnTo>
                    <a:pt x="121348" y="98844"/>
                  </a:lnTo>
                  <a:lnTo>
                    <a:pt x="192918" y="98844"/>
                  </a:lnTo>
                  <a:lnTo>
                    <a:pt x="189226" y="102413"/>
                  </a:lnTo>
                  <a:lnTo>
                    <a:pt x="159596" y="114106"/>
                  </a:lnTo>
                  <a:lnTo>
                    <a:pt x="121348" y="118094"/>
                  </a:lnTo>
                  <a:close/>
                </a:path>
                <a:path w="243840" h="261620">
                  <a:moveTo>
                    <a:pt x="192918" y="98844"/>
                  </a:moveTo>
                  <a:lnTo>
                    <a:pt x="121348" y="98844"/>
                  </a:lnTo>
                  <a:lnTo>
                    <a:pt x="149747" y="96070"/>
                  </a:lnTo>
                  <a:lnTo>
                    <a:pt x="171751" y="88165"/>
                  </a:lnTo>
                  <a:lnTo>
                    <a:pt x="185972" y="75759"/>
                  </a:lnTo>
                  <a:lnTo>
                    <a:pt x="191021" y="59479"/>
                  </a:lnTo>
                  <a:lnTo>
                    <a:pt x="185972" y="43041"/>
                  </a:lnTo>
                  <a:lnTo>
                    <a:pt x="171751" y="30497"/>
                  </a:lnTo>
                  <a:lnTo>
                    <a:pt x="149747" y="22494"/>
                  </a:lnTo>
                  <a:lnTo>
                    <a:pt x="121348" y="19682"/>
                  </a:lnTo>
                  <a:lnTo>
                    <a:pt x="192799" y="19682"/>
                  </a:lnTo>
                  <a:lnTo>
                    <a:pt x="208372" y="34887"/>
                  </a:lnTo>
                  <a:lnTo>
                    <a:pt x="215169" y="59479"/>
                  </a:lnTo>
                  <a:lnTo>
                    <a:pt x="208372" y="83907"/>
                  </a:lnTo>
                  <a:lnTo>
                    <a:pt x="192918" y="98844"/>
                  </a:lnTo>
                  <a:close/>
                </a:path>
                <a:path w="243840" h="261620">
                  <a:moveTo>
                    <a:pt x="243761" y="163948"/>
                  </a:moveTo>
                  <a:lnTo>
                    <a:pt x="0" y="163948"/>
                  </a:lnTo>
                  <a:lnTo>
                    <a:pt x="0" y="144049"/>
                  </a:lnTo>
                  <a:lnTo>
                    <a:pt x="243761" y="144049"/>
                  </a:lnTo>
                  <a:lnTo>
                    <a:pt x="243761" y="163948"/>
                  </a:lnTo>
                  <a:close/>
                </a:path>
                <a:path w="243840" h="261620">
                  <a:moveTo>
                    <a:pt x="87464" y="261062"/>
                  </a:moveTo>
                  <a:lnTo>
                    <a:pt x="63325" y="261062"/>
                  </a:lnTo>
                  <a:lnTo>
                    <a:pt x="63325" y="163948"/>
                  </a:lnTo>
                  <a:lnTo>
                    <a:pt x="87464" y="163948"/>
                  </a:lnTo>
                  <a:lnTo>
                    <a:pt x="87464" y="261062"/>
                  </a:lnTo>
                  <a:close/>
                </a:path>
                <a:path w="243840" h="261620">
                  <a:moveTo>
                    <a:pt x="179586" y="261062"/>
                  </a:moveTo>
                  <a:lnTo>
                    <a:pt x="155867" y="261062"/>
                  </a:lnTo>
                  <a:lnTo>
                    <a:pt x="155867" y="163948"/>
                  </a:lnTo>
                  <a:lnTo>
                    <a:pt x="179586" y="163948"/>
                  </a:lnTo>
                  <a:lnTo>
                    <a:pt x="179586" y="26106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272432" y="5064273"/>
              <a:ext cx="193914" cy="124581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4247934" y="5211566"/>
              <a:ext cx="243840" cy="117475"/>
            </a:xfrm>
            <a:custGeom>
              <a:avLst/>
              <a:gdLst/>
              <a:ahLst/>
              <a:cxnLst/>
              <a:rect l="l" t="t" r="r" b="b"/>
              <a:pathLst>
                <a:path w="243840" h="117475">
                  <a:moveTo>
                    <a:pt x="0" y="0"/>
                  </a:moveTo>
                  <a:lnTo>
                    <a:pt x="0" y="19898"/>
                  </a:lnTo>
                  <a:lnTo>
                    <a:pt x="63325" y="19898"/>
                  </a:lnTo>
                  <a:lnTo>
                    <a:pt x="63325" y="117013"/>
                  </a:lnTo>
                  <a:lnTo>
                    <a:pt x="87464" y="117013"/>
                  </a:lnTo>
                  <a:lnTo>
                    <a:pt x="87464" y="19898"/>
                  </a:lnTo>
                  <a:lnTo>
                    <a:pt x="155867" y="19898"/>
                  </a:lnTo>
                  <a:lnTo>
                    <a:pt x="155867" y="117013"/>
                  </a:lnTo>
                  <a:lnTo>
                    <a:pt x="179586" y="117013"/>
                  </a:lnTo>
                  <a:lnTo>
                    <a:pt x="179586" y="19898"/>
                  </a:lnTo>
                  <a:lnTo>
                    <a:pt x="243761" y="19898"/>
                  </a:lnTo>
                  <a:lnTo>
                    <a:pt x="243761" y="0"/>
                  </a:lnTo>
                  <a:lnTo>
                    <a:pt x="0" y="0"/>
                  </a:lnTo>
                  <a:close/>
                </a:path>
              </a:pathLst>
            </a:custGeom>
            <a:ln w="649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507363" y="5076684"/>
              <a:ext cx="243840" cy="218440"/>
            </a:xfrm>
            <a:custGeom>
              <a:avLst/>
              <a:gdLst/>
              <a:ahLst/>
              <a:cxnLst/>
              <a:rect l="l" t="t" r="r" b="b"/>
              <a:pathLst>
                <a:path w="243840" h="218439">
                  <a:moveTo>
                    <a:pt x="243763" y="197650"/>
                  </a:moveTo>
                  <a:lnTo>
                    <a:pt x="132791" y="197650"/>
                  </a:lnTo>
                  <a:lnTo>
                    <a:pt x="132791" y="146304"/>
                  </a:lnTo>
                  <a:lnTo>
                    <a:pt x="219189" y="146304"/>
                  </a:lnTo>
                  <a:lnTo>
                    <a:pt x="219189" y="127063"/>
                  </a:lnTo>
                  <a:lnTo>
                    <a:pt x="53797" y="127063"/>
                  </a:lnTo>
                  <a:lnTo>
                    <a:pt x="53797" y="82143"/>
                  </a:lnTo>
                  <a:lnTo>
                    <a:pt x="213055" y="82143"/>
                  </a:lnTo>
                  <a:lnTo>
                    <a:pt x="213055" y="62890"/>
                  </a:lnTo>
                  <a:lnTo>
                    <a:pt x="213055" y="20535"/>
                  </a:lnTo>
                  <a:lnTo>
                    <a:pt x="213055" y="0"/>
                  </a:lnTo>
                  <a:lnTo>
                    <a:pt x="29857" y="0"/>
                  </a:lnTo>
                  <a:lnTo>
                    <a:pt x="29857" y="20535"/>
                  </a:lnTo>
                  <a:lnTo>
                    <a:pt x="189763" y="20535"/>
                  </a:lnTo>
                  <a:lnTo>
                    <a:pt x="189763" y="62890"/>
                  </a:lnTo>
                  <a:lnTo>
                    <a:pt x="30492" y="62890"/>
                  </a:lnTo>
                  <a:lnTo>
                    <a:pt x="30492" y="82143"/>
                  </a:lnTo>
                  <a:lnTo>
                    <a:pt x="30492" y="127063"/>
                  </a:lnTo>
                  <a:lnTo>
                    <a:pt x="30492" y="146304"/>
                  </a:lnTo>
                  <a:lnTo>
                    <a:pt x="109486" y="146304"/>
                  </a:lnTo>
                  <a:lnTo>
                    <a:pt x="109486" y="197650"/>
                  </a:lnTo>
                  <a:lnTo>
                    <a:pt x="0" y="197650"/>
                  </a:lnTo>
                  <a:lnTo>
                    <a:pt x="0" y="218173"/>
                  </a:lnTo>
                  <a:lnTo>
                    <a:pt x="243763" y="218173"/>
                  </a:lnTo>
                  <a:lnTo>
                    <a:pt x="243763" y="19765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507368" y="5076817"/>
              <a:ext cx="243840" cy="218440"/>
            </a:xfrm>
            <a:custGeom>
              <a:avLst/>
              <a:gdLst/>
              <a:ahLst/>
              <a:cxnLst/>
              <a:rect l="l" t="t" r="r" b="b"/>
              <a:pathLst>
                <a:path w="243840" h="218439">
                  <a:moveTo>
                    <a:pt x="132792" y="146428"/>
                  </a:moveTo>
                  <a:lnTo>
                    <a:pt x="219192" y="146428"/>
                  </a:lnTo>
                  <a:lnTo>
                    <a:pt x="219192" y="126529"/>
                  </a:lnTo>
                  <a:lnTo>
                    <a:pt x="53794" y="126529"/>
                  </a:lnTo>
                  <a:lnTo>
                    <a:pt x="53794" y="82190"/>
                  </a:lnTo>
                  <a:lnTo>
                    <a:pt x="213050" y="82190"/>
                  </a:lnTo>
                  <a:lnTo>
                    <a:pt x="213050" y="0"/>
                  </a:lnTo>
                  <a:lnTo>
                    <a:pt x="29861" y="0"/>
                  </a:lnTo>
                  <a:lnTo>
                    <a:pt x="29861" y="19898"/>
                  </a:lnTo>
                  <a:lnTo>
                    <a:pt x="189761" y="19898"/>
                  </a:lnTo>
                  <a:lnTo>
                    <a:pt x="189761" y="62507"/>
                  </a:lnTo>
                  <a:lnTo>
                    <a:pt x="30495" y="62507"/>
                  </a:lnTo>
                  <a:lnTo>
                    <a:pt x="30495" y="146428"/>
                  </a:lnTo>
                  <a:lnTo>
                    <a:pt x="109493" y="146428"/>
                  </a:lnTo>
                  <a:lnTo>
                    <a:pt x="109493" y="197689"/>
                  </a:lnTo>
                  <a:lnTo>
                    <a:pt x="0" y="197689"/>
                  </a:lnTo>
                  <a:lnTo>
                    <a:pt x="0" y="218021"/>
                  </a:lnTo>
                  <a:lnTo>
                    <a:pt x="243761" y="218021"/>
                  </a:lnTo>
                  <a:lnTo>
                    <a:pt x="243761" y="197689"/>
                  </a:lnTo>
                  <a:lnTo>
                    <a:pt x="132792" y="197689"/>
                  </a:lnTo>
                  <a:lnTo>
                    <a:pt x="132792" y="146428"/>
                  </a:lnTo>
                  <a:close/>
                </a:path>
              </a:pathLst>
            </a:custGeom>
            <a:ln w="646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4765961" y="5063623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121563" y="109010"/>
                  </a:moveTo>
                  <a:lnTo>
                    <a:pt x="82931" y="105242"/>
                  </a:lnTo>
                  <a:lnTo>
                    <a:pt x="53292" y="94437"/>
                  </a:lnTo>
                  <a:lnTo>
                    <a:pt x="34334" y="77347"/>
                  </a:lnTo>
                  <a:lnTo>
                    <a:pt x="27742" y="54721"/>
                  </a:lnTo>
                  <a:lnTo>
                    <a:pt x="34334" y="31966"/>
                  </a:lnTo>
                  <a:lnTo>
                    <a:pt x="53292" y="14788"/>
                  </a:lnTo>
                  <a:lnTo>
                    <a:pt x="82931" y="3896"/>
                  </a:lnTo>
                  <a:lnTo>
                    <a:pt x="121563" y="0"/>
                  </a:lnTo>
                  <a:lnTo>
                    <a:pt x="160256" y="3896"/>
                  </a:lnTo>
                  <a:lnTo>
                    <a:pt x="189836" y="14788"/>
                  </a:lnTo>
                  <a:lnTo>
                    <a:pt x="195220" y="19682"/>
                  </a:lnTo>
                  <a:lnTo>
                    <a:pt x="121563" y="19682"/>
                  </a:lnTo>
                  <a:lnTo>
                    <a:pt x="93357" y="22115"/>
                  </a:lnTo>
                  <a:lnTo>
                    <a:pt x="71583" y="29091"/>
                  </a:lnTo>
                  <a:lnTo>
                    <a:pt x="57591" y="40121"/>
                  </a:lnTo>
                  <a:lnTo>
                    <a:pt x="52730" y="54721"/>
                  </a:lnTo>
                  <a:lnTo>
                    <a:pt x="57591" y="69070"/>
                  </a:lnTo>
                  <a:lnTo>
                    <a:pt x="71583" y="79973"/>
                  </a:lnTo>
                  <a:lnTo>
                    <a:pt x="93357" y="86901"/>
                  </a:lnTo>
                  <a:lnTo>
                    <a:pt x="121563" y="89328"/>
                  </a:lnTo>
                  <a:lnTo>
                    <a:pt x="195487" y="89328"/>
                  </a:lnTo>
                  <a:lnTo>
                    <a:pt x="189836" y="94437"/>
                  </a:lnTo>
                  <a:lnTo>
                    <a:pt x="160256" y="105242"/>
                  </a:lnTo>
                  <a:lnTo>
                    <a:pt x="121563" y="109010"/>
                  </a:lnTo>
                  <a:close/>
                </a:path>
                <a:path w="243840" h="259079">
                  <a:moveTo>
                    <a:pt x="195487" y="89328"/>
                  </a:moveTo>
                  <a:lnTo>
                    <a:pt x="121563" y="89328"/>
                  </a:lnTo>
                  <a:lnTo>
                    <a:pt x="149862" y="86901"/>
                  </a:lnTo>
                  <a:lnTo>
                    <a:pt x="171648" y="79973"/>
                  </a:lnTo>
                  <a:lnTo>
                    <a:pt x="185651" y="69070"/>
                  </a:lnTo>
                  <a:lnTo>
                    <a:pt x="190601" y="54721"/>
                  </a:lnTo>
                  <a:lnTo>
                    <a:pt x="185651" y="40121"/>
                  </a:lnTo>
                  <a:lnTo>
                    <a:pt x="171648" y="29091"/>
                  </a:lnTo>
                  <a:lnTo>
                    <a:pt x="149862" y="22115"/>
                  </a:lnTo>
                  <a:lnTo>
                    <a:pt x="121563" y="19682"/>
                  </a:lnTo>
                  <a:lnTo>
                    <a:pt x="195220" y="19682"/>
                  </a:lnTo>
                  <a:lnTo>
                    <a:pt x="208735" y="31966"/>
                  </a:lnTo>
                  <a:lnTo>
                    <a:pt x="215384" y="54721"/>
                  </a:lnTo>
                  <a:lnTo>
                    <a:pt x="208735" y="77347"/>
                  </a:lnTo>
                  <a:lnTo>
                    <a:pt x="195487" y="89328"/>
                  </a:lnTo>
                  <a:close/>
                </a:path>
                <a:path w="243840" h="259079">
                  <a:moveTo>
                    <a:pt x="243761" y="151187"/>
                  </a:moveTo>
                  <a:lnTo>
                    <a:pt x="0" y="151187"/>
                  </a:lnTo>
                  <a:lnTo>
                    <a:pt x="0" y="131288"/>
                  </a:lnTo>
                  <a:lnTo>
                    <a:pt x="243761" y="131288"/>
                  </a:lnTo>
                  <a:lnTo>
                    <a:pt x="243761" y="151187"/>
                  </a:lnTo>
                  <a:close/>
                </a:path>
                <a:path w="243840" h="259079">
                  <a:moveTo>
                    <a:pt x="135751" y="206774"/>
                  </a:moveTo>
                  <a:lnTo>
                    <a:pt x="112032" y="206774"/>
                  </a:lnTo>
                  <a:lnTo>
                    <a:pt x="112032" y="151187"/>
                  </a:lnTo>
                  <a:lnTo>
                    <a:pt x="135751" y="151187"/>
                  </a:lnTo>
                  <a:lnTo>
                    <a:pt x="135751" y="206774"/>
                  </a:lnTo>
                  <a:close/>
                </a:path>
                <a:path w="243840" h="259079">
                  <a:moveTo>
                    <a:pt x="216653" y="258899"/>
                  </a:moveTo>
                  <a:lnTo>
                    <a:pt x="31559" y="258899"/>
                  </a:lnTo>
                  <a:lnTo>
                    <a:pt x="31559" y="179521"/>
                  </a:lnTo>
                  <a:lnTo>
                    <a:pt x="55064" y="179521"/>
                  </a:lnTo>
                  <a:lnTo>
                    <a:pt x="55064" y="238568"/>
                  </a:lnTo>
                  <a:lnTo>
                    <a:pt x="216653" y="238568"/>
                  </a:lnTo>
                  <a:lnTo>
                    <a:pt x="216653" y="25889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762705" y="5060377"/>
              <a:ext cx="250274" cy="265397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15093066" y="5053502"/>
            <a:ext cx="233679" cy="278765"/>
            <a:chOff x="15093066" y="5053502"/>
            <a:chExt cx="233679" cy="278765"/>
          </a:xfrm>
        </p:grpSpPr>
        <p:sp>
          <p:nvSpPr>
            <p:cNvPr id="182" name="object 182"/>
            <p:cNvSpPr/>
            <p:nvPr/>
          </p:nvSpPr>
          <p:spPr>
            <a:xfrm>
              <a:off x="15096281" y="5056702"/>
              <a:ext cx="227329" cy="272415"/>
            </a:xfrm>
            <a:custGeom>
              <a:avLst/>
              <a:gdLst/>
              <a:ahLst/>
              <a:cxnLst/>
              <a:rect l="l" t="t" r="r" b="b"/>
              <a:pathLst>
                <a:path w="227330" h="272414">
                  <a:moveTo>
                    <a:pt x="227024" y="109659"/>
                  </a:moveTo>
                  <a:lnTo>
                    <a:pt x="204154" y="109659"/>
                  </a:lnTo>
                  <a:lnTo>
                    <a:pt x="204154" y="0"/>
                  </a:lnTo>
                  <a:lnTo>
                    <a:pt x="227024" y="0"/>
                  </a:lnTo>
                  <a:lnTo>
                    <a:pt x="227024" y="109659"/>
                  </a:lnTo>
                  <a:close/>
                </a:path>
                <a:path w="227330" h="272414">
                  <a:moveTo>
                    <a:pt x="167087" y="258251"/>
                  </a:moveTo>
                  <a:lnTo>
                    <a:pt x="144852" y="258251"/>
                  </a:lnTo>
                  <a:lnTo>
                    <a:pt x="144852" y="7353"/>
                  </a:lnTo>
                  <a:lnTo>
                    <a:pt x="167087" y="7353"/>
                  </a:lnTo>
                  <a:lnTo>
                    <a:pt x="167087" y="109659"/>
                  </a:lnTo>
                  <a:lnTo>
                    <a:pt x="227024" y="109659"/>
                  </a:lnTo>
                  <a:lnTo>
                    <a:pt x="227024" y="129558"/>
                  </a:lnTo>
                  <a:lnTo>
                    <a:pt x="167087" y="129558"/>
                  </a:lnTo>
                  <a:lnTo>
                    <a:pt x="167087" y="258251"/>
                  </a:lnTo>
                  <a:close/>
                </a:path>
                <a:path w="227330" h="272414">
                  <a:moveTo>
                    <a:pt x="227024" y="271877"/>
                  </a:moveTo>
                  <a:lnTo>
                    <a:pt x="204154" y="271877"/>
                  </a:lnTo>
                  <a:lnTo>
                    <a:pt x="204154" y="129558"/>
                  </a:lnTo>
                  <a:lnTo>
                    <a:pt x="227024" y="129558"/>
                  </a:lnTo>
                  <a:lnTo>
                    <a:pt x="227024" y="271877"/>
                  </a:lnTo>
                  <a:close/>
                </a:path>
                <a:path w="227330" h="272414">
                  <a:moveTo>
                    <a:pt x="13759" y="213479"/>
                  </a:moveTo>
                  <a:lnTo>
                    <a:pt x="0" y="196391"/>
                  </a:lnTo>
                  <a:lnTo>
                    <a:pt x="39903" y="167358"/>
                  </a:lnTo>
                  <a:lnTo>
                    <a:pt x="67489" y="133640"/>
                  </a:lnTo>
                  <a:lnTo>
                    <a:pt x="84177" y="95989"/>
                  </a:lnTo>
                  <a:lnTo>
                    <a:pt x="91384" y="55154"/>
                  </a:lnTo>
                  <a:lnTo>
                    <a:pt x="10165" y="55154"/>
                  </a:lnTo>
                  <a:lnTo>
                    <a:pt x="10165" y="35255"/>
                  </a:lnTo>
                  <a:lnTo>
                    <a:pt x="114356" y="35255"/>
                  </a:lnTo>
                  <a:lnTo>
                    <a:pt x="109332" y="86157"/>
                  </a:lnTo>
                  <a:lnTo>
                    <a:pt x="92833" y="133640"/>
                  </a:lnTo>
                  <a:lnTo>
                    <a:pt x="92730" y="133937"/>
                  </a:lnTo>
                  <a:lnTo>
                    <a:pt x="61791" y="176932"/>
                  </a:lnTo>
                  <a:lnTo>
                    <a:pt x="13759" y="2134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5241133" y="5056702"/>
              <a:ext cx="82550" cy="272415"/>
            </a:xfrm>
            <a:custGeom>
              <a:avLst/>
              <a:gdLst/>
              <a:ahLst/>
              <a:cxnLst/>
              <a:rect l="l" t="t" r="r" b="b"/>
              <a:pathLst>
                <a:path w="82550" h="272414">
                  <a:moveTo>
                    <a:pt x="59302" y="109659"/>
                  </a:moveTo>
                  <a:lnTo>
                    <a:pt x="22234" y="109659"/>
                  </a:lnTo>
                  <a:lnTo>
                    <a:pt x="22234" y="7353"/>
                  </a:lnTo>
                  <a:lnTo>
                    <a:pt x="0" y="7353"/>
                  </a:lnTo>
                  <a:lnTo>
                    <a:pt x="0" y="258251"/>
                  </a:lnTo>
                  <a:lnTo>
                    <a:pt x="22234" y="258251"/>
                  </a:lnTo>
                  <a:lnTo>
                    <a:pt x="22234" y="129558"/>
                  </a:lnTo>
                  <a:lnTo>
                    <a:pt x="59302" y="129558"/>
                  </a:lnTo>
                  <a:lnTo>
                    <a:pt x="59302" y="271877"/>
                  </a:lnTo>
                  <a:lnTo>
                    <a:pt x="82171" y="271877"/>
                  </a:lnTo>
                  <a:lnTo>
                    <a:pt x="82171" y="0"/>
                  </a:lnTo>
                  <a:lnTo>
                    <a:pt x="59302" y="0"/>
                  </a:lnTo>
                  <a:lnTo>
                    <a:pt x="59302" y="109659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93066" y="5088743"/>
              <a:ext cx="120786" cy="184653"/>
            </a:xfrm>
            <a:prstGeom prst="rect">
              <a:avLst/>
            </a:prstGeom>
          </p:spPr>
        </p:pic>
      </p:grpSp>
      <p:sp>
        <p:nvSpPr>
          <p:cNvPr id="185" name="object 185"/>
          <p:cNvSpPr/>
          <p:nvPr/>
        </p:nvSpPr>
        <p:spPr>
          <a:xfrm>
            <a:off x="15539746" y="5056149"/>
            <a:ext cx="64135" cy="141605"/>
          </a:xfrm>
          <a:custGeom>
            <a:avLst/>
            <a:gdLst/>
            <a:ahLst/>
            <a:cxnLst/>
            <a:rect l="l" t="t" r="r" b="b"/>
            <a:pathLst>
              <a:path w="64134" h="141604">
                <a:moveTo>
                  <a:pt x="63538" y="59042"/>
                </a:moveTo>
                <a:lnTo>
                  <a:pt x="23507" y="59042"/>
                </a:lnTo>
                <a:lnTo>
                  <a:pt x="23507" y="0"/>
                </a:lnTo>
                <a:lnTo>
                  <a:pt x="0" y="0"/>
                </a:lnTo>
                <a:lnTo>
                  <a:pt x="0" y="59042"/>
                </a:lnTo>
                <a:lnTo>
                  <a:pt x="0" y="79578"/>
                </a:lnTo>
                <a:lnTo>
                  <a:pt x="0" y="141173"/>
                </a:lnTo>
                <a:lnTo>
                  <a:pt x="23507" y="141173"/>
                </a:lnTo>
                <a:lnTo>
                  <a:pt x="23507" y="79578"/>
                </a:lnTo>
                <a:lnTo>
                  <a:pt x="63538" y="79578"/>
                </a:lnTo>
                <a:lnTo>
                  <a:pt x="63538" y="5904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/>
          <p:cNvGrpSpPr/>
          <p:nvPr/>
        </p:nvGrpSpPr>
        <p:grpSpPr>
          <a:xfrm>
            <a:off x="15363283" y="5053496"/>
            <a:ext cx="243204" cy="275590"/>
            <a:chOff x="15363283" y="5053496"/>
            <a:chExt cx="243204" cy="275590"/>
          </a:xfrm>
        </p:grpSpPr>
        <p:sp>
          <p:nvSpPr>
            <p:cNvPr id="187" name="object 187"/>
            <p:cNvSpPr/>
            <p:nvPr/>
          </p:nvSpPr>
          <p:spPr>
            <a:xfrm>
              <a:off x="15366505" y="5067705"/>
              <a:ext cx="207010" cy="258445"/>
            </a:xfrm>
            <a:custGeom>
              <a:avLst/>
              <a:gdLst/>
              <a:ahLst/>
              <a:cxnLst/>
              <a:rect l="l" t="t" r="r" b="b"/>
              <a:pathLst>
                <a:path w="207009" h="258445">
                  <a:moveTo>
                    <a:pt x="123901" y="39789"/>
                  </a:moveTo>
                  <a:lnTo>
                    <a:pt x="100596" y="39789"/>
                  </a:lnTo>
                  <a:lnTo>
                    <a:pt x="100596" y="59029"/>
                  </a:lnTo>
                  <a:lnTo>
                    <a:pt x="100596" y="98818"/>
                  </a:lnTo>
                  <a:lnTo>
                    <a:pt x="23088" y="98818"/>
                  </a:lnTo>
                  <a:lnTo>
                    <a:pt x="23088" y="59029"/>
                  </a:lnTo>
                  <a:lnTo>
                    <a:pt x="100596" y="59029"/>
                  </a:lnTo>
                  <a:lnTo>
                    <a:pt x="100596" y="39789"/>
                  </a:lnTo>
                  <a:lnTo>
                    <a:pt x="23088" y="39789"/>
                  </a:lnTo>
                  <a:lnTo>
                    <a:pt x="23088" y="0"/>
                  </a:lnTo>
                  <a:lnTo>
                    <a:pt x="0" y="0"/>
                  </a:lnTo>
                  <a:lnTo>
                    <a:pt x="0" y="39789"/>
                  </a:lnTo>
                  <a:lnTo>
                    <a:pt x="0" y="59029"/>
                  </a:lnTo>
                  <a:lnTo>
                    <a:pt x="0" y="98818"/>
                  </a:lnTo>
                  <a:lnTo>
                    <a:pt x="0" y="119354"/>
                  </a:lnTo>
                  <a:lnTo>
                    <a:pt x="123901" y="119354"/>
                  </a:lnTo>
                  <a:lnTo>
                    <a:pt x="123901" y="99314"/>
                  </a:lnTo>
                  <a:lnTo>
                    <a:pt x="123901" y="98818"/>
                  </a:lnTo>
                  <a:lnTo>
                    <a:pt x="123901" y="59029"/>
                  </a:lnTo>
                  <a:lnTo>
                    <a:pt x="123901" y="58432"/>
                  </a:lnTo>
                  <a:lnTo>
                    <a:pt x="123901" y="39789"/>
                  </a:lnTo>
                  <a:close/>
                </a:path>
                <a:path w="207009" h="258445">
                  <a:moveTo>
                    <a:pt x="123901" y="469"/>
                  </a:moveTo>
                  <a:lnTo>
                    <a:pt x="100596" y="469"/>
                  </a:lnTo>
                  <a:lnTo>
                    <a:pt x="100596" y="39611"/>
                  </a:lnTo>
                  <a:lnTo>
                    <a:pt x="123901" y="39611"/>
                  </a:lnTo>
                  <a:lnTo>
                    <a:pt x="123901" y="469"/>
                  </a:lnTo>
                  <a:close/>
                </a:path>
                <a:path w="207009" h="258445">
                  <a:moveTo>
                    <a:pt x="206489" y="238709"/>
                  </a:moveTo>
                  <a:lnTo>
                    <a:pt x="50622" y="238709"/>
                  </a:lnTo>
                  <a:lnTo>
                    <a:pt x="50622" y="207911"/>
                  </a:lnTo>
                  <a:lnTo>
                    <a:pt x="196748" y="207911"/>
                  </a:lnTo>
                  <a:lnTo>
                    <a:pt x="196748" y="189941"/>
                  </a:lnTo>
                  <a:lnTo>
                    <a:pt x="196748" y="161709"/>
                  </a:lnTo>
                  <a:lnTo>
                    <a:pt x="196748" y="142455"/>
                  </a:lnTo>
                  <a:lnTo>
                    <a:pt x="26911" y="142455"/>
                  </a:lnTo>
                  <a:lnTo>
                    <a:pt x="26911" y="161709"/>
                  </a:lnTo>
                  <a:lnTo>
                    <a:pt x="173456" y="161709"/>
                  </a:lnTo>
                  <a:lnTo>
                    <a:pt x="173456" y="189941"/>
                  </a:lnTo>
                  <a:lnTo>
                    <a:pt x="27546" y="189941"/>
                  </a:lnTo>
                  <a:lnTo>
                    <a:pt x="27546" y="207911"/>
                  </a:lnTo>
                  <a:lnTo>
                    <a:pt x="27546" y="238709"/>
                  </a:lnTo>
                  <a:lnTo>
                    <a:pt x="27546" y="257962"/>
                  </a:lnTo>
                  <a:lnTo>
                    <a:pt x="206489" y="257962"/>
                  </a:lnTo>
                  <a:lnTo>
                    <a:pt x="206489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5366514" y="5056702"/>
              <a:ext cx="236854" cy="269240"/>
            </a:xfrm>
            <a:custGeom>
              <a:avLst/>
              <a:gdLst/>
              <a:ahLst/>
              <a:cxnLst/>
              <a:rect l="l" t="t" r="r" b="b"/>
              <a:pathLst>
                <a:path w="236855" h="269239">
                  <a:moveTo>
                    <a:pt x="196743" y="0"/>
                  </a:moveTo>
                  <a:lnTo>
                    <a:pt x="173238" y="0"/>
                  </a:lnTo>
                  <a:lnTo>
                    <a:pt x="173238" y="140589"/>
                  </a:lnTo>
                  <a:lnTo>
                    <a:pt x="196743" y="140589"/>
                  </a:lnTo>
                  <a:lnTo>
                    <a:pt x="196743" y="78945"/>
                  </a:lnTo>
                  <a:lnTo>
                    <a:pt x="236769" y="78945"/>
                  </a:lnTo>
                  <a:lnTo>
                    <a:pt x="236769" y="59047"/>
                  </a:lnTo>
                  <a:lnTo>
                    <a:pt x="196743" y="59047"/>
                  </a:lnTo>
                  <a:lnTo>
                    <a:pt x="196743" y="0"/>
                  </a:lnTo>
                  <a:close/>
                </a:path>
                <a:path w="236855" h="269239">
                  <a:moveTo>
                    <a:pt x="100597" y="11463"/>
                  </a:moveTo>
                  <a:lnTo>
                    <a:pt x="100597" y="50611"/>
                  </a:lnTo>
                  <a:lnTo>
                    <a:pt x="23084" y="50611"/>
                  </a:lnTo>
                  <a:lnTo>
                    <a:pt x="23084" y="11463"/>
                  </a:lnTo>
                  <a:lnTo>
                    <a:pt x="0" y="11463"/>
                  </a:lnTo>
                  <a:lnTo>
                    <a:pt x="0" y="129774"/>
                  </a:lnTo>
                  <a:lnTo>
                    <a:pt x="123896" y="129774"/>
                  </a:lnTo>
                  <a:lnTo>
                    <a:pt x="123896" y="11463"/>
                  </a:lnTo>
                  <a:lnTo>
                    <a:pt x="100597" y="11463"/>
                  </a:lnTo>
                  <a:close/>
                </a:path>
                <a:path w="236855" h="269239">
                  <a:moveTo>
                    <a:pt x="23084" y="110308"/>
                  </a:moveTo>
                  <a:lnTo>
                    <a:pt x="23084" y="69429"/>
                  </a:lnTo>
                  <a:lnTo>
                    <a:pt x="100597" y="69429"/>
                  </a:lnTo>
                  <a:lnTo>
                    <a:pt x="100597" y="110308"/>
                  </a:lnTo>
                  <a:lnTo>
                    <a:pt x="23084" y="110308"/>
                  </a:lnTo>
                  <a:close/>
                </a:path>
                <a:path w="236855" h="269239">
                  <a:moveTo>
                    <a:pt x="196743" y="219102"/>
                  </a:moveTo>
                  <a:lnTo>
                    <a:pt x="196743" y="153350"/>
                  </a:lnTo>
                  <a:lnTo>
                    <a:pt x="26902" y="153350"/>
                  </a:lnTo>
                  <a:lnTo>
                    <a:pt x="26902" y="172600"/>
                  </a:lnTo>
                  <a:lnTo>
                    <a:pt x="173453" y="172600"/>
                  </a:lnTo>
                  <a:lnTo>
                    <a:pt x="173453" y="200934"/>
                  </a:lnTo>
                  <a:lnTo>
                    <a:pt x="27536" y="200934"/>
                  </a:lnTo>
                  <a:lnTo>
                    <a:pt x="27536" y="268849"/>
                  </a:lnTo>
                  <a:lnTo>
                    <a:pt x="206488" y="268849"/>
                  </a:lnTo>
                  <a:lnTo>
                    <a:pt x="206488" y="249167"/>
                  </a:lnTo>
                  <a:lnTo>
                    <a:pt x="50620" y="249167"/>
                  </a:lnTo>
                  <a:lnTo>
                    <a:pt x="50620" y="219102"/>
                  </a:lnTo>
                  <a:lnTo>
                    <a:pt x="196743" y="219102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15680359" y="5052580"/>
            <a:ext cx="488950" cy="278130"/>
            <a:chOff x="15680359" y="5052580"/>
            <a:chExt cx="488950" cy="278130"/>
          </a:xfrm>
        </p:grpSpPr>
        <p:sp>
          <p:nvSpPr>
            <p:cNvPr id="190" name="object 190"/>
            <p:cNvSpPr/>
            <p:nvPr/>
          </p:nvSpPr>
          <p:spPr>
            <a:xfrm>
              <a:off x="15683591" y="5055837"/>
              <a:ext cx="248920" cy="266700"/>
            </a:xfrm>
            <a:custGeom>
              <a:avLst/>
              <a:gdLst/>
              <a:ahLst/>
              <a:cxnLst/>
              <a:rect l="l" t="t" r="r" b="b"/>
              <a:pathLst>
                <a:path w="248919" h="266700">
                  <a:moveTo>
                    <a:pt x="95732" y="27685"/>
                  </a:moveTo>
                  <a:lnTo>
                    <a:pt x="72227" y="27685"/>
                  </a:lnTo>
                  <a:lnTo>
                    <a:pt x="72227" y="0"/>
                  </a:lnTo>
                  <a:lnTo>
                    <a:pt x="95732" y="0"/>
                  </a:lnTo>
                  <a:lnTo>
                    <a:pt x="95732" y="27685"/>
                  </a:lnTo>
                  <a:close/>
                </a:path>
                <a:path w="248919" h="266700">
                  <a:moveTo>
                    <a:pt x="160961" y="45854"/>
                  </a:moveTo>
                  <a:lnTo>
                    <a:pt x="6783" y="45854"/>
                  </a:lnTo>
                  <a:lnTo>
                    <a:pt x="6783" y="27685"/>
                  </a:lnTo>
                  <a:lnTo>
                    <a:pt x="160961" y="27685"/>
                  </a:lnTo>
                  <a:lnTo>
                    <a:pt x="160961" y="45854"/>
                  </a:lnTo>
                  <a:close/>
                </a:path>
                <a:path w="248919" h="266700">
                  <a:moveTo>
                    <a:pt x="209034" y="213478"/>
                  </a:moveTo>
                  <a:lnTo>
                    <a:pt x="185530" y="213478"/>
                  </a:lnTo>
                  <a:lnTo>
                    <a:pt x="185530" y="865"/>
                  </a:lnTo>
                  <a:lnTo>
                    <a:pt x="209034" y="865"/>
                  </a:lnTo>
                  <a:lnTo>
                    <a:pt x="209034" y="96032"/>
                  </a:lnTo>
                  <a:lnTo>
                    <a:pt x="248845" y="96032"/>
                  </a:lnTo>
                  <a:lnTo>
                    <a:pt x="248845" y="116364"/>
                  </a:lnTo>
                  <a:lnTo>
                    <a:pt x="209034" y="116364"/>
                  </a:lnTo>
                  <a:lnTo>
                    <a:pt x="209034" y="213478"/>
                  </a:lnTo>
                  <a:close/>
                </a:path>
                <a:path w="248919" h="266700">
                  <a:moveTo>
                    <a:pt x="2760" y="182116"/>
                  </a:moveTo>
                  <a:lnTo>
                    <a:pt x="0" y="162385"/>
                  </a:lnTo>
                  <a:lnTo>
                    <a:pt x="16563" y="162385"/>
                  </a:lnTo>
                  <a:lnTo>
                    <a:pt x="52930" y="161841"/>
                  </a:lnTo>
                  <a:lnTo>
                    <a:pt x="72227" y="161244"/>
                  </a:lnTo>
                  <a:lnTo>
                    <a:pt x="72227" y="140588"/>
                  </a:lnTo>
                  <a:lnTo>
                    <a:pt x="71721" y="140588"/>
                  </a:lnTo>
                  <a:lnTo>
                    <a:pt x="51166" y="136175"/>
                  </a:lnTo>
                  <a:lnTo>
                    <a:pt x="35097" y="127557"/>
                  </a:lnTo>
                  <a:lnTo>
                    <a:pt x="25841" y="116364"/>
                  </a:lnTo>
                  <a:lnTo>
                    <a:pt x="24868" y="115130"/>
                  </a:lnTo>
                  <a:lnTo>
                    <a:pt x="21392" y="99493"/>
                  </a:lnTo>
                  <a:lnTo>
                    <a:pt x="25763" y="81899"/>
                  </a:lnTo>
                  <a:lnTo>
                    <a:pt x="38392" y="68726"/>
                  </a:lnTo>
                  <a:lnTo>
                    <a:pt x="58089" y="60500"/>
                  </a:lnTo>
                  <a:lnTo>
                    <a:pt x="83662" y="57749"/>
                  </a:lnTo>
                  <a:lnTo>
                    <a:pt x="109295" y="60500"/>
                  </a:lnTo>
                  <a:lnTo>
                    <a:pt x="128954" y="68726"/>
                  </a:lnTo>
                  <a:lnTo>
                    <a:pt x="134606" y="74619"/>
                  </a:lnTo>
                  <a:lnTo>
                    <a:pt x="83662" y="74619"/>
                  </a:lnTo>
                  <a:lnTo>
                    <a:pt x="67046" y="76346"/>
                  </a:lnTo>
                  <a:lnTo>
                    <a:pt x="54461" y="81298"/>
                  </a:lnTo>
                  <a:lnTo>
                    <a:pt x="46522" y="89128"/>
                  </a:lnTo>
                  <a:lnTo>
                    <a:pt x="43841" y="99493"/>
                  </a:lnTo>
                  <a:lnTo>
                    <a:pt x="46522" y="109608"/>
                  </a:lnTo>
                  <a:lnTo>
                    <a:pt x="54461" y="117310"/>
                  </a:lnTo>
                  <a:lnTo>
                    <a:pt x="67046" y="122214"/>
                  </a:lnTo>
                  <a:lnTo>
                    <a:pt x="83662" y="123934"/>
                  </a:lnTo>
                  <a:lnTo>
                    <a:pt x="135273" y="123934"/>
                  </a:lnTo>
                  <a:lnTo>
                    <a:pt x="132409" y="127421"/>
                  </a:lnTo>
                  <a:lnTo>
                    <a:pt x="116577" y="136022"/>
                  </a:lnTo>
                  <a:lnTo>
                    <a:pt x="95732" y="140588"/>
                  </a:lnTo>
                  <a:lnTo>
                    <a:pt x="95732" y="160163"/>
                  </a:lnTo>
                  <a:lnTo>
                    <a:pt x="169829" y="160163"/>
                  </a:lnTo>
                  <a:lnTo>
                    <a:pt x="170912" y="170004"/>
                  </a:lnTo>
                  <a:lnTo>
                    <a:pt x="127156" y="176398"/>
                  </a:lnTo>
                  <a:lnTo>
                    <a:pt x="82943" y="179953"/>
                  </a:lnTo>
                  <a:lnTo>
                    <a:pt x="40677" y="181562"/>
                  </a:lnTo>
                  <a:lnTo>
                    <a:pt x="2760" y="182116"/>
                  </a:lnTo>
                  <a:close/>
                </a:path>
                <a:path w="248919" h="266700">
                  <a:moveTo>
                    <a:pt x="135273" y="123934"/>
                  </a:moveTo>
                  <a:lnTo>
                    <a:pt x="83662" y="123934"/>
                  </a:lnTo>
                  <a:lnTo>
                    <a:pt x="100277" y="122214"/>
                  </a:lnTo>
                  <a:lnTo>
                    <a:pt x="112885" y="117310"/>
                  </a:lnTo>
                  <a:lnTo>
                    <a:pt x="120888" y="109608"/>
                  </a:lnTo>
                  <a:lnTo>
                    <a:pt x="123688" y="99493"/>
                  </a:lnTo>
                  <a:lnTo>
                    <a:pt x="120888" y="89128"/>
                  </a:lnTo>
                  <a:lnTo>
                    <a:pt x="112885" y="81298"/>
                  </a:lnTo>
                  <a:lnTo>
                    <a:pt x="100277" y="76346"/>
                  </a:lnTo>
                  <a:lnTo>
                    <a:pt x="83662" y="74619"/>
                  </a:lnTo>
                  <a:lnTo>
                    <a:pt x="134606" y="74619"/>
                  </a:lnTo>
                  <a:lnTo>
                    <a:pt x="141586" y="81899"/>
                  </a:lnTo>
                  <a:lnTo>
                    <a:pt x="146138" y="99493"/>
                  </a:lnTo>
                  <a:lnTo>
                    <a:pt x="142505" y="115130"/>
                  </a:lnTo>
                  <a:lnTo>
                    <a:pt x="135273" y="123934"/>
                  </a:lnTo>
                  <a:close/>
                </a:path>
                <a:path w="248919" h="266700">
                  <a:moveTo>
                    <a:pt x="169829" y="160163"/>
                  </a:moveTo>
                  <a:lnTo>
                    <a:pt x="95732" y="160163"/>
                  </a:lnTo>
                  <a:lnTo>
                    <a:pt x="114419" y="158921"/>
                  </a:lnTo>
                  <a:lnTo>
                    <a:pt x="133007" y="157283"/>
                  </a:lnTo>
                  <a:lnTo>
                    <a:pt x="151276" y="155220"/>
                  </a:lnTo>
                  <a:lnTo>
                    <a:pt x="169007" y="152700"/>
                  </a:lnTo>
                  <a:lnTo>
                    <a:pt x="169829" y="160163"/>
                  </a:lnTo>
                  <a:close/>
                </a:path>
                <a:path w="248919" h="266700">
                  <a:moveTo>
                    <a:pt x="218770" y="266686"/>
                  </a:moveTo>
                  <a:lnTo>
                    <a:pt x="40033" y="266686"/>
                  </a:lnTo>
                  <a:lnTo>
                    <a:pt x="40033" y="199203"/>
                  </a:lnTo>
                  <a:lnTo>
                    <a:pt x="63537" y="199203"/>
                  </a:lnTo>
                  <a:lnTo>
                    <a:pt x="63537" y="246788"/>
                  </a:lnTo>
                  <a:lnTo>
                    <a:pt x="218770" y="246788"/>
                  </a:lnTo>
                  <a:lnTo>
                    <a:pt x="218770" y="26668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680359" y="5052580"/>
              <a:ext cx="255278" cy="273197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5947485" y="5056918"/>
              <a:ext cx="219075" cy="270510"/>
            </a:xfrm>
            <a:custGeom>
              <a:avLst/>
              <a:gdLst/>
              <a:ahLst/>
              <a:cxnLst/>
              <a:rect l="l" t="t" r="r" b="b"/>
              <a:pathLst>
                <a:path w="219075" h="270510">
                  <a:moveTo>
                    <a:pt x="217073" y="50611"/>
                  </a:moveTo>
                  <a:lnTo>
                    <a:pt x="193569" y="50611"/>
                  </a:lnTo>
                  <a:lnTo>
                    <a:pt x="193569" y="0"/>
                  </a:lnTo>
                  <a:lnTo>
                    <a:pt x="217073" y="0"/>
                  </a:lnTo>
                  <a:lnTo>
                    <a:pt x="217073" y="50611"/>
                  </a:lnTo>
                  <a:close/>
                </a:path>
                <a:path w="219075" h="270510">
                  <a:moveTo>
                    <a:pt x="9745" y="162650"/>
                  </a:moveTo>
                  <a:lnTo>
                    <a:pt x="0" y="143617"/>
                  </a:lnTo>
                  <a:lnTo>
                    <a:pt x="43459" y="125972"/>
                  </a:lnTo>
                  <a:lnTo>
                    <a:pt x="76874" y="102386"/>
                  </a:lnTo>
                  <a:lnTo>
                    <a:pt x="99171" y="73569"/>
                  </a:lnTo>
                  <a:lnTo>
                    <a:pt x="109278" y="40229"/>
                  </a:lnTo>
                  <a:lnTo>
                    <a:pt x="13553" y="40229"/>
                  </a:lnTo>
                  <a:lnTo>
                    <a:pt x="13553" y="20115"/>
                  </a:lnTo>
                  <a:lnTo>
                    <a:pt x="134687" y="20115"/>
                  </a:lnTo>
                  <a:lnTo>
                    <a:pt x="134473" y="27997"/>
                  </a:lnTo>
                  <a:lnTo>
                    <a:pt x="133843" y="35728"/>
                  </a:lnTo>
                  <a:lnTo>
                    <a:pt x="132816" y="43276"/>
                  </a:lnTo>
                  <a:lnTo>
                    <a:pt x="131411" y="50611"/>
                  </a:lnTo>
                  <a:lnTo>
                    <a:pt x="217073" y="50611"/>
                  </a:lnTo>
                  <a:lnTo>
                    <a:pt x="217073" y="69861"/>
                  </a:lnTo>
                  <a:lnTo>
                    <a:pt x="125474" y="69861"/>
                  </a:lnTo>
                  <a:lnTo>
                    <a:pt x="108063" y="100465"/>
                  </a:lnTo>
                  <a:lnTo>
                    <a:pt x="82500" y="126273"/>
                  </a:lnTo>
                  <a:lnTo>
                    <a:pt x="49492" y="147072"/>
                  </a:lnTo>
                  <a:lnTo>
                    <a:pt x="9745" y="162650"/>
                  </a:lnTo>
                  <a:close/>
                </a:path>
                <a:path w="219075" h="270510">
                  <a:moveTo>
                    <a:pt x="217073" y="163299"/>
                  </a:moveTo>
                  <a:lnTo>
                    <a:pt x="193569" y="163299"/>
                  </a:lnTo>
                  <a:lnTo>
                    <a:pt x="193569" y="126530"/>
                  </a:lnTo>
                  <a:lnTo>
                    <a:pt x="122617" y="126530"/>
                  </a:lnTo>
                  <a:lnTo>
                    <a:pt x="122617" y="106631"/>
                  </a:lnTo>
                  <a:lnTo>
                    <a:pt x="193569" y="106631"/>
                  </a:lnTo>
                  <a:lnTo>
                    <a:pt x="193569" y="69861"/>
                  </a:lnTo>
                  <a:lnTo>
                    <a:pt x="217073" y="69861"/>
                  </a:lnTo>
                  <a:lnTo>
                    <a:pt x="217073" y="163299"/>
                  </a:lnTo>
                  <a:close/>
                </a:path>
                <a:path w="219075" h="270510">
                  <a:moveTo>
                    <a:pt x="130029" y="270363"/>
                  </a:moveTo>
                  <a:lnTo>
                    <a:pt x="93050" y="266777"/>
                  </a:lnTo>
                  <a:lnTo>
                    <a:pt x="64964" y="256439"/>
                  </a:lnTo>
                  <a:lnTo>
                    <a:pt x="47123" y="239977"/>
                  </a:lnTo>
                  <a:lnTo>
                    <a:pt x="40875" y="218020"/>
                  </a:lnTo>
                  <a:lnTo>
                    <a:pt x="47123" y="196222"/>
                  </a:lnTo>
                  <a:lnTo>
                    <a:pt x="64964" y="179899"/>
                  </a:lnTo>
                  <a:lnTo>
                    <a:pt x="93050" y="169659"/>
                  </a:lnTo>
                  <a:lnTo>
                    <a:pt x="130029" y="166110"/>
                  </a:lnTo>
                  <a:lnTo>
                    <a:pt x="166556" y="169659"/>
                  </a:lnTo>
                  <a:lnTo>
                    <a:pt x="194466" y="179899"/>
                  </a:lnTo>
                  <a:lnTo>
                    <a:pt x="200430" y="185361"/>
                  </a:lnTo>
                  <a:lnTo>
                    <a:pt x="130029" y="185361"/>
                  </a:lnTo>
                  <a:lnTo>
                    <a:pt x="102765" y="187483"/>
                  </a:lnTo>
                  <a:lnTo>
                    <a:pt x="82010" y="193904"/>
                  </a:lnTo>
                  <a:lnTo>
                    <a:pt x="68799" y="204219"/>
                  </a:lnTo>
                  <a:lnTo>
                    <a:pt x="64165" y="218020"/>
                  </a:lnTo>
                  <a:lnTo>
                    <a:pt x="68799" y="231826"/>
                  </a:lnTo>
                  <a:lnTo>
                    <a:pt x="82010" y="242164"/>
                  </a:lnTo>
                  <a:lnTo>
                    <a:pt x="102765" y="248650"/>
                  </a:lnTo>
                  <a:lnTo>
                    <a:pt x="130029" y="250897"/>
                  </a:lnTo>
                  <a:lnTo>
                    <a:pt x="200467" y="250897"/>
                  </a:lnTo>
                  <a:lnTo>
                    <a:pt x="194466" y="256439"/>
                  </a:lnTo>
                  <a:lnTo>
                    <a:pt x="166556" y="266777"/>
                  </a:lnTo>
                  <a:lnTo>
                    <a:pt x="130029" y="270363"/>
                  </a:lnTo>
                  <a:close/>
                </a:path>
                <a:path w="219075" h="270510">
                  <a:moveTo>
                    <a:pt x="200467" y="250897"/>
                  </a:moveTo>
                  <a:lnTo>
                    <a:pt x="130029" y="250897"/>
                  </a:lnTo>
                  <a:lnTo>
                    <a:pt x="156809" y="248650"/>
                  </a:lnTo>
                  <a:lnTo>
                    <a:pt x="177335" y="242164"/>
                  </a:lnTo>
                  <a:lnTo>
                    <a:pt x="190515" y="231826"/>
                  </a:lnTo>
                  <a:lnTo>
                    <a:pt x="195259" y="218020"/>
                  </a:lnTo>
                  <a:lnTo>
                    <a:pt x="190515" y="204219"/>
                  </a:lnTo>
                  <a:lnTo>
                    <a:pt x="177335" y="193904"/>
                  </a:lnTo>
                  <a:lnTo>
                    <a:pt x="156809" y="187483"/>
                  </a:lnTo>
                  <a:lnTo>
                    <a:pt x="130029" y="185361"/>
                  </a:lnTo>
                  <a:lnTo>
                    <a:pt x="200430" y="185361"/>
                  </a:lnTo>
                  <a:lnTo>
                    <a:pt x="212290" y="196222"/>
                  </a:lnTo>
                  <a:lnTo>
                    <a:pt x="218557" y="218020"/>
                  </a:lnTo>
                  <a:lnTo>
                    <a:pt x="212290" y="239977"/>
                  </a:lnTo>
                  <a:lnTo>
                    <a:pt x="200467" y="25089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944246" y="5053680"/>
              <a:ext cx="225041" cy="276847"/>
            </a:xfrm>
            <a:prstGeom prst="rect">
              <a:avLst/>
            </a:prstGeom>
          </p:spPr>
        </p:pic>
      </p:grpSp>
      <p:grpSp>
        <p:nvGrpSpPr>
          <p:cNvPr id="194" name="object 194"/>
          <p:cNvGrpSpPr/>
          <p:nvPr/>
        </p:nvGrpSpPr>
        <p:grpSpPr>
          <a:xfrm>
            <a:off x="16270275" y="5053493"/>
            <a:ext cx="487045" cy="278130"/>
            <a:chOff x="16270275" y="5053493"/>
            <a:chExt cx="487045" cy="278130"/>
          </a:xfrm>
        </p:grpSpPr>
        <p:pic>
          <p:nvPicPr>
            <p:cNvPr id="195" name="object 19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270275" y="5078115"/>
              <a:ext cx="250271" cy="218680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6532338" y="5056702"/>
              <a:ext cx="222250" cy="271780"/>
            </a:xfrm>
            <a:custGeom>
              <a:avLst/>
              <a:gdLst/>
              <a:ahLst/>
              <a:cxnLst/>
              <a:rect l="l" t="t" r="r" b="b"/>
              <a:pathLst>
                <a:path w="222250" h="271779">
                  <a:moveTo>
                    <a:pt x="220882" y="161136"/>
                  </a:moveTo>
                  <a:lnTo>
                    <a:pt x="197378" y="161136"/>
                  </a:lnTo>
                  <a:lnTo>
                    <a:pt x="197378" y="78081"/>
                  </a:lnTo>
                  <a:lnTo>
                    <a:pt x="138075" y="78081"/>
                  </a:lnTo>
                  <a:lnTo>
                    <a:pt x="138075" y="58182"/>
                  </a:lnTo>
                  <a:lnTo>
                    <a:pt x="197378" y="58182"/>
                  </a:lnTo>
                  <a:lnTo>
                    <a:pt x="197378" y="0"/>
                  </a:lnTo>
                  <a:lnTo>
                    <a:pt x="220882" y="0"/>
                  </a:lnTo>
                  <a:lnTo>
                    <a:pt x="220882" y="161136"/>
                  </a:lnTo>
                  <a:close/>
                </a:path>
                <a:path w="222250" h="271779">
                  <a:moveTo>
                    <a:pt x="12704" y="156161"/>
                  </a:moveTo>
                  <a:lnTo>
                    <a:pt x="0" y="136695"/>
                  </a:lnTo>
                  <a:lnTo>
                    <a:pt x="27898" y="121889"/>
                  </a:lnTo>
                  <a:lnTo>
                    <a:pt x="49446" y="100494"/>
                  </a:lnTo>
                  <a:lnTo>
                    <a:pt x="63371" y="73947"/>
                  </a:lnTo>
                  <a:lnTo>
                    <a:pt x="68403" y="43690"/>
                  </a:lnTo>
                  <a:lnTo>
                    <a:pt x="68403" y="15572"/>
                  </a:lnTo>
                  <a:lnTo>
                    <a:pt x="91692" y="15572"/>
                  </a:lnTo>
                  <a:lnTo>
                    <a:pt x="91692" y="42825"/>
                  </a:lnTo>
                  <a:lnTo>
                    <a:pt x="96421" y="70757"/>
                  </a:lnTo>
                  <a:lnTo>
                    <a:pt x="104762" y="85975"/>
                  </a:lnTo>
                  <a:lnTo>
                    <a:pt x="80575" y="85975"/>
                  </a:lnTo>
                  <a:lnTo>
                    <a:pt x="69715" y="108941"/>
                  </a:lnTo>
                  <a:lnTo>
                    <a:pt x="54459" y="128652"/>
                  </a:lnTo>
                  <a:lnTo>
                    <a:pt x="35293" y="144571"/>
                  </a:lnTo>
                  <a:lnTo>
                    <a:pt x="12704" y="156161"/>
                  </a:lnTo>
                  <a:close/>
                </a:path>
                <a:path w="222250" h="271779">
                  <a:moveTo>
                    <a:pt x="144638" y="147943"/>
                  </a:moveTo>
                  <a:lnTo>
                    <a:pt x="123835" y="137545"/>
                  </a:lnTo>
                  <a:lnTo>
                    <a:pt x="105899" y="123488"/>
                  </a:lnTo>
                  <a:lnTo>
                    <a:pt x="91317" y="106166"/>
                  </a:lnTo>
                  <a:lnTo>
                    <a:pt x="80575" y="85975"/>
                  </a:lnTo>
                  <a:lnTo>
                    <a:pt x="104762" y="85975"/>
                  </a:lnTo>
                  <a:lnTo>
                    <a:pt x="109963" y="95465"/>
                  </a:lnTo>
                  <a:lnTo>
                    <a:pt x="130890" y="115428"/>
                  </a:lnTo>
                  <a:lnTo>
                    <a:pt x="157771" y="129125"/>
                  </a:lnTo>
                  <a:lnTo>
                    <a:pt x="144638" y="147943"/>
                  </a:lnTo>
                  <a:close/>
                </a:path>
                <a:path w="222250" h="271779">
                  <a:moveTo>
                    <a:pt x="132568" y="271228"/>
                  </a:moveTo>
                  <a:lnTo>
                    <a:pt x="95200" y="267848"/>
                  </a:lnTo>
                  <a:lnTo>
                    <a:pt x="67104" y="257980"/>
                  </a:lnTo>
                  <a:lnTo>
                    <a:pt x="49451" y="242029"/>
                  </a:lnTo>
                  <a:lnTo>
                    <a:pt x="43414" y="220400"/>
                  </a:lnTo>
                  <a:lnTo>
                    <a:pt x="49451" y="198578"/>
                  </a:lnTo>
                  <a:lnTo>
                    <a:pt x="67104" y="182414"/>
                  </a:lnTo>
                  <a:lnTo>
                    <a:pt x="95200" y="172373"/>
                  </a:lnTo>
                  <a:lnTo>
                    <a:pt x="132568" y="168923"/>
                  </a:lnTo>
                  <a:lnTo>
                    <a:pt x="169821" y="172373"/>
                  </a:lnTo>
                  <a:lnTo>
                    <a:pt x="197879" y="182414"/>
                  </a:lnTo>
                  <a:lnTo>
                    <a:pt x="203946" y="187956"/>
                  </a:lnTo>
                  <a:lnTo>
                    <a:pt x="132568" y="187956"/>
                  </a:lnTo>
                  <a:lnTo>
                    <a:pt x="105003" y="190166"/>
                  </a:lnTo>
                  <a:lnTo>
                    <a:pt x="84231" y="196554"/>
                  </a:lnTo>
                  <a:lnTo>
                    <a:pt x="71160" y="206753"/>
                  </a:lnTo>
                  <a:lnTo>
                    <a:pt x="66704" y="220400"/>
                  </a:lnTo>
                  <a:lnTo>
                    <a:pt x="71160" y="233637"/>
                  </a:lnTo>
                  <a:lnTo>
                    <a:pt x="84231" y="243570"/>
                  </a:lnTo>
                  <a:lnTo>
                    <a:pt x="105003" y="249812"/>
                  </a:lnTo>
                  <a:lnTo>
                    <a:pt x="132568" y="251978"/>
                  </a:lnTo>
                  <a:lnTo>
                    <a:pt x="204537" y="251978"/>
                  </a:lnTo>
                  <a:lnTo>
                    <a:pt x="197879" y="257980"/>
                  </a:lnTo>
                  <a:lnTo>
                    <a:pt x="169821" y="267848"/>
                  </a:lnTo>
                  <a:lnTo>
                    <a:pt x="132568" y="271228"/>
                  </a:lnTo>
                  <a:close/>
                </a:path>
                <a:path w="222250" h="271779">
                  <a:moveTo>
                    <a:pt x="204537" y="251978"/>
                  </a:moveTo>
                  <a:lnTo>
                    <a:pt x="132568" y="251978"/>
                  </a:lnTo>
                  <a:lnTo>
                    <a:pt x="160013" y="249812"/>
                  </a:lnTo>
                  <a:lnTo>
                    <a:pt x="180748" y="243570"/>
                  </a:lnTo>
                  <a:lnTo>
                    <a:pt x="193859" y="233637"/>
                  </a:lnTo>
                  <a:lnTo>
                    <a:pt x="198432" y="220400"/>
                  </a:lnTo>
                  <a:lnTo>
                    <a:pt x="193859" y="206753"/>
                  </a:lnTo>
                  <a:lnTo>
                    <a:pt x="180748" y="196554"/>
                  </a:lnTo>
                  <a:lnTo>
                    <a:pt x="160013" y="190166"/>
                  </a:lnTo>
                  <a:lnTo>
                    <a:pt x="132568" y="187956"/>
                  </a:lnTo>
                  <a:lnTo>
                    <a:pt x="203946" y="187956"/>
                  </a:lnTo>
                  <a:lnTo>
                    <a:pt x="215573" y="198578"/>
                  </a:lnTo>
                  <a:lnTo>
                    <a:pt x="221731" y="220400"/>
                  </a:lnTo>
                  <a:lnTo>
                    <a:pt x="215573" y="242029"/>
                  </a:lnTo>
                  <a:lnTo>
                    <a:pt x="204537" y="25197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529105" y="5053493"/>
              <a:ext cx="228210" cy="277683"/>
            </a:xfrm>
            <a:prstGeom prst="rect">
              <a:avLst/>
            </a:prstGeom>
          </p:spPr>
        </p:pic>
      </p:grpSp>
      <p:grpSp>
        <p:nvGrpSpPr>
          <p:cNvPr id="198" name="object 198"/>
          <p:cNvGrpSpPr/>
          <p:nvPr/>
        </p:nvGrpSpPr>
        <p:grpSpPr>
          <a:xfrm>
            <a:off x="8572409" y="5723525"/>
            <a:ext cx="2156460" cy="612140"/>
            <a:chOff x="8572409" y="5723525"/>
            <a:chExt cx="2156460" cy="612140"/>
          </a:xfrm>
        </p:grpSpPr>
        <p:sp>
          <p:nvSpPr>
            <p:cNvPr id="199" name="object 199"/>
            <p:cNvSpPr/>
            <p:nvPr/>
          </p:nvSpPr>
          <p:spPr>
            <a:xfrm>
              <a:off x="8572409" y="5723525"/>
              <a:ext cx="2156460" cy="612140"/>
            </a:xfrm>
            <a:custGeom>
              <a:avLst/>
              <a:gdLst/>
              <a:ahLst/>
              <a:cxnLst/>
              <a:rect l="l" t="t" r="r" b="b"/>
              <a:pathLst>
                <a:path w="2156459" h="612139">
                  <a:moveTo>
                    <a:pt x="0" y="418896"/>
                  </a:moveTo>
                  <a:lnTo>
                    <a:pt x="0" y="192631"/>
                  </a:lnTo>
                  <a:lnTo>
                    <a:pt x="3731" y="154875"/>
                  </a:lnTo>
                  <a:lnTo>
                    <a:pt x="32334" y="85759"/>
                  </a:lnTo>
                  <a:lnTo>
                    <a:pt x="85682" y="32364"/>
                  </a:lnTo>
                  <a:lnTo>
                    <a:pt x="154737" y="3735"/>
                  </a:lnTo>
                  <a:lnTo>
                    <a:pt x="192459" y="0"/>
                  </a:lnTo>
                  <a:lnTo>
                    <a:pt x="1963420" y="0"/>
                  </a:lnTo>
                  <a:lnTo>
                    <a:pt x="2037072" y="14663"/>
                  </a:lnTo>
                  <a:lnTo>
                    <a:pt x="2099512" y="56420"/>
                  </a:lnTo>
                  <a:lnTo>
                    <a:pt x="2141233" y="118914"/>
                  </a:lnTo>
                  <a:lnTo>
                    <a:pt x="2155883" y="192631"/>
                  </a:lnTo>
                  <a:lnTo>
                    <a:pt x="2155883" y="418896"/>
                  </a:lnTo>
                  <a:lnTo>
                    <a:pt x="2141233" y="492614"/>
                  </a:lnTo>
                  <a:lnTo>
                    <a:pt x="2099512" y="555107"/>
                  </a:lnTo>
                  <a:lnTo>
                    <a:pt x="2037072" y="596865"/>
                  </a:lnTo>
                  <a:lnTo>
                    <a:pt x="1963420" y="611528"/>
                  </a:lnTo>
                  <a:lnTo>
                    <a:pt x="192459" y="611528"/>
                  </a:lnTo>
                  <a:lnTo>
                    <a:pt x="118808" y="596865"/>
                  </a:lnTo>
                  <a:lnTo>
                    <a:pt x="56371" y="555107"/>
                  </a:lnTo>
                  <a:lnTo>
                    <a:pt x="14649" y="492614"/>
                  </a:lnTo>
                  <a:lnTo>
                    <a:pt x="0" y="418896"/>
                  </a:lnTo>
                  <a:close/>
                </a:path>
              </a:pathLst>
            </a:custGeom>
            <a:solidFill>
              <a:srgbClr val="3352D8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341574" y="5869050"/>
              <a:ext cx="617855" cy="315595"/>
            </a:xfrm>
            <a:custGeom>
              <a:avLst/>
              <a:gdLst/>
              <a:ahLst/>
              <a:cxnLst/>
              <a:rect l="l" t="t" r="r" b="b"/>
              <a:pathLst>
                <a:path w="617854" h="315595">
                  <a:moveTo>
                    <a:pt x="260654" y="35890"/>
                  </a:moveTo>
                  <a:lnTo>
                    <a:pt x="215519" y="35890"/>
                  </a:lnTo>
                  <a:lnTo>
                    <a:pt x="215519" y="79540"/>
                  </a:lnTo>
                  <a:lnTo>
                    <a:pt x="260654" y="79540"/>
                  </a:lnTo>
                  <a:lnTo>
                    <a:pt x="260654" y="35890"/>
                  </a:lnTo>
                  <a:close/>
                </a:path>
                <a:path w="617854" h="315595">
                  <a:moveTo>
                    <a:pt x="262191" y="208368"/>
                  </a:moveTo>
                  <a:lnTo>
                    <a:pt x="33058" y="208368"/>
                  </a:lnTo>
                  <a:lnTo>
                    <a:pt x="33058" y="243941"/>
                  </a:lnTo>
                  <a:lnTo>
                    <a:pt x="216281" y="243941"/>
                  </a:lnTo>
                  <a:lnTo>
                    <a:pt x="216281" y="315099"/>
                  </a:lnTo>
                  <a:lnTo>
                    <a:pt x="262191" y="315099"/>
                  </a:lnTo>
                  <a:lnTo>
                    <a:pt x="262191" y="243941"/>
                  </a:lnTo>
                  <a:lnTo>
                    <a:pt x="262191" y="208368"/>
                  </a:lnTo>
                  <a:close/>
                </a:path>
                <a:path w="617854" h="315595">
                  <a:moveTo>
                    <a:pt x="298551" y="146735"/>
                  </a:moveTo>
                  <a:lnTo>
                    <a:pt x="171780" y="146735"/>
                  </a:lnTo>
                  <a:lnTo>
                    <a:pt x="171780" y="115620"/>
                  </a:lnTo>
                  <a:lnTo>
                    <a:pt x="260654" y="115620"/>
                  </a:lnTo>
                  <a:lnTo>
                    <a:pt x="260654" y="80048"/>
                  </a:lnTo>
                  <a:lnTo>
                    <a:pt x="81749" y="80048"/>
                  </a:lnTo>
                  <a:lnTo>
                    <a:pt x="81749" y="35572"/>
                  </a:lnTo>
                  <a:lnTo>
                    <a:pt x="260654" y="35572"/>
                  </a:lnTo>
                  <a:lnTo>
                    <a:pt x="260654" y="0"/>
                  </a:lnTo>
                  <a:lnTo>
                    <a:pt x="36868" y="0"/>
                  </a:lnTo>
                  <a:lnTo>
                    <a:pt x="36868" y="35572"/>
                  </a:lnTo>
                  <a:lnTo>
                    <a:pt x="36868" y="80048"/>
                  </a:lnTo>
                  <a:lnTo>
                    <a:pt x="36868" y="115620"/>
                  </a:lnTo>
                  <a:lnTo>
                    <a:pt x="125755" y="115620"/>
                  </a:lnTo>
                  <a:lnTo>
                    <a:pt x="125755" y="146735"/>
                  </a:lnTo>
                  <a:lnTo>
                    <a:pt x="0" y="146735"/>
                  </a:lnTo>
                  <a:lnTo>
                    <a:pt x="0" y="183515"/>
                  </a:lnTo>
                  <a:lnTo>
                    <a:pt x="298551" y="183515"/>
                  </a:lnTo>
                  <a:lnTo>
                    <a:pt x="298551" y="146735"/>
                  </a:lnTo>
                  <a:close/>
                </a:path>
                <a:path w="617854" h="315595">
                  <a:moveTo>
                    <a:pt x="617715" y="241681"/>
                  </a:moveTo>
                  <a:lnTo>
                    <a:pt x="541921" y="241681"/>
                  </a:lnTo>
                  <a:lnTo>
                    <a:pt x="541921" y="179451"/>
                  </a:lnTo>
                  <a:lnTo>
                    <a:pt x="591261" y="179451"/>
                  </a:lnTo>
                  <a:lnTo>
                    <a:pt x="591261" y="142417"/>
                  </a:lnTo>
                  <a:lnTo>
                    <a:pt x="546633" y="142417"/>
                  </a:lnTo>
                  <a:lnTo>
                    <a:pt x="546633" y="50279"/>
                  </a:lnTo>
                  <a:lnTo>
                    <a:pt x="592785" y="50279"/>
                  </a:lnTo>
                  <a:lnTo>
                    <a:pt x="592785" y="13373"/>
                  </a:lnTo>
                  <a:lnTo>
                    <a:pt x="501370" y="13373"/>
                  </a:lnTo>
                  <a:lnTo>
                    <a:pt x="501370" y="50279"/>
                  </a:lnTo>
                  <a:lnTo>
                    <a:pt x="501370" y="142417"/>
                  </a:lnTo>
                  <a:lnTo>
                    <a:pt x="495896" y="142417"/>
                  </a:lnTo>
                  <a:lnTo>
                    <a:pt x="495896" y="179451"/>
                  </a:lnTo>
                  <a:lnTo>
                    <a:pt x="495896" y="241681"/>
                  </a:lnTo>
                  <a:lnTo>
                    <a:pt x="438670" y="241681"/>
                  </a:lnTo>
                  <a:lnTo>
                    <a:pt x="438670" y="179451"/>
                  </a:lnTo>
                  <a:lnTo>
                    <a:pt x="495896" y="179451"/>
                  </a:lnTo>
                  <a:lnTo>
                    <a:pt x="495896" y="142417"/>
                  </a:lnTo>
                  <a:lnTo>
                    <a:pt x="432828" y="142417"/>
                  </a:lnTo>
                  <a:lnTo>
                    <a:pt x="432828" y="50279"/>
                  </a:lnTo>
                  <a:lnTo>
                    <a:pt x="501370" y="50279"/>
                  </a:lnTo>
                  <a:lnTo>
                    <a:pt x="501370" y="13373"/>
                  </a:lnTo>
                  <a:lnTo>
                    <a:pt x="341782" y="13373"/>
                  </a:lnTo>
                  <a:lnTo>
                    <a:pt x="341782" y="50279"/>
                  </a:lnTo>
                  <a:lnTo>
                    <a:pt x="387045" y="50279"/>
                  </a:lnTo>
                  <a:lnTo>
                    <a:pt x="387045" y="142417"/>
                  </a:lnTo>
                  <a:lnTo>
                    <a:pt x="343179" y="142417"/>
                  </a:lnTo>
                  <a:lnTo>
                    <a:pt x="343179" y="179451"/>
                  </a:lnTo>
                  <a:lnTo>
                    <a:pt x="392645" y="179451"/>
                  </a:lnTo>
                  <a:lnTo>
                    <a:pt x="392645" y="241681"/>
                  </a:lnTo>
                  <a:lnTo>
                    <a:pt x="318389" y="241681"/>
                  </a:lnTo>
                  <a:lnTo>
                    <a:pt x="318389" y="278460"/>
                  </a:lnTo>
                  <a:lnTo>
                    <a:pt x="617715" y="278460"/>
                  </a:lnTo>
                  <a:lnTo>
                    <a:pt x="617715" y="241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" name="object 201"/>
          <p:cNvGrpSpPr/>
          <p:nvPr/>
        </p:nvGrpSpPr>
        <p:grpSpPr>
          <a:xfrm>
            <a:off x="11153268" y="5935465"/>
            <a:ext cx="101600" cy="31115"/>
            <a:chOff x="11153268" y="5935465"/>
            <a:chExt cx="101600" cy="31115"/>
          </a:xfrm>
        </p:grpSpPr>
        <p:sp>
          <p:nvSpPr>
            <p:cNvPr id="202" name="object 202"/>
            <p:cNvSpPr/>
            <p:nvPr/>
          </p:nvSpPr>
          <p:spPr>
            <a:xfrm>
              <a:off x="11156526" y="5938723"/>
              <a:ext cx="95250" cy="24765"/>
            </a:xfrm>
            <a:custGeom>
              <a:avLst/>
              <a:gdLst/>
              <a:ahLst/>
              <a:cxnLst/>
              <a:rect l="l" t="t" r="r" b="b"/>
              <a:pathLst>
                <a:path w="95250" h="24764">
                  <a:moveTo>
                    <a:pt x="95089" y="24224"/>
                  </a:moveTo>
                  <a:lnTo>
                    <a:pt x="0" y="24224"/>
                  </a:lnTo>
                  <a:lnTo>
                    <a:pt x="0" y="0"/>
                  </a:lnTo>
                  <a:lnTo>
                    <a:pt x="95089" y="0"/>
                  </a:lnTo>
                  <a:lnTo>
                    <a:pt x="95089" y="2422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1156526" y="5938723"/>
              <a:ext cx="95250" cy="24765"/>
            </a:xfrm>
            <a:custGeom>
              <a:avLst/>
              <a:gdLst/>
              <a:ahLst/>
              <a:cxnLst/>
              <a:rect l="l" t="t" r="r" b="b"/>
              <a:pathLst>
                <a:path w="95250" h="24764">
                  <a:moveTo>
                    <a:pt x="0" y="0"/>
                  </a:moveTo>
                  <a:lnTo>
                    <a:pt x="0" y="24224"/>
                  </a:lnTo>
                  <a:lnTo>
                    <a:pt x="95089" y="24224"/>
                  </a:lnTo>
                  <a:lnTo>
                    <a:pt x="95089" y="0"/>
                  </a:lnTo>
                  <a:lnTo>
                    <a:pt x="0" y="0"/>
                  </a:lnTo>
                  <a:close/>
                </a:path>
              </a:pathLst>
            </a:custGeom>
            <a:ln w="651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" name="object 204"/>
          <p:cNvGrpSpPr/>
          <p:nvPr/>
        </p:nvGrpSpPr>
        <p:grpSpPr>
          <a:xfrm>
            <a:off x="11343645" y="5795579"/>
            <a:ext cx="508634" cy="278130"/>
            <a:chOff x="11343645" y="5795579"/>
            <a:chExt cx="508634" cy="278130"/>
          </a:xfrm>
        </p:grpSpPr>
        <p:sp>
          <p:nvSpPr>
            <p:cNvPr id="205" name="object 205"/>
            <p:cNvSpPr/>
            <p:nvPr/>
          </p:nvSpPr>
          <p:spPr>
            <a:xfrm>
              <a:off x="11346877" y="5798783"/>
              <a:ext cx="227329" cy="266065"/>
            </a:xfrm>
            <a:custGeom>
              <a:avLst/>
              <a:gdLst/>
              <a:ahLst/>
              <a:cxnLst/>
              <a:rect l="l" t="t" r="r" b="b"/>
              <a:pathLst>
                <a:path w="227329" h="266064">
                  <a:moveTo>
                    <a:pt x="219615" y="199420"/>
                  </a:moveTo>
                  <a:lnTo>
                    <a:pt x="196108" y="199420"/>
                  </a:lnTo>
                  <a:lnTo>
                    <a:pt x="196108" y="94951"/>
                  </a:lnTo>
                  <a:lnTo>
                    <a:pt x="141257" y="94951"/>
                  </a:lnTo>
                  <a:lnTo>
                    <a:pt x="141257" y="75268"/>
                  </a:lnTo>
                  <a:lnTo>
                    <a:pt x="196108" y="75268"/>
                  </a:lnTo>
                  <a:lnTo>
                    <a:pt x="196108" y="0"/>
                  </a:lnTo>
                  <a:lnTo>
                    <a:pt x="219615" y="0"/>
                  </a:lnTo>
                  <a:lnTo>
                    <a:pt x="219615" y="199420"/>
                  </a:lnTo>
                  <a:close/>
                </a:path>
                <a:path w="227329" h="266064">
                  <a:moveTo>
                    <a:pt x="150999" y="41960"/>
                  </a:moveTo>
                  <a:lnTo>
                    <a:pt x="7624" y="41960"/>
                  </a:lnTo>
                  <a:lnTo>
                    <a:pt x="7624" y="22061"/>
                  </a:lnTo>
                  <a:lnTo>
                    <a:pt x="150999" y="22061"/>
                  </a:lnTo>
                  <a:lnTo>
                    <a:pt x="150999" y="41960"/>
                  </a:lnTo>
                  <a:close/>
                </a:path>
                <a:path w="227329" h="266064">
                  <a:moveTo>
                    <a:pt x="12283" y="164597"/>
                  </a:moveTo>
                  <a:lnTo>
                    <a:pt x="0" y="144914"/>
                  </a:lnTo>
                  <a:lnTo>
                    <a:pt x="27207" y="130568"/>
                  </a:lnTo>
                  <a:lnTo>
                    <a:pt x="48656" y="109794"/>
                  </a:lnTo>
                  <a:lnTo>
                    <a:pt x="62719" y="84356"/>
                  </a:lnTo>
                  <a:lnTo>
                    <a:pt x="67769" y="56019"/>
                  </a:lnTo>
                  <a:lnTo>
                    <a:pt x="67769" y="41960"/>
                  </a:lnTo>
                  <a:lnTo>
                    <a:pt x="91489" y="41960"/>
                  </a:lnTo>
                  <a:lnTo>
                    <a:pt x="91489" y="56019"/>
                  </a:lnTo>
                  <a:lnTo>
                    <a:pt x="96267" y="81828"/>
                  </a:lnTo>
                  <a:lnTo>
                    <a:pt x="104401" y="96141"/>
                  </a:lnTo>
                  <a:lnTo>
                    <a:pt x="80052" y="96141"/>
                  </a:lnTo>
                  <a:lnTo>
                    <a:pt x="69046" y="118365"/>
                  </a:lnTo>
                  <a:lnTo>
                    <a:pt x="53712" y="137588"/>
                  </a:lnTo>
                  <a:lnTo>
                    <a:pt x="34606" y="153201"/>
                  </a:lnTo>
                  <a:lnTo>
                    <a:pt x="12283" y="164597"/>
                  </a:lnTo>
                  <a:close/>
                </a:path>
                <a:path w="227329" h="266064">
                  <a:moveTo>
                    <a:pt x="144857" y="158108"/>
                  </a:moveTo>
                  <a:lnTo>
                    <a:pt x="123667" y="147726"/>
                  </a:lnTo>
                  <a:lnTo>
                    <a:pt x="105505" y="133532"/>
                  </a:lnTo>
                  <a:lnTo>
                    <a:pt x="90818" y="116134"/>
                  </a:lnTo>
                  <a:lnTo>
                    <a:pt x="80052" y="96141"/>
                  </a:lnTo>
                  <a:lnTo>
                    <a:pt x="104401" y="96141"/>
                  </a:lnTo>
                  <a:lnTo>
                    <a:pt x="109702" y="105468"/>
                  </a:lnTo>
                  <a:lnTo>
                    <a:pt x="130443" y="125093"/>
                  </a:lnTo>
                  <a:lnTo>
                    <a:pt x="157140" y="138858"/>
                  </a:lnTo>
                  <a:lnTo>
                    <a:pt x="144857" y="158108"/>
                  </a:lnTo>
                  <a:close/>
                </a:path>
                <a:path w="227329" h="266064">
                  <a:moveTo>
                    <a:pt x="227028" y="265604"/>
                  </a:moveTo>
                  <a:lnTo>
                    <a:pt x="48709" y="265604"/>
                  </a:lnTo>
                  <a:lnTo>
                    <a:pt x="48709" y="181468"/>
                  </a:lnTo>
                  <a:lnTo>
                    <a:pt x="72217" y="181468"/>
                  </a:lnTo>
                  <a:lnTo>
                    <a:pt x="72217" y="245706"/>
                  </a:lnTo>
                  <a:lnTo>
                    <a:pt x="227028" y="245706"/>
                  </a:lnTo>
                  <a:lnTo>
                    <a:pt x="227028" y="26560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43645" y="5795579"/>
              <a:ext cx="233510" cy="272058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1604834" y="5811761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213474" y="258683"/>
                  </a:moveTo>
                  <a:lnTo>
                    <a:pt x="189754" y="258683"/>
                  </a:lnTo>
                  <a:lnTo>
                    <a:pt x="189754" y="186659"/>
                  </a:lnTo>
                  <a:lnTo>
                    <a:pt x="25202" y="186659"/>
                  </a:lnTo>
                  <a:lnTo>
                    <a:pt x="25202" y="166976"/>
                  </a:lnTo>
                  <a:lnTo>
                    <a:pt x="109701" y="166976"/>
                  </a:lnTo>
                  <a:lnTo>
                    <a:pt x="109701" y="116797"/>
                  </a:lnTo>
                  <a:lnTo>
                    <a:pt x="0" y="116797"/>
                  </a:lnTo>
                  <a:lnTo>
                    <a:pt x="0" y="97114"/>
                  </a:lnTo>
                  <a:lnTo>
                    <a:pt x="181601" y="97114"/>
                  </a:lnTo>
                  <a:lnTo>
                    <a:pt x="185580" y="73853"/>
                  </a:lnTo>
                  <a:lnTo>
                    <a:pt x="187623" y="53531"/>
                  </a:lnTo>
                  <a:lnTo>
                    <a:pt x="188376" y="35643"/>
                  </a:lnTo>
                  <a:lnTo>
                    <a:pt x="188484" y="19682"/>
                  </a:lnTo>
                  <a:lnTo>
                    <a:pt x="30919" y="19682"/>
                  </a:lnTo>
                  <a:lnTo>
                    <a:pt x="30919" y="0"/>
                  </a:lnTo>
                  <a:lnTo>
                    <a:pt x="211780" y="0"/>
                  </a:lnTo>
                  <a:lnTo>
                    <a:pt x="211675" y="35704"/>
                  </a:lnTo>
                  <a:lnTo>
                    <a:pt x="210946" y="53694"/>
                  </a:lnTo>
                  <a:lnTo>
                    <a:pt x="208965" y="74035"/>
                  </a:lnTo>
                  <a:lnTo>
                    <a:pt x="205108" y="97114"/>
                  </a:lnTo>
                  <a:lnTo>
                    <a:pt x="243758" y="97114"/>
                  </a:lnTo>
                  <a:lnTo>
                    <a:pt x="243758" y="116797"/>
                  </a:lnTo>
                  <a:lnTo>
                    <a:pt x="132997" y="116797"/>
                  </a:lnTo>
                  <a:lnTo>
                    <a:pt x="132997" y="166976"/>
                  </a:lnTo>
                  <a:lnTo>
                    <a:pt x="213474" y="166976"/>
                  </a:lnTo>
                  <a:lnTo>
                    <a:pt x="213474" y="25868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1604834" y="5811761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243758" y="97114"/>
                  </a:moveTo>
                  <a:lnTo>
                    <a:pt x="205108" y="97114"/>
                  </a:lnTo>
                  <a:lnTo>
                    <a:pt x="208965" y="74035"/>
                  </a:lnTo>
                  <a:lnTo>
                    <a:pt x="210946" y="53694"/>
                  </a:lnTo>
                  <a:lnTo>
                    <a:pt x="211675" y="35704"/>
                  </a:lnTo>
                  <a:lnTo>
                    <a:pt x="211780" y="19682"/>
                  </a:lnTo>
                  <a:lnTo>
                    <a:pt x="211780" y="0"/>
                  </a:lnTo>
                  <a:lnTo>
                    <a:pt x="30919" y="0"/>
                  </a:lnTo>
                  <a:lnTo>
                    <a:pt x="30919" y="19682"/>
                  </a:lnTo>
                  <a:lnTo>
                    <a:pt x="188484" y="19682"/>
                  </a:lnTo>
                  <a:lnTo>
                    <a:pt x="188376" y="35643"/>
                  </a:lnTo>
                  <a:lnTo>
                    <a:pt x="187623" y="53531"/>
                  </a:lnTo>
                  <a:lnTo>
                    <a:pt x="185580" y="73853"/>
                  </a:lnTo>
                  <a:lnTo>
                    <a:pt x="181601" y="97114"/>
                  </a:lnTo>
                  <a:lnTo>
                    <a:pt x="0" y="97114"/>
                  </a:lnTo>
                  <a:lnTo>
                    <a:pt x="0" y="116797"/>
                  </a:lnTo>
                  <a:lnTo>
                    <a:pt x="109701" y="116797"/>
                  </a:lnTo>
                  <a:lnTo>
                    <a:pt x="109701" y="166976"/>
                  </a:lnTo>
                  <a:lnTo>
                    <a:pt x="25202" y="166976"/>
                  </a:lnTo>
                  <a:lnTo>
                    <a:pt x="25202" y="186659"/>
                  </a:lnTo>
                  <a:lnTo>
                    <a:pt x="189754" y="186659"/>
                  </a:lnTo>
                  <a:lnTo>
                    <a:pt x="189754" y="258683"/>
                  </a:lnTo>
                  <a:lnTo>
                    <a:pt x="213474" y="258683"/>
                  </a:lnTo>
                  <a:lnTo>
                    <a:pt x="213474" y="166976"/>
                  </a:lnTo>
                  <a:lnTo>
                    <a:pt x="132997" y="166976"/>
                  </a:lnTo>
                  <a:lnTo>
                    <a:pt x="132997" y="116797"/>
                  </a:lnTo>
                  <a:lnTo>
                    <a:pt x="243758" y="116797"/>
                  </a:lnTo>
                  <a:lnTo>
                    <a:pt x="243758" y="97114"/>
                  </a:lnTo>
                  <a:close/>
                </a:path>
              </a:pathLst>
            </a:custGeom>
            <a:ln w="645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11940996" y="5794013"/>
            <a:ext cx="742315" cy="280035"/>
            <a:chOff x="11940996" y="5794013"/>
            <a:chExt cx="742315" cy="280035"/>
          </a:xfrm>
        </p:grpSpPr>
        <p:sp>
          <p:nvSpPr>
            <p:cNvPr id="210" name="object 210"/>
            <p:cNvSpPr/>
            <p:nvPr/>
          </p:nvSpPr>
          <p:spPr>
            <a:xfrm>
              <a:off x="11944213" y="5798567"/>
              <a:ext cx="217804" cy="272415"/>
            </a:xfrm>
            <a:custGeom>
              <a:avLst/>
              <a:gdLst/>
              <a:ahLst/>
              <a:cxnLst/>
              <a:rect l="l" t="t" r="r" b="b"/>
              <a:pathLst>
                <a:path w="217804" h="272414">
                  <a:moveTo>
                    <a:pt x="217711" y="109226"/>
                  </a:moveTo>
                  <a:lnTo>
                    <a:pt x="195261" y="109226"/>
                  </a:lnTo>
                  <a:lnTo>
                    <a:pt x="195261" y="0"/>
                  </a:lnTo>
                  <a:lnTo>
                    <a:pt x="217711" y="0"/>
                  </a:lnTo>
                  <a:lnTo>
                    <a:pt x="217711" y="109226"/>
                  </a:lnTo>
                  <a:close/>
                </a:path>
                <a:path w="217804" h="272414">
                  <a:moveTo>
                    <a:pt x="156290" y="257602"/>
                  </a:moveTo>
                  <a:lnTo>
                    <a:pt x="134484" y="257602"/>
                  </a:lnTo>
                  <a:lnTo>
                    <a:pt x="134484" y="6056"/>
                  </a:lnTo>
                  <a:lnTo>
                    <a:pt x="156290" y="6056"/>
                  </a:lnTo>
                  <a:lnTo>
                    <a:pt x="156290" y="109226"/>
                  </a:lnTo>
                  <a:lnTo>
                    <a:pt x="217711" y="109226"/>
                  </a:lnTo>
                  <a:lnTo>
                    <a:pt x="217711" y="129125"/>
                  </a:lnTo>
                  <a:lnTo>
                    <a:pt x="156290" y="129125"/>
                  </a:lnTo>
                  <a:lnTo>
                    <a:pt x="156290" y="257602"/>
                  </a:lnTo>
                  <a:close/>
                </a:path>
                <a:path w="217804" h="272414">
                  <a:moveTo>
                    <a:pt x="217711" y="271877"/>
                  </a:moveTo>
                  <a:lnTo>
                    <a:pt x="195261" y="271877"/>
                  </a:lnTo>
                  <a:lnTo>
                    <a:pt x="195261" y="129125"/>
                  </a:lnTo>
                  <a:lnTo>
                    <a:pt x="217711" y="129125"/>
                  </a:lnTo>
                  <a:lnTo>
                    <a:pt x="217711" y="271877"/>
                  </a:lnTo>
                  <a:close/>
                </a:path>
                <a:path w="217804" h="272414">
                  <a:moveTo>
                    <a:pt x="17154" y="204611"/>
                  </a:moveTo>
                  <a:lnTo>
                    <a:pt x="0" y="204611"/>
                  </a:lnTo>
                  <a:lnTo>
                    <a:pt x="0" y="33308"/>
                  </a:lnTo>
                  <a:lnTo>
                    <a:pt x="99748" y="33308"/>
                  </a:lnTo>
                  <a:lnTo>
                    <a:pt x="99748" y="52991"/>
                  </a:lnTo>
                  <a:lnTo>
                    <a:pt x="23508" y="52991"/>
                  </a:lnTo>
                  <a:lnTo>
                    <a:pt x="23508" y="184063"/>
                  </a:lnTo>
                  <a:lnTo>
                    <a:pt x="115816" y="184063"/>
                  </a:lnTo>
                  <a:lnTo>
                    <a:pt x="117114" y="196391"/>
                  </a:lnTo>
                  <a:lnTo>
                    <a:pt x="93752" y="200565"/>
                  </a:lnTo>
                  <a:lnTo>
                    <a:pt x="70469" y="203016"/>
                  </a:lnTo>
                  <a:lnTo>
                    <a:pt x="45519" y="204209"/>
                  </a:lnTo>
                  <a:lnTo>
                    <a:pt x="17154" y="204611"/>
                  </a:lnTo>
                  <a:close/>
                </a:path>
                <a:path w="217804" h="272414">
                  <a:moveTo>
                    <a:pt x="115816" y="184063"/>
                  </a:moveTo>
                  <a:lnTo>
                    <a:pt x="23508" y="184063"/>
                  </a:lnTo>
                  <a:lnTo>
                    <a:pt x="49164" y="183667"/>
                  </a:lnTo>
                  <a:lnTo>
                    <a:pt x="71991" y="182441"/>
                  </a:lnTo>
                  <a:lnTo>
                    <a:pt x="93449" y="180079"/>
                  </a:lnTo>
                  <a:lnTo>
                    <a:pt x="114996" y="176277"/>
                  </a:lnTo>
                  <a:lnTo>
                    <a:pt x="115774" y="183667"/>
                  </a:lnTo>
                  <a:lnTo>
                    <a:pt x="115816" y="18406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078698" y="5798567"/>
              <a:ext cx="83820" cy="272415"/>
            </a:xfrm>
            <a:custGeom>
              <a:avLst/>
              <a:gdLst/>
              <a:ahLst/>
              <a:cxnLst/>
              <a:rect l="l" t="t" r="r" b="b"/>
              <a:pathLst>
                <a:path w="83820" h="272414">
                  <a:moveTo>
                    <a:pt x="60776" y="109226"/>
                  </a:moveTo>
                  <a:lnTo>
                    <a:pt x="21805" y="109226"/>
                  </a:lnTo>
                  <a:lnTo>
                    <a:pt x="21805" y="6056"/>
                  </a:lnTo>
                  <a:lnTo>
                    <a:pt x="0" y="6056"/>
                  </a:lnTo>
                  <a:lnTo>
                    <a:pt x="0" y="257602"/>
                  </a:lnTo>
                  <a:lnTo>
                    <a:pt x="21805" y="257602"/>
                  </a:lnTo>
                  <a:lnTo>
                    <a:pt x="21805" y="129125"/>
                  </a:lnTo>
                  <a:lnTo>
                    <a:pt x="60776" y="129125"/>
                  </a:lnTo>
                  <a:lnTo>
                    <a:pt x="60776" y="271877"/>
                  </a:lnTo>
                  <a:lnTo>
                    <a:pt x="83226" y="271877"/>
                  </a:lnTo>
                  <a:lnTo>
                    <a:pt x="83226" y="0"/>
                  </a:lnTo>
                  <a:lnTo>
                    <a:pt x="60776" y="0"/>
                  </a:lnTo>
                  <a:lnTo>
                    <a:pt x="60776" y="109226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940996" y="5828659"/>
              <a:ext cx="123547" cy="17773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2194119" y="5797269"/>
              <a:ext cx="247650" cy="273685"/>
            </a:xfrm>
            <a:custGeom>
              <a:avLst/>
              <a:gdLst/>
              <a:ahLst/>
              <a:cxnLst/>
              <a:rect l="l" t="t" r="r" b="b"/>
              <a:pathLst>
                <a:path w="247650" h="273685">
                  <a:moveTo>
                    <a:pt x="91067" y="30496"/>
                  </a:moveTo>
                  <a:lnTo>
                    <a:pt x="67768" y="30496"/>
                  </a:lnTo>
                  <a:lnTo>
                    <a:pt x="67768" y="0"/>
                  </a:lnTo>
                  <a:lnTo>
                    <a:pt x="91067" y="0"/>
                  </a:lnTo>
                  <a:lnTo>
                    <a:pt x="91067" y="30496"/>
                  </a:lnTo>
                  <a:close/>
                </a:path>
                <a:path w="247650" h="273685">
                  <a:moveTo>
                    <a:pt x="158621" y="49962"/>
                  </a:moveTo>
                  <a:lnTo>
                    <a:pt x="0" y="49962"/>
                  </a:lnTo>
                  <a:lnTo>
                    <a:pt x="0" y="30496"/>
                  </a:lnTo>
                  <a:lnTo>
                    <a:pt x="158621" y="30496"/>
                  </a:lnTo>
                  <a:lnTo>
                    <a:pt x="158621" y="49962"/>
                  </a:lnTo>
                  <a:close/>
                </a:path>
                <a:path w="247650" h="273685">
                  <a:moveTo>
                    <a:pt x="207543" y="171085"/>
                  </a:moveTo>
                  <a:lnTo>
                    <a:pt x="184039" y="171085"/>
                  </a:lnTo>
                  <a:lnTo>
                    <a:pt x="184039" y="1297"/>
                  </a:lnTo>
                  <a:lnTo>
                    <a:pt x="207543" y="1297"/>
                  </a:lnTo>
                  <a:lnTo>
                    <a:pt x="207543" y="76782"/>
                  </a:lnTo>
                  <a:lnTo>
                    <a:pt x="247569" y="76782"/>
                  </a:lnTo>
                  <a:lnTo>
                    <a:pt x="247569" y="96898"/>
                  </a:lnTo>
                  <a:lnTo>
                    <a:pt x="207543" y="96898"/>
                  </a:lnTo>
                  <a:lnTo>
                    <a:pt x="207543" y="171085"/>
                  </a:lnTo>
                  <a:close/>
                </a:path>
                <a:path w="247650" h="273685">
                  <a:moveTo>
                    <a:pt x="79417" y="162217"/>
                  </a:moveTo>
                  <a:lnTo>
                    <a:pt x="53101" y="158746"/>
                  </a:lnTo>
                  <a:lnTo>
                    <a:pt x="32801" y="148888"/>
                  </a:lnTo>
                  <a:lnTo>
                    <a:pt x="19767" y="133475"/>
                  </a:lnTo>
                  <a:lnTo>
                    <a:pt x="15252" y="113336"/>
                  </a:lnTo>
                  <a:lnTo>
                    <a:pt x="19767" y="93103"/>
                  </a:lnTo>
                  <a:lnTo>
                    <a:pt x="32801" y="77675"/>
                  </a:lnTo>
                  <a:lnTo>
                    <a:pt x="53101" y="67803"/>
                  </a:lnTo>
                  <a:lnTo>
                    <a:pt x="79417" y="64237"/>
                  </a:lnTo>
                  <a:lnTo>
                    <a:pt x="105464" y="67803"/>
                  </a:lnTo>
                  <a:lnTo>
                    <a:pt x="125613" y="77675"/>
                  </a:lnTo>
                  <a:lnTo>
                    <a:pt x="129978" y="82839"/>
                  </a:lnTo>
                  <a:lnTo>
                    <a:pt x="79417" y="82839"/>
                  </a:lnTo>
                  <a:lnTo>
                    <a:pt x="62237" y="85110"/>
                  </a:lnTo>
                  <a:lnTo>
                    <a:pt x="49028" y="91274"/>
                  </a:lnTo>
                  <a:lnTo>
                    <a:pt x="40585" y="100845"/>
                  </a:lnTo>
                  <a:lnTo>
                    <a:pt x="37702" y="113336"/>
                  </a:lnTo>
                  <a:lnTo>
                    <a:pt x="40585" y="125665"/>
                  </a:lnTo>
                  <a:lnTo>
                    <a:pt x="49028" y="135073"/>
                  </a:lnTo>
                  <a:lnTo>
                    <a:pt x="62237" y="141075"/>
                  </a:lnTo>
                  <a:lnTo>
                    <a:pt x="79417" y="143184"/>
                  </a:lnTo>
                  <a:lnTo>
                    <a:pt x="130439" y="143184"/>
                  </a:lnTo>
                  <a:lnTo>
                    <a:pt x="125613" y="148888"/>
                  </a:lnTo>
                  <a:lnTo>
                    <a:pt x="105464" y="158746"/>
                  </a:lnTo>
                  <a:lnTo>
                    <a:pt x="79417" y="162217"/>
                  </a:lnTo>
                  <a:close/>
                </a:path>
                <a:path w="247650" h="273685">
                  <a:moveTo>
                    <a:pt x="130439" y="143184"/>
                  </a:moveTo>
                  <a:lnTo>
                    <a:pt x="79417" y="143184"/>
                  </a:lnTo>
                  <a:lnTo>
                    <a:pt x="96362" y="141075"/>
                  </a:lnTo>
                  <a:lnTo>
                    <a:pt x="109493" y="135073"/>
                  </a:lnTo>
                  <a:lnTo>
                    <a:pt x="118018" y="125665"/>
                  </a:lnTo>
                  <a:lnTo>
                    <a:pt x="121143" y="113336"/>
                  </a:lnTo>
                  <a:lnTo>
                    <a:pt x="118018" y="100845"/>
                  </a:lnTo>
                  <a:lnTo>
                    <a:pt x="109493" y="91274"/>
                  </a:lnTo>
                  <a:lnTo>
                    <a:pt x="96362" y="85110"/>
                  </a:lnTo>
                  <a:lnTo>
                    <a:pt x="79417" y="82839"/>
                  </a:lnTo>
                  <a:lnTo>
                    <a:pt x="129978" y="82839"/>
                  </a:lnTo>
                  <a:lnTo>
                    <a:pt x="138654" y="93103"/>
                  </a:lnTo>
                  <a:lnTo>
                    <a:pt x="143377" y="113336"/>
                  </a:lnTo>
                  <a:lnTo>
                    <a:pt x="138654" y="133475"/>
                  </a:lnTo>
                  <a:lnTo>
                    <a:pt x="130439" y="143184"/>
                  </a:lnTo>
                  <a:close/>
                </a:path>
                <a:path w="247650" h="273685">
                  <a:moveTo>
                    <a:pt x="207543" y="273175"/>
                  </a:moveTo>
                  <a:lnTo>
                    <a:pt x="184039" y="273175"/>
                  </a:lnTo>
                  <a:lnTo>
                    <a:pt x="184039" y="205908"/>
                  </a:lnTo>
                  <a:lnTo>
                    <a:pt x="33249" y="205908"/>
                  </a:lnTo>
                  <a:lnTo>
                    <a:pt x="33249" y="186226"/>
                  </a:lnTo>
                  <a:lnTo>
                    <a:pt x="207543" y="186226"/>
                  </a:lnTo>
                  <a:lnTo>
                    <a:pt x="207543" y="2731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190862" y="5794013"/>
              <a:ext cx="254029" cy="279680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2452713" y="5798783"/>
              <a:ext cx="227329" cy="271145"/>
            </a:xfrm>
            <a:custGeom>
              <a:avLst/>
              <a:gdLst/>
              <a:ahLst/>
              <a:cxnLst/>
              <a:rect l="l" t="t" r="r" b="b"/>
              <a:pathLst>
                <a:path w="227329" h="271145">
                  <a:moveTo>
                    <a:pt x="225754" y="73106"/>
                  </a:moveTo>
                  <a:lnTo>
                    <a:pt x="203520" y="73106"/>
                  </a:lnTo>
                  <a:lnTo>
                    <a:pt x="203520" y="0"/>
                  </a:lnTo>
                  <a:lnTo>
                    <a:pt x="225754" y="0"/>
                  </a:lnTo>
                  <a:lnTo>
                    <a:pt x="225754" y="73106"/>
                  </a:lnTo>
                  <a:close/>
                </a:path>
                <a:path w="227329" h="271145">
                  <a:moveTo>
                    <a:pt x="167946" y="159189"/>
                  </a:moveTo>
                  <a:lnTo>
                    <a:pt x="145916" y="159189"/>
                  </a:lnTo>
                  <a:lnTo>
                    <a:pt x="145916" y="5190"/>
                  </a:lnTo>
                  <a:lnTo>
                    <a:pt x="167946" y="5190"/>
                  </a:lnTo>
                  <a:lnTo>
                    <a:pt x="167946" y="73106"/>
                  </a:lnTo>
                  <a:lnTo>
                    <a:pt x="225754" y="73106"/>
                  </a:lnTo>
                  <a:lnTo>
                    <a:pt x="225754" y="93004"/>
                  </a:lnTo>
                  <a:lnTo>
                    <a:pt x="167946" y="93004"/>
                  </a:lnTo>
                  <a:lnTo>
                    <a:pt x="167946" y="159189"/>
                  </a:lnTo>
                  <a:close/>
                </a:path>
                <a:path w="227329" h="271145">
                  <a:moveTo>
                    <a:pt x="225754" y="167841"/>
                  </a:moveTo>
                  <a:lnTo>
                    <a:pt x="203520" y="167841"/>
                  </a:lnTo>
                  <a:lnTo>
                    <a:pt x="203520" y="93004"/>
                  </a:lnTo>
                  <a:lnTo>
                    <a:pt x="225754" y="93004"/>
                  </a:lnTo>
                  <a:lnTo>
                    <a:pt x="225754" y="167841"/>
                  </a:lnTo>
                  <a:close/>
                </a:path>
                <a:path w="227329" h="271145">
                  <a:moveTo>
                    <a:pt x="12918" y="153566"/>
                  </a:moveTo>
                  <a:lnTo>
                    <a:pt x="0" y="134965"/>
                  </a:lnTo>
                  <a:lnTo>
                    <a:pt x="23666" y="119889"/>
                  </a:lnTo>
                  <a:lnTo>
                    <a:pt x="41456" y="99845"/>
                  </a:lnTo>
                  <a:lnTo>
                    <a:pt x="52656" y="77083"/>
                  </a:lnTo>
                  <a:lnTo>
                    <a:pt x="56548" y="53855"/>
                  </a:lnTo>
                  <a:lnTo>
                    <a:pt x="56548" y="16870"/>
                  </a:lnTo>
                  <a:lnTo>
                    <a:pt x="79203" y="16870"/>
                  </a:lnTo>
                  <a:lnTo>
                    <a:pt x="79203" y="53855"/>
                  </a:lnTo>
                  <a:lnTo>
                    <a:pt x="82949" y="76205"/>
                  </a:lnTo>
                  <a:lnTo>
                    <a:pt x="91560" y="92789"/>
                  </a:lnTo>
                  <a:lnTo>
                    <a:pt x="67983" y="92789"/>
                  </a:lnTo>
                  <a:lnTo>
                    <a:pt x="58960" y="111638"/>
                  </a:lnTo>
                  <a:lnTo>
                    <a:pt x="46643" y="128571"/>
                  </a:lnTo>
                  <a:lnTo>
                    <a:pt x="31229" y="142807"/>
                  </a:lnTo>
                  <a:lnTo>
                    <a:pt x="12918" y="153566"/>
                  </a:lnTo>
                  <a:close/>
                </a:path>
                <a:path w="227329" h="271145">
                  <a:moveTo>
                    <a:pt x="121563" y="145996"/>
                  </a:moveTo>
                  <a:lnTo>
                    <a:pt x="103736" y="136739"/>
                  </a:lnTo>
                  <a:lnTo>
                    <a:pt x="88776" y="124421"/>
                  </a:lnTo>
                  <a:lnTo>
                    <a:pt x="76815" y="109588"/>
                  </a:lnTo>
                  <a:lnTo>
                    <a:pt x="67983" y="92789"/>
                  </a:lnTo>
                  <a:lnTo>
                    <a:pt x="91560" y="92789"/>
                  </a:lnTo>
                  <a:lnTo>
                    <a:pt x="93763" y="97033"/>
                  </a:lnTo>
                  <a:lnTo>
                    <a:pt x="111010" y="114657"/>
                  </a:lnTo>
                  <a:lnTo>
                    <a:pt x="134052" y="127395"/>
                  </a:lnTo>
                  <a:lnTo>
                    <a:pt x="121563" y="145996"/>
                  </a:lnTo>
                  <a:close/>
                </a:path>
                <a:path w="227329" h="271145">
                  <a:moveTo>
                    <a:pt x="137870" y="271011"/>
                  </a:moveTo>
                  <a:lnTo>
                    <a:pt x="100469" y="267730"/>
                  </a:lnTo>
                  <a:lnTo>
                    <a:pt x="72299" y="258223"/>
                  </a:lnTo>
                  <a:lnTo>
                    <a:pt x="54572" y="242999"/>
                  </a:lnTo>
                  <a:lnTo>
                    <a:pt x="48502" y="222563"/>
                  </a:lnTo>
                  <a:lnTo>
                    <a:pt x="54572" y="202002"/>
                  </a:lnTo>
                  <a:lnTo>
                    <a:pt x="72299" y="186713"/>
                  </a:lnTo>
                  <a:lnTo>
                    <a:pt x="100469" y="177182"/>
                  </a:lnTo>
                  <a:lnTo>
                    <a:pt x="137870" y="173897"/>
                  </a:lnTo>
                  <a:lnTo>
                    <a:pt x="175064" y="177182"/>
                  </a:lnTo>
                  <a:lnTo>
                    <a:pt x="203203" y="186713"/>
                  </a:lnTo>
                  <a:lnTo>
                    <a:pt x="209945" y="192499"/>
                  </a:lnTo>
                  <a:lnTo>
                    <a:pt x="137870" y="192499"/>
                  </a:lnTo>
                  <a:lnTo>
                    <a:pt x="110272" y="194550"/>
                  </a:lnTo>
                  <a:lnTo>
                    <a:pt x="89425" y="200474"/>
                  </a:lnTo>
                  <a:lnTo>
                    <a:pt x="76281" y="209927"/>
                  </a:lnTo>
                  <a:lnTo>
                    <a:pt x="71791" y="222563"/>
                  </a:lnTo>
                  <a:lnTo>
                    <a:pt x="76281" y="235070"/>
                  </a:lnTo>
                  <a:lnTo>
                    <a:pt x="89425" y="244435"/>
                  </a:lnTo>
                  <a:lnTo>
                    <a:pt x="110272" y="250272"/>
                  </a:lnTo>
                  <a:lnTo>
                    <a:pt x="137870" y="252195"/>
                  </a:lnTo>
                  <a:lnTo>
                    <a:pt x="210258" y="252195"/>
                  </a:lnTo>
                  <a:lnTo>
                    <a:pt x="203203" y="258223"/>
                  </a:lnTo>
                  <a:lnTo>
                    <a:pt x="175064" y="267730"/>
                  </a:lnTo>
                  <a:lnTo>
                    <a:pt x="137870" y="271011"/>
                  </a:lnTo>
                  <a:close/>
                </a:path>
                <a:path w="227329" h="271145">
                  <a:moveTo>
                    <a:pt x="210258" y="252195"/>
                  </a:moveTo>
                  <a:lnTo>
                    <a:pt x="137870" y="252195"/>
                  </a:lnTo>
                  <a:lnTo>
                    <a:pt x="165228" y="250272"/>
                  </a:lnTo>
                  <a:lnTo>
                    <a:pt x="185995" y="244435"/>
                  </a:lnTo>
                  <a:lnTo>
                    <a:pt x="199217" y="235070"/>
                  </a:lnTo>
                  <a:lnTo>
                    <a:pt x="203940" y="222563"/>
                  </a:lnTo>
                  <a:lnTo>
                    <a:pt x="199217" y="209927"/>
                  </a:lnTo>
                  <a:lnTo>
                    <a:pt x="185995" y="200474"/>
                  </a:lnTo>
                  <a:lnTo>
                    <a:pt x="165228" y="194550"/>
                  </a:lnTo>
                  <a:lnTo>
                    <a:pt x="137870" y="192499"/>
                  </a:lnTo>
                  <a:lnTo>
                    <a:pt x="209945" y="192499"/>
                  </a:lnTo>
                  <a:lnTo>
                    <a:pt x="221018" y="202002"/>
                  </a:lnTo>
                  <a:lnTo>
                    <a:pt x="227239" y="222563"/>
                  </a:lnTo>
                  <a:lnTo>
                    <a:pt x="221018" y="242999"/>
                  </a:lnTo>
                  <a:lnTo>
                    <a:pt x="210258" y="25219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49484" y="5795576"/>
              <a:ext cx="233714" cy="277466"/>
            </a:xfrm>
            <a:prstGeom prst="rect">
              <a:avLst/>
            </a:prstGeom>
          </p:spPr>
        </p:pic>
      </p:grpSp>
      <p:grpSp>
        <p:nvGrpSpPr>
          <p:cNvPr id="217" name="object 217"/>
          <p:cNvGrpSpPr/>
          <p:nvPr/>
        </p:nvGrpSpPr>
        <p:grpSpPr>
          <a:xfrm>
            <a:off x="12779302" y="5795372"/>
            <a:ext cx="485140" cy="278765"/>
            <a:chOff x="12779302" y="5795372"/>
            <a:chExt cx="485140" cy="278765"/>
          </a:xfrm>
        </p:grpSpPr>
        <p:sp>
          <p:nvSpPr>
            <p:cNvPr id="218" name="object 218"/>
            <p:cNvSpPr/>
            <p:nvPr/>
          </p:nvSpPr>
          <p:spPr>
            <a:xfrm>
              <a:off x="12782519" y="5798567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27659" y="271877"/>
                  </a:moveTo>
                  <a:lnTo>
                    <a:pt x="205209" y="271877"/>
                  </a:lnTo>
                  <a:lnTo>
                    <a:pt x="205209" y="0"/>
                  </a:lnTo>
                  <a:lnTo>
                    <a:pt x="227659" y="0"/>
                  </a:lnTo>
                  <a:lnTo>
                    <a:pt x="227659" y="271877"/>
                  </a:lnTo>
                  <a:close/>
                </a:path>
                <a:path w="227965" h="272414">
                  <a:moveTo>
                    <a:pt x="171754" y="111605"/>
                  </a:moveTo>
                  <a:lnTo>
                    <a:pt x="149305" y="111605"/>
                  </a:lnTo>
                  <a:lnTo>
                    <a:pt x="149305" y="7353"/>
                  </a:lnTo>
                  <a:lnTo>
                    <a:pt x="171754" y="7353"/>
                  </a:lnTo>
                  <a:lnTo>
                    <a:pt x="171754" y="111605"/>
                  </a:lnTo>
                  <a:close/>
                </a:path>
                <a:path w="227965" h="272414">
                  <a:moveTo>
                    <a:pt x="13759" y="213046"/>
                  </a:moveTo>
                  <a:lnTo>
                    <a:pt x="0" y="195743"/>
                  </a:lnTo>
                  <a:lnTo>
                    <a:pt x="38028" y="166925"/>
                  </a:lnTo>
                  <a:lnTo>
                    <a:pt x="65651" y="133424"/>
                  </a:lnTo>
                  <a:lnTo>
                    <a:pt x="83267" y="95826"/>
                  </a:lnTo>
                  <a:lnTo>
                    <a:pt x="91272" y="54721"/>
                  </a:lnTo>
                  <a:lnTo>
                    <a:pt x="11434" y="54721"/>
                  </a:lnTo>
                  <a:lnTo>
                    <a:pt x="11434" y="34606"/>
                  </a:lnTo>
                  <a:lnTo>
                    <a:pt x="114786" y="34606"/>
                  </a:lnTo>
                  <a:lnTo>
                    <a:pt x="113934" y="54545"/>
                  </a:lnTo>
                  <a:lnTo>
                    <a:pt x="111486" y="74079"/>
                  </a:lnTo>
                  <a:lnTo>
                    <a:pt x="107351" y="93126"/>
                  </a:lnTo>
                  <a:lnTo>
                    <a:pt x="101438" y="111605"/>
                  </a:lnTo>
                  <a:lnTo>
                    <a:pt x="171754" y="111605"/>
                  </a:lnTo>
                  <a:lnTo>
                    <a:pt x="171754" y="131072"/>
                  </a:lnTo>
                  <a:lnTo>
                    <a:pt x="92756" y="131072"/>
                  </a:lnTo>
                  <a:lnTo>
                    <a:pt x="78851" y="154054"/>
                  </a:lnTo>
                  <a:lnTo>
                    <a:pt x="61161" y="175506"/>
                  </a:lnTo>
                  <a:lnTo>
                    <a:pt x="39520" y="195234"/>
                  </a:lnTo>
                  <a:lnTo>
                    <a:pt x="13759" y="213046"/>
                  </a:lnTo>
                  <a:close/>
                </a:path>
                <a:path w="227965" h="272414">
                  <a:moveTo>
                    <a:pt x="171754" y="258035"/>
                  </a:moveTo>
                  <a:lnTo>
                    <a:pt x="149305" y="258035"/>
                  </a:lnTo>
                  <a:lnTo>
                    <a:pt x="149305" y="131072"/>
                  </a:lnTo>
                  <a:lnTo>
                    <a:pt x="171754" y="131072"/>
                  </a:lnTo>
                  <a:lnTo>
                    <a:pt x="171754" y="25803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782519" y="5798567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05209" y="271877"/>
                  </a:moveTo>
                  <a:lnTo>
                    <a:pt x="227659" y="271877"/>
                  </a:lnTo>
                  <a:lnTo>
                    <a:pt x="227659" y="0"/>
                  </a:lnTo>
                  <a:lnTo>
                    <a:pt x="205209" y="0"/>
                  </a:lnTo>
                  <a:lnTo>
                    <a:pt x="205209" y="271877"/>
                  </a:lnTo>
                  <a:close/>
                </a:path>
                <a:path w="227965" h="272414">
                  <a:moveTo>
                    <a:pt x="101438" y="111605"/>
                  </a:moveTo>
                  <a:lnTo>
                    <a:pt x="107351" y="93126"/>
                  </a:lnTo>
                  <a:lnTo>
                    <a:pt x="111486" y="74079"/>
                  </a:lnTo>
                  <a:lnTo>
                    <a:pt x="113934" y="54545"/>
                  </a:lnTo>
                  <a:lnTo>
                    <a:pt x="114786" y="34606"/>
                  </a:lnTo>
                  <a:lnTo>
                    <a:pt x="11434" y="34606"/>
                  </a:lnTo>
                  <a:lnTo>
                    <a:pt x="11434" y="54721"/>
                  </a:lnTo>
                  <a:lnTo>
                    <a:pt x="91272" y="54721"/>
                  </a:lnTo>
                  <a:lnTo>
                    <a:pt x="83267" y="95826"/>
                  </a:lnTo>
                  <a:lnTo>
                    <a:pt x="65651" y="133424"/>
                  </a:lnTo>
                  <a:lnTo>
                    <a:pt x="38028" y="166925"/>
                  </a:lnTo>
                  <a:lnTo>
                    <a:pt x="0" y="195743"/>
                  </a:lnTo>
                  <a:lnTo>
                    <a:pt x="13759" y="213046"/>
                  </a:lnTo>
                  <a:lnTo>
                    <a:pt x="39520" y="195234"/>
                  </a:lnTo>
                  <a:lnTo>
                    <a:pt x="61161" y="175506"/>
                  </a:lnTo>
                  <a:lnTo>
                    <a:pt x="78851" y="154054"/>
                  </a:lnTo>
                  <a:lnTo>
                    <a:pt x="92756" y="131072"/>
                  </a:lnTo>
                  <a:lnTo>
                    <a:pt x="149305" y="131072"/>
                  </a:lnTo>
                  <a:lnTo>
                    <a:pt x="149305" y="258035"/>
                  </a:lnTo>
                  <a:lnTo>
                    <a:pt x="171754" y="258035"/>
                  </a:lnTo>
                  <a:lnTo>
                    <a:pt x="171754" y="7353"/>
                  </a:lnTo>
                  <a:lnTo>
                    <a:pt x="149305" y="7353"/>
                  </a:lnTo>
                  <a:lnTo>
                    <a:pt x="149305" y="111605"/>
                  </a:lnTo>
                  <a:lnTo>
                    <a:pt x="101438" y="111605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3047460" y="5798783"/>
              <a:ext cx="213995" cy="268605"/>
            </a:xfrm>
            <a:custGeom>
              <a:avLst/>
              <a:gdLst/>
              <a:ahLst/>
              <a:cxnLst/>
              <a:rect l="l" t="t" r="r" b="b"/>
              <a:pathLst>
                <a:path w="213994" h="268604">
                  <a:moveTo>
                    <a:pt x="213685" y="155296"/>
                  </a:moveTo>
                  <a:lnTo>
                    <a:pt x="190181" y="155296"/>
                  </a:lnTo>
                  <a:lnTo>
                    <a:pt x="190181" y="0"/>
                  </a:lnTo>
                  <a:lnTo>
                    <a:pt x="213685" y="0"/>
                  </a:lnTo>
                  <a:lnTo>
                    <a:pt x="213685" y="155296"/>
                  </a:lnTo>
                  <a:close/>
                </a:path>
                <a:path w="213994" h="268604">
                  <a:moveTo>
                    <a:pt x="69887" y="141237"/>
                  </a:moveTo>
                  <a:lnTo>
                    <a:pt x="41904" y="136600"/>
                  </a:lnTo>
                  <a:lnTo>
                    <a:pt x="19776" y="123610"/>
                  </a:lnTo>
                  <a:lnTo>
                    <a:pt x="5232" y="103643"/>
                  </a:lnTo>
                  <a:lnTo>
                    <a:pt x="0" y="78081"/>
                  </a:lnTo>
                  <a:lnTo>
                    <a:pt x="5232" y="52051"/>
                  </a:lnTo>
                  <a:lnTo>
                    <a:pt x="19776" y="31902"/>
                  </a:lnTo>
                  <a:lnTo>
                    <a:pt x="41904" y="18891"/>
                  </a:lnTo>
                  <a:lnTo>
                    <a:pt x="69887" y="14275"/>
                  </a:lnTo>
                  <a:lnTo>
                    <a:pt x="97841" y="18891"/>
                  </a:lnTo>
                  <a:lnTo>
                    <a:pt x="119894" y="31902"/>
                  </a:lnTo>
                  <a:lnTo>
                    <a:pt x="121991" y="34822"/>
                  </a:lnTo>
                  <a:lnTo>
                    <a:pt x="69887" y="34822"/>
                  </a:lnTo>
                  <a:lnTo>
                    <a:pt x="51017" y="37901"/>
                  </a:lnTo>
                  <a:lnTo>
                    <a:pt x="36159" y="46799"/>
                  </a:lnTo>
                  <a:lnTo>
                    <a:pt x="26464" y="60524"/>
                  </a:lnTo>
                  <a:lnTo>
                    <a:pt x="23084" y="78081"/>
                  </a:lnTo>
                  <a:lnTo>
                    <a:pt x="26464" y="95357"/>
                  </a:lnTo>
                  <a:lnTo>
                    <a:pt x="36159" y="108902"/>
                  </a:lnTo>
                  <a:lnTo>
                    <a:pt x="51017" y="117743"/>
                  </a:lnTo>
                  <a:lnTo>
                    <a:pt x="69887" y="120906"/>
                  </a:lnTo>
                  <a:lnTo>
                    <a:pt x="121853" y="120906"/>
                  </a:lnTo>
                  <a:lnTo>
                    <a:pt x="119894" y="123610"/>
                  </a:lnTo>
                  <a:lnTo>
                    <a:pt x="97841" y="136600"/>
                  </a:lnTo>
                  <a:lnTo>
                    <a:pt x="69887" y="141237"/>
                  </a:lnTo>
                  <a:close/>
                </a:path>
                <a:path w="213994" h="268604">
                  <a:moveTo>
                    <a:pt x="121853" y="120906"/>
                  </a:moveTo>
                  <a:lnTo>
                    <a:pt x="69887" y="120906"/>
                  </a:lnTo>
                  <a:lnTo>
                    <a:pt x="88636" y="117743"/>
                  </a:lnTo>
                  <a:lnTo>
                    <a:pt x="103454" y="108902"/>
                  </a:lnTo>
                  <a:lnTo>
                    <a:pt x="113189" y="95357"/>
                  </a:lnTo>
                  <a:lnTo>
                    <a:pt x="116690" y="78081"/>
                  </a:lnTo>
                  <a:lnTo>
                    <a:pt x="113189" y="60524"/>
                  </a:lnTo>
                  <a:lnTo>
                    <a:pt x="103454" y="46799"/>
                  </a:lnTo>
                  <a:lnTo>
                    <a:pt x="88636" y="37901"/>
                  </a:lnTo>
                  <a:lnTo>
                    <a:pt x="69887" y="34822"/>
                  </a:lnTo>
                  <a:lnTo>
                    <a:pt x="121991" y="34822"/>
                  </a:lnTo>
                  <a:lnTo>
                    <a:pt x="134362" y="52051"/>
                  </a:lnTo>
                  <a:lnTo>
                    <a:pt x="139560" y="78081"/>
                  </a:lnTo>
                  <a:lnTo>
                    <a:pt x="134362" y="103643"/>
                  </a:lnTo>
                  <a:lnTo>
                    <a:pt x="121853" y="120906"/>
                  </a:lnTo>
                  <a:close/>
                </a:path>
                <a:path w="213994" h="268604">
                  <a:moveTo>
                    <a:pt x="213685" y="267984"/>
                  </a:moveTo>
                  <a:lnTo>
                    <a:pt x="40455" y="267984"/>
                  </a:lnTo>
                  <a:lnTo>
                    <a:pt x="40455" y="170004"/>
                  </a:lnTo>
                  <a:lnTo>
                    <a:pt x="213685" y="170004"/>
                  </a:lnTo>
                  <a:lnTo>
                    <a:pt x="213685" y="189470"/>
                  </a:lnTo>
                  <a:lnTo>
                    <a:pt x="63745" y="189470"/>
                  </a:lnTo>
                  <a:lnTo>
                    <a:pt x="63745" y="248301"/>
                  </a:lnTo>
                  <a:lnTo>
                    <a:pt x="213685" y="248301"/>
                  </a:lnTo>
                  <a:lnTo>
                    <a:pt x="213685" y="267984"/>
                  </a:lnTo>
                  <a:close/>
                </a:path>
                <a:path w="213994" h="268604">
                  <a:moveTo>
                    <a:pt x="213685" y="248301"/>
                  </a:moveTo>
                  <a:lnTo>
                    <a:pt x="190601" y="248301"/>
                  </a:lnTo>
                  <a:lnTo>
                    <a:pt x="190601" y="189470"/>
                  </a:lnTo>
                  <a:lnTo>
                    <a:pt x="213685" y="189470"/>
                  </a:lnTo>
                  <a:lnTo>
                    <a:pt x="213685" y="24830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3237641" y="5798783"/>
              <a:ext cx="24130" cy="155575"/>
            </a:xfrm>
            <a:custGeom>
              <a:avLst/>
              <a:gdLst/>
              <a:ahLst/>
              <a:cxnLst/>
              <a:rect l="l" t="t" r="r" b="b"/>
              <a:pathLst>
                <a:path w="24130" h="155575">
                  <a:moveTo>
                    <a:pt x="0" y="0"/>
                  </a:moveTo>
                  <a:lnTo>
                    <a:pt x="0" y="155296"/>
                  </a:lnTo>
                  <a:lnTo>
                    <a:pt x="23504" y="155296"/>
                  </a:lnTo>
                  <a:lnTo>
                    <a:pt x="23504" y="0"/>
                  </a:lnTo>
                  <a:lnTo>
                    <a:pt x="0" y="0"/>
                  </a:lnTo>
                  <a:close/>
                </a:path>
              </a:pathLst>
            </a:custGeom>
            <a:ln w="639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044228" y="5809826"/>
              <a:ext cx="146024" cy="133426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13087916" y="5968788"/>
              <a:ext cx="173355" cy="98425"/>
            </a:xfrm>
            <a:custGeom>
              <a:avLst/>
              <a:gdLst/>
              <a:ahLst/>
              <a:cxnLst/>
              <a:rect l="l" t="t" r="r" b="b"/>
              <a:pathLst>
                <a:path w="173355" h="98425">
                  <a:moveTo>
                    <a:pt x="0" y="0"/>
                  </a:moveTo>
                  <a:lnTo>
                    <a:pt x="0" y="97979"/>
                  </a:lnTo>
                  <a:lnTo>
                    <a:pt x="173229" y="97979"/>
                  </a:lnTo>
                  <a:lnTo>
                    <a:pt x="173229" y="0"/>
                  </a:lnTo>
                  <a:lnTo>
                    <a:pt x="0" y="0"/>
                  </a:lnTo>
                  <a:close/>
                </a:path>
                <a:path w="173355" h="98425">
                  <a:moveTo>
                    <a:pt x="150145" y="19466"/>
                  </a:moveTo>
                  <a:lnTo>
                    <a:pt x="150145" y="78297"/>
                  </a:lnTo>
                  <a:lnTo>
                    <a:pt x="23289" y="78297"/>
                  </a:lnTo>
                  <a:lnTo>
                    <a:pt x="23289" y="19466"/>
                  </a:lnTo>
                  <a:lnTo>
                    <a:pt x="150145" y="19466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" name="object 224"/>
          <p:cNvGrpSpPr/>
          <p:nvPr/>
        </p:nvGrpSpPr>
        <p:grpSpPr>
          <a:xfrm>
            <a:off x="13367965" y="5795367"/>
            <a:ext cx="233679" cy="278765"/>
            <a:chOff x="13367965" y="5795367"/>
            <a:chExt cx="233679" cy="278765"/>
          </a:xfrm>
        </p:grpSpPr>
        <p:sp>
          <p:nvSpPr>
            <p:cNvPr id="225" name="object 225"/>
            <p:cNvSpPr/>
            <p:nvPr/>
          </p:nvSpPr>
          <p:spPr>
            <a:xfrm>
              <a:off x="13371180" y="5798567"/>
              <a:ext cx="227329" cy="272415"/>
            </a:xfrm>
            <a:custGeom>
              <a:avLst/>
              <a:gdLst/>
              <a:ahLst/>
              <a:cxnLst/>
              <a:rect l="l" t="t" r="r" b="b"/>
              <a:pathLst>
                <a:path w="227330" h="272414">
                  <a:moveTo>
                    <a:pt x="227024" y="109659"/>
                  </a:moveTo>
                  <a:lnTo>
                    <a:pt x="204154" y="109659"/>
                  </a:lnTo>
                  <a:lnTo>
                    <a:pt x="204154" y="0"/>
                  </a:lnTo>
                  <a:lnTo>
                    <a:pt x="227024" y="0"/>
                  </a:lnTo>
                  <a:lnTo>
                    <a:pt x="227024" y="109659"/>
                  </a:lnTo>
                  <a:close/>
                </a:path>
                <a:path w="227330" h="272414">
                  <a:moveTo>
                    <a:pt x="167087" y="258251"/>
                  </a:moveTo>
                  <a:lnTo>
                    <a:pt x="144852" y="258251"/>
                  </a:lnTo>
                  <a:lnTo>
                    <a:pt x="144852" y="7353"/>
                  </a:lnTo>
                  <a:lnTo>
                    <a:pt x="167087" y="7353"/>
                  </a:lnTo>
                  <a:lnTo>
                    <a:pt x="167087" y="109659"/>
                  </a:lnTo>
                  <a:lnTo>
                    <a:pt x="227024" y="109659"/>
                  </a:lnTo>
                  <a:lnTo>
                    <a:pt x="227024" y="129558"/>
                  </a:lnTo>
                  <a:lnTo>
                    <a:pt x="167087" y="129558"/>
                  </a:lnTo>
                  <a:lnTo>
                    <a:pt x="167087" y="258251"/>
                  </a:lnTo>
                  <a:close/>
                </a:path>
                <a:path w="227330" h="272414">
                  <a:moveTo>
                    <a:pt x="227024" y="271877"/>
                  </a:moveTo>
                  <a:lnTo>
                    <a:pt x="204154" y="271877"/>
                  </a:lnTo>
                  <a:lnTo>
                    <a:pt x="204154" y="129558"/>
                  </a:lnTo>
                  <a:lnTo>
                    <a:pt x="227024" y="129558"/>
                  </a:lnTo>
                  <a:lnTo>
                    <a:pt x="227024" y="271877"/>
                  </a:lnTo>
                  <a:close/>
                </a:path>
                <a:path w="227330" h="272414">
                  <a:moveTo>
                    <a:pt x="13759" y="213479"/>
                  </a:moveTo>
                  <a:lnTo>
                    <a:pt x="0" y="196391"/>
                  </a:lnTo>
                  <a:lnTo>
                    <a:pt x="39903" y="167358"/>
                  </a:lnTo>
                  <a:lnTo>
                    <a:pt x="67489" y="133640"/>
                  </a:lnTo>
                  <a:lnTo>
                    <a:pt x="84177" y="95989"/>
                  </a:lnTo>
                  <a:lnTo>
                    <a:pt x="91384" y="55154"/>
                  </a:lnTo>
                  <a:lnTo>
                    <a:pt x="10165" y="55154"/>
                  </a:lnTo>
                  <a:lnTo>
                    <a:pt x="10165" y="35255"/>
                  </a:lnTo>
                  <a:lnTo>
                    <a:pt x="114356" y="35255"/>
                  </a:lnTo>
                  <a:lnTo>
                    <a:pt x="109332" y="86157"/>
                  </a:lnTo>
                  <a:lnTo>
                    <a:pt x="92833" y="133640"/>
                  </a:lnTo>
                  <a:lnTo>
                    <a:pt x="92730" y="133937"/>
                  </a:lnTo>
                  <a:lnTo>
                    <a:pt x="61791" y="176932"/>
                  </a:lnTo>
                  <a:lnTo>
                    <a:pt x="13759" y="21347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3516032" y="5798567"/>
              <a:ext cx="82550" cy="272415"/>
            </a:xfrm>
            <a:custGeom>
              <a:avLst/>
              <a:gdLst/>
              <a:ahLst/>
              <a:cxnLst/>
              <a:rect l="l" t="t" r="r" b="b"/>
              <a:pathLst>
                <a:path w="82550" h="272414">
                  <a:moveTo>
                    <a:pt x="59302" y="109659"/>
                  </a:moveTo>
                  <a:lnTo>
                    <a:pt x="22234" y="109659"/>
                  </a:lnTo>
                  <a:lnTo>
                    <a:pt x="22234" y="7353"/>
                  </a:lnTo>
                  <a:lnTo>
                    <a:pt x="0" y="7353"/>
                  </a:lnTo>
                  <a:lnTo>
                    <a:pt x="0" y="258251"/>
                  </a:lnTo>
                  <a:lnTo>
                    <a:pt x="22234" y="258251"/>
                  </a:lnTo>
                  <a:lnTo>
                    <a:pt x="22234" y="129558"/>
                  </a:lnTo>
                  <a:lnTo>
                    <a:pt x="59302" y="129558"/>
                  </a:lnTo>
                  <a:lnTo>
                    <a:pt x="59302" y="271877"/>
                  </a:lnTo>
                  <a:lnTo>
                    <a:pt x="82171" y="271877"/>
                  </a:lnTo>
                  <a:lnTo>
                    <a:pt x="82171" y="0"/>
                  </a:lnTo>
                  <a:lnTo>
                    <a:pt x="59302" y="0"/>
                  </a:lnTo>
                  <a:lnTo>
                    <a:pt x="59302" y="109659"/>
                  </a:lnTo>
                  <a:close/>
                </a:path>
              </a:pathLst>
            </a:custGeom>
            <a:ln w="64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367965" y="5830608"/>
              <a:ext cx="120786" cy="184653"/>
            </a:xfrm>
            <a:prstGeom prst="rect">
              <a:avLst/>
            </a:prstGeom>
          </p:spPr>
        </p:pic>
      </p:grpSp>
      <p:sp>
        <p:nvSpPr>
          <p:cNvPr id="228" name="object 228"/>
          <p:cNvSpPr/>
          <p:nvPr/>
        </p:nvSpPr>
        <p:spPr>
          <a:xfrm>
            <a:off x="13814654" y="5797968"/>
            <a:ext cx="64135" cy="141605"/>
          </a:xfrm>
          <a:custGeom>
            <a:avLst/>
            <a:gdLst/>
            <a:ahLst/>
            <a:cxnLst/>
            <a:rect l="l" t="t" r="r" b="b"/>
            <a:pathLst>
              <a:path w="64134" h="141604">
                <a:moveTo>
                  <a:pt x="63525" y="59029"/>
                </a:moveTo>
                <a:lnTo>
                  <a:pt x="23495" y="59029"/>
                </a:lnTo>
                <a:lnTo>
                  <a:pt x="23495" y="0"/>
                </a:lnTo>
                <a:lnTo>
                  <a:pt x="0" y="0"/>
                </a:lnTo>
                <a:lnTo>
                  <a:pt x="0" y="59029"/>
                </a:lnTo>
                <a:lnTo>
                  <a:pt x="0" y="79565"/>
                </a:lnTo>
                <a:lnTo>
                  <a:pt x="0" y="141173"/>
                </a:lnTo>
                <a:lnTo>
                  <a:pt x="23495" y="141173"/>
                </a:lnTo>
                <a:lnTo>
                  <a:pt x="23495" y="79565"/>
                </a:lnTo>
                <a:lnTo>
                  <a:pt x="63525" y="79565"/>
                </a:lnTo>
                <a:lnTo>
                  <a:pt x="63525" y="5902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9" name="object 229"/>
          <p:cNvGrpSpPr/>
          <p:nvPr/>
        </p:nvGrpSpPr>
        <p:grpSpPr>
          <a:xfrm>
            <a:off x="13638184" y="5795360"/>
            <a:ext cx="243204" cy="275590"/>
            <a:chOff x="13638184" y="5795360"/>
            <a:chExt cx="243204" cy="275590"/>
          </a:xfrm>
        </p:grpSpPr>
        <p:sp>
          <p:nvSpPr>
            <p:cNvPr id="230" name="object 230"/>
            <p:cNvSpPr/>
            <p:nvPr/>
          </p:nvSpPr>
          <p:spPr>
            <a:xfrm>
              <a:off x="13641414" y="5809512"/>
              <a:ext cx="207010" cy="258445"/>
            </a:xfrm>
            <a:custGeom>
              <a:avLst/>
              <a:gdLst/>
              <a:ahLst/>
              <a:cxnLst/>
              <a:rect l="l" t="t" r="r" b="b"/>
              <a:pathLst>
                <a:path w="207009" h="258445">
                  <a:moveTo>
                    <a:pt x="123888" y="39789"/>
                  </a:moveTo>
                  <a:lnTo>
                    <a:pt x="100596" y="39789"/>
                  </a:lnTo>
                  <a:lnTo>
                    <a:pt x="100596" y="59042"/>
                  </a:lnTo>
                  <a:lnTo>
                    <a:pt x="100596" y="98831"/>
                  </a:lnTo>
                  <a:lnTo>
                    <a:pt x="23075" y="98831"/>
                  </a:lnTo>
                  <a:lnTo>
                    <a:pt x="23075" y="59042"/>
                  </a:lnTo>
                  <a:lnTo>
                    <a:pt x="100596" y="59042"/>
                  </a:lnTo>
                  <a:lnTo>
                    <a:pt x="100596" y="39789"/>
                  </a:lnTo>
                  <a:lnTo>
                    <a:pt x="23075" y="39789"/>
                  </a:lnTo>
                  <a:lnTo>
                    <a:pt x="23075" y="0"/>
                  </a:lnTo>
                  <a:lnTo>
                    <a:pt x="0" y="0"/>
                  </a:lnTo>
                  <a:lnTo>
                    <a:pt x="0" y="39789"/>
                  </a:lnTo>
                  <a:lnTo>
                    <a:pt x="0" y="59042"/>
                  </a:lnTo>
                  <a:lnTo>
                    <a:pt x="0" y="98831"/>
                  </a:lnTo>
                  <a:lnTo>
                    <a:pt x="0" y="119354"/>
                  </a:lnTo>
                  <a:lnTo>
                    <a:pt x="123888" y="119354"/>
                  </a:lnTo>
                  <a:lnTo>
                    <a:pt x="123888" y="99364"/>
                  </a:lnTo>
                  <a:lnTo>
                    <a:pt x="123888" y="98831"/>
                  </a:lnTo>
                  <a:lnTo>
                    <a:pt x="123888" y="59042"/>
                  </a:lnTo>
                  <a:lnTo>
                    <a:pt x="123888" y="58496"/>
                  </a:lnTo>
                  <a:lnTo>
                    <a:pt x="123888" y="39789"/>
                  </a:lnTo>
                  <a:close/>
                </a:path>
                <a:path w="207009" h="258445">
                  <a:moveTo>
                    <a:pt x="123888" y="520"/>
                  </a:moveTo>
                  <a:lnTo>
                    <a:pt x="100596" y="520"/>
                  </a:lnTo>
                  <a:lnTo>
                    <a:pt x="100596" y="39674"/>
                  </a:lnTo>
                  <a:lnTo>
                    <a:pt x="123888" y="39674"/>
                  </a:lnTo>
                  <a:lnTo>
                    <a:pt x="123888" y="520"/>
                  </a:lnTo>
                  <a:close/>
                </a:path>
                <a:path w="207009" h="258445">
                  <a:moveTo>
                    <a:pt x="206489" y="238709"/>
                  </a:moveTo>
                  <a:lnTo>
                    <a:pt x="50622" y="238709"/>
                  </a:lnTo>
                  <a:lnTo>
                    <a:pt x="50622" y="207911"/>
                  </a:lnTo>
                  <a:lnTo>
                    <a:pt x="196735" y="207911"/>
                  </a:lnTo>
                  <a:lnTo>
                    <a:pt x="196735" y="189941"/>
                  </a:lnTo>
                  <a:lnTo>
                    <a:pt x="196735" y="161709"/>
                  </a:lnTo>
                  <a:lnTo>
                    <a:pt x="196735" y="142455"/>
                  </a:lnTo>
                  <a:lnTo>
                    <a:pt x="26898" y="142455"/>
                  </a:lnTo>
                  <a:lnTo>
                    <a:pt x="26898" y="161709"/>
                  </a:lnTo>
                  <a:lnTo>
                    <a:pt x="173443" y="161709"/>
                  </a:lnTo>
                  <a:lnTo>
                    <a:pt x="173443" y="189941"/>
                  </a:lnTo>
                  <a:lnTo>
                    <a:pt x="27533" y="189941"/>
                  </a:lnTo>
                  <a:lnTo>
                    <a:pt x="27533" y="207911"/>
                  </a:lnTo>
                  <a:lnTo>
                    <a:pt x="27533" y="238709"/>
                  </a:lnTo>
                  <a:lnTo>
                    <a:pt x="27533" y="257962"/>
                  </a:lnTo>
                  <a:lnTo>
                    <a:pt x="206489" y="257962"/>
                  </a:lnTo>
                  <a:lnTo>
                    <a:pt x="206489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3641415" y="5798567"/>
              <a:ext cx="236854" cy="269240"/>
            </a:xfrm>
            <a:custGeom>
              <a:avLst/>
              <a:gdLst/>
              <a:ahLst/>
              <a:cxnLst/>
              <a:rect l="l" t="t" r="r" b="b"/>
              <a:pathLst>
                <a:path w="236855" h="269239">
                  <a:moveTo>
                    <a:pt x="196743" y="0"/>
                  </a:moveTo>
                  <a:lnTo>
                    <a:pt x="173238" y="0"/>
                  </a:lnTo>
                  <a:lnTo>
                    <a:pt x="173238" y="140589"/>
                  </a:lnTo>
                  <a:lnTo>
                    <a:pt x="196743" y="140589"/>
                  </a:lnTo>
                  <a:lnTo>
                    <a:pt x="196743" y="78945"/>
                  </a:lnTo>
                  <a:lnTo>
                    <a:pt x="236769" y="78945"/>
                  </a:lnTo>
                  <a:lnTo>
                    <a:pt x="236769" y="59047"/>
                  </a:lnTo>
                  <a:lnTo>
                    <a:pt x="196743" y="59047"/>
                  </a:lnTo>
                  <a:lnTo>
                    <a:pt x="196743" y="0"/>
                  </a:lnTo>
                  <a:close/>
                </a:path>
                <a:path w="236855" h="269239">
                  <a:moveTo>
                    <a:pt x="100597" y="11463"/>
                  </a:moveTo>
                  <a:lnTo>
                    <a:pt x="100597" y="50611"/>
                  </a:lnTo>
                  <a:lnTo>
                    <a:pt x="23084" y="50611"/>
                  </a:lnTo>
                  <a:lnTo>
                    <a:pt x="23084" y="11463"/>
                  </a:lnTo>
                  <a:lnTo>
                    <a:pt x="0" y="11463"/>
                  </a:lnTo>
                  <a:lnTo>
                    <a:pt x="0" y="129774"/>
                  </a:lnTo>
                  <a:lnTo>
                    <a:pt x="123896" y="129774"/>
                  </a:lnTo>
                  <a:lnTo>
                    <a:pt x="123896" y="11463"/>
                  </a:lnTo>
                  <a:lnTo>
                    <a:pt x="100597" y="11463"/>
                  </a:lnTo>
                  <a:close/>
                </a:path>
                <a:path w="236855" h="269239">
                  <a:moveTo>
                    <a:pt x="23084" y="110308"/>
                  </a:moveTo>
                  <a:lnTo>
                    <a:pt x="23084" y="69429"/>
                  </a:lnTo>
                  <a:lnTo>
                    <a:pt x="100597" y="69429"/>
                  </a:lnTo>
                  <a:lnTo>
                    <a:pt x="100597" y="110308"/>
                  </a:lnTo>
                  <a:lnTo>
                    <a:pt x="23084" y="110308"/>
                  </a:lnTo>
                  <a:close/>
                </a:path>
                <a:path w="236855" h="269239">
                  <a:moveTo>
                    <a:pt x="196743" y="219102"/>
                  </a:moveTo>
                  <a:lnTo>
                    <a:pt x="196743" y="153350"/>
                  </a:lnTo>
                  <a:lnTo>
                    <a:pt x="26902" y="153350"/>
                  </a:lnTo>
                  <a:lnTo>
                    <a:pt x="26902" y="172600"/>
                  </a:lnTo>
                  <a:lnTo>
                    <a:pt x="173453" y="172600"/>
                  </a:lnTo>
                  <a:lnTo>
                    <a:pt x="173453" y="200934"/>
                  </a:lnTo>
                  <a:lnTo>
                    <a:pt x="27536" y="200934"/>
                  </a:lnTo>
                  <a:lnTo>
                    <a:pt x="27536" y="268849"/>
                  </a:lnTo>
                  <a:lnTo>
                    <a:pt x="206488" y="268849"/>
                  </a:lnTo>
                  <a:lnTo>
                    <a:pt x="206488" y="249167"/>
                  </a:lnTo>
                  <a:lnTo>
                    <a:pt x="50620" y="249167"/>
                  </a:lnTo>
                  <a:lnTo>
                    <a:pt x="50620" y="219102"/>
                  </a:lnTo>
                  <a:lnTo>
                    <a:pt x="196743" y="219102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13956971" y="5795366"/>
            <a:ext cx="226695" cy="278765"/>
            <a:chOff x="13956971" y="5795366"/>
            <a:chExt cx="226695" cy="278765"/>
          </a:xfrm>
        </p:grpSpPr>
        <p:sp>
          <p:nvSpPr>
            <p:cNvPr id="233" name="object 233"/>
            <p:cNvSpPr/>
            <p:nvPr/>
          </p:nvSpPr>
          <p:spPr>
            <a:xfrm>
              <a:off x="13960187" y="5798567"/>
              <a:ext cx="220345" cy="272415"/>
            </a:xfrm>
            <a:custGeom>
              <a:avLst/>
              <a:gdLst/>
              <a:ahLst/>
              <a:cxnLst/>
              <a:rect l="l" t="t" r="r" b="b"/>
              <a:pathLst>
                <a:path w="220344" h="272414">
                  <a:moveTo>
                    <a:pt x="220042" y="271877"/>
                  </a:moveTo>
                  <a:lnTo>
                    <a:pt x="196743" y="271877"/>
                  </a:lnTo>
                  <a:lnTo>
                    <a:pt x="196743" y="129341"/>
                  </a:lnTo>
                  <a:lnTo>
                    <a:pt x="134062" y="129341"/>
                  </a:lnTo>
                  <a:lnTo>
                    <a:pt x="134062" y="109226"/>
                  </a:lnTo>
                  <a:lnTo>
                    <a:pt x="196743" y="109226"/>
                  </a:lnTo>
                  <a:lnTo>
                    <a:pt x="196743" y="0"/>
                  </a:lnTo>
                  <a:lnTo>
                    <a:pt x="220042" y="0"/>
                  </a:lnTo>
                  <a:lnTo>
                    <a:pt x="220042" y="271877"/>
                  </a:lnTo>
                  <a:close/>
                </a:path>
                <a:path w="220344" h="272414">
                  <a:moveTo>
                    <a:pt x="5087" y="124150"/>
                  </a:moveTo>
                  <a:lnTo>
                    <a:pt x="644" y="103170"/>
                  </a:lnTo>
                  <a:lnTo>
                    <a:pt x="102931" y="96357"/>
                  </a:lnTo>
                  <a:lnTo>
                    <a:pt x="106196" y="84762"/>
                  </a:lnTo>
                  <a:lnTo>
                    <a:pt x="108716" y="72862"/>
                  </a:lnTo>
                  <a:lnTo>
                    <a:pt x="110539" y="60679"/>
                  </a:lnTo>
                  <a:lnTo>
                    <a:pt x="111715" y="48233"/>
                  </a:lnTo>
                  <a:lnTo>
                    <a:pt x="14197" y="48233"/>
                  </a:lnTo>
                  <a:lnTo>
                    <a:pt x="14197" y="28334"/>
                  </a:lnTo>
                  <a:lnTo>
                    <a:pt x="134911" y="28334"/>
                  </a:lnTo>
                  <a:lnTo>
                    <a:pt x="131213" y="74502"/>
                  </a:lnTo>
                  <a:lnTo>
                    <a:pt x="119899" y="115390"/>
                  </a:lnTo>
                  <a:lnTo>
                    <a:pt x="95622" y="115390"/>
                  </a:lnTo>
                  <a:lnTo>
                    <a:pt x="5087" y="124150"/>
                  </a:lnTo>
                  <a:close/>
                </a:path>
                <a:path w="220344" h="272414">
                  <a:moveTo>
                    <a:pt x="13348" y="226888"/>
                  </a:moveTo>
                  <a:lnTo>
                    <a:pt x="0" y="208504"/>
                  </a:lnTo>
                  <a:lnTo>
                    <a:pt x="33213" y="188526"/>
                  </a:lnTo>
                  <a:lnTo>
                    <a:pt x="59922" y="166286"/>
                  </a:lnTo>
                  <a:lnTo>
                    <a:pt x="80576" y="141877"/>
                  </a:lnTo>
                  <a:lnTo>
                    <a:pt x="95622" y="115390"/>
                  </a:lnTo>
                  <a:lnTo>
                    <a:pt x="119899" y="115390"/>
                  </a:lnTo>
                  <a:lnTo>
                    <a:pt x="119108" y="118252"/>
                  </a:lnTo>
                  <a:lnTo>
                    <a:pt x="96696" y="158772"/>
                  </a:lnTo>
                  <a:lnTo>
                    <a:pt x="62076" y="195254"/>
                  </a:lnTo>
                  <a:lnTo>
                    <a:pt x="13348" y="2268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4094249" y="5798567"/>
              <a:ext cx="86360" cy="272415"/>
            </a:xfrm>
            <a:custGeom>
              <a:avLst/>
              <a:gdLst/>
              <a:ahLst/>
              <a:cxnLst/>
              <a:rect l="l" t="t" r="r" b="b"/>
              <a:pathLst>
                <a:path w="86359" h="272414">
                  <a:moveTo>
                    <a:pt x="62681" y="109226"/>
                  </a:moveTo>
                  <a:lnTo>
                    <a:pt x="0" y="109226"/>
                  </a:lnTo>
                  <a:lnTo>
                    <a:pt x="0" y="129341"/>
                  </a:lnTo>
                  <a:lnTo>
                    <a:pt x="62681" y="129341"/>
                  </a:lnTo>
                  <a:lnTo>
                    <a:pt x="62681" y="271877"/>
                  </a:lnTo>
                  <a:lnTo>
                    <a:pt x="85980" y="271877"/>
                  </a:lnTo>
                  <a:lnTo>
                    <a:pt x="85980" y="0"/>
                  </a:lnTo>
                  <a:lnTo>
                    <a:pt x="62681" y="0"/>
                  </a:lnTo>
                  <a:lnTo>
                    <a:pt x="62681" y="109226"/>
                  </a:lnTo>
                  <a:close/>
                </a:path>
              </a:pathLst>
            </a:custGeom>
            <a:ln w="640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956971" y="5823684"/>
              <a:ext cx="141344" cy="204987"/>
            </a:xfrm>
            <a:prstGeom prst="rect">
              <a:avLst/>
            </a:prstGeom>
          </p:spPr>
        </p:pic>
      </p:grpSp>
      <p:grpSp>
        <p:nvGrpSpPr>
          <p:cNvPr id="236" name="object 236"/>
          <p:cNvGrpSpPr/>
          <p:nvPr/>
        </p:nvGrpSpPr>
        <p:grpSpPr>
          <a:xfrm>
            <a:off x="14215110" y="5795372"/>
            <a:ext cx="485775" cy="280670"/>
            <a:chOff x="14215110" y="5795372"/>
            <a:chExt cx="485775" cy="280670"/>
          </a:xfrm>
        </p:grpSpPr>
        <p:sp>
          <p:nvSpPr>
            <p:cNvPr id="237" name="object 237"/>
            <p:cNvSpPr/>
            <p:nvPr/>
          </p:nvSpPr>
          <p:spPr>
            <a:xfrm>
              <a:off x="14218361" y="5813373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212191" y="19583"/>
                  </a:moveTo>
                  <a:lnTo>
                    <a:pt x="188899" y="19583"/>
                  </a:lnTo>
                  <a:lnTo>
                    <a:pt x="188899" y="86639"/>
                  </a:lnTo>
                  <a:lnTo>
                    <a:pt x="212191" y="86639"/>
                  </a:lnTo>
                  <a:lnTo>
                    <a:pt x="212191" y="19583"/>
                  </a:lnTo>
                  <a:close/>
                </a:path>
                <a:path w="243840" h="259079">
                  <a:moveTo>
                    <a:pt x="212191" y="0"/>
                  </a:moveTo>
                  <a:lnTo>
                    <a:pt x="31546" y="0"/>
                  </a:lnTo>
                  <a:lnTo>
                    <a:pt x="31546" y="19240"/>
                  </a:lnTo>
                  <a:lnTo>
                    <a:pt x="31546" y="87261"/>
                  </a:lnTo>
                  <a:lnTo>
                    <a:pt x="31546" y="106514"/>
                  </a:lnTo>
                  <a:lnTo>
                    <a:pt x="212191" y="106514"/>
                  </a:lnTo>
                  <a:lnTo>
                    <a:pt x="212191" y="87261"/>
                  </a:lnTo>
                  <a:lnTo>
                    <a:pt x="54622" y="87261"/>
                  </a:lnTo>
                  <a:lnTo>
                    <a:pt x="54622" y="19240"/>
                  </a:lnTo>
                  <a:lnTo>
                    <a:pt x="212191" y="19240"/>
                  </a:lnTo>
                  <a:lnTo>
                    <a:pt x="212191" y="0"/>
                  </a:lnTo>
                  <a:close/>
                </a:path>
                <a:path w="243840" h="259079">
                  <a:moveTo>
                    <a:pt x="243751" y="142659"/>
                  </a:moveTo>
                  <a:lnTo>
                    <a:pt x="0" y="142659"/>
                  </a:lnTo>
                  <a:lnTo>
                    <a:pt x="0" y="162560"/>
                  </a:lnTo>
                  <a:lnTo>
                    <a:pt x="62674" y="162560"/>
                  </a:lnTo>
                  <a:lnTo>
                    <a:pt x="62674" y="259029"/>
                  </a:lnTo>
                  <a:lnTo>
                    <a:pt x="86194" y="259029"/>
                  </a:lnTo>
                  <a:lnTo>
                    <a:pt x="86194" y="162560"/>
                  </a:lnTo>
                  <a:lnTo>
                    <a:pt x="158191" y="162560"/>
                  </a:lnTo>
                  <a:lnTo>
                    <a:pt x="158191" y="259029"/>
                  </a:lnTo>
                  <a:lnTo>
                    <a:pt x="181698" y="259029"/>
                  </a:lnTo>
                  <a:lnTo>
                    <a:pt x="181698" y="162560"/>
                  </a:lnTo>
                  <a:lnTo>
                    <a:pt x="243751" y="162560"/>
                  </a:lnTo>
                  <a:lnTo>
                    <a:pt x="243751" y="14265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4218360" y="5813491"/>
              <a:ext cx="243840" cy="259079"/>
            </a:xfrm>
            <a:custGeom>
              <a:avLst/>
              <a:gdLst/>
              <a:ahLst/>
              <a:cxnLst/>
              <a:rect l="l" t="t" r="r" b="b"/>
              <a:pathLst>
                <a:path w="243840" h="259079">
                  <a:moveTo>
                    <a:pt x="31550" y="0"/>
                  </a:moveTo>
                  <a:lnTo>
                    <a:pt x="31550" y="105766"/>
                  </a:lnTo>
                  <a:lnTo>
                    <a:pt x="212201" y="105766"/>
                  </a:lnTo>
                  <a:lnTo>
                    <a:pt x="212201" y="0"/>
                  </a:lnTo>
                  <a:lnTo>
                    <a:pt x="31550" y="0"/>
                  </a:lnTo>
                  <a:close/>
                </a:path>
                <a:path w="243840" h="259079">
                  <a:moveTo>
                    <a:pt x="54634" y="86516"/>
                  </a:moveTo>
                  <a:lnTo>
                    <a:pt x="54634" y="19465"/>
                  </a:lnTo>
                  <a:lnTo>
                    <a:pt x="188902" y="19465"/>
                  </a:lnTo>
                  <a:lnTo>
                    <a:pt x="188902" y="86516"/>
                  </a:lnTo>
                  <a:lnTo>
                    <a:pt x="54634" y="86516"/>
                  </a:lnTo>
                  <a:close/>
                </a:path>
                <a:path w="243840" h="259079">
                  <a:moveTo>
                    <a:pt x="0" y="142535"/>
                  </a:moveTo>
                  <a:lnTo>
                    <a:pt x="0" y="162434"/>
                  </a:lnTo>
                  <a:lnTo>
                    <a:pt x="62681" y="162434"/>
                  </a:lnTo>
                  <a:lnTo>
                    <a:pt x="62681" y="258900"/>
                  </a:lnTo>
                  <a:lnTo>
                    <a:pt x="86194" y="258900"/>
                  </a:lnTo>
                  <a:lnTo>
                    <a:pt x="86194" y="162434"/>
                  </a:lnTo>
                  <a:lnTo>
                    <a:pt x="158201" y="162434"/>
                  </a:lnTo>
                  <a:lnTo>
                    <a:pt x="158201" y="258900"/>
                  </a:lnTo>
                  <a:lnTo>
                    <a:pt x="181705" y="258900"/>
                  </a:lnTo>
                  <a:lnTo>
                    <a:pt x="181705" y="162434"/>
                  </a:lnTo>
                  <a:lnTo>
                    <a:pt x="243761" y="162434"/>
                  </a:lnTo>
                  <a:lnTo>
                    <a:pt x="243761" y="142535"/>
                  </a:lnTo>
                  <a:lnTo>
                    <a:pt x="0" y="142535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4495166" y="5798567"/>
              <a:ext cx="202565" cy="272415"/>
            </a:xfrm>
            <a:custGeom>
              <a:avLst/>
              <a:gdLst/>
              <a:ahLst/>
              <a:cxnLst/>
              <a:rect l="l" t="t" r="r" b="b"/>
              <a:pathLst>
                <a:path w="202565" h="272414">
                  <a:moveTo>
                    <a:pt x="202035" y="271877"/>
                  </a:moveTo>
                  <a:lnTo>
                    <a:pt x="178737" y="271877"/>
                  </a:lnTo>
                  <a:lnTo>
                    <a:pt x="178737" y="0"/>
                  </a:lnTo>
                  <a:lnTo>
                    <a:pt x="202035" y="0"/>
                  </a:lnTo>
                  <a:lnTo>
                    <a:pt x="202035" y="271877"/>
                  </a:lnTo>
                  <a:close/>
                </a:path>
                <a:path w="202565" h="272414">
                  <a:moveTo>
                    <a:pt x="21600" y="201798"/>
                  </a:moveTo>
                  <a:lnTo>
                    <a:pt x="0" y="201798"/>
                  </a:lnTo>
                  <a:lnTo>
                    <a:pt x="0" y="26820"/>
                  </a:lnTo>
                  <a:lnTo>
                    <a:pt x="23084" y="26820"/>
                  </a:lnTo>
                  <a:lnTo>
                    <a:pt x="23084" y="180818"/>
                  </a:lnTo>
                  <a:lnTo>
                    <a:pt x="152364" y="180818"/>
                  </a:lnTo>
                  <a:lnTo>
                    <a:pt x="153533" y="188389"/>
                  </a:lnTo>
                  <a:lnTo>
                    <a:pt x="118982" y="194681"/>
                  </a:lnTo>
                  <a:lnTo>
                    <a:pt x="85820" y="198824"/>
                  </a:lnTo>
                  <a:lnTo>
                    <a:pt x="53531" y="201102"/>
                  </a:lnTo>
                  <a:lnTo>
                    <a:pt x="21600" y="201798"/>
                  </a:lnTo>
                  <a:close/>
                </a:path>
                <a:path w="202565" h="272414">
                  <a:moveTo>
                    <a:pt x="152364" y="180818"/>
                  </a:moveTo>
                  <a:lnTo>
                    <a:pt x="23084" y="180818"/>
                  </a:lnTo>
                  <a:lnTo>
                    <a:pt x="53826" y="180099"/>
                  </a:lnTo>
                  <a:lnTo>
                    <a:pt x="85174" y="177899"/>
                  </a:lnTo>
                  <a:lnTo>
                    <a:pt x="117296" y="173914"/>
                  </a:lnTo>
                  <a:lnTo>
                    <a:pt x="150360" y="167841"/>
                  </a:lnTo>
                  <a:lnTo>
                    <a:pt x="152253" y="180099"/>
                  </a:lnTo>
                  <a:lnTo>
                    <a:pt x="152364" y="1808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4673903" y="5798567"/>
              <a:ext cx="23495" cy="272415"/>
            </a:xfrm>
            <a:custGeom>
              <a:avLst/>
              <a:gdLst/>
              <a:ahLst/>
              <a:cxnLst/>
              <a:rect l="l" t="t" r="r" b="b"/>
              <a:pathLst>
                <a:path w="23494" h="272414">
                  <a:moveTo>
                    <a:pt x="0" y="271877"/>
                  </a:moveTo>
                  <a:lnTo>
                    <a:pt x="23298" y="271877"/>
                  </a:lnTo>
                  <a:lnTo>
                    <a:pt x="23298" y="0"/>
                  </a:lnTo>
                  <a:lnTo>
                    <a:pt x="0" y="0"/>
                  </a:lnTo>
                  <a:lnTo>
                    <a:pt x="0" y="271877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491941" y="5822162"/>
              <a:ext cx="159983" cy="181427"/>
            </a:xfrm>
            <a:prstGeom prst="rect">
              <a:avLst/>
            </a:prstGeom>
          </p:spPr>
        </p:pic>
      </p:grpSp>
      <p:grpSp>
        <p:nvGrpSpPr>
          <p:cNvPr id="242" name="object 242"/>
          <p:cNvGrpSpPr/>
          <p:nvPr/>
        </p:nvGrpSpPr>
        <p:grpSpPr>
          <a:xfrm>
            <a:off x="14750743" y="5795372"/>
            <a:ext cx="209550" cy="278765"/>
            <a:chOff x="14750743" y="5795372"/>
            <a:chExt cx="209550" cy="278765"/>
          </a:xfrm>
        </p:grpSpPr>
        <p:sp>
          <p:nvSpPr>
            <p:cNvPr id="243" name="object 243"/>
            <p:cNvSpPr/>
            <p:nvPr/>
          </p:nvSpPr>
          <p:spPr>
            <a:xfrm>
              <a:off x="14753965" y="5798567"/>
              <a:ext cx="203200" cy="272415"/>
            </a:xfrm>
            <a:custGeom>
              <a:avLst/>
              <a:gdLst/>
              <a:ahLst/>
              <a:cxnLst/>
              <a:rect l="l" t="t" r="r" b="b"/>
              <a:pathLst>
                <a:path w="203200" h="272414">
                  <a:moveTo>
                    <a:pt x="202885" y="271877"/>
                  </a:moveTo>
                  <a:lnTo>
                    <a:pt x="179381" y="271877"/>
                  </a:lnTo>
                  <a:lnTo>
                    <a:pt x="179381" y="0"/>
                  </a:lnTo>
                  <a:lnTo>
                    <a:pt x="202885" y="0"/>
                  </a:lnTo>
                  <a:lnTo>
                    <a:pt x="202885" y="271877"/>
                  </a:lnTo>
                  <a:close/>
                </a:path>
                <a:path w="203200" h="272414">
                  <a:moveTo>
                    <a:pt x="21179" y="206341"/>
                  </a:moveTo>
                  <a:lnTo>
                    <a:pt x="0" y="206341"/>
                  </a:lnTo>
                  <a:lnTo>
                    <a:pt x="0" y="24657"/>
                  </a:lnTo>
                  <a:lnTo>
                    <a:pt x="129609" y="24657"/>
                  </a:lnTo>
                  <a:lnTo>
                    <a:pt x="129609" y="44772"/>
                  </a:lnTo>
                  <a:lnTo>
                    <a:pt x="23298" y="44772"/>
                  </a:lnTo>
                  <a:lnTo>
                    <a:pt x="23298" y="101224"/>
                  </a:lnTo>
                  <a:lnTo>
                    <a:pt x="120079" y="101224"/>
                  </a:lnTo>
                  <a:lnTo>
                    <a:pt x="120079" y="120690"/>
                  </a:lnTo>
                  <a:lnTo>
                    <a:pt x="23298" y="120690"/>
                  </a:lnTo>
                  <a:lnTo>
                    <a:pt x="23298" y="186442"/>
                  </a:lnTo>
                  <a:lnTo>
                    <a:pt x="148956" y="186442"/>
                  </a:lnTo>
                  <a:lnTo>
                    <a:pt x="150369" y="197473"/>
                  </a:lnTo>
                  <a:lnTo>
                    <a:pt x="119610" y="201839"/>
                  </a:lnTo>
                  <a:lnTo>
                    <a:pt x="89187" y="204503"/>
                  </a:lnTo>
                  <a:lnTo>
                    <a:pt x="57058" y="205868"/>
                  </a:lnTo>
                  <a:lnTo>
                    <a:pt x="21179" y="206341"/>
                  </a:lnTo>
                  <a:close/>
                </a:path>
                <a:path w="203200" h="272414">
                  <a:moveTo>
                    <a:pt x="148956" y="186442"/>
                  </a:moveTo>
                  <a:lnTo>
                    <a:pt x="23298" y="186442"/>
                  </a:lnTo>
                  <a:lnTo>
                    <a:pt x="57973" y="186045"/>
                  </a:lnTo>
                  <a:lnTo>
                    <a:pt x="88895" y="184644"/>
                  </a:lnTo>
                  <a:lnTo>
                    <a:pt x="118150" y="181926"/>
                  </a:lnTo>
                  <a:lnTo>
                    <a:pt x="147821" y="177574"/>
                  </a:lnTo>
                  <a:lnTo>
                    <a:pt x="148905" y="186045"/>
                  </a:lnTo>
                  <a:lnTo>
                    <a:pt x="148956" y="18644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4933346" y="5798567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4">
                  <a:moveTo>
                    <a:pt x="0" y="271877"/>
                  </a:moveTo>
                  <a:lnTo>
                    <a:pt x="23504" y="271877"/>
                  </a:lnTo>
                  <a:lnTo>
                    <a:pt x="23504" y="0"/>
                  </a:lnTo>
                  <a:lnTo>
                    <a:pt x="0" y="0"/>
                  </a:lnTo>
                  <a:lnTo>
                    <a:pt x="0" y="271877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750743" y="5820001"/>
              <a:ext cx="156814" cy="188129"/>
            </a:xfrm>
            <a:prstGeom prst="rect">
              <a:avLst/>
            </a:prstGeom>
          </p:spPr>
        </p:pic>
      </p:grpSp>
      <p:grpSp>
        <p:nvGrpSpPr>
          <p:cNvPr id="246" name="object 246"/>
          <p:cNvGrpSpPr/>
          <p:nvPr/>
        </p:nvGrpSpPr>
        <p:grpSpPr>
          <a:xfrm>
            <a:off x="11153268" y="6358363"/>
            <a:ext cx="101600" cy="31115"/>
            <a:chOff x="11153268" y="6358363"/>
            <a:chExt cx="101600" cy="31115"/>
          </a:xfrm>
        </p:grpSpPr>
        <p:sp>
          <p:nvSpPr>
            <p:cNvPr id="247" name="object 247"/>
            <p:cNvSpPr/>
            <p:nvPr/>
          </p:nvSpPr>
          <p:spPr>
            <a:xfrm>
              <a:off x="11156526" y="6361622"/>
              <a:ext cx="95250" cy="24765"/>
            </a:xfrm>
            <a:custGeom>
              <a:avLst/>
              <a:gdLst/>
              <a:ahLst/>
              <a:cxnLst/>
              <a:rect l="l" t="t" r="r" b="b"/>
              <a:pathLst>
                <a:path w="95250" h="24764">
                  <a:moveTo>
                    <a:pt x="95089" y="24224"/>
                  </a:moveTo>
                  <a:lnTo>
                    <a:pt x="0" y="24224"/>
                  </a:lnTo>
                  <a:lnTo>
                    <a:pt x="0" y="0"/>
                  </a:lnTo>
                  <a:lnTo>
                    <a:pt x="95089" y="0"/>
                  </a:lnTo>
                  <a:lnTo>
                    <a:pt x="95089" y="2422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1156526" y="6361622"/>
              <a:ext cx="95250" cy="24765"/>
            </a:xfrm>
            <a:custGeom>
              <a:avLst/>
              <a:gdLst/>
              <a:ahLst/>
              <a:cxnLst/>
              <a:rect l="l" t="t" r="r" b="b"/>
              <a:pathLst>
                <a:path w="95250" h="24764">
                  <a:moveTo>
                    <a:pt x="0" y="0"/>
                  </a:moveTo>
                  <a:lnTo>
                    <a:pt x="0" y="24224"/>
                  </a:lnTo>
                  <a:lnTo>
                    <a:pt x="95089" y="24224"/>
                  </a:lnTo>
                  <a:lnTo>
                    <a:pt x="95089" y="0"/>
                  </a:lnTo>
                  <a:lnTo>
                    <a:pt x="0" y="0"/>
                  </a:lnTo>
                  <a:close/>
                </a:path>
              </a:pathLst>
            </a:custGeom>
            <a:ln w="651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9" name="object 249"/>
          <p:cNvGrpSpPr/>
          <p:nvPr/>
        </p:nvGrpSpPr>
        <p:grpSpPr>
          <a:xfrm>
            <a:off x="11342814" y="6218271"/>
            <a:ext cx="485140" cy="278765"/>
            <a:chOff x="11342814" y="6218271"/>
            <a:chExt cx="485140" cy="278765"/>
          </a:xfrm>
        </p:grpSpPr>
        <p:sp>
          <p:nvSpPr>
            <p:cNvPr id="250" name="object 250"/>
            <p:cNvSpPr/>
            <p:nvPr/>
          </p:nvSpPr>
          <p:spPr>
            <a:xfrm>
              <a:off x="11346031" y="6221466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27662" y="271877"/>
                  </a:moveTo>
                  <a:lnTo>
                    <a:pt x="205214" y="271877"/>
                  </a:lnTo>
                  <a:lnTo>
                    <a:pt x="205214" y="0"/>
                  </a:lnTo>
                  <a:lnTo>
                    <a:pt x="227662" y="0"/>
                  </a:lnTo>
                  <a:lnTo>
                    <a:pt x="227662" y="271877"/>
                  </a:lnTo>
                  <a:close/>
                </a:path>
                <a:path w="227965" h="272414">
                  <a:moveTo>
                    <a:pt x="171752" y="111605"/>
                  </a:moveTo>
                  <a:lnTo>
                    <a:pt x="149304" y="111605"/>
                  </a:lnTo>
                  <a:lnTo>
                    <a:pt x="149304" y="7354"/>
                  </a:lnTo>
                  <a:lnTo>
                    <a:pt x="171752" y="7354"/>
                  </a:lnTo>
                  <a:lnTo>
                    <a:pt x="171752" y="111605"/>
                  </a:lnTo>
                  <a:close/>
                </a:path>
                <a:path w="227965" h="272414">
                  <a:moveTo>
                    <a:pt x="13765" y="213046"/>
                  </a:moveTo>
                  <a:lnTo>
                    <a:pt x="0" y="195743"/>
                  </a:lnTo>
                  <a:lnTo>
                    <a:pt x="38027" y="166925"/>
                  </a:lnTo>
                  <a:lnTo>
                    <a:pt x="65651" y="133423"/>
                  </a:lnTo>
                  <a:lnTo>
                    <a:pt x="83268" y="95826"/>
                  </a:lnTo>
                  <a:lnTo>
                    <a:pt x="91276" y="54721"/>
                  </a:lnTo>
                  <a:lnTo>
                    <a:pt x="11435" y="54721"/>
                  </a:lnTo>
                  <a:lnTo>
                    <a:pt x="11435" y="34605"/>
                  </a:lnTo>
                  <a:lnTo>
                    <a:pt x="114784" y="34605"/>
                  </a:lnTo>
                  <a:lnTo>
                    <a:pt x="113935" y="54545"/>
                  </a:lnTo>
                  <a:lnTo>
                    <a:pt x="111488" y="74079"/>
                  </a:lnTo>
                  <a:lnTo>
                    <a:pt x="107353" y="93126"/>
                  </a:lnTo>
                  <a:lnTo>
                    <a:pt x="101441" y="111605"/>
                  </a:lnTo>
                  <a:lnTo>
                    <a:pt x="171752" y="111605"/>
                  </a:lnTo>
                  <a:lnTo>
                    <a:pt x="171752" y="131071"/>
                  </a:lnTo>
                  <a:lnTo>
                    <a:pt x="92758" y="131071"/>
                  </a:lnTo>
                  <a:lnTo>
                    <a:pt x="78852" y="154054"/>
                  </a:lnTo>
                  <a:lnTo>
                    <a:pt x="61164" y="175506"/>
                  </a:lnTo>
                  <a:lnTo>
                    <a:pt x="39524" y="195234"/>
                  </a:lnTo>
                  <a:lnTo>
                    <a:pt x="13765" y="213046"/>
                  </a:lnTo>
                  <a:close/>
                </a:path>
                <a:path w="227965" h="272414">
                  <a:moveTo>
                    <a:pt x="171752" y="258034"/>
                  </a:moveTo>
                  <a:lnTo>
                    <a:pt x="149304" y="258034"/>
                  </a:lnTo>
                  <a:lnTo>
                    <a:pt x="149304" y="131071"/>
                  </a:lnTo>
                  <a:lnTo>
                    <a:pt x="171752" y="131071"/>
                  </a:lnTo>
                  <a:lnTo>
                    <a:pt x="171752" y="2580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1346031" y="6221466"/>
              <a:ext cx="227965" cy="272415"/>
            </a:xfrm>
            <a:custGeom>
              <a:avLst/>
              <a:gdLst/>
              <a:ahLst/>
              <a:cxnLst/>
              <a:rect l="l" t="t" r="r" b="b"/>
              <a:pathLst>
                <a:path w="227965" h="272414">
                  <a:moveTo>
                    <a:pt x="205214" y="271877"/>
                  </a:moveTo>
                  <a:lnTo>
                    <a:pt x="227662" y="271877"/>
                  </a:lnTo>
                  <a:lnTo>
                    <a:pt x="227662" y="0"/>
                  </a:lnTo>
                  <a:lnTo>
                    <a:pt x="205214" y="0"/>
                  </a:lnTo>
                  <a:lnTo>
                    <a:pt x="205214" y="271877"/>
                  </a:lnTo>
                  <a:close/>
                </a:path>
                <a:path w="227965" h="272414">
                  <a:moveTo>
                    <a:pt x="101441" y="111605"/>
                  </a:moveTo>
                  <a:lnTo>
                    <a:pt x="107353" y="93126"/>
                  </a:lnTo>
                  <a:lnTo>
                    <a:pt x="111488" y="74079"/>
                  </a:lnTo>
                  <a:lnTo>
                    <a:pt x="113935" y="54545"/>
                  </a:lnTo>
                  <a:lnTo>
                    <a:pt x="114784" y="34605"/>
                  </a:lnTo>
                  <a:lnTo>
                    <a:pt x="11435" y="34605"/>
                  </a:lnTo>
                  <a:lnTo>
                    <a:pt x="11435" y="54721"/>
                  </a:lnTo>
                  <a:lnTo>
                    <a:pt x="91276" y="54721"/>
                  </a:lnTo>
                  <a:lnTo>
                    <a:pt x="83268" y="95826"/>
                  </a:lnTo>
                  <a:lnTo>
                    <a:pt x="65651" y="133423"/>
                  </a:lnTo>
                  <a:lnTo>
                    <a:pt x="38027" y="166925"/>
                  </a:lnTo>
                  <a:lnTo>
                    <a:pt x="0" y="195743"/>
                  </a:lnTo>
                  <a:lnTo>
                    <a:pt x="13765" y="213046"/>
                  </a:lnTo>
                  <a:lnTo>
                    <a:pt x="39524" y="195234"/>
                  </a:lnTo>
                  <a:lnTo>
                    <a:pt x="61164" y="175506"/>
                  </a:lnTo>
                  <a:lnTo>
                    <a:pt x="78852" y="154054"/>
                  </a:lnTo>
                  <a:lnTo>
                    <a:pt x="92758" y="131071"/>
                  </a:lnTo>
                  <a:lnTo>
                    <a:pt x="149304" y="131071"/>
                  </a:lnTo>
                  <a:lnTo>
                    <a:pt x="149304" y="258034"/>
                  </a:lnTo>
                  <a:lnTo>
                    <a:pt x="171752" y="258034"/>
                  </a:lnTo>
                  <a:lnTo>
                    <a:pt x="171752" y="7354"/>
                  </a:lnTo>
                  <a:lnTo>
                    <a:pt x="149304" y="7354"/>
                  </a:lnTo>
                  <a:lnTo>
                    <a:pt x="149304" y="111605"/>
                  </a:lnTo>
                  <a:lnTo>
                    <a:pt x="101441" y="111605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610976" y="6221682"/>
              <a:ext cx="213995" cy="268605"/>
            </a:xfrm>
            <a:custGeom>
              <a:avLst/>
              <a:gdLst/>
              <a:ahLst/>
              <a:cxnLst/>
              <a:rect l="l" t="t" r="r" b="b"/>
              <a:pathLst>
                <a:path w="213995" h="268604">
                  <a:moveTo>
                    <a:pt x="213685" y="155296"/>
                  </a:moveTo>
                  <a:lnTo>
                    <a:pt x="190178" y="155296"/>
                  </a:lnTo>
                  <a:lnTo>
                    <a:pt x="190178" y="0"/>
                  </a:lnTo>
                  <a:lnTo>
                    <a:pt x="213685" y="0"/>
                  </a:lnTo>
                  <a:lnTo>
                    <a:pt x="213685" y="155296"/>
                  </a:lnTo>
                  <a:close/>
                </a:path>
                <a:path w="213995" h="268604">
                  <a:moveTo>
                    <a:pt x="69887" y="141237"/>
                  </a:moveTo>
                  <a:lnTo>
                    <a:pt x="41902" y="136600"/>
                  </a:lnTo>
                  <a:lnTo>
                    <a:pt x="19774" y="123609"/>
                  </a:lnTo>
                  <a:lnTo>
                    <a:pt x="5231" y="103643"/>
                  </a:lnTo>
                  <a:lnTo>
                    <a:pt x="0" y="78080"/>
                  </a:lnTo>
                  <a:lnTo>
                    <a:pt x="5231" y="52051"/>
                  </a:lnTo>
                  <a:lnTo>
                    <a:pt x="19774" y="31902"/>
                  </a:lnTo>
                  <a:lnTo>
                    <a:pt x="41902" y="18891"/>
                  </a:lnTo>
                  <a:lnTo>
                    <a:pt x="69887" y="14275"/>
                  </a:lnTo>
                  <a:lnTo>
                    <a:pt x="97838" y="18891"/>
                  </a:lnTo>
                  <a:lnTo>
                    <a:pt x="119893" y="31902"/>
                  </a:lnTo>
                  <a:lnTo>
                    <a:pt x="121990" y="34822"/>
                  </a:lnTo>
                  <a:lnTo>
                    <a:pt x="69887" y="34822"/>
                  </a:lnTo>
                  <a:lnTo>
                    <a:pt x="51018" y="37901"/>
                  </a:lnTo>
                  <a:lnTo>
                    <a:pt x="36161" y="46799"/>
                  </a:lnTo>
                  <a:lnTo>
                    <a:pt x="26465" y="60523"/>
                  </a:lnTo>
                  <a:lnTo>
                    <a:pt x="23083" y="78080"/>
                  </a:lnTo>
                  <a:lnTo>
                    <a:pt x="26465" y="95357"/>
                  </a:lnTo>
                  <a:lnTo>
                    <a:pt x="36161" y="108902"/>
                  </a:lnTo>
                  <a:lnTo>
                    <a:pt x="51018" y="117743"/>
                  </a:lnTo>
                  <a:lnTo>
                    <a:pt x="69887" y="120906"/>
                  </a:lnTo>
                  <a:lnTo>
                    <a:pt x="121852" y="120906"/>
                  </a:lnTo>
                  <a:lnTo>
                    <a:pt x="119893" y="123609"/>
                  </a:lnTo>
                  <a:lnTo>
                    <a:pt x="97838" y="136600"/>
                  </a:lnTo>
                  <a:lnTo>
                    <a:pt x="69887" y="141237"/>
                  </a:lnTo>
                  <a:close/>
                </a:path>
                <a:path w="213995" h="268604">
                  <a:moveTo>
                    <a:pt x="121852" y="120906"/>
                  </a:moveTo>
                  <a:lnTo>
                    <a:pt x="69887" y="120906"/>
                  </a:lnTo>
                  <a:lnTo>
                    <a:pt x="88636" y="117743"/>
                  </a:lnTo>
                  <a:lnTo>
                    <a:pt x="103454" y="108902"/>
                  </a:lnTo>
                  <a:lnTo>
                    <a:pt x="113189" y="95357"/>
                  </a:lnTo>
                  <a:lnTo>
                    <a:pt x="116690" y="78080"/>
                  </a:lnTo>
                  <a:lnTo>
                    <a:pt x="113189" y="60523"/>
                  </a:lnTo>
                  <a:lnTo>
                    <a:pt x="103454" y="46799"/>
                  </a:lnTo>
                  <a:lnTo>
                    <a:pt x="88636" y="37901"/>
                  </a:lnTo>
                  <a:lnTo>
                    <a:pt x="69887" y="34822"/>
                  </a:lnTo>
                  <a:lnTo>
                    <a:pt x="121990" y="34822"/>
                  </a:lnTo>
                  <a:lnTo>
                    <a:pt x="134364" y="52051"/>
                  </a:lnTo>
                  <a:lnTo>
                    <a:pt x="139562" y="78080"/>
                  </a:lnTo>
                  <a:lnTo>
                    <a:pt x="134364" y="103643"/>
                  </a:lnTo>
                  <a:lnTo>
                    <a:pt x="121852" y="120906"/>
                  </a:lnTo>
                  <a:close/>
                </a:path>
                <a:path w="213995" h="268604">
                  <a:moveTo>
                    <a:pt x="213685" y="267983"/>
                  </a:moveTo>
                  <a:lnTo>
                    <a:pt x="40449" y="267983"/>
                  </a:lnTo>
                  <a:lnTo>
                    <a:pt x="40449" y="170004"/>
                  </a:lnTo>
                  <a:lnTo>
                    <a:pt x="213685" y="170004"/>
                  </a:lnTo>
                  <a:lnTo>
                    <a:pt x="213685" y="189470"/>
                  </a:lnTo>
                  <a:lnTo>
                    <a:pt x="63745" y="189470"/>
                  </a:lnTo>
                  <a:lnTo>
                    <a:pt x="63745" y="248301"/>
                  </a:lnTo>
                  <a:lnTo>
                    <a:pt x="213685" y="248301"/>
                  </a:lnTo>
                  <a:lnTo>
                    <a:pt x="213685" y="267983"/>
                  </a:lnTo>
                  <a:close/>
                </a:path>
                <a:path w="213995" h="268604">
                  <a:moveTo>
                    <a:pt x="213685" y="248301"/>
                  </a:moveTo>
                  <a:lnTo>
                    <a:pt x="190601" y="248301"/>
                  </a:lnTo>
                  <a:lnTo>
                    <a:pt x="190601" y="189470"/>
                  </a:lnTo>
                  <a:lnTo>
                    <a:pt x="213685" y="189470"/>
                  </a:lnTo>
                  <a:lnTo>
                    <a:pt x="213685" y="24830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801154" y="6221682"/>
              <a:ext cx="24130" cy="155575"/>
            </a:xfrm>
            <a:custGeom>
              <a:avLst/>
              <a:gdLst/>
              <a:ahLst/>
              <a:cxnLst/>
              <a:rect l="l" t="t" r="r" b="b"/>
              <a:pathLst>
                <a:path w="24129" h="155575">
                  <a:moveTo>
                    <a:pt x="0" y="0"/>
                  </a:moveTo>
                  <a:lnTo>
                    <a:pt x="0" y="155296"/>
                  </a:lnTo>
                  <a:lnTo>
                    <a:pt x="23507" y="155296"/>
                  </a:lnTo>
                  <a:lnTo>
                    <a:pt x="23507" y="0"/>
                  </a:lnTo>
                  <a:lnTo>
                    <a:pt x="0" y="0"/>
                  </a:lnTo>
                  <a:close/>
                </a:path>
              </a:pathLst>
            </a:custGeom>
            <a:ln w="639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607743" y="6232725"/>
              <a:ext cx="146027" cy="133426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1651425" y="6391686"/>
              <a:ext cx="173355" cy="98425"/>
            </a:xfrm>
            <a:custGeom>
              <a:avLst/>
              <a:gdLst/>
              <a:ahLst/>
              <a:cxnLst/>
              <a:rect l="l" t="t" r="r" b="b"/>
              <a:pathLst>
                <a:path w="173354" h="98425">
                  <a:moveTo>
                    <a:pt x="0" y="0"/>
                  </a:moveTo>
                  <a:lnTo>
                    <a:pt x="0" y="97979"/>
                  </a:lnTo>
                  <a:lnTo>
                    <a:pt x="173236" y="97979"/>
                  </a:lnTo>
                  <a:lnTo>
                    <a:pt x="173236" y="0"/>
                  </a:lnTo>
                  <a:lnTo>
                    <a:pt x="0" y="0"/>
                  </a:lnTo>
                  <a:close/>
                </a:path>
                <a:path w="173354" h="98425">
                  <a:moveTo>
                    <a:pt x="150151" y="19466"/>
                  </a:moveTo>
                  <a:lnTo>
                    <a:pt x="150151" y="78297"/>
                  </a:lnTo>
                  <a:lnTo>
                    <a:pt x="23296" y="78297"/>
                  </a:lnTo>
                  <a:lnTo>
                    <a:pt x="23296" y="19466"/>
                  </a:lnTo>
                  <a:lnTo>
                    <a:pt x="150151" y="19466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11935465" y="6218224"/>
            <a:ext cx="489584" cy="278765"/>
            <a:chOff x="11935465" y="6218224"/>
            <a:chExt cx="489584" cy="278765"/>
          </a:xfrm>
        </p:grpSpPr>
        <p:sp>
          <p:nvSpPr>
            <p:cNvPr id="257" name="object 257"/>
            <p:cNvSpPr/>
            <p:nvPr/>
          </p:nvSpPr>
          <p:spPr>
            <a:xfrm>
              <a:off x="11938707" y="6221466"/>
              <a:ext cx="216535" cy="268605"/>
            </a:xfrm>
            <a:custGeom>
              <a:avLst/>
              <a:gdLst/>
              <a:ahLst/>
              <a:cxnLst/>
              <a:rect l="l" t="t" r="r" b="b"/>
              <a:pathLst>
                <a:path w="216534" h="268604">
                  <a:moveTo>
                    <a:pt x="216440" y="65103"/>
                  </a:moveTo>
                  <a:lnTo>
                    <a:pt x="192927" y="65103"/>
                  </a:lnTo>
                  <a:lnTo>
                    <a:pt x="192927" y="0"/>
                  </a:lnTo>
                  <a:lnTo>
                    <a:pt x="216440" y="0"/>
                  </a:lnTo>
                  <a:lnTo>
                    <a:pt x="216440" y="65103"/>
                  </a:lnTo>
                  <a:close/>
                </a:path>
                <a:path w="216534" h="268604">
                  <a:moveTo>
                    <a:pt x="69040" y="138425"/>
                  </a:moveTo>
                  <a:lnTo>
                    <a:pt x="41158" y="133822"/>
                  </a:lnTo>
                  <a:lnTo>
                    <a:pt x="19272" y="120906"/>
                  </a:lnTo>
                  <a:lnTo>
                    <a:pt x="5009" y="101014"/>
                  </a:lnTo>
                  <a:lnTo>
                    <a:pt x="0" y="75484"/>
                  </a:lnTo>
                  <a:lnTo>
                    <a:pt x="5009" y="50050"/>
                  </a:lnTo>
                  <a:lnTo>
                    <a:pt x="19272" y="30172"/>
                  </a:lnTo>
                  <a:lnTo>
                    <a:pt x="41158" y="17269"/>
                  </a:lnTo>
                  <a:lnTo>
                    <a:pt x="69040" y="12761"/>
                  </a:lnTo>
                  <a:lnTo>
                    <a:pt x="94047" y="16438"/>
                  </a:lnTo>
                  <a:lnTo>
                    <a:pt x="114546" y="27090"/>
                  </a:lnTo>
                  <a:lnTo>
                    <a:pt x="119885" y="33092"/>
                  </a:lnTo>
                  <a:lnTo>
                    <a:pt x="69040" y="33092"/>
                  </a:lnTo>
                  <a:lnTo>
                    <a:pt x="50235" y="36096"/>
                  </a:lnTo>
                  <a:lnTo>
                    <a:pt x="35499" y="44798"/>
                  </a:lnTo>
                  <a:lnTo>
                    <a:pt x="25886" y="58245"/>
                  </a:lnTo>
                  <a:lnTo>
                    <a:pt x="22448" y="75484"/>
                  </a:lnTo>
                  <a:lnTo>
                    <a:pt x="25886" y="92545"/>
                  </a:lnTo>
                  <a:lnTo>
                    <a:pt x="35499" y="106036"/>
                  </a:lnTo>
                  <a:lnTo>
                    <a:pt x="50235" y="114903"/>
                  </a:lnTo>
                  <a:lnTo>
                    <a:pt x="69040" y="118094"/>
                  </a:lnTo>
                  <a:lnTo>
                    <a:pt x="119787" y="118094"/>
                  </a:lnTo>
                  <a:lnTo>
                    <a:pt x="114877" y="123718"/>
                  </a:lnTo>
                  <a:lnTo>
                    <a:pt x="94257" y="134579"/>
                  </a:lnTo>
                  <a:lnTo>
                    <a:pt x="69040" y="138425"/>
                  </a:lnTo>
                  <a:close/>
                </a:path>
                <a:path w="216534" h="268604">
                  <a:moveTo>
                    <a:pt x="119787" y="118094"/>
                  </a:moveTo>
                  <a:lnTo>
                    <a:pt x="69040" y="118094"/>
                  </a:lnTo>
                  <a:lnTo>
                    <a:pt x="87600" y="114903"/>
                  </a:lnTo>
                  <a:lnTo>
                    <a:pt x="102210" y="106036"/>
                  </a:lnTo>
                  <a:lnTo>
                    <a:pt x="111776" y="92545"/>
                  </a:lnTo>
                  <a:lnTo>
                    <a:pt x="115208" y="75484"/>
                  </a:lnTo>
                  <a:lnTo>
                    <a:pt x="111776" y="58245"/>
                  </a:lnTo>
                  <a:lnTo>
                    <a:pt x="102210" y="44798"/>
                  </a:lnTo>
                  <a:lnTo>
                    <a:pt x="87600" y="36096"/>
                  </a:lnTo>
                  <a:lnTo>
                    <a:pt x="69040" y="33092"/>
                  </a:lnTo>
                  <a:lnTo>
                    <a:pt x="119885" y="33092"/>
                  </a:lnTo>
                  <a:lnTo>
                    <a:pt x="129289" y="43663"/>
                  </a:lnTo>
                  <a:lnTo>
                    <a:pt x="137022" y="65103"/>
                  </a:lnTo>
                  <a:lnTo>
                    <a:pt x="216440" y="65103"/>
                  </a:lnTo>
                  <a:lnTo>
                    <a:pt x="216440" y="85002"/>
                  </a:lnTo>
                  <a:lnTo>
                    <a:pt x="137125" y="85002"/>
                  </a:lnTo>
                  <a:lnTo>
                    <a:pt x="129600" y="106854"/>
                  </a:lnTo>
                  <a:lnTo>
                    <a:pt x="119787" y="118094"/>
                  </a:lnTo>
                  <a:close/>
                </a:path>
                <a:path w="216534" h="268604">
                  <a:moveTo>
                    <a:pt x="216440" y="145779"/>
                  </a:moveTo>
                  <a:lnTo>
                    <a:pt x="192927" y="145779"/>
                  </a:lnTo>
                  <a:lnTo>
                    <a:pt x="192927" y="85002"/>
                  </a:lnTo>
                  <a:lnTo>
                    <a:pt x="216440" y="85002"/>
                  </a:lnTo>
                  <a:lnTo>
                    <a:pt x="216440" y="145779"/>
                  </a:lnTo>
                  <a:close/>
                </a:path>
                <a:path w="216534" h="268604">
                  <a:moveTo>
                    <a:pt x="216440" y="268200"/>
                  </a:moveTo>
                  <a:lnTo>
                    <a:pt x="44898" y="268200"/>
                  </a:lnTo>
                  <a:lnTo>
                    <a:pt x="44898" y="159622"/>
                  </a:lnTo>
                  <a:lnTo>
                    <a:pt x="68405" y="159622"/>
                  </a:lnTo>
                  <a:lnTo>
                    <a:pt x="68405" y="194012"/>
                  </a:lnTo>
                  <a:lnTo>
                    <a:pt x="216440" y="194012"/>
                  </a:lnTo>
                  <a:lnTo>
                    <a:pt x="216440" y="213262"/>
                  </a:lnTo>
                  <a:lnTo>
                    <a:pt x="68405" y="213262"/>
                  </a:lnTo>
                  <a:lnTo>
                    <a:pt x="68405" y="248517"/>
                  </a:lnTo>
                  <a:lnTo>
                    <a:pt x="216440" y="248517"/>
                  </a:lnTo>
                  <a:lnTo>
                    <a:pt x="216440" y="268200"/>
                  </a:lnTo>
                  <a:close/>
                </a:path>
                <a:path w="216534" h="268604">
                  <a:moveTo>
                    <a:pt x="216440" y="194012"/>
                  </a:moveTo>
                  <a:lnTo>
                    <a:pt x="192927" y="194012"/>
                  </a:lnTo>
                  <a:lnTo>
                    <a:pt x="192927" y="159622"/>
                  </a:lnTo>
                  <a:lnTo>
                    <a:pt x="216440" y="159622"/>
                  </a:lnTo>
                  <a:lnTo>
                    <a:pt x="216440" y="194012"/>
                  </a:lnTo>
                  <a:close/>
                </a:path>
                <a:path w="216534" h="268604">
                  <a:moveTo>
                    <a:pt x="216440" y="248517"/>
                  </a:moveTo>
                  <a:lnTo>
                    <a:pt x="192927" y="248517"/>
                  </a:lnTo>
                  <a:lnTo>
                    <a:pt x="192927" y="213262"/>
                  </a:lnTo>
                  <a:lnTo>
                    <a:pt x="216440" y="213262"/>
                  </a:lnTo>
                  <a:lnTo>
                    <a:pt x="216440" y="24851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935465" y="6218224"/>
              <a:ext cx="222926" cy="27468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2193279" y="6221466"/>
              <a:ext cx="228600" cy="272415"/>
            </a:xfrm>
            <a:custGeom>
              <a:avLst/>
              <a:gdLst/>
              <a:ahLst/>
              <a:cxnLst/>
              <a:rect l="l" t="t" r="r" b="b"/>
              <a:pathLst>
                <a:path w="228600" h="272414">
                  <a:moveTo>
                    <a:pt x="228079" y="271877"/>
                  </a:moveTo>
                  <a:lnTo>
                    <a:pt x="205629" y="271877"/>
                  </a:lnTo>
                  <a:lnTo>
                    <a:pt x="205629" y="0"/>
                  </a:lnTo>
                  <a:lnTo>
                    <a:pt x="228079" y="0"/>
                  </a:lnTo>
                  <a:lnTo>
                    <a:pt x="228079" y="271877"/>
                  </a:lnTo>
                  <a:close/>
                </a:path>
                <a:path w="228600" h="272414">
                  <a:moveTo>
                    <a:pt x="174293" y="75701"/>
                  </a:moveTo>
                  <a:lnTo>
                    <a:pt x="151629" y="75701"/>
                  </a:lnTo>
                  <a:lnTo>
                    <a:pt x="151629" y="7354"/>
                  </a:lnTo>
                  <a:lnTo>
                    <a:pt x="174293" y="7354"/>
                  </a:lnTo>
                  <a:lnTo>
                    <a:pt x="174293" y="75701"/>
                  </a:lnTo>
                  <a:close/>
                </a:path>
                <a:path w="228600" h="272414">
                  <a:moveTo>
                    <a:pt x="14188" y="213046"/>
                  </a:moveTo>
                  <a:lnTo>
                    <a:pt x="0" y="195743"/>
                  </a:lnTo>
                  <a:lnTo>
                    <a:pt x="38027" y="166925"/>
                  </a:lnTo>
                  <a:lnTo>
                    <a:pt x="65675" y="133423"/>
                  </a:lnTo>
                  <a:lnTo>
                    <a:pt x="83356" y="95826"/>
                  </a:lnTo>
                  <a:lnTo>
                    <a:pt x="91361" y="55356"/>
                  </a:lnTo>
                  <a:lnTo>
                    <a:pt x="91487" y="54721"/>
                  </a:lnTo>
                  <a:lnTo>
                    <a:pt x="11854" y="54721"/>
                  </a:lnTo>
                  <a:lnTo>
                    <a:pt x="11854" y="34605"/>
                  </a:lnTo>
                  <a:lnTo>
                    <a:pt x="114777" y="34605"/>
                  </a:lnTo>
                  <a:lnTo>
                    <a:pt x="114558" y="45027"/>
                  </a:lnTo>
                  <a:lnTo>
                    <a:pt x="113934" y="54721"/>
                  </a:lnTo>
                  <a:lnTo>
                    <a:pt x="113893" y="55356"/>
                  </a:lnTo>
                  <a:lnTo>
                    <a:pt x="112772" y="65584"/>
                  </a:lnTo>
                  <a:lnTo>
                    <a:pt x="111183" y="75701"/>
                  </a:lnTo>
                  <a:lnTo>
                    <a:pt x="174293" y="75701"/>
                  </a:lnTo>
                  <a:lnTo>
                    <a:pt x="174293" y="95600"/>
                  </a:lnTo>
                  <a:lnTo>
                    <a:pt x="106627" y="95600"/>
                  </a:lnTo>
                  <a:lnTo>
                    <a:pt x="93763" y="129067"/>
                  </a:lnTo>
                  <a:lnTo>
                    <a:pt x="74385" y="160081"/>
                  </a:lnTo>
                  <a:lnTo>
                    <a:pt x="48018" y="188216"/>
                  </a:lnTo>
                  <a:lnTo>
                    <a:pt x="14188" y="213046"/>
                  </a:lnTo>
                  <a:close/>
                </a:path>
                <a:path w="228600" h="272414">
                  <a:moveTo>
                    <a:pt x="174293" y="258034"/>
                  </a:moveTo>
                  <a:lnTo>
                    <a:pt x="151629" y="258034"/>
                  </a:lnTo>
                  <a:lnTo>
                    <a:pt x="151629" y="163732"/>
                  </a:lnTo>
                  <a:lnTo>
                    <a:pt x="102287" y="163732"/>
                  </a:lnTo>
                  <a:lnTo>
                    <a:pt x="102287" y="143833"/>
                  </a:lnTo>
                  <a:lnTo>
                    <a:pt x="151629" y="143833"/>
                  </a:lnTo>
                  <a:lnTo>
                    <a:pt x="151629" y="95600"/>
                  </a:lnTo>
                  <a:lnTo>
                    <a:pt x="174293" y="95600"/>
                  </a:lnTo>
                  <a:lnTo>
                    <a:pt x="174293" y="2580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2193279" y="6221466"/>
              <a:ext cx="228600" cy="272415"/>
            </a:xfrm>
            <a:custGeom>
              <a:avLst/>
              <a:gdLst/>
              <a:ahLst/>
              <a:cxnLst/>
              <a:rect l="l" t="t" r="r" b="b"/>
              <a:pathLst>
                <a:path w="228600" h="272414">
                  <a:moveTo>
                    <a:pt x="205629" y="271877"/>
                  </a:moveTo>
                  <a:lnTo>
                    <a:pt x="228079" y="271877"/>
                  </a:lnTo>
                  <a:lnTo>
                    <a:pt x="228079" y="0"/>
                  </a:lnTo>
                  <a:lnTo>
                    <a:pt x="205629" y="0"/>
                  </a:lnTo>
                  <a:lnTo>
                    <a:pt x="205629" y="271877"/>
                  </a:lnTo>
                  <a:close/>
                </a:path>
                <a:path w="228600" h="272414">
                  <a:moveTo>
                    <a:pt x="111183" y="75701"/>
                  </a:moveTo>
                  <a:lnTo>
                    <a:pt x="112772" y="65584"/>
                  </a:lnTo>
                  <a:lnTo>
                    <a:pt x="113893" y="55356"/>
                  </a:lnTo>
                  <a:lnTo>
                    <a:pt x="114558" y="45027"/>
                  </a:lnTo>
                  <a:lnTo>
                    <a:pt x="114777" y="34605"/>
                  </a:lnTo>
                  <a:lnTo>
                    <a:pt x="11854" y="34605"/>
                  </a:lnTo>
                  <a:lnTo>
                    <a:pt x="11854" y="54721"/>
                  </a:lnTo>
                  <a:lnTo>
                    <a:pt x="91487" y="54721"/>
                  </a:lnTo>
                  <a:lnTo>
                    <a:pt x="83356" y="95826"/>
                  </a:lnTo>
                  <a:lnTo>
                    <a:pt x="65675" y="133423"/>
                  </a:lnTo>
                  <a:lnTo>
                    <a:pt x="38027" y="166925"/>
                  </a:lnTo>
                  <a:lnTo>
                    <a:pt x="0" y="195743"/>
                  </a:lnTo>
                  <a:lnTo>
                    <a:pt x="14188" y="213046"/>
                  </a:lnTo>
                  <a:lnTo>
                    <a:pt x="48018" y="188216"/>
                  </a:lnTo>
                  <a:lnTo>
                    <a:pt x="74385" y="160081"/>
                  </a:lnTo>
                  <a:lnTo>
                    <a:pt x="93763" y="129067"/>
                  </a:lnTo>
                  <a:lnTo>
                    <a:pt x="106627" y="95600"/>
                  </a:lnTo>
                  <a:lnTo>
                    <a:pt x="151629" y="95600"/>
                  </a:lnTo>
                  <a:lnTo>
                    <a:pt x="151629" y="143833"/>
                  </a:lnTo>
                  <a:lnTo>
                    <a:pt x="102287" y="143833"/>
                  </a:lnTo>
                  <a:lnTo>
                    <a:pt x="102287" y="163732"/>
                  </a:lnTo>
                  <a:lnTo>
                    <a:pt x="151629" y="163732"/>
                  </a:lnTo>
                  <a:lnTo>
                    <a:pt x="151629" y="258034"/>
                  </a:lnTo>
                  <a:lnTo>
                    <a:pt x="174293" y="258034"/>
                  </a:lnTo>
                  <a:lnTo>
                    <a:pt x="174293" y="7354"/>
                  </a:lnTo>
                  <a:lnTo>
                    <a:pt x="151629" y="7354"/>
                  </a:lnTo>
                  <a:lnTo>
                    <a:pt x="151629" y="75701"/>
                  </a:lnTo>
                  <a:lnTo>
                    <a:pt x="111183" y="75701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1" name="object 261"/>
          <p:cNvGrpSpPr/>
          <p:nvPr/>
        </p:nvGrpSpPr>
        <p:grpSpPr>
          <a:xfrm>
            <a:off x="12448816" y="6226436"/>
            <a:ext cx="250825" cy="266700"/>
            <a:chOff x="12448816" y="6226436"/>
            <a:chExt cx="250825" cy="266700"/>
          </a:xfrm>
        </p:grpSpPr>
        <p:sp>
          <p:nvSpPr>
            <p:cNvPr id="262" name="object 262"/>
            <p:cNvSpPr/>
            <p:nvPr/>
          </p:nvSpPr>
          <p:spPr>
            <a:xfrm>
              <a:off x="12452071" y="6229184"/>
              <a:ext cx="243840" cy="260985"/>
            </a:xfrm>
            <a:custGeom>
              <a:avLst/>
              <a:gdLst/>
              <a:ahLst/>
              <a:cxnLst/>
              <a:rect l="l" t="t" r="r" b="b"/>
              <a:pathLst>
                <a:path w="243840" h="260985">
                  <a:moveTo>
                    <a:pt x="217081" y="80848"/>
                  </a:moveTo>
                  <a:lnTo>
                    <a:pt x="55067" y="80848"/>
                  </a:lnTo>
                  <a:lnTo>
                    <a:pt x="55067" y="56464"/>
                  </a:lnTo>
                  <a:lnTo>
                    <a:pt x="212420" y="56464"/>
                  </a:lnTo>
                  <a:lnTo>
                    <a:pt x="212420" y="39789"/>
                  </a:lnTo>
                  <a:lnTo>
                    <a:pt x="212420" y="17970"/>
                  </a:lnTo>
                  <a:lnTo>
                    <a:pt x="212420" y="0"/>
                  </a:lnTo>
                  <a:lnTo>
                    <a:pt x="30911" y="0"/>
                  </a:lnTo>
                  <a:lnTo>
                    <a:pt x="30911" y="17970"/>
                  </a:lnTo>
                  <a:lnTo>
                    <a:pt x="188912" y="17970"/>
                  </a:lnTo>
                  <a:lnTo>
                    <a:pt x="188912" y="39789"/>
                  </a:lnTo>
                  <a:lnTo>
                    <a:pt x="31762" y="39789"/>
                  </a:lnTo>
                  <a:lnTo>
                    <a:pt x="31762" y="56464"/>
                  </a:lnTo>
                  <a:lnTo>
                    <a:pt x="31762" y="80848"/>
                  </a:lnTo>
                  <a:lnTo>
                    <a:pt x="31762" y="97536"/>
                  </a:lnTo>
                  <a:lnTo>
                    <a:pt x="217081" y="97536"/>
                  </a:lnTo>
                  <a:lnTo>
                    <a:pt x="217081" y="80848"/>
                  </a:lnTo>
                  <a:close/>
                </a:path>
                <a:path w="243840" h="260985">
                  <a:moveTo>
                    <a:pt x="221945" y="242557"/>
                  </a:moveTo>
                  <a:lnTo>
                    <a:pt x="53365" y="242557"/>
                  </a:lnTo>
                  <a:lnTo>
                    <a:pt x="53365" y="216890"/>
                  </a:lnTo>
                  <a:lnTo>
                    <a:pt x="213271" y="216890"/>
                  </a:lnTo>
                  <a:lnTo>
                    <a:pt x="213271" y="200202"/>
                  </a:lnTo>
                  <a:lnTo>
                    <a:pt x="213271" y="177101"/>
                  </a:lnTo>
                  <a:lnTo>
                    <a:pt x="213271" y="159143"/>
                  </a:lnTo>
                  <a:lnTo>
                    <a:pt x="29438" y="159143"/>
                  </a:lnTo>
                  <a:lnTo>
                    <a:pt x="29438" y="177101"/>
                  </a:lnTo>
                  <a:lnTo>
                    <a:pt x="189966" y="177101"/>
                  </a:lnTo>
                  <a:lnTo>
                    <a:pt x="189966" y="200202"/>
                  </a:lnTo>
                  <a:lnTo>
                    <a:pt x="29857" y="200202"/>
                  </a:lnTo>
                  <a:lnTo>
                    <a:pt x="29857" y="216890"/>
                  </a:lnTo>
                  <a:lnTo>
                    <a:pt x="29857" y="242557"/>
                  </a:lnTo>
                  <a:lnTo>
                    <a:pt x="29857" y="260527"/>
                  </a:lnTo>
                  <a:lnTo>
                    <a:pt x="221945" y="260527"/>
                  </a:lnTo>
                  <a:lnTo>
                    <a:pt x="221945" y="242557"/>
                  </a:lnTo>
                  <a:close/>
                </a:path>
                <a:path w="243840" h="260985">
                  <a:moveTo>
                    <a:pt x="243763" y="118605"/>
                  </a:moveTo>
                  <a:lnTo>
                    <a:pt x="0" y="118605"/>
                  </a:lnTo>
                  <a:lnTo>
                    <a:pt x="0" y="137414"/>
                  </a:lnTo>
                  <a:lnTo>
                    <a:pt x="243763" y="137414"/>
                  </a:lnTo>
                  <a:lnTo>
                    <a:pt x="243763" y="11860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2452078" y="6229684"/>
              <a:ext cx="243840" cy="260350"/>
            </a:xfrm>
            <a:custGeom>
              <a:avLst/>
              <a:gdLst/>
              <a:ahLst/>
              <a:cxnLst/>
              <a:rect l="l" t="t" r="r" b="b"/>
              <a:pathLst>
                <a:path w="243840" h="260350">
                  <a:moveTo>
                    <a:pt x="31765" y="39797"/>
                  </a:moveTo>
                  <a:lnTo>
                    <a:pt x="31765" y="97546"/>
                  </a:lnTo>
                  <a:lnTo>
                    <a:pt x="217073" y="97546"/>
                  </a:lnTo>
                  <a:lnTo>
                    <a:pt x="217073" y="80027"/>
                  </a:lnTo>
                  <a:lnTo>
                    <a:pt x="55064" y="80027"/>
                  </a:lnTo>
                  <a:lnTo>
                    <a:pt x="55064" y="56236"/>
                  </a:lnTo>
                  <a:lnTo>
                    <a:pt x="212415" y="56236"/>
                  </a:lnTo>
                  <a:lnTo>
                    <a:pt x="212415" y="0"/>
                  </a:lnTo>
                  <a:lnTo>
                    <a:pt x="30915" y="0"/>
                  </a:lnTo>
                  <a:lnTo>
                    <a:pt x="30915" y="17302"/>
                  </a:lnTo>
                  <a:lnTo>
                    <a:pt x="188911" y="17302"/>
                  </a:lnTo>
                  <a:lnTo>
                    <a:pt x="188911" y="39797"/>
                  </a:lnTo>
                  <a:lnTo>
                    <a:pt x="31765" y="39797"/>
                  </a:lnTo>
                  <a:close/>
                </a:path>
                <a:path w="243840" h="260350">
                  <a:moveTo>
                    <a:pt x="0" y="136911"/>
                  </a:moveTo>
                  <a:lnTo>
                    <a:pt x="243761" y="136911"/>
                  </a:lnTo>
                  <a:lnTo>
                    <a:pt x="243761" y="118095"/>
                  </a:lnTo>
                  <a:lnTo>
                    <a:pt x="0" y="118095"/>
                  </a:lnTo>
                  <a:lnTo>
                    <a:pt x="0" y="136911"/>
                  </a:lnTo>
                  <a:close/>
                </a:path>
                <a:path w="243840" h="260350">
                  <a:moveTo>
                    <a:pt x="213265" y="216507"/>
                  </a:moveTo>
                  <a:lnTo>
                    <a:pt x="213265" y="158757"/>
                  </a:lnTo>
                  <a:lnTo>
                    <a:pt x="29441" y="158757"/>
                  </a:lnTo>
                  <a:lnTo>
                    <a:pt x="29441" y="176709"/>
                  </a:lnTo>
                  <a:lnTo>
                    <a:pt x="189966" y="176709"/>
                  </a:lnTo>
                  <a:lnTo>
                    <a:pt x="189966" y="199852"/>
                  </a:lnTo>
                  <a:lnTo>
                    <a:pt x="29861" y="199852"/>
                  </a:lnTo>
                  <a:lnTo>
                    <a:pt x="29861" y="259981"/>
                  </a:lnTo>
                  <a:lnTo>
                    <a:pt x="221946" y="259981"/>
                  </a:lnTo>
                  <a:lnTo>
                    <a:pt x="221946" y="242462"/>
                  </a:lnTo>
                  <a:lnTo>
                    <a:pt x="53365" y="242462"/>
                  </a:lnTo>
                  <a:lnTo>
                    <a:pt x="53365" y="216507"/>
                  </a:lnTo>
                  <a:lnTo>
                    <a:pt x="213265" y="216507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4" name="object 264"/>
          <p:cNvGrpSpPr/>
          <p:nvPr/>
        </p:nvGrpSpPr>
        <p:grpSpPr>
          <a:xfrm>
            <a:off x="12780528" y="6218271"/>
            <a:ext cx="223520" cy="278765"/>
            <a:chOff x="12780528" y="6218271"/>
            <a:chExt cx="223520" cy="278765"/>
          </a:xfrm>
        </p:grpSpPr>
        <p:sp>
          <p:nvSpPr>
            <p:cNvPr id="265" name="object 265"/>
            <p:cNvSpPr/>
            <p:nvPr/>
          </p:nvSpPr>
          <p:spPr>
            <a:xfrm>
              <a:off x="12783789" y="6221466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70" h="272414">
                  <a:moveTo>
                    <a:pt x="216859" y="271877"/>
                  </a:moveTo>
                  <a:lnTo>
                    <a:pt x="193354" y="271877"/>
                  </a:lnTo>
                  <a:lnTo>
                    <a:pt x="193354" y="0"/>
                  </a:lnTo>
                  <a:lnTo>
                    <a:pt x="216859" y="0"/>
                  </a:lnTo>
                  <a:lnTo>
                    <a:pt x="216859" y="271877"/>
                  </a:lnTo>
                  <a:close/>
                </a:path>
                <a:path w="217170" h="272414">
                  <a:moveTo>
                    <a:pt x="99319" y="36985"/>
                  </a:moveTo>
                  <a:lnTo>
                    <a:pt x="75600" y="36985"/>
                  </a:lnTo>
                  <a:lnTo>
                    <a:pt x="75600" y="3027"/>
                  </a:lnTo>
                  <a:lnTo>
                    <a:pt x="99319" y="3027"/>
                  </a:lnTo>
                  <a:lnTo>
                    <a:pt x="99319" y="36985"/>
                  </a:lnTo>
                  <a:close/>
                </a:path>
                <a:path w="217170" h="272414">
                  <a:moveTo>
                    <a:pt x="168786" y="56451"/>
                  </a:moveTo>
                  <a:lnTo>
                    <a:pt x="5712" y="56451"/>
                  </a:lnTo>
                  <a:lnTo>
                    <a:pt x="5712" y="36985"/>
                  </a:lnTo>
                  <a:lnTo>
                    <a:pt x="168786" y="36985"/>
                  </a:lnTo>
                  <a:lnTo>
                    <a:pt x="168786" y="56451"/>
                  </a:lnTo>
                  <a:close/>
                </a:path>
                <a:path w="217170" h="272414">
                  <a:moveTo>
                    <a:pt x="87464" y="173681"/>
                  </a:moveTo>
                  <a:lnTo>
                    <a:pt x="61605" y="170119"/>
                  </a:lnTo>
                  <a:lnTo>
                    <a:pt x="41483" y="159784"/>
                  </a:lnTo>
                  <a:lnTo>
                    <a:pt x="28469" y="143691"/>
                  </a:lnTo>
                  <a:lnTo>
                    <a:pt x="23933" y="122853"/>
                  </a:lnTo>
                  <a:lnTo>
                    <a:pt x="28469" y="101612"/>
                  </a:lnTo>
                  <a:lnTo>
                    <a:pt x="41483" y="85461"/>
                  </a:lnTo>
                  <a:lnTo>
                    <a:pt x="61605" y="75191"/>
                  </a:lnTo>
                  <a:lnTo>
                    <a:pt x="87464" y="71592"/>
                  </a:lnTo>
                  <a:lnTo>
                    <a:pt x="113420" y="75191"/>
                  </a:lnTo>
                  <a:lnTo>
                    <a:pt x="133579" y="85461"/>
                  </a:lnTo>
                  <a:lnTo>
                    <a:pt x="137589" y="90409"/>
                  </a:lnTo>
                  <a:lnTo>
                    <a:pt x="87464" y="90409"/>
                  </a:lnTo>
                  <a:lnTo>
                    <a:pt x="70583" y="92771"/>
                  </a:lnTo>
                  <a:lnTo>
                    <a:pt x="57415" y="99412"/>
                  </a:lnTo>
                  <a:lnTo>
                    <a:pt x="48894" y="109662"/>
                  </a:lnTo>
                  <a:lnTo>
                    <a:pt x="45953" y="122853"/>
                  </a:lnTo>
                  <a:lnTo>
                    <a:pt x="48894" y="135884"/>
                  </a:lnTo>
                  <a:lnTo>
                    <a:pt x="57415" y="145996"/>
                  </a:lnTo>
                  <a:lnTo>
                    <a:pt x="70583" y="152539"/>
                  </a:lnTo>
                  <a:lnTo>
                    <a:pt x="87464" y="154864"/>
                  </a:lnTo>
                  <a:lnTo>
                    <a:pt x="137581" y="154864"/>
                  </a:lnTo>
                  <a:lnTo>
                    <a:pt x="133579" y="159784"/>
                  </a:lnTo>
                  <a:lnTo>
                    <a:pt x="113420" y="170119"/>
                  </a:lnTo>
                  <a:lnTo>
                    <a:pt x="87464" y="173681"/>
                  </a:lnTo>
                  <a:close/>
                </a:path>
                <a:path w="217170" h="272414">
                  <a:moveTo>
                    <a:pt x="137581" y="154864"/>
                  </a:moveTo>
                  <a:lnTo>
                    <a:pt x="87464" y="154864"/>
                  </a:lnTo>
                  <a:lnTo>
                    <a:pt x="104315" y="152539"/>
                  </a:lnTo>
                  <a:lnTo>
                    <a:pt x="117432" y="145996"/>
                  </a:lnTo>
                  <a:lnTo>
                    <a:pt x="125943" y="135884"/>
                  </a:lnTo>
                  <a:lnTo>
                    <a:pt x="128974" y="122853"/>
                  </a:lnTo>
                  <a:lnTo>
                    <a:pt x="125943" y="109662"/>
                  </a:lnTo>
                  <a:lnTo>
                    <a:pt x="117432" y="99412"/>
                  </a:lnTo>
                  <a:lnTo>
                    <a:pt x="104315" y="92771"/>
                  </a:lnTo>
                  <a:lnTo>
                    <a:pt x="87464" y="90409"/>
                  </a:lnTo>
                  <a:lnTo>
                    <a:pt x="137589" y="90409"/>
                  </a:lnTo>
                  <a:lnTo>
                    <a:pt x="146670" y="101612"/>
                  </a:lnTo>
                  <a:lnTo>
                    <a:pt x="151424" y="122853"/>
                  </a:lnTo>
                  <a:lnTo>
                    <a:pt x="146670" y="143691"/>
                  </a:lnTo>
                  <a:lnTo>
                    <a:pt x="137581" y="154864"/>
                  </a:lnTo>
                  <a:close/>
                </a:path>
                <a:path w="217170" h="272414">
                  <a:moveTo>
                    <a:pt x="3603" y="218020"/>
                  </a:moveTo>
                  <a:lnTo>
                    <a:pt x="0" y="197473"/>
                  </a:lnTo>
                  <a:lnTo>
                    <a:pt x="40837" y="197321"/>
                  </a:lnTo>
                  <a:lnTo>
                    <a:pt x="85267" y="196418"/>
                  </a:lnTo>
                  <a:lnTo>
                    <a:pt x="131007" y="194097"/>
                  </a:lnTo>
                  <a:lnTo>
                    <a:pt x="175777" y="189686"/>
                  </a:lnTo>
                  <a:lnTo>
                    <a:pt x="177682" y="207422"/>
                  </a:lnTo>
                  <a:lnTo>
                    <a:pt x="132078" y="213397"/>
                  </a:lnTo>
                  <a:lnTo>
                    <a:pt x="86673" y="216615"/>
                  </a:lnTo>
                  <a:lnTo>
                    <a:pt x="43252" y="217885"/>
                  </a:lnTo>
                  <a:lnTo>
                    <a:pt x="3603" y="21802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2977144" y="6221466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29" h="272414">
                  <a:moveTo>
                    <a:pt x="0" y="271877"/>
                  </a:moveTo>
                  <a:lnTo>
                    <a:pt x="23504" y="271877"/>
                  </a:lnTo>
                  <a:lnTo>
                    <a:pt x="23504" y="0"/>
                  </a:lnTo>
                  <a:lnTo>
                    <a:pt x="0" y="0"/>
                  </a:lnTo>
                  <a:lnTo>
                    <a:pt x="0" y="271877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780528" y="6221237"/>
              <a:ext cx="184203" cy="221509"/>
            </a:xfrm>
            <a:prstGeom prst="rect">
              <a:avLst/>
            </a:prstGeom>
          </p:spPr>
        </p:pic>
      </p:grpSp>
      <p:grpSp>
        <p:nvGrpSpPr>
          <p:cNvPr id="268" name="object 268"/>
          <p:cNvGrpSpPr/>
          <p:nvPr/>
        </p:nvGrpSpPr>
        <p:grpSpPr>
          <a:xfrm>
            <a:off x="13049522" y="6218262"/>
            <a:ext cx="756920" cy="278765"/>
            <a:chOff x="13049522" y="6218262"/>
            <a:chExt cx="756920" cy="278765"/>
          </a:xfrm>
        </p:grpSpPr>
        <p:sp>
          <p:nvSpPr>
            <p:cNvPr id="269" name="object 269"/>
            <p:cNvSpPr/>
            <p:nvPr/>
          </p:nvSpPr>
          <p:spPr>
            <a:xfrm>
              <a:off x="13052753" y="6221466"/>
              <a:ext cx="236854" cy="271780"/>
            </a:xfrm>
            <a:custGeom>
              <a:avLst/>
              <a:gdLst/>
              <a:ahLst/>
              <a:cxnLst/>
              <a:rect l="l" t="t" r="r" b="b"/>
              <a:pathLst>
                <a:path w="236855" h="271779">
                  <a:moveTo>
                    <a:pt x="196743" y="160703"/>
                  </a:moveTo>
                  <a:lnTo>
                    <a:pt x="173238" y="160703"/>
                  </a:lnTo>
                  <a:lnTo>
                    <a:pt x="173238" y="0"/>
                  </a:lnTo>
                  <a:lnTo>
                    <a:pt x="196743" y="0"/>
                  </a:lnTo>
                  <a:lnTo>
                    <a:pt x="196743" y="68131"/>
                  </a:lnTo>
                  <a:lnTo>
                    <a:pt x="236769" y="68131"/>
                  </a:lnTo>
                  <a:lnTo>
                    <a:pt x="236769" y="88029"/>
                  </a:lnTo>
                  <a:lnTo>
                    <a:pt x="196743" y="88029"/>
                  </a:lnTo>
                  <a:lnTo>
                    <a:pt x="196743" y="160703"/>
                  </a:lnTo>
                  <a:close/>
                </a:path>
                <a:path w="236855" h="271779">
                  <a:moveTo>
                    <a:pt x="123047" y="137344"/>
                  </a:moveTo>
                  <a:lnTo>
                    <a:pt x="0" y="137344"/>
                  </a:lnTo>
                  <a:lnTo>
                    <a:pt x="0" y="20763"/>
                  </a:lnTo>
                  <a:lnTo>
                    <a:pt x="123047" y="20763"/>
                  </a:lnTo>
                  <a:lnTo>
                    <a:pt x="123047" y="40229"/>
                  </a:lnTo>
                  <a:lnTo>
                    <a:pt x="22878" y="40229"/>
                  </a:lnTo>
                  <a:lnTo>
                    <a:pt x="22878" y="117878"/>
                  </a:lnTo>
                  <a:lnTo>
                    <a:pt x="123047" y="117878"/>
                  </a:lnTo>
                  <a:lnTo>
                    <a:pt x="123047" y="137344"/>
                  </a:lnTo>
                  <a:close/>
                </a:path>
                <a:path w="236855" h="271779">
                  <a:moveTo>
                    <a:pt x="123047" y="117878"/>
                  </a:moveTo>
                  <a:lnTo>
                    <a:pt x="100177" y="117878"/>
                  </a:lnTo>
                  <a:lnTo>
                    <a:pt x="100177" y="40229"/>
                  </a:lnTo>
                  <a:lnTo>
                    <a:pt x="123047" y="40229"/>
                  </a:lnTo>
                  <a:lnTo>
                    <a:pt x="123047" y="117878"/>
                  </a:lnTo>
                  <a:close/>
                </a:path>
                <a:path w="236855" h="271779">
                  <a:moveTo>
                    <a:pt x="111397" y="271660"/>
                  </a:moveTo>
                  <a:lnTo>
                    <a:pt x="74636" y="268125"/>
                  </a:lnTo>
                  <a:lnTo>
                    <a:pt x="46830" y="258142"/>
                  </a:lnTo>
                  <a:lnTo>
                    <a:pt x="29229" y="242157"/>
                  </a:lnTo>
                  <a:lnTo>
                    <a:pt x="23084" y="220616"/>
                  </a:lnTo>
                  <a:lnTo>
                    <a:pt x="29229" y="199291"/>
                  </a:lnTo>
                  <a:lnTo>
                    <a:pt x="46830" y="183360"/>
                  </a:lnTo>
                  <a:lnTo>
                    <a:pt x="74636" y="173349"/>
                  </a:lnTo>
                  <a:lnTo>
                    <a:pt x="111397" y="169787"/>
                  </a:lnTo>
                  <a:lnTo>
                    <a:pt x="147969" y="173349"/>
                  </a:lnTo>
                  <a:lnTo>
                    <a:pt x="175567" y="183360"/>
                  </a:lnTo>
                  <a:lnTo>
                    <a:pt x="182253" y="189470"/>
                  </a:lnTo>
                  <a:lnTo>
                    <a:pt x="111397" y="189470"/>
                  </a:lnTo>
                  <a:lnTo>
                    <a:pt x="84266" y="191599"/>
                  </a:lnTo>
                  <a:lnTo>
                    <a:pt x="63826" y="197743"/>
                  </a:lnTo>
                  <a:lnTo>
                    <a:pt x="50973" y="207537"/>
                  </a:lnTo>
                  <a:lnTo>
                    <a:pt x="46597" y="220616"/>
                  </a:lnTo>
                  <a:lnTo>
                    <a:pt x="50973" y="233915"/>
                  </a:lnTo>
                  <a:lnTo>
                    <a:pt x="63826" y="243786"/>
                  </a:lnTo>
                  <a:lnTo>
                    <a:pt x="84266" y="249967"/>
                  </a:lnTo>
                  <a:lnTo>
                    <a:pt x="111397" y="252194"/>
                  </a:lnTo>
                  <a:lnTo>
                    <a:pt x="182054" y="252194"/>
                  </a:lnTo>
                  <a:lnTo>
                    <a:pt x="175567" y="258142"/>
                  </a:lnTo>
                  <a:lnTo>
                    <a:pt x="147969" y="268125"/>
                  </a:lnTo>
                  <a:lnTo>
                    <a:pt x="111397" y="271660"/>
                  </a:lnTo>
                  <a:close/>
                </a:path>
                <a:path w="236855" h="271779">
                  <a:moveTo>
                    <a:pt x="182054" y="252194"/>
                  </a:moveTo>
                  <a:lnTo>
                    <a:pt x="111397" y="252194"/>
                  </a:lnTo>
                  <a:lnTo>
                    <a:pt x="138501" y="249967"/>
                  </a:lnTo>
                  <a:lnTo>
                    <a:pt x="158893" y="243786"/>
                  </a:lnTo>
                  <a:lnTo>
                    <a:pt x="171739" y="233915"/>
                  </a:lnTo>
                  <a:lnTo>
                    <a:pt x="176207" y="220616"/>
                  </a:lnTo>
                  <a:lnTo>
                    <a:pt x="171739" y="207537"/>
                  </a:lnTo>
                  <a:lnTo>
                    <a:pt x="158893" y="197743"/>
                  </a:lnTo>
                  <a:lnTo>
                    <a:pt x="138501" y="191599"/>
                  </a:lnTo>
                  <a:lnTo>
                    <a:pt x="111397" y="189470"/>
                  </a:lnTo>
                  <a:lnTo>
                    <a:pt x="182253" y="189470"/>
                  </a:lnTo>
                  <a:lnTo>
                    <a:pt x="193001" y="199291"/>
                  </a:lnTo>
                  <a:lnTo>
                    <a:pt x="199076" y="220616"/>
                  </a:lnTo>
                  <a:lnTo>
                    <a:pt x="193001" y="242157"/>
                  </a:lnTo>
                  <a:lnTo>
                    <a:pt x="182054" y="2521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3052753" y="6221466"/>
              <a:ext cx="236854" cy="271780"/>
            </a:xfrm>
            <a:custGeom>
              <a:avLst/>
              <a:gdLst/>
              <a:ahLst/>
              <a:cxnLst/>
              <a:rect l="l" t="t" r="r" b="b"/>
              <a:pathLst>
                <a:path w="236855" h="271779">
                  <a:moveTo>
                    <a:pt x="196743" y="0"/>
                  </a:moveTo>
                  <a:lnTo>
                    <a:pt x="173238" y="0"/>
                  </a:lnTo>
                  <a:lnTo>
                    <a:pt x="173238" y="160703"/>
                  </a:lnTo>
                  <a:lnTo>
                    <a:pt x="196743" y="160703"/>
                  </a:lnTo>
                  <a:lnTo>
                    <a:pt x="196743" y="88029"/>
                  </a:lnTo>
                  <a:lnTo>
                    <a:pt x="236769" y="88029"/>
                  </a:lnTo>
                  <a:lnTo>
                    <a:pt x="236769" y="68131"/>
                  </a:lnTo>
                  <a:lnTo>
                    <a:pt x="196743" y="68131"/>
                  </a:lnTo>
                  <a:lnTo>
                    <a:pt x="196743" y="0"/>
                  </a:lnTo>
                  <a:close/>
                </a:path>
                <a:path w="236855" h="271779">
                  <a:moveTo>
                    <a:pt x="0" y="20763"/>
                  </a:moveTo>
                  <a:lnTo>
                    <a:pt x="0" y="137344"/>
                  </a:lnTo>
                  <a:lnTo>
                    <a:pt x="123047" y="137344"/>
                  </a:lnTo>
                  <a:lnTo>
                    <a:pt x="123047" y="20763"/>
                  </a:lnTo>
                  <a:lnTo>
                    <a:pt x="0" y="20763"/>
                  </a:lnTo>
                  <a:close/>
                </a:path>
                <a:path w="236855" h="271779">
                  <a:moveTo>
                    <a:pt x="22878" y="117878"/>
                  </a:moveTo>
                  <a:lnTo>
                    <a:pt x="22878" y="40229"/>
                  </a:lnTo>
                  <a:lnTo>
                    <a:pt x="100177" y="40229"/>
                  </a:lnTo>
                  <a:lnTo>
                    <a:pt x="100177" y="117878"/>
                  </a:lnTo>
                  <a:lnTo>
                    <a:pt x="22878" y="117878"/>
                  </a:lnTo>
                  <a:close/>
                </a:path>
                <a:path w="236855" h="271779">
                  <a:moveTo>
                    <a:pt x="111397" y="169787"/>
                  </a:moveTo>
                  <a:lnTo>
                    <a:pt x="74636" y="173349"/>
                  </a:lnTo>
                  <a:lnTo>
                    <a:pt x="46830" y="183360"/>
                  </a:lnTo>
                  <a:lnTo>
                    <a:pt x="29229" y="199291"/>
                  </a:lnTo>
                  <a:lnTo>
                    <a:pt x="23084" y="220616"/>
                  </a:lnTo>
                  <a:lnTo>
                    <a:pt x="29229" y="242157"/>
                  </a:lnTo>
                  <a:lnTo>
                    <a:pt x="46830" y="258142"/>
                  </a:lnTo>
                  <a:lnTo>
                    <a:pt x="74636" y="268125"/>
                  </a:lnTo>
                  <a:lnTo>
                    <a:pt x="111397" y="271660"/>
                  </a:lnTo>
                  <a:lnTo>
                    <a:pt x="147969" y="268125"/>
                  </a:lnTo>
                  <a:lnTo>
                    <a:pt x="175567" y="258142"/>
                  </a:lnTo>
                  <a:lnTo>
                    <a:pt x="193001" y="242157"/>
                  </a:lnTo>
                  <a:lnTo>
                    <a:pt x="199076" y="220616"/>
                  </a:lnTo>
                  <a:lnTo>
                    <a:pt x="193001" y="199291"/>
                  </a:lnTo>
                  <a:lnTo>
                    <a:pt x="175567" y="183360"/>
                  </a:lnTo>
                  <a:lnTo>
                    <a:pt x="147969" y="173349"/>
                  </a:lnTo>
                  <a:lnTo>
                    <a:pt x="111397" y="169787"/>
                  </a:lnTo>
                  <a:close/>
                </a:path>
                <a:path w="236855" h="271779">
                  <a:moveTo>
                    <a:pt x="111397" y="252194"/>
                  </a:moveTo>
                  <a:lnTo>
                    <a:pt x="84266" y="249967"/>
                  </a:lnTo>
                  <a:lnTo>
                    <a:pt x="63826" y="243786"/>
                  </a:lnTo>
                  <a:lnTo>
                    <a:pt x="50973" y="233915"/>
                  </a:lnTo>
                  <a:lnTo>
                    <a:pt x="46597" y="220616"/>
                  </a:lnTo>
                  <a:lnTo>
                    <a:pt x="50973" y="207537"/>
                  </a:lnTo>
                  <a:lnTo>
                    <a:pt x="63826" y="197743"/>
                  </a:lnTo>
                  <a:lnTo>
                    <a:pt x="84266" y="191599"/>
                  </a:lnTo>
                  <a:lnTo>
                    <a:pt x="111397" y="189470"/>
                  </a:lnTo>
                  <a:lnTo>
                    <a:pt x="138501" y="191599"/>
                  </a:lnTo>
                  <a:lnTo>
                    <a:pt x="158893" y="197743"/>
                  </a:lnTo>
                  <a:lnTo>
                    <a:pt x="171739" y="207537"/>
                  </a:lnTo>
                  <a:lnTo>
                    <a:pt x="176207" y="220616"/>
                  </a:lnTo>
                  <a:lnTo>
                    <a:pt x="171739" y="233915"/>
                  </a:lnTo>
                  <a:lnTo>
                    <a:pt x="158893" y="243786"/>
                  </a:lnTo>
                  <a:lnTo>
                    <a:pt x="138501" y="249967"/>
                  </a:lnTo>
                  <a:lnTo>
                    <a:pt x="111397" y="252194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3298857" y="6221466"/>
              <a:ext cx="252095" cy="272415"/>
            </a:xfrm>
            <a:custGeom>
              <a:avLst/>
              <a:gdLst/>
              <a:ahLst/>
              <a:cxnLst/>
              <a:rect l="l" t="t" r="r" b="b"/>
              <a:pathLst>
                <a:path w="252094" h="272414">
                  <a:moveTo>
                    <a:pt x="207543" y="271877"/>
                  </a:moveTo>
                  <a:lnTo>
                    <a:pt x="184244" y="271877"/>
                  </a:lnTo>
                  <a:lnTo>
                    <a:pt x="184244" y="0"/>
                  </a:lnTo>
                  <a:lnTo>
                    <a:pt x="207543" y="0"/>
                  </a:lnTo>
                  <a:lnTo>
                    <a:pt x="207543" y="112038"/>
                  </a:lnTo>
                  <a:lnTo>
                    <a:pt x="252012" y="112038"/>
                  </a:lnTo>
                  <a:lnTo>
                    <a:pt x="252012" y="132153"/>
                  </a:lnTo>
                  <a:lnTo>
                    <a:pt x="207543" y="132153"/>
                  </a:lnTo>
                  <a:lnTo>
                    <a:pt x="207543" y="271877"/>
                  </a:lnTo>
                  <a:close/>
                </a:path>
                <a:path w="252094" h="272414">
                  <a:moveTo>
                    <a:pt x="91907" y="43690"/>
                  </a:moveTo>
                  <a:lnTo>
                    <a:pt x="68403" y="43690"/>
                  </a:lnTo>
                  <a:lnTo>
                    <a:pt x="68403" y="3244"/>
                  </a:lnTo>
                  <a:lnTo>
                    <a:pt x="91907" y="3244"/>
                  </a:lnTo>
                  <a:lnTo>
                    <a:pt x="91907" y="43690"/>
                  </a:lnTo>
                  <a:close/>
                </a:path>
                <a:path w="252094" h="272414">
                  <a:moveTo>
                    <a:pt x="158406" y="63589"/>
                  </a:moveTo>
                  <a:lnTo>
                    <a:pt x="0" y="63589"/>
                  </a:lnTo>
                  <a:lnTo>
                    <a:pt x="0" y="43690"/>
                  </a:lnTo>
                  <a:lnTo>
                    <a:pt x="158406" y="43690"/>
                  </a:lnTo>
                  <a:lnTo>
                    <a:pt x="158406" y="63589"/>
                  </a:lnTo>
                  <a:close/>
                </a:path>
                <a:path w="252094" h="272414">
                  <a:moveTo>
                    <a:pt x="80472" y="210883"/>
                  </a:moveTo>
                  <a:lnTo>
                    <a:pt x="54258" y="206320"/>
                  </a:lnTo>
                  <a:lnTo>
                    <a:pt x="33562" y="193525"/>
                  </a:lnTo>
                  <a:lnTo>
                    <a:pt x="20014" y="173836"/>
                  </a:lnTo>
                  <a:lnTo>
                    <a:pt x="15243" y="148591"/>
                  </a:lnTo>
                  <a:lnTo>
                    <a:pt x="20014" y="123312"/>
                  </a:lnTo>
                  <a:lnTo>
                    <a:pt x="33562" y="103548"/>
                  </a:lnTo>
                  <a:lnTo>
                    <a:pt x="54258" y="90679"/>
                  </a:lnTo>
                  <a:lnTo>
                    <a:pt x="80472" y="86083"/>
                  </a:lnTo>
                  <a:lnTo>
                    <a:pt x="106536" y="90679"/>
                  </a:lnTo>
                  <a:lnTo>
                    <a:pt x="127141" y="103548"/>
                  </a:lnTo>
                  <a:lnTo>
                    <a:pt x="128962" y="106198"/>
                  </a:lnTo>
                  <a:lnTo>
                    <a:pt x="80472" y="106198"/>
                  </a:lnTo>
                  <a:lnTo>
                    <a:pt x="63302" y="109354"/>
                  </a:lnTo>
                  <a:lnTo>
                    <a:pt x="49708" y="118148"/>
                  </a:lnTo>
                  <a:lnTo>
                    <a:pt x="40801" y="131565"/>
                  </a:lnTo>
                  <a:lnTo>
                    <a:pt x="37692" y="148591"/>
                  </a:lnTo>
                  <a:lnTo>
                    <a:pt x="40801" y="165580"/>
                  </a:lnTo>
                  <a:lnTo>
                    <a:pt x="49708" y="178899"/>
                  </a:lnTo>
                  <a:lnTo>
                    <a:pt x="63302" y="187554"/>
                  </a:lnTo>
                  <a:lnTo>
                    <a:pt x="80472" y="190552"/>
                  </a:lnTo>
                  <a:lnTo>
                    <a:pt x="129192" y="190552"/>
                  </a:lnTo>
                  <a:lnTo>
                    <a:pt x="127141" y="193525"/>
                  </a:lnTo>
                  <a:lnTo>
                    <a:pt x="106536" y="206320"/>
                  </a:lnTo>
                  <a:lnTo>
                    <a:pt x="80472" y="210883"/>
                  </a:lnTo>
                  <a:close/>
                </a:path>
                <a:path w="252094" h="272414">
                  <a:moveTo>
                    <a:pt x="129192" y="190552"/>
                  </a:moveTo>
                  <a:lnTo>
                    <a:pt x="80472" y="190552"/>
                  </a:lnTo>
                  <a:lnTo>
                    <a:pt x="97491" y="187554"/>
                  </a:lnTo>
                  <a:lnTo>
                    <a:pt x="110995" y="178899"/>
                  </a:lnTo>
                  <a:lnTo>
                    <a:pt x="119932" y="165580"/>
                  </a:lnTo>
                  <a:lnTo>
                    <a:pt x="123252" y="148591"/>
                  </a:lnTo>
                  <a:lnTo>
                    <a:pt x="119932" y="131565"/>
                  </a:lnTo>
                  <a:lnTo>
                    <a:pt x="110995" y="118148"/>
                  </a:lnTo>
                  <a:lnTo>
                    <a:pt x="97491" y="109354"/>
                  </a:lnTo>
                  <a:lnTo>
                    <a:pt x="80472" y="106198"/>
                  </a:lnTo>
                  <a:lnTo>
                    <a:pt x="128962" y="106198"/>
                  </a:lnTo>
                  <a:lnTo>
                    <a:pt x="140720" y="123312"/>
                  </a:lnTo>
                  <a:lnTo>
                    <a:pt x="145702" y="148591"/>
                  </a:lnTo>
                  <a:lnTo>
                    <a:pt x="140720" y="173836"/>
                  </a:lnTo>
                  <a:lnTo>
                    <a:pt x="129192" y="19055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3483102" y="6221466"/>
              <a:ext cx="67945" cy="272415"/>
            </a:xfrm>
            <a:custGeom>
              <a:avLst/>
              <a:gdLst/>
              <a:ahLst/>
              <a:cxnLst/>
              <a:rect l="l" t="t" r="r" b="b"/>
              <a:pathLst>
                <a:path w="67944" h="272414">
                  <a:moveTo>
                    <a:pt x="23298" y="112038"/>
                  </a:moveTo>
                  <a:lnTo>
                    <a:pt x="23298" y="0"/>
                  </a:lnTo>
                  <a:lnTo>
                    <a:pt x="0" y="0"/>
                  </a:lnTo>
                  <a:lnTo>
                    <a:pt x="0" y="271877"/>
                  </a:lnTo>
                  <a:lnTo>
                    <a:pt x="23298" y="271877"/>
                  </a:lnTo>
                  <a:lnTo>
                    <a:pt x="23298" y="132153"/>
                  </a:lnTo>
                  <a:lnTo>
                    <a:pt x="67768" y="132153"/>
                  </a:lnTo>
                  <a:lnTo>
                    <a:pt x="67768" y="112038"/>
                  </a:lnTo>
                  <a:lnTo>
                    <a:pt x="23298" y="112038"/>
                  </a:lnTo>
                  <a:close/>
                </a:path>
              </a:pathLst>
            </a:custGeom>
            <a:ln w="639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295603" y="6221456"/>
              <a:ext cx="164914" cy="214123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13558914" y="6231750"/>
              <a:ext cx="243840" cy="255904"/>
            </a:xfrm>
            <a:custGeom>
              <a:avLst/>
              <a:gdLst/>
              <a:ahLst/>
              <a:cxnLst/>
              <a:rect l="l" t="t" r="r" b="b"/>
              <a:pathLst>
                <a:path w="243840" h="255904">
                  <a:moveTo>
                    <a:pt x="215595" y="71869"/>
                  </a:moveTo>
                  <a:lnTo>
                    <a:pt x="56756" y="71869"/>
                  </a:lnTo>
                  <a:lnTo>
                    <a:pt x="56756" y="0"/>
                  </a:lnTo>
                  <a:lnTo>
                    <a:pt x="33464" y="0"/>
                  </a:lnTo>
                  <a:lnTo>
                    <a:pt x="33464" y="71869"/>
                  </a:lnTo>
                  <a:lnTo>
                    <a:pt x="33464" y="91122"/>
                  </a:lnTo>
                  <a:lnTo>
                    <a:pt x="215595" y="91122"/>
                  </a:lnTo>
                  <a:lnTo>
                    <a:pt x="215595" y="71869"/>
                  </a:lnTo>
                  <a:close/>
                </a:path>
                <a:path w="243840" h="255904">
                  <a:moveTo>
                    <a:pt x="217297" y="234861"/>
                  </a:moveTo>
                  <a:lnTo>
                    <a:pt x="55067" y="234861"/>
                  </a:lnTo>
                  <a:lnTo>
                    <a:pt x="55067" y="175831"/>
                  </a:lnTo>
                  <a:lnTo>
                    <a:pt x="31775" y="175831"/>
                  </a:lnTo>
                  <a:lnTo>
                    <a:pt x="31775" y="234861"/>
                  </a:lnTo>
                  <a:lnTo>
                    <a:pt x="31775" y="255397"/>
                  </a:lnTo>
                  <a:lnTo>
                    <a:pt x="217297" y="255397"/>
                  </a:lnTo>
                  <a:lnTo>
                    <a:pt x="217297" y="234861"/>
                  </a:lnTo>
                  <a:close/>
                </a:path>
                <a:path w="243840" h="255904">
                  <a:moveTo>
                    <a:pt x="243763" y="128574"/>
                  </a:moveTo>
                  <a:lnTo>
                    <a:pt x="0" y="128574"/>
                  </a:lnTo>
                  <a:lnTo>
                    <a:pt x="0" y="148043"/>
                  </a:lnTo>
                  <a:lnTo>
                    <a:pt x="243763" y="148043"/>
                  </a:lnTo>
                  <a:lnTo>
                    <a:pt x="243763" y="12857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3558926" y="6231415"/>
              <a:ext cx="243840" cy="255270"/>
            </a:xfrm>
            <a:custGeom>
              <a:avLst/>
              <a:gdLst/>
              <a:ahLst/>
              <a:cxnLst/>
              <a:rect l="l" t="t" r="r" b="b"/>
              <a:pathLst>
                <a:path w="243840" h="255270">
                  <a:moveTo>
                    <a:pt x="56753" y="72457"/>
                  </a:moveTo>
                  <a:lnTo>
                    <a:pt x="56753" y="0"/>
                  </a:lnTo>
                  <a:lnTo>
                    <a:pt x="33464" y="0"/>
                  </a:lnTo>
                  <a:lnTo>
                    <a:pt x="33464" y="91924"/>
                  </a:lnTo>
                  <a:lnTo>
                    <a:pt x="215589" y="91924"/>
                  </a:lnTo>
                  <a:lnTo>
                    <a:pt x="215589" y="72457"/>
                  </a:lnTo>
                  <a:lnTo>
                    <a:pt x="56753" y="72457"/>
                  </a:lnTo>
                  <a:close/>
                </a:path>
                <a:path w="243840" h="255270">
                  <a:moveTo>
                    <a:pt x="0" y="148375"/>
                  </a:moveTo>
                  <a:lnTo>
                    <a:pt x="243761" y="148375"/>
                  </a:lnTo>
                  <a:lnTo>
                    <a:pt x="243761" y="128909"/>
                  </a:lnTo>
                  <a:lnTo>
                    <a:pt x="0" y="128909"/>
                  </a:lnTo>
                  <a:lnTo>
                    <a:pt x="0" y="148375"/>
                  </a:lnTo>
                  <a:close/>
                </a:path>
                <a:path w="243840" h="255270">
                  <a:moveTo>
                    <a:pt x="31765" y="176060"/>
                  </a:moveTo>
                  <a:lnTo>
                    <a:pt x="31765" y="255223"/>
                  </a:lnTo>
                  <a:lnTo>
                    <a:pt x="217288" y="255223"/>
                  </a:lnTo>
                  <a:lnTo>
                    <a:pt x="217288" y="235324"/>
                  </a:lnTo>
                  <a:lnTo>
                    <a:pt x="55064" y="235324"/>
                  </a:lnTo>
                  <a:lnTo>
                    <a:pt x="55064" y="176060"/>
                  </a:lnTo>
                  <a:lnTo>
                    <a:pt x="31765" y="176060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" name="object 276"/>
          <p:cNvGrpSpPr/>
          <p:nvPr/>
        </p:nvGrpSpPr>
        <p:grpSpPr>
          <a:xfrm>
            <a:off x="13886409" y="6216911"/>
            <a:ext cx="492759" cy="280035"/>
            <a:chOff x="13886409" y="6216911"/>
            <a:chExt cx="492759" cy="280035"/>
          </a:xfrm>
        </p:grpSpPr>
        <p:sp>
          <p:nvSpPr>
            <p:cNvPr id="277" name="object 277"/>
            <p:cNvSpPr/>
            <p:nvPr/>
          </p:nvSpPr>
          <p:spPr>
            <a:xfrm>
              <a:off x="13889666" y="6220168"/>
              <a:ext cx="247650" cy="273685"/>
            </a:xfrm>
            <a:custGeom>
              <a:avLst/>
              <a:gdLst/>
              <a:ahLst/>
              <a:cxnLst/>
              <a:rect l="l" t="t" r="r" b="b"/>
              <a:pathLst>
                <a:path w="247650" h="273685">
                  <a:moveTo>
                    <a:pt x="91067" y="30496"/>
                  </a:moveTo>
                  <a:lnTo>
                    <a:pt x="67768" y="30496"/>
                  </a:lnTo>
                  <a:lnTo>
                    <a:pt x="67768" y="0"/>
                  </a:lnTo>
                  <a:lnTo>
                    <a:pt x="91067" y="0"/>
                  </a:lnTo>
                  <a:lnTo>
                    <a:pt x="91067" y="30496"/>
                  </a:lnTo>
                  <a:close/>
                </a:path>
                <a:path w="247650" h="273685">
                  <a:moveTo>
                    <a:pt x="158621" y="49962"/>
                  </a:moveTo>
                  <a:lnTo>
                    <a:pt x="0" y="49962"/>
                  </a:lnTo>
                  <a:lnTo>
                    <a:pt x="0" y="30496"/>
                  </a:lnTo>
                  <a:lnTo>
                    <a:pt x="158621" y="30496"/>
                  </a:lnTo>
                  <a:lnTo>
                    <a:pt x="158621" y="49962"/>
                  </a:lnTo>
                  <a:close/>
                </a:path>
                <a:path w="247650" h="273685">
                  <a:moveTo>
                    <a:pt x="207543" y="171085"/>
                  </a:moveTo>
                  <a:lnTo>
                    <a:pt x="184039" y="171085"/>
                  </a:lnTo>
                  <a:lnTo>
                    <a:pt x="184039" y="1297"/>
                  </a:lnTo>
                  <a:lnTo>
                    <a:pt x="207543" y="1297"/>
                  </a:lnTo>
                  <a:lnTo>
                    <a:pt x="207543" y="76782"/>
                  </a:lnTo>
                  <a:lnTo>
                    <a:pt x="247569" y="76782"/>
                  </a:lnTo>
                  <a:lnTo>
                    <a:pt x="247569" y="96897"/>
                  </a:lnTo>
                  <a:lnTo>
                    <a:pt x="207543" y="96897"/>
                  </a:lnTo>
                  <a:lnTo>
                    <a:pt x="207543" y="171085"/>
                  </a:lnTo>
                  <a:close/>
                </a:path>
                <a:path w="247650" h="273685">
                  <a:moveTo>
                    <a:pt x="79417" y="162217"/>
                  </a:moveTo>
                  <a:lnTo>
                    <a:pt x="53101" y="158746"/>
                  </a:lnTo>
                  <a:lnTo>
                    <a:pt x="32801" y="148888"/>
                  </a:lnTo>
                  <a:lnTo>
                    <a:pt x="19767" y="133474"/>
                  </a:lnTo>
                  <a:lnTo>
                    <a:pt x="15252" y="113336"/>
                  </a:lnTo>
                  <a:lnTo>
                    <a:pt x="19767" y="93102"/>
                  </a:lnTo>
                  <a:lnTo>
                    <a:pt x="32801" y="77674"/>
                  </a:lnTo>
                  <a:lnTo>
                    <a:pt x="53101" y="67803"/>
                  </a:lnTo>
                  <a:lnTo>
                    <a:pt x="79417" y="64237"/>
                  </a:lnTo>
                  <a:lnTo>
                    <a:pt x="105464" y="67803"/>
                  </a:lnTo>
                  <a:lnTo>
                    <a:pt x="125613" y="77674"/>
                  </a:lnTo>
                  <a:lnTo>
                    <a:pt x="129978" y="82838"/>
                  </a:lnTo>
                  <a:lnTo>
                    <a:pt x="79417" y="82838"/>
                  </a:lnTo>
                  <a:lnTo>
                    <a:pt x="62237" y="85110"/>
                  </a:lnTo>
                  <a:lnTo>
                    <a:pt x="49028" y="91274"/>
                  </a:lnTo>
                  <a:lnTo>
                    <a:pt x="40585" y="100845"/>
                  </a:lnTo>
                  <a:lnTo>
                    <a:pt x="37702" y="113336"/>
                  </a:lnTo>
                  <a:lnTo>
                    <a:pt x="40585" y="125664"/>
                  </a:lnTo>
                  <a:lnTo>
                    <a:pt x="49028" y="135073"/>
                  </a:lnTo>
                  <a:lnTo>
                    <a:pt x="62237" y="141075"/>
                  </a:lnTo>
                  <a:lnTo>
                    <a:pt x="79417" y="143183"/>
                  </a:lnTo>
                  <a:lnTo>
                    <a:pt x="130439" y="143183"/>
                  </a:lnTo>
                  <a:lnTo>
                    <a:pt x="125613" y="148888"/>
                  </a:lnTo>
                  <a:lnTo>
                    <a:pt x="105464" y="158746"/>
                  </a:lnTo>
                  <a:lnTo>
                    <a:pt x="79417" y="162217"/>
                  </a:lnTo>
                  <a:close/>
                </a:path>
                <a:path w="247650" h="273685">
                  <a:moveTo>
                    <a:pt x="130439" y="143183"/>
                  </a:moveTo>
                  <a:lnTo>
                    <a:pt x="79417" y="143183"/>
                  </a:lnTo>
                  <a:lnTo>
                    <a:pt x="96362" y="141075"/>
                  </a:lnTo>
                  <a:lnTo>
                    <a:pt x="109493" y="135073"/>
                  </a:lnTo>
                  <a:lnTo>
                    <a:pt x="118018" y="125664"/>
                  </a:lnTo>
                  <a:lnTo>
                    <a:pt x="121143" y="113336"/>
                  </a:lnTo>
                  <a:lnTo>
                    <a:pt x="118018" y="100845"/>
                  </a:lnTo>
                  <a:lnTo>
                    <a:pt x="109493" y="91274"/>
                  </a:lnTo>
                  <a:lnTo>
                    <a:pt x="96362" y="85110"/>
                  </a:lnTo>
                  <a:lnTo>
                    <a:pt x="79417" y="82838"/>
                  </a:lnTo>
                  <a:lnTo>
                    <a:pt x="129978" y="82838"/>
                  </a:lnTo>
                  <a:lnTo>
                    <a:pt x="138654" y="93102"/>
                  </a:lnTo>
                  <a:lnTo>
                    <a:pt x="143377" y="113336"/>
                  </a:lnTo>
                  <a:lnTo>
                    <a:pt x="138654" y="133474"/>
                  </a:lnTo>
                  <a:lnTo>
                    <a:pt x="130439" y="143183"/>
                  </a:lnTo>
                  <a:close/>
                </a:path>
                <a:path w="247650" h="273685">
                  <a:moveTo>
                    <a:pt x="207543" y="273174"/>
                  </a:moveTo>
                  <a:lnTo>
                    <a:pt x="184039" y="273174"/>
                  </a:lnTo>
                  <a:lnTo>
                    <a:pt x="184039" y="205908"/>
                  </a:lnTo>
                  <a:lnTo>
                    <a:pt x="33249" y="205908"/>
                  </a:lnTo>
                  <a:lnTo>
                    <a:pt x="33249" y="186225"/>
                  </a:lnTo>
                  <a:lnTo>
                    <a:pt x="207543" y="186225"/>
                  </a:lnTo>
                  <a:lnTo>
                    <a:pt x="207543" y="27317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886409" y="6216911"/>
              <a:ext cx="254029" cy="279680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4148259" y="6221682"/>
              <a:ext cx="227329" cy="271145"/>
            </a:xfrm>
            <a:custGeom>
              <a:avLst/>
              <a:gdLst/>
              <a:ahLst/>
              <a:cxnLst/>
              <a:rect l="l" t="t" r="r" b="b"/>
              <a:pathLst>
                <a:path w="227330" h="271145">
                  <a:moveTo>
                    <a:pt x="225754" y="73106"/>
                  </a:moveTo>
                  <a:lnTo>
                    <a:pt x="203520" y="73106"/>
                  </a:lnTo>
                  <a:lnTo>
                    <a:pt x="203520" y="0"/>
                  </a:lnTo>
                  <a:lnTo>
                    <a:pt x="225754" y="0"/>
                  </a:lnTo>
                  <a:lnTo>
                    <a:pt x="225754" y="73106"/>
                  </a:lnTo>
                  <a:close/>
                </a:path>
                <a:path w="227330" h="271145">
                  <a:moveTo>
                    <a:pt x="167936" y="159189"/>
                  </a:moveTo>
                  <a:lnTo>
                    <a:pt x="145916" y="159189"/>
                  </a:lnTo>
                  <a:lnTo>
                    <a:pt x="145916" y="5190"/>
                  </a:lnTo>
                  <a:lnTo>
                    <a:pt x="167936" y="5190"/>
                  </a:lnTo>
                  <a:lnTo>
                    <a:pt x="167936" y="73106"/>
                  </a:lnTo>
                  <a:lnTo>
                    <a:pt x="225754" y="73106"/>
                  </a:lnTo>
                  <a:lnTo>
                    <a:pt x="225754" y="93004"/>
                  </a:lnTo>
                  <a:lnTo>
                    <a:pt x="167936" y="93004"/>
                  </a:lnTo>
                  <a:lnTo>
                    <a:pt x="167936" y="159189"/>
                  </a:lnTo>
                  <a:close/>
                </a:path>
                <a:path w="227330" h="271145">
                  <a:moveTo>
                    <a:pt x="225754" y="167840"/>
                  </a:moveTo>
                  <a:lnTo>
                    <a:pt x="203520" y="167840"/>
                  </a:lnTo>
                  <a:lnTo>
                    <a:pt x="203520" y="93004"/>
                  </a:lnTo>
                  <a:lnTo>
                    <a:pt x="225754" y="93004"/>
                  </a:lnTo>
                  <a:lnTo>
                    <a:pt x="225754" y="167840"/>
                  </a:lnTo>
                  <a:close/>
                </a:path>
                <a:path w="227330" h="271145">
                  <a:moveTo>
                    <a:pt x="12918" y="153565"/>
                  </a:moveTo>
                  <a:lnTo>
                    <a:pt x="0" y="134965"/>
                  </a:lnTo>
                  <a:lnTo>
                    <a:pt x="23666" y="119889"/>
                  </a:lnTo>
                  <a:lnTo>
                    <a:pt x="41456" y="99844"/>
                  </a:lnTo>
                  <a:lnTo>
                    <a:pt x="52656" y="77083"/>
                  </a:lnTo>
                  <a:lnTo>
                    <a:pt x="56548" y="53855"/>
                  </a:lnTo>
                  <a:lnTo>
                    <a:pt x="56548" y="16870"/>
                  </a:lnTo>
                  <a:lnTo>
                    <a:pt x="79203" y="16870"/>
                  </a:lnTo>
                  <a:lnTo>
                    <a:pt x="79203" y="53855"/>
                  </a:lnTo>
                  <a:lnTo>
                    <a:pt x="82949" y="76204"/>
                  </a:lnTo>
                  <a:lnTo>
                    <a:pt x="91560" y="92788"/>
                  </a:lnTo>
                  <a:lnTo>
                    <a:pt x="67983" y="92788"/>
                  </a:lnTo>
                  <a:lnTo>
                    <a:pt x="58960" y="111637"/>
                  </a:lnTo>
                  <a:lnTo>
                    <a:pt x="46643" y="128570"/>
                  </a:lnTo>
                  <a:lnTo>
                    <a:pt x="31229" y="142807"/>
                  </a:lnTo>
                  <a:lnTo>
                    <a:pt x="12918" y="153565"/>
                  </a:lnTo>
                  <a:close/>
                </a:path>
                <a:path w="227330" h="271145">
                  <a:moveTo>
                    <a:pt x="121563" y="145996"/>
                  </a:moveTo>
                  <a:lnTo>
                    <a:pt x="103736" y="136739"/>
                  </a:lnTo>
                  <a:lnTo>
                    <a:pt x="88776" y="124421"/>
                  </a:lnTo>
                  <a:lnTo>
                    <a:pt x="76815" y="109588"/>
                  </a:lnTo>
                  <a:lnTo>
                    <a:pt x="67983" y="92788"/>
                  </a:lnTo>
                  <a:lnTo>
                    <a:pt x="91560" y="92788"/>
                  </a:lnTo>
                  <a:lnTo>
                    <a:pt x="93763" y="97033"/>
                  </a:lnTo>
                  <a:lnTo>
                    <a:pt x="111010" y="114657"/>
                  </a:lnTo>
                  <a:lnTo>
                    <a:pt x="134052" y="127394"/>
                  </a:lnTo>
                  <a:lnTo>
                    <a:pt x="121563" y="145996"/>
                  </a:lnTo>
                  <a:close/>
                </a:path>
                <a:path w="227330" h="271145">
                  <a:moveTo>
                    <a:pt x="137870" y="271011"/>
                  </a:moveTo>
                  <a:lnTo>
                    <a:pt x="100465" y="267730"/>
                  </a:lnTo>
                  <a:lnTo>
                    <a:pt x="72294" y="258223"/>
                  </a:lnTo>
                  <a:lnTo>
                    <a:pt x="54567" y="242998"/>
                  </a:lnTo>
                  <a:lnTo>
                    <a:pt x="48492" y="222563"/>
                  </a:lnTo>
                  <a:lnTo>
                    <a:pt x="54567" y="202001"/>
                  </a:lnTo>
                  <a:lnTo>
                    <a:pt x="72294" y="186712"/>
                  </a:lnTo>
                  <a:lnTo>
                    <a:pt x="100465" y="177182"/>
                  </a:lnTo>
                  <a:lnTo>
                    <a:pt x="137870" y="173897"/>
                  </a:lnTo>
                  <a:lnTo>
                    <a:pt x="175064" y="177182"/>
                  </a:lnTo>
                  <a:lnTo>
                    <a:pt x="203203" y="186712"/>
                  </a:lnTo>
                  <a:lnTo>
                    <a:pt x="209945" y="192498"/>
                  </a:lnTo>
                  <a:lnTo>
                    <a:pt x="137870" y="192498"/>
                  </a:lnTo>
                  <a:lnTo>
                    <a:pt x="110271" y="194550"/>
                  </a:lnTo>
                  <a:lnTo>
                    <a:pt x="89422" y="200474"/>
                  </a:lnTo>
                  <a:lnTo>
                    <a:pt x="76277" y="209926"/>
                  </a:lnTo>
                  <a:lnTo>
                    <a:pt x="71791" y="222563"/>
                  </a:lnTo>
                  <a:lnTo>
                    <a:pt x="76277" y="235070"/>
                  </a:lnTo>
                  <a:lnTo>
                    <a:pt x="89422" y="244435"/>
                  </a:lnTo>
                  <a:lnTo>
                    <a:pt x="110271" y="250271"/>
                  </a:lnTo>
                  <a:lnTo>
                    <a:pt x="137870" y="252194"/>
                  </a:lnTo>
                  <a:lnTo>
                    <a:pt x="210258" y="252194"/>
                  </a:lnTo>
                  <a:lnTo>
                    <a:pt x="203203" y="258223"/>
                  </a:lnTo>
                  <a:lnTo>
                    <a:pt x="175064" y="267730"/>
                  </a:lnTo>
                  <a:lnTo>
                    <a:pt x="137870" y="271011"/>
                  </a:lnTo>
                  <a:close/>
                </a:path>
                <a:path w="227330" h="271145">
                  <a:moveTo>
                    <a:pt x="210258" y="252194"/>
                  </a:moveTo>
                  <a:lnTo>
                    <a:pt x="137870" y="252194"/>
                  </a:lnTo>
                  <a:lnTo>
                    <a:pt x="165228" y="250271"/>
                  </a:lnTo>
                  <a:lnTo>
                    <a:pt x="185995" y="244435"/>
                  </a:lnTo>
                  <a:lnTo>
                    <a:pt x="199217" y="235070"/>
                  </a:lnTo>
                  <a:lnTo>
                    <a:pt x="203940" y="222563"/>
                  </a:lnTo>
                  <a:lnTo>
                    <a:pt x="199217" y="209926"/>
                  </a:lnTo>
                  <a:lnTo>
                    <a:pt x="185995" y="200474"/>
                  </a:lnTo>
                  <a:lnTo>
                    <a:pt x="165228" y="194550"/>
                  </a:lnTo>
                  <a:lnTo>
                    <a:pt x="137870" y="192498"/>
                  </a:lnTo>
                  <a:lnTo>
                    <a:pt x="209945" y="192498"/>
                  </a:lnTo>
                  <a:lnTo>
                    <a:pt x="221018" y="202001"/>
                  </a:lnTo>
                  <a:lnTo>
                    <a:pt x="227239" y="222563"/>
                  </a:lnTo>
                  <a:lnTo>
                    <a:pt x="221018" y="242998"/>
                  </a:lnTo>
                  <a:lnTo>
                    <a:pt x="210258" y="2521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145031" y="6218475"/>
              <a:ext cx="233714" cy="277466"/>
            </a:xfrm>
            <a:prstGeom prst="rect">
              <a:avLst/>
            </a:prstGeom>
          </p:spPr>
        </p:pic>
      </p:grpSp>
      <p:grpSp>
        <p:nvGrpSpPr>
          <p:cNvPr id="281" name="object 281"/>
          <p:cNvGrpSpPr/>
          <p:nvPr/>
        </p:nvGrpSpPr>
        <p:grpSpPr>
          <a:xfrm>
            <a:off x="14403796" y="6218271"/>
            <a:ext cx="483870" cy="278765"/>
            <a:chOff x="14403796" y="6218271"/>
            <a:chExt cx="483870" cy="278765"/>
          </a:xfrm>
        </p:grpSpPr>
        <p:sp>
          <p:nvSpPr>
            <p:cNvPr id="282" name="object 282"/>
            <p:cNvSpPr/>
            <p:nvPr/>
          </p:nvSpPr>
          <p:spPr>
            <a:xfrm>
              <a:off x="14407058" y="6230467"/>
              <a:ext cx="243204" cy="259715"/>
            </a:xfrm>
            <a:custGeom>
              <a:avLst/>
              <a:gdLst/>
              <a:ahLst/>
              <a:cxnLst/>
              <a:rect l="l" t="t" r="r" b="b"/>
              <a:pathLst>
                <a:path w="243205" h="259714">
                  <a:moveTo>
                    <a:pt x="213893" y="62890"/>
                  </a:moveTo>
                  <a:lnTo>
                    <a:pt x="55905" y="62890"/>
                  </a:lnTo>
                  <a:lnTo>
                    <a:pt x="55905" y="19253"/>
                  </a:lnTo>
                  <a:lnTo>
                    <a:pt x="211137" y="19253"/>
                  </a:lnTo>
                  <a:lnTo>
                    <a:pt x="211137" y="0"/>
                  </a:lnTo>
                  <a:lnTo>
                    <a:pt x="32397" y="0"/>
                  </a:lnTo>
                  <a:lnTo>
                    <a:pt x="32397" y="19253"/>
                  </a:lnTo>
                  <a:lnTo>
                    <a:pt x="32397" y="62890"/>
                  </a:lnTo>
                  <a:lnTo>
                    <a:pt x="32397" y="83426"/>
                  </a:lnTo>
                  <a:lnTo>
                    <a:pt x="213893" y="83426"/>
                  </a:lnTo>
                  <a:lnTo>
                    <a:pt x="213893" y="62890"/>
                  </a:lnTo>
                  <a:close/>
                </a:path>
                <a:path w="243205" h="259714">
                  <a:moveTo>
                    <a:pt x="219405" y="239991"/>
                  </a:moveTo>
                  <a:lnTo>
                    <a:pt x="53149" y="239991"/>
                  </a:lnTo>
                  <a:lnTo>
                    <a:pt x="53149" y="211759"/>
                  </a:lnTo>
                  <a:lnTo>
                    <a:pt x="211353" y="211759"/>
                  </a:lnTo>
                  <a:lnTo>
                    <a:pt x="211353" y="193789"/>
                  </a:lnTo>
                  <a:lnTo>
                    <a:pt x="211353" y="168122"/>
                  </a:lnTo>
                  <a:lnTo>
                    <a:pt x="211353" y="148869"/>
                  </a:lnTo>
                  <a:lnTo>
                    <a:pt x="29438" y="148869"/>
                  </a:lnTo>
                  <a:lnTo>
                    <a:pt x="29438" y="168122"/>
                  </a:lnTo>
                  <a:lnTo>
                    <a:pt x="188264" y="168122"/>
                  </a:lnTo>
                  <a:lnTo>
                    <a:pt x="188264" y="193789"/>
                  </a:lnTo>
                  <a:lnTo>
                    <a:pt x="30073" y="193789"/>
                  </a:lnTo>
                  <a:lnTo>
                    <a:pt x="30073" y="211759"/>
                  </a:lnTo>
                  <a:lnTo>
                    <a:pt x="30073" y="239991"/>
                  </a:lnTo>
                  <a:lnTo>
                    <a:pt x="30073" y="259245"/>
                  </a:lnTo>
                  <a:lnTo>
                    <a:pt x="219405" y="259245"/>
                  </a:lnTo>
                  <a:lnTo>
                    <a:pt x="219405" y="239991"/>
                  </a:lnTo>
                  <a:close/>
                </a:path>
                <a:path w="243205" h="259714">
                  <a:moveTo>
                    <a:pt x="242900" y="105206"/>
                  </a:moveTo>
                  <a:lnTo>
                    <a:pt x="0" y="105206"/>
                  </a:lnTo>
                  <a:lnTo>
                    <a:pt x="0" y="124675"/>
                  </a:lnTo>
                  <a:lnTo>
                    <a:pt x="242900" y="124675"/>
                  </a:lnTo>
                  <a:lnTo>
                    <a:pt x="242900" y="10520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4407058" y="6230766"/>
              <a:ext cx="243204" cy="259715"/>
            </a:xfrm>
            <a:custGeom>
              <a:avLst/>
              <a:gdLst/>
              <a:ahLst/>
              <a:cxnLst/>
              <a:rect l="l" t="t" r="r" b="b"/>
              <a:pathLst>
                <a:path w="243205" h="259714">
                  <a:moveTo>
                    <a:pt x="55913" y="62940"/>
                  </a:moveTo>
                  <a:lnTo>
                    <a:pt x="55913" y="19466"/>
                  </a:lnTo>
                  <a:lnTo>
                    <a:pt x="211146" y="19466"/>
                  </a:lnTo>
                  <a:lnTo>
                    <a:pt x="211146" y="0"/>
                  </a:lnTo>
                  <a:lnTo>
                    <a:pt x="32409" y="0"/>
                  </a:lnTo>
                  <a:lnTo>
                    <a:pt x="32409" y="82622"/>
                  </a:lnTo>
                  <a:lnTo>
                    <a:pt x="213900" y="82622"/>
                  </a:lnTo>
                  <a:lnTo>
                    <a:pt x="213900" y="62940"/>
                  </a:lnTo>
                  <a:lnTo>
                    <a:pt x="55913" y="62940"/>
                  </a:lnTo>
                  <a:close/>
                </a:path>
                <a:path w="243205" h="259714">
                  <a:moveTo>
                    <a:pt x="0" y="124367"/>
                  </a:moveTo>
                  <a:lnTo>
                    <a:pt x="242911" y="124367"/>
                  </a:lnTo>
                  <a:lnTo>
                    <a:pt x="242911" y="104900"/>
                  </a:lnTo>
                  <a:lnTo>
                    <a:pt x="0" y="104900"/>
                  </a:lnTo>
                  <a:lnTo>
                    <a:pt x="0" y="124367"/>
                  </a:lnTo>
                  <a:close/>
                </a:path>
                <a:path w="243205" h="259714">
                  <a:moveTo>
                    <a:pt x="211361" y="211748"/>
                  </a:moveTo>
                  <a:lnTo>
                    <a:pt x="211361" y="148591"/>
                  </a:lnTo>
                  <a:lnTo>
                    <a:pt x="29441" y="148591"/>
                  </a:lnTo>
                  <a:lnTo>
                    <a:pt x="29441" y="167409"/>
                  </a:lnTo>
                  <a:lnTo>
                    <a:pt x="188276" y="167409"/>
                  </a:lnTo>
                  <a:lnTo>
                    <a:pt x="188276" y="193580"/>
                  </a:lnTo>
                  <a:lnTo>
                    <a:pt x="30075" y="193580"/>
                  </a:lnTo>
                  <a:lnTo>
                    <a:pt x="30075" y="259332"/>
                  </a:lnTo>
                  <a:lnTo>
                    <a:pt x="219407" y="259332"/>
                  </a:lnTo>
                  <a:lnTo>
                    <a:pt x="219407" y="239866"/>
                  </a:lnTo>
                  <a:lnTo>
                    <a:pt x="53159" y="239866"/>
                  </a:lnTo>
                  <a:lnTo>
                    <a:pt x="53159" y="211748"/>
                  </a:lnTo>
                  <a:lnTo>
                    <a:pt x="211361" y="211748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4667544" y="6221466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69" h="272414">
                  <a:moveTo>
                    <a:pt x="216881" y="272310"/>
                  </a:moveTo>
                  <a:lnTo>
                    <a:pt x="193367" y="272310"/>
                  </a:lnTo>
                  <a:lnTo>
                    <a:pt x="193367" y="0"/>
                  </a:lnTo>
                  <a:lnTo>
                    <a:pt x="216881" y="0"/>
                  </a:lnTo>
                  <a:lnTo>
                    <a:pt x="216881" y="272310"/>
                  </a:lnTo>
                  <a:close/>
                </a:path>
                <a:path w="217169" h="272414">
                  <a:moveTo>
                    <a:pt x="85572" y="147510"/>
                  </a:moveTo>
                  <a:lnTo>
                    <a:pt x="56635" y="142863"/>
                  </a:lnTo>
                  <a:lnTo>
                    <a:pt x="33872" y="129801"/>
                  </a:lnTo>
                  <a:lnTo>
                    <a:pt x="19011" y="109642"/>
                  </a:lnTo>
                  <a:lnTo>
                    <a:pt x="13780" y="83704"/>
                  </a:lnTo>
                  <a:lnTo>
                    <a:pt x="19011" y="57766"/>
                  </a:lnTo>
                  <a:lnTo>
                    <a:pt x="33872" y="37607"/>
                  </a:lnTo>
                  <a:lnTo>
                    <a:pt x="56635" y="24545"/>
                  </a:lnTo>
                  <a:lnTo>
                    <a:pt x="85572" y="19898"/>
                  </a:lnTo>
                  <a:lnTo>
                    <a:pt x="114450" y="24545"/>
                  </a:lnTo>
                  <a:lnTo>
                    <a:pt x="137115" y="37607"/>
                  </a:lnTo>
                  <a:lnTo>
                    <a:pt x="139523" y="40878"/>
                  </a:lnTo>
                  <a:lnTo>
                    <a:pt x="85572" y="40878"/>
                  </a:lnTo>
                  <a:lnTo>
                    <a:pt x="65960" y="44011"/>
                  </a:lnTo>
                  <a:lnTo>
                    <a:pt x="50497" y="52801"/>
                  </a:lnTo>
                  <a:lnTo>
                    <a:pt x="40394" y="66336"/>
                  </a:lnTo>
                  <a:lnTo>
                    <a:pt x="36865" y="83704"/>
                  </a:lnTo>
                  <a:lnTo>
                    <a:pt x="40394" y="101072"/>
                  </a:lnTo>
                  <a:lnTo>
                    <a:pt x="50497" y="114607"/>
                  </a:lnTo>
                  <a:lnTo>
                    <a:pt x="65960" y="123397"/>
                  </a:lnTo>
                  <a:lnTo>
                    <a:pt x="85572" y="126530"/>
                  </a:lnTo>
                  <a:lnTo>
                    <a:pt x="139523" y="126530"/>
                  </a:lnTo>
                  <a:lnTo>
                    <a:pt x="137115" y="129801"/>
                  </a:lnTo>
                  <a:lnTo>
                    <a:pt x="114450" y="142863"/>
                  </a:lnTo>
                  <a:lnTo>
                    <a:pt x="85572" y="147510"/>
                  </a:lnTo>
                  <a:close/>
                </a:path>
                <a:path w="217169" h="272414">
                  <a:moveTo>
                    <a:pt x="139523" y="126530"/>
                  </a:moveTo>
                  <a:lnTo>
                    <a:pt x="85572" y="126530"/>
                  </a:lnTo>
                  <a:lnTo>
                    <a:pt x="105067" y="123397"/>
                  </a:lnTo>
                  <a:lnTo>
                    <a:pt x="120490" y="114607"/>
                  </a:lnTo>
                  <a:lnTo>
                    <a:pt x="130631" y="101072"/>
                  </a:lnTo>
                  <a:lnTo>
                    <a:pt x="134280" y="83704"/>
                  </a:lnTo>
                  <a:lnTo>
                    <a:pt x="130631" y="66336"/>
                  </a:lnTo>
                  <a:lnTo>
                    <a:pt x="120490" y="52801"/>
                  </a:lnTo>
                  <a:lnTo>
                    <a:pt x="105067" y="44011"/>
                  </a:lnTo>
                  <a:lnTo>
                    <a:pt x="85572" y="40878"/>
                  </a:lnTo>
                  <a:lnTo>
                    <a:pt x="139523" y="40878"/>
                  </a:lnTo>
                  <a:lnTo>
                    <a:pt x="151956" y="57766"/>
                  </a:lnTo>
                  <a:lnTo>
                    <a:pt x="157364" y="83704"/>
                  </a:lnTo>
                  <a:lnTo>
                    <a:pt x="151956" y="109642"/>
                  </a:lnTo>
                  <a:lnTo>
                    <a:pt x="139523" y="126530"/>
                  </a:lnTo>
                  <a:close/>
                </a:path>
                <a:path w="217169" h="272414">
                  <a:moveTo>
                    <a:pt x="3195" y="212396"/>
                  </a:moveTo>
                  <a:lnTo>
                    <a:pt x="0" y="191768"/>
                  </a:lnTo>
                  <a:lnTo>
                    <a:pt x="39928" y="191768"/>
                  </a:lnTo>
                  <a:lnTo>
                    <a:pt x="84250" y="190714"/>
                  </a:lnTo>
                  <a:lnTo>
                    <a:pt x="130398" y="187956"/>
                  </a:lnTo>
                  <a:lnTo>
                    <a:pt x="175790" y="182765"/>
                  </a:lnTo>
                  <a:lnTo>
                    <a:pt x="177694" y="200501"/>
                  </a:lnTo>
                  <a:lnTo>
                    <a:pt x="131458" y="207287"/>
                  </a:lnTo>
                  <a:lnTo>
                    <a:pt x="85600" y="210829"/>
                  </a:lnTo>
                  <a:lnTo>
                    <a:pt x="42164" y="212180"/>
                  </a:lnTo>
                  <a:lnTo>
                    <a:pt x="3195" y="2123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4860911" y="6221466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4">
                  <a:moveTo>
                    <a:pt x="0" y="0"/>
                  </a:moveTo>
                  <a:lnTo>
                    <a:pt x="0" y="272310"/>
                  </a:lnTo>
                  <a:lnTo>
                    <a:pt x="23513" y="272310"/>
                  </a:lnTo>
                  <a:lnTo>
                    <a:pt x="23513" y="0"/>
                  </a:lnTo>
                  <a:lnTo>
                    <a:pt x="0" y="0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678091" y="6238131"/>
              <a:ext cx="150049" cy="134077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14667556" y="6404231"/>
              <a:ext cx="177800" cy="29845"/>
            </a:xfrm>
            <a:custGeom>
              <a:avLst/>
              <a:gdLst/>
              <a:ahLst/>
              <a:cxnLst/>
              <a:rect l="l" t="t" r="r" b="b"/>
              <a:pathLst>
                <a:path w="177800" h="29845">
                  <a:moveTo>
                    <a:pt x="3183" y="29631"/>
                  </a:moveTo>
                  <a:lnTo>
                    <a:pt x="42152" y="29415"/>
                  </a:lnTo>
                  <a:lnTo>
                    <a:pt x="85588" y="28063"/>
                  </a:lnTo>
                  <a:lnTo>
                    <a:pt x="131446" y="24522"/>
                  </a:lnTo>
                  <a:lnTo>
                    <a:pt x="177682" y="17735"/>
                  </a:lnTo>
                  <a:lnTo>
                    <a:pt x="175777" y="0"/>
                  </a:lnTo>
                  <a:lnTo>
                    <a:pt x="130385" y="5191"/>
                  </a:lnTo>
                  <a:lnTo>
                    <a:pt x="84238" y="7948"/>
                  </a:lnTo>
                  <a:lnTo>
                    <a:pt x="39915" y="9003"/>
                  </a:lnTo>
                  <a:lnTo>
                    <a:pt x="0" y="9084"/>
                  </a:lnTo>
                  <a:lnTo>
                    <a:pt x="3183" y="29631"/>
                  </a:lnTo>
                  <a:close/>
                </a:path>
              </a:pathLst>
            </a:custGeom>
            <a:ln w="652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8" name="object 288"/>
          <p:cNvGrpSpPr/>
          <p:nvPr/>
        </p:nvGrpSpPr>
        <p:grpSpPr>
          <a:xfrm>
            <a:off x="14992520" y="6222974"/>
            <a:ext cx="508634" cy="271145"/>
            <a:chOff x="14992520" y="6222974"/>
            <a:chExt cx="508634" cy="271145"/>
          </a:xfrm>
        </p:grpSpPr>
        <p:sp>
          <p:nvSpPr>
            <p:cNvPr id="289" name="object 289"/>
            <p:cNvSpPr/>
            <p:nvPr/>
          </p:nvSpPr>
          <p:spPr>
            <a:xfrm>
              <a:off x="14995748" y="6234659"/>
              <a:ext cx="243840" cy="255270"/>
            </a:xfrm>
            <a:custGeom>
              <a:avLst/>
              <a:gdLst/>
              <a:ahLst/>
              <a:cxnLst/>
              <a:rect l="l" t="t" r="r" b="b"/>
              <a:pathLst>
                <a:path w="243840" h="255270">
                  <a:moveTo>
                    <a:pt x="99431" y="93654"/>
                  </a:moveTo>
                  <a:lnTo>
                    <a:pt x="75814" y="93654"/>
                  </a:lnTo>
                  <a:lnTo>
                    <a:pt x="80846" y="70477"/>
                  </a:lnTo>
                  <a:lnTo>
                    <a:pt x="83971" y="50504"/>
                  </a:lnTo>
                  <a:lnTo>
                    <a:pt x="85676" y="33552"/>
                  </a:lnTo>
                  <a:lnTo>
                    <a:pt x="86337" y="21051"/>
                  </a:lnTo>
                  <a:lnTo>
                    <a:pt x="86409" y="19682"/>
                  </a:lnTo>
                  <a:lnTo>
                    <a:pt x="23504" y="19682"/>
                  </a:lnTo>
                  <a:lnTo>
                    <a:pt x="23504" y="0"/>
                  </a:lnTo>
                  <a:lnTo>
                    <a:pt x="109493" y="0"/>
                  </a:lnTo>
                  <a:lnTo>
                    <a:pt x="109458" y="10382"/>
                  </a:lnTo>
                  <a:lnTo>
                    <a:pt x="109336" y="21051"/>
                  </a:lnTo>
                  <a:lnTo>
                    <a:pt x="108235" y="40284"/>
                  </a:lnTo>
                  <a:lnTo>
                    <a:pt x="105248" y="64627"/>
                  </a:lnTo>
                  <a:lnTo>
                    <a:pt x="99431" y="93654"/>
                  </a:lnTo>
                  <a:close/>
                </a:path>
                <a:path w="243840" h="255270">
                  <a:moveTo>
                    <a:pt x="206059" y="93654"/>
                  </a:moveTo>
                  <a:lnTo>
                    <a:pt x="182340" y="93654"/>
                  </a:lnTo>
                  <a:lnTo>
                    <a:pt x="187013" y="70477"/>
                  </a:lnTo>
                  <a:lnTo>
                    <a:pt x="189782" y="50504"/>
                  </a:lnTo>
                  <a:lnTo>
                    <a:pt x="191163" y="33552"/>
                  </a:lnTo>
                  <a:lnTo>
                    <a:pt x="191615" y="21051"/>
                  </a:lnTo>
                  <a:lnTo>
                    <a:pt x="191665" y="19682"/>
                  </a:lnTo>
                  <a:lnTo>
                    <a:pt x="129609" y="19682"/>
                  </a:lnTo>
                  <a:lnTo>
                    <a:pt x="129609" y="0"/>
                  </a:lnTo>
                  <a:lnTo>
                    <a:pt x="214534" y="0"/>
                  </a:lnTo>
                  <a:lnTo>
                    <a:pt x="214534" y="10382"/>
                  </a:lnTo>
                  <a:lnTo>
                    <a:pt x="214369" y="19682"/>
                  </a:lnTo>
                  <a:lnTo>
                    <a:pt x="214281" y="24656"/>
                  </a:lnTo>
                  <a:lnTo>
                    <a:pt x="213314" y="43380"/>
                  </a:lnTo>
                  <a:lnTo>
                    <a:pt x="210838" y="66423"/>
                  </a:lnTo>
                  <a:lnTo>
                    <a:pt x="206059" y="93654"/>
                  </a:lnTo>
                  <a:close/>
                </a:path>
                <a:path w="243840" h="255270">
                  <a:moveTo>
                    <a:pt x="243331" y="113337"/>
                  </a:moveTo>
                  <a:lnTo>
                    <a:pt x="0" y="113337"/>
                  </a:lnTo>
                  <a:lnTo>
                    <a:pt x="0" y="93654"/>
                  </a:lnTo>
                  <a:lnTo>
                    <a:pt x="243331" y="93654"/>
                  </a:lnTo>
                  <a:lnTo>
                    <a:pt x="243331" y="113337"/>
                  </a:lnTo>
                  <a:close/>
                </a:path>
                <a:path w="243840" h="255270">
                  <a:moveTo>
                    <a:pt x="132363" y="159623"/>
                  </a:moveTo>
                  <a:lnTo>
                    <a:pt x="109278" y="159623"/>
                  </a:lnTo>
                  <a:lnTo>
                    <a:pt x="109278" y="113337"/>
                  </a:lnTo>
                  <a:lnTo>
                    <a:pt x="132363" y="113337"/>
                  </a:lnTo>
                  <a:lnTo>
                    <a:pt x="132363" y="159623"/>
                  </a:lnTo>
                  <a:close/>
                </a:path>
                <a:path w="243840" h="255270">
                  <a:moveTo>
                    <a:pt x="212415" y="254790"/>
                  </a:moveTo>
                  <a:lnTo>
                    <a:pt x="30281" y="254790"/>
                  </a:lnTo>
                  <a:lnTo>
                    <a:pt x="30281" y="159623"/>
                  </a:lnTo>
                  <a:lnTo>
                    <a:pt x="212415" y="159623"/>
                  </a:lnTo>
                  <a:lnTo>
                    <a:pt x="212415" y="178872"/>
                  </a:lnTo>
                  <a:lnTo>
                    <a:pt x="53365" y="178872"/>
                  </a:lnTo>
                  <a:lnTo>
                    <a:pt x="53365" y="235324"/>
                  </a:lnTo>
                  <a:lnTo>
                    <a:pt x="212415" y="235324"/>
                  </a:lnTo>
                  <a:lnTo>
                    <a:pt x="212415" y="254790"/>
                  </a:lnTo>
                  <a:close/>
                </a:path>
                <a:path w="243840" h="255270">
                  <a:moveTo>
                    <a:pt x="212415" y="235324"/>
                  </a:moveTo>
                  <a:lnTo>
                    <a:pt x="188911" y="235324"/>
                  </a:lnTo>
                  <a:lnTo>
                    <a:pt x="188911" y="178872"/>
                  </a:lnTo>
                  <a:lnTo>
                    <a:pt x="212415" y="178872"/>
                  </a:lnTo>
                  <a:lnTo>
                    <a:pt x="212415" y="23532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4995748" y="6234659"/>
              <a:ext cx="243840" cy="255270"/>
            </a:xfrm>
            <a:custGeom>
              <a:avLst/>
              <a:gdLst/>
              <a:ahLst/>
              <a:cxnLst/>
              <a:rect l="l" t="t" r="r" b="b"/>
              <a:pathLst>
                <a:path w="243840" h="255270">
                  <a:moveTo>
                    <a:pt x="243331" y="93654"/>
                  </a:moveTo>
                  <a:lnTo>
                    <a:pt x="206059" y="93654"/>
                  </a:lnTo>
                  <a:lnTo>
                    <a:pt x="210838" y="66423"/>
                  </a:lnTo>
                  <a:lnTo>
                    <a:pt x="213314" y="43380"/>
                  </a:lnTo>
                  <a:lnTo>
                    <a:pt x="214281" y="24656"/>
                  </a:lnTo>
                  <a:lnTo>
                    <a:pt x="214534" y="10382"/>
                  </a:lnTo>
                  <a:lnTo>
                    <a:pt x="214534" y="0"/>
                  </a:lnTo>
                  <a:lnTo>
                    <a:pt x="129609" y="0"/>
                  </a:lnTo>
                  <a:lnTo>
                    <a:pt x="129609" y="19682"/>
                  </a:lnTo>
                  <a:lnTo>
                    <a:pt x="191665" y="19682"/>
                  </a:lnTo>
                  <a:lnTo>
                    <a:pt x="191161" y="33613"/>
                  </a:lnTo>
                  <a:lnTo>
                    <a:pt x="189782" y="50504"/>
                  </a:lnTo>
                  <a:lnTo>
                    <a:pt x="187013" y="70477"/>
                  </a:lnTo>
                  <a:lnTo>
                    <a:pt x="182340" y="93654"/>
                  </a:lnTo>
                  <a:lnTo>
                    <a:pt x="99431" y="93654"/>
                  </a:lnTo>
                  <a:lnTo>
                    <a:pt x="105248" y="64627"/>
                  </a:lnTo>
                  <a:lnTo>
                    <a:pt x="108235" y="40284"/>
                  </a:lnTo>
                  <a:lnTo>
                    <a:pt x="109336" y="21051"/>
                  </a:lnTo>
                  <a:lnTo>
                    <a:pt x="109493" y="7354"/>
                  </a:lnTo>
                  <a:lnTo>
                    <a:pt x="109493" y="0"/>
                  </a:lnTo>
                  <a:lnTo>
                    <a:pt x="23504" y="0"/>
                  </a:lnTo>
                  <a:lnTo>
                    <a:pt x="23504" y="19682"/>
                  </a:lnTo>
                  <a:lnTo>
                    <a:pt x="86409" y="19682"/>
                  </a:lnTo>
                  <a:lnTo>
                    <a:pt x="85676" y="33552"/>
                  </a:lnTo>
                  <a:lnTo>
                    <a:pt x="83971" y="50504"/>
                  </a:lnTo>
                  <a:lnTo>
                    <a:pt x="80837" y="70538"/>
                  </a:lnTo>
                  <a:lnTo>
                    <a:pt x="75814" y="93654"/>
                  </a:lnTo>
                  <a:lnTo>
                    <a:pt x="0" y="93654"/>
                  </a:lnTo>
                  <a:lnTo>
                    <a:pt x="0" y="113337"/>
                  </a:lnTo>
                  <a:lnTo>
                    <a:pt x="109278" y="113337"/>
                  </a:lnTo>
                  <a:lnTo>
                    <a:pt x="109278" y="159623"/>
                  </a:lnTo>
                  <a:lnTo>
                    <a:pt x="30281" y="159623"/>
                  </a:lnTo>
                  <a:lnTo>
                    <a:pt x="30281" y="254790"/>
                  </a:lnTo>
                  <a:lnTo>
                    <a:pt x="212415" y="254790"/>
                  </a:lnTo>
                  <a:lnTo>
                    <a:pt x="212415" y="159623"/>
                  </a:lnTo>
                  <a:lnTo>
                    <a:pt x="132363" y="159623"/>
                  </a:lnTo>
                  <a:lnTo>
                    <a:pt x="132363" y="113337"/>
                  </a:lnTo>
                  <a:lnTo>
                    <a:pt x="243331" y="113337"/>
                  </a:lnTo>
                  <a:lnTo>
                    <a:pt x="243331" y="93654"/>
                  </a:lnTo>
                  <a:close/>
                </a:path>
                <a:path w="243840" h="255270">
                  <a:moveTo>
                    <a:pt x="53365" y="235324"/>
                  </a:moveTo>
                  <a:lnTo>
                    <a:pt x="53365" y="178872"/>
                  </a:lnTo>
                  <a:lnTo>
                    <a:pt x="188911" y="178872"/>
                  </a:lnTo>
                  <a:lnTo>
                    <a:pt x="188911" y="235324"/>
                  </a:lnTo>
                  <a:lnTo>
                    <a:pt x="53365" y="235324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5254761" y="6226223"/>
              <a:ext cx="243204" cy="264160"/>
            </a:xfrm>
            <a:custGeom>
              <a:avLst/>
              <a:gdLst/>
              <a:ahLst/>
              <a:cxnLst/>
              <a:rect l="l" t="t" r="r" b="b"/>
              <a:pathLst>
                <a:path w="243205" h="264160">
                  <a:moveTo>
                    <a:pt x="121143" y="94519"/>
                  </a:moveTo>
                  <a:lnTo>
                    <a:pt x="81399" y="91311"/>
                  </a:lnTo>
                  <a:lnTo>
                    <a:pt x="51784" y="82163"/>
                  </a:lnTo>
                  <a:lnTo>
                    <a:pt x="33287" y="67296"/>
                  </a:lnTo>
                  <a:lnTo>
                    <a:pt x="26902" y="46935"/>
                  </a:lnTo>
                  <a:lnTo>
                    <a:pt x="33287" y="26827"/>
                  </a:lnTo>
                  <a:lnTo>
                    <a:pt x="51784" y="12112"/>
                  </a:lnTo>
                  <a:lnTo>
                    <a:pt x="81399" y="3075"/>
                  </a:lnTo>
                  <a:lnTo>
                    <a:pt x="121143" y="0"/>
                  </a:lnTo>
                  <a:lnTo>
                    <a:pt x="160848" y="3075"/>
                  </a:lnTo>
                  <a:lnTo>
                    <a:pt x="190391" y="12112"/>
                  </a:lnTo>
                  <a:lnTo>
                    <a:pt x="197974" y="18168"/>
                  </a:lnTo>
                  <a:lnTo>
                    <a:pt x="121143" y="18168"/>
                  </a:lnTo>
                  <a:lnTo>
                    <a:pt x="91643" y="20138"/>
                  </a:lnTo>
                  <a:lnTo>
                    <a:pt x="69706" y="25819"/>
                  </a:lnTo>
                  <a:lnTo>
                    <a:pt x="56067" y="34867"/>
                  </a:lnTo>
                  <a:lnTo>
                    <a:pt x="51461" y="46935"/>
                  </a:lnTo>
                  <a:lnTo>
                    <a:pt x="56067" y="59436"/>
                  </a:lnTo>
                  <a:lnTo>
                    <a:pt x="69706" y="68591"/>
                  </a:lnTo>
                  <a:lnTo>
                    <a:pt x="91643" y="74217"/>
                  </a:lnTo>
                  <a:lnTo>
                    <a:pt x="121143" y="76134"/>
                  </a:lnTo>
                  <a:lnTo>
                    <a:pt x="197863" y="76134"/>
                  </a:lnTo>
                  <a:lnTo>
                    <a:pt x="190391" y="82163"/>
                  </a:lnTo>
                  <a:lnTo>
                    <a:pt x="160848" y="91311"/>
                  </a:lnTo>
                  <a:lnTo>
                    <a:pt x="121143" y="94519"/>
                  </a:lnTo>
                  <a:close/>
                </a:path>
                <a:path w="243205" h="264160">
                  <a:moveTo>
                    <a:pt x="197863" y="76134"/>
                  </a:moveTo>
                  <a:lnTo>
                    <a:pt x="121143" y="76134"/>
                  </a:lnTo>
                  <a:lnTo>
                    <a:pt x="150765" y="74217"/>
                  </a:lnTo>
                  <a:lnTo>
                    <a:pt x="172785" y="68591"/>
                  </a:lnTo>
                  <a:lnTo>
                    <a:pt x="186507" y="59436"/>
                  </a:lnTo>
                  <a:lnTo>
                    <a:pt x="191235" y="46935"/>
                  </a:lnTo>
                  <a:lnTo>
                    <a:pt x="186507" y="34867"/>
                  </a:lnTo>
                  <a:lnTo>
                    <a:pt x="172785" y="25819"/>
                  </a:lnTo>
                  <a:lnTo>
                    <a:pt x="150765" y="20138"/>
                  </a:lnTo>
                  <a:lnTo>
                    <a:pt x="121143" y="18168"/>
                  </a:lnTo>
                  <a:lnTo>
                    <a:pt x="197974" y="18168"/>
                  </a:lnTo>
                  <a:lnTo>
                    <a:pt x="208815" y="26827"/>
                  </a:lnTo>
                  <a:lnTo>
                    <a:pt x="215169" y="46935"/>
                  </a:lnTo>
                  <a:lnTo>
                    <a:pt x="208815" y="67296"/>
                  </a:lnTo>
                  <a:lnTo>
                    <a:pt x="197863" y="76134"/>
                  </a:lnTo>
                  <a:close/>
                </a:path>
                <a:path w="243205" h="264160">
                  <a:moveTo>
                    <a:pt x="242697" y="132370"/>
                  </a:moveTo>
                  <a:lnTo>
                    <a:pt x="0" y="132370"/>
                  </a:lnTo>
                  <a:lnTo>
                    <a:pt x="0" y="112904"/>
                  </a:lnTo>
                  <a:lnTo>
                    <a:pt x="242697" y="112904"/>
                  </a:lnTo>
                  <a:lnTo>
                    <a:pt x="242697" y="132370"/>
                  </a:lnTo>
                  <a:close/>
                </a:path>
                <a:path w="243205" h="264160">
                  <a:moveTo>
                    <a:pt x="219407" y="264091"/>
                  </a:moveTo>
                  <a:lnTo>
                    <a:pt x="30075" y="264091"/>
                  </a:lnTo>
                  <a:lnTo>
                    <a:pt x="30075" y="198987"/>
                  </a:lnTo>
                  <a:lnTo>
                    <a:pt x="188276" y="198987"/>
                  </a:lnTo>
                  <a:lnTo>
                    <a:pt x="188276" y="174330"/>
                  </a:lnTo>
                  <a:lnTo>
                    <a:pt x="29441" y="174330"/>
                  </a:lnTo>
                  <a:lnTo>
                    <a:pt x="29441" y="155945"/>
                  </a:lnTo>
                  <a:lnTo>
                    <a:pt x="211361" y="155945"/>
                  </a:lnTo>
                  <a:lnTo>
                    <a:pt x="211361" y="216723"/>
                  </a:lnTo>
                  <a:lnTo>
                    <a:pt x="53159" y="216723"/>
                  </a:lnTo>
                  <a:lnTo>
                    <a:pt x="53159" y="245057"/>
                  </a:lnTo>
                  <a:lnTo>
                    <a:pt x="219407" y="245057"/>
                  </a:lnTo>
                  <a:lnTo>
                    <a:pt x="219407" y="26409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251499" y="6222974"/>
              <a:ext cx="249220" cy="270586"/>
            </a:xfrm>
            <a:prstGeom prst="rect">
              <a:avLst/>
            </a:prstGeom>
          </p:spPr>
        </p:pic>
      </p:grpSp>
      <p:grpSp>
        <p:nvGrpSpPr>
          <p:cNvPr id="293" name="object 293"/>
          <p:cNvGrpSpPr/>
          <p:nvPr/>
        </p:nvGrpSpPr>
        <p:grpSpPr>
          <a:xfrm>
            <a:off x="15581788" y="6216046"/>
            <a:ext cx="513080" cy="280035"/>
            <a:chOff x="15581788" y="6216046"/>
            <a:chExt cx="513080" cy="280035"/>
          </a:xfrm>
        </p:grpSpPr>
        <p:sp>
          <p:nvSpPr>
            <p:cNvPr id="294" name="object 294"/>
            <p:cNvSpPr/>
            <p:nvPr/>
          </p:nvSpPr>
          <p:spPr>
            <a:xfrm>
              <a:off x="15585044" y="6219302"/>
              <a:ext cx="247015" cy="273685"/>
            </a:xfrm>
            <a:custGeom>
              <a:avLst/>
              <a:gdLst/>
              <a:ahLst/>
              <a:cxnLst/>
              <a:rect l="l" t="t" r="r" b="b"/>
              <a:pathLst>
                <a:path w="247015" h="273685">
                  <a:moveTo>
                    <a:pt x="91067" y="33092"/>
                  </a:moveTo>
                  <a:lnTo>
                    <a:pt x="67768" y="33092"/>
                  </a:lnTo>
                  <a:lnTo>
                    <a:pt x="67768" y="0"/>
                  </a:lnTo>
                  <a:lnTo>
                    <a:pt x="91067" y="0"/>
                  </a:lnTo>
                  <a:lnTo>
                    <a:pt x="91067" y="33092"/>
                  </a:lnTo>
                  <a:close/>
                </a:path>
                <a:path w="247015" h="273685">
                  <a:moveTo>
                    <a:pt x="158621" y="52342"/>
                  </a:moveTo>
                  <a:lnTo>
                    <a:pt x="0" y="52342"/>
                  </a:lnTo>
                  <a:lnTo>
                    <a:pt x="0" y="33092"/>
                  </a:lnTo>
                  <a:lnTo>
                    <a:pt x="158621" y="33092"/>
                  </a:lnTo>
                  <a:lnTo>
                    <a:pt x="158621" y="52342"/>
                  </a:lnTo>
                  <a:close/>
                </a:path>
                <a:path w="247015" h="273685">
                  <a:moveTo>
                    <a:pt x="207543" y="177574"/>
                  </a:moveTo>
                  <a:lnTo>
                    <a:pt x="184039" y="177574"/>
                  </a:lnTo>
                  <a:lnTo>
                    <a:pt x="184039" y="2163"/>
                  </a:lnTo>
                  <a:lnTo>
                    <a:pt x="207543" y="2163"/>
                  </a:lnTo>
                  <a:lnTo>
                    <a:pt x="207543" y="49746"/>
                  </a:lnTo>
                  <a:lnTo>
                    <a:pt x="246934" y="49746"/>
                  </a:lnTo>
                  <a:lnTo>
                    <a:pt x="246934" y="69645"/>
                  </a:lnTo>
                  <a:lnTo>
                    <a:pt x="207543" y="69645"/>
                  </a:lnTo>
                  <a:lnTo>
                    <a:pt x="207543" y="107280"/>
                  </a:lnTo>
                  <a:lnTo>
                    <a:pt x="246934" y="107280"/>
                  </a:lnTo>
                  <a:lnTo>
                    <a:pt x="246934" y="127394"/>
                  </a:lnTo>
                  <a:lnTo>
                    <a:pt x="207543" y="127394"/>
                  </a:lnTo>
                  <a:lnTo>
                    <a:pt x="207543" y="177574"/>
                  </a:lnTo>
                  <a:close/>
                </a:path>
                <a:path w="247015" h="273685">
                  <a:moveTo>
                    <a:pt x="79417" y="162218"/>
                  </a:moveTo>
                  <a:lnTo>
                    <a:pt x="53011" y="158946"/>
                  </a:lnTo>
                  <a:lnTo>
                    <a:pt x="32720" y="149348"/>
                  </a:lnTo>
                  <a:lnTo>
                    <a:pt x="19737" y="134235"/>
                  </a:lnTo>
                  <a:lnTo>
                    <a:pt x="15252" y="114418"/>
                  </a:lnTo>
                  <a:lnTo>
                    <a:pt x="19737" y="94596"/>
                  </a:lnTo>
                  <a:lnTo>
                    <a:pt x="32720" y="79459"/>
                  </a:lnTo>
                  <a:lnTo>
                    <a:pt x="53011" y="69797"/>
                  </a:lnTo>
                  <a:lnTo>
                    <a:pt x="79417" y="66401"/>
                  </a:lnTo>
                  <a:lnTo>
                    <a:pt x="105464" y="69797"/>
                  </a:lnTo>
                  <a:lnTo>
                    <a:pt x="125613" y="79459"/>
                  </a:lnTo>
                  <a:lnTo>
                    <a:pt x="129829" y="84353"/>
                  </a:lnTo>
                  <a:lnTo>
                    <a:pt x="79417" y="84353"/>
                  </a:lnTo>
                  <a:lnTo>
                    <a:pt x="62237" y="86617"/>
                  </a:lnTo>
                  <a:lnTo>
                    <a:pt x="49028" y="92734"/>
                  </a:lnTo>
                  <a:lnTo>
                    <a:pt x="40585" y="102177"/>
                  </a:lnTo>
                  <a:lnTo>
                    <a:pt x="37702" y="114418"/>
                  </a:lnTo>
                  <a:lnTo>
                    <a:pt x="40585" y="126462"/>
                  </a:lnTo>
                  <a:lnTo>
                    <a:pt x="49028" y="135668"/>
                  </a:lnTo>
                  <a:lnTo>
                    <a:pt x="62237" y="141548"/>
                  </a:lnTo>
                  <a:lnTo>
                    <a:pt x="79417" y="143616"/>
                  </a:lnTo>
                  <a:lnTo>
                    <a:pt x="130559" y="143616"/>
                  </a:lnTo>
                  <a:lnTo>
                    <a:pt x="125613" y="149348"/>
                  </a:lnTo>
                  <a:lnTo>
                    <a:pt x="105464" y="158946"/>
                  </a:lnTo>
                  <a:lnTo>
                    <a:pt x="79417" y="162218"/>
                  </a:lnTo>
                  <a:close/>
                </a:path>
                <a:path w="247015" h="273685">
                  <a:moveTo>
                    <a:pt x="130559" y="143616"/>
                  </a:moveTo>
                  <a:lnTo>
                    <a:pt x="79417" y="143616"/>
                  </a:lnTo>
                  <a:lnTo>
                    <a:pt x="96362" y="141548"/>
                  </a:lnTo>
                  <a:lnTo>
                    <a:pt x="109493" y="135668"/>
                  </a:lnTo>
                  <a:lnTo>
                    <a:pt x="118018" y="126462"/>
                  </a:lnTo>
                  <a:lnTo>
                    <a:pt x="121143" y="114418"/>
                  </a:lnTo>
                  <a:lnTo>
                    <a:pt x="118018" y="102177"/>
                  </a:lnTo>
                  <a:lnTo>
                    <a:pt x="109493" y="92734"/>
                  </a:lnTo>
                  <a:lnTo>
                    <a:pt x="96362" y="86617"/>
                  </a:lnTo>
                  <a:lnTo>
                    <a:pt x="79417" y="84353"/>
                  </a:lnTo>
                  <a:lnTo>
                    <a:pt x="129829" y="84353"/>
                  </a:lnTo>
                  <a:lnTo>
                    <a:pt x="138654" y="94596"/>
                  </a:lnTo>
                  <a:lnTo>
                    <a:pt x="143377" y="114418"/>
                  </a:lnTo>
                  <a:lnTo>
                    <a:pt x="138654" y="134235"/>
                  </a:lnTo>
                  <a:lnTo>
                    <a:pt x="130559" y="143616"/>
                  </a:lnTo>
                  <a:close/>
                </a:path>
                <a:path w="247015" h="273685">
                  <a:moveTo>
                    <a:pt x="123467" y="273391"/>
                  </a:moveTo>
                  <a:lnTo>
                    <a:pt x="86842" y="270227"/>
                  </a:lnTo>
                  <a:lnTo>
                    <a:pt x="59351" y="261062"/>
                  </a:lnTo>
                  <a:lnTo>
                    <a:pt x="42105" y="246382"/>
                  </a:lnTo>
                  <a:lnTo>
                    <a:pt x="36217" y="226673"/>
                  </a:lnTo>
                  <a:lnTo>
                    <a:pt x="42105" y="206713"/>
                  </a:lnTo>
                  <a:lnTo>
                    <a:pt x="59351" y="191903"/>
                  </a:lnTo>
                  <a:lnTo>
                    <a:pt x="86842" y="182691"/>
                  </a:lnTo>
                  <a:lnTo>
                    <a:pt x="123467" y="179521"/>
                  </a:lnTo>
                  <a:lnTo>
                    <a:pt x="159853" y="182691"/>
                  </a:lnTo>
                  <a:lnTo>
                    <a:pt x="187243" y="191903"/>
                  </a:lnTo>
                  <a:lnTo>
                    <a:pt x="194744" y="198339"/>
                  </a:lnTo>
                  <a:lnTo>
                    <a:pt x="123467" y="198339"/>
                  </a:lnTo>
                  <a:lnTo>
                    <a:pt x="96558" y="200211"/>
                  </a:lnTo>
                  <a:lnTo>
                    <a:pt x="76400" y="205692"/>
                  </a:lnTo>
                  <a:lnTo>
                    <a:pt x="63785" y="214580"/>
                  </a:lnTo>
                  <a:lnTo>
                    <a:pt x="59507" y="226673"/>
                  </a:lnTo>
                  <a:lnTo>
                    <a:pt x="63785" y="238454"/>
                  </a:lnTo>
                  <a:lnTo>
                    <a:pt x="76400" y="247274"/>
                  </a:lnTo>
                  <a:lnTo>
                    <a:pt x="96558" y="252769"/>
                  </a:lnTo>
                  <a:lnTo>
                    <a:pt x="123467" y="254574"/>
                  </a:lnTo>
                  <a:lnTo>
                    <a:pt x="194872" y="254574"/>
                  </a:lnTo>
                  <a:lnTo>
                    <a:pt x="187243" y="261062"/>
                  </a:lnTo>
                  <a:lnTo>
                    <a:pt x="159853" y="270227"/>
                  </a:lnTo>
                  <a:lnTo>
                    <a:pt x="123467" y="273391"/>
                  </a:lnTo>
                  <a:close/>
                </a:path>
                <a:path w="247015" h="273685">
                  <a:moveTo>
                    <a:pt x="194872" y="254574"/>
                  </a:moveTo>
                  <a:lnTo>
                    <a:pt x="123467" y="254574"/>
                  </a:lnTo>
                  <a:lnTo>
                    <a:pt x="150136" y="252769"/>
                  </a:lnTo>
                  <a:lnTo>
                    <a:pt x="170192" y="247274"/>
                  </a:lnTo>
                  <a:lnTo>
                    <a:pt x="182822" y="238454"/>
                  </a:lnTo>
                  <a:lnTo>
                    <a:pt x="187212" y="226673"/>
                  </a:lnTo>
                  <a:lnTo>
                    <a:pt x="182822" y="214580"/>
                  </a:lnTo>
                  <a:lnTo>
                    <a:pt x="170192" y="205692"/>
                  </a:lnTo>
                  <a:lnTo>
                    <a:pt x="150136" y="200211"/>
                  </a:lnTo>
                  <a:lnTo>
                    <a:pt x="123467" y="198339"/>
                  </a:lnTo>
                  <a:lnTo>
                    <a:pt x="194744" y="198339"/>
                  </a:lnTo>
                  <a:lnTo>
                    <a:pt x="204506" y="206713"/>
                  </a:lnTo>
                  <a:lnTo>
                    <a:pt x="210511" y="226673"/>
                  </a:lnTo>
                  <a:lnTo>
                    <a:pt x="204506" y="246382"/>
                  </a:lnTo>
                  <a:lnTo>
                    <a:pt x="194872" y="25457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581788" y="6216046"/>
              <a:ext cx="253393" cy="279894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15844058" y="6221682"/>
              <a:ext cx="247650" cy="266065"/>
            </a:xfrm>
            <a:custGeom>
              <a:avLst/>
              <a:gdLst/>
              <a:ahLst/>
              <a:cxnLst/>
              <a:rect l="l" t="t" r="r" b="b"/>
              <a:pathLst>
                <a:path w="247650" h="266064">
                  <a:moveTo>
                    <a:pt x="91067" y="33308"/>
                  </a:moveTo>
                  <a:lnTo>
                    <a:pt x="67768" y="33308"/>
                  </a:lnTo>
                  <a:lnTo>
                    <a:pt x="67768" y="0"/>
                  </a:lnTo>
                  <a:lnTo>
                    <a:pt x="91067" y="0"/>
                  </a:lnTo>
                  <a:lnTo>
                    <a:pt x="91067" y="33308"/>
                  </a:lnTo>
                  <a:close/>
                </a:path>
                <a:path w="247650" h="266064">
                  <a:moveTo>
                    <a:pt x="158621" y="52991"/>
                  </a:moveTo>
                  <a:lnTo>
                    <a:pt x="0" y="52991"/>
                  </a:lnTo>
                  <a:lnTo>
                    <a:pt x="0" y="33308"/>
                  </a:lnTo>
                  <a:lnTo>
                    <a:pt x="158621" y="33308"/>
                  </a:lnTo>
                  <a:lnTo>
                    <a:pt x="158621" y="52991"/>
                  </a:lnTo>
                  <a:close/>
                </a:path>
                <a:path w="247650" h="266064">
                  <a:moveTo>
                    <a:pt x="207543" y="203745"/>
                  </a:moveTo>
                  <a:lnTo>
                    <a:pt x="184039" y="203745"/>
                  </a:lnTo>
                  <a:lnTo>
                    <a:pt x="184039" y="0"/>
                  </a:lnTo>
                  <a:lnTo>
                    <a:pt x="207543" y="0"/>
                  </a:lnTo>
                  <a:lnTo>
                    <a:pt x="207543" y="89543"/>
                  </a:lnTo>
                  <a:lnTo>
                    <a:pt x="247569" y="89543"/>
                  </a:lnTo>
                  <a:lnTo>
                    <a:pt x="247569" y="109875"/>
                  </a:lnTo>
                  <a:lnTo>
                    <a:pt x="207543" y="109875"/>
                  </a:lnTo>
                  <a:lnTo>
                    <a:pt x="207543" y="203745"/>
                  </a:lnTo>
                  <a:close/>
                </a:path>
                <a:path w="247650" h="266064">
                  <a:moveTo>
                    <a:pt x="79417" y="168923"/>
                  </a:moveTo>
                  <a:lnTo>
                    <a:pt x="53101" y="165371"/>
                  </a:lnTo>
                  <a:lnTo>
                    <a:pt x="32801" y="155269"/>
                  </a:lnTo>
                  <a:lnTo>
                    <a:pt x="19767" y="139449"/>
                  </a:lnTo>
                  <a:lnTo>
                    <a:pt x="15252" y="118743"/>
                  </a:lnTo>
                  <a:lnTo>
                    <a:pt x="19767" y="97752"/>
                  </a:lnTo>
                  <a:lnTo>
                    <a:pt x="32801" y="81730"/>
                  </a:lnTo>
                  <a:lnTo>
                    <a:pt x="53101" y="71507"/>
                  </a:lnTo>
                  <a:lnTo>
                    <a:pt x="79417" y="67915"/>
                  </a:lnTo>
                  <a:lnTo>
                    <a:pt x="105373" y="71507"/>
                  </a:lnTo>
                  <a:lnTo>
                    <a:pt x="125532" y="81730"/>
                  </a:lnTo>
                  <a:lnTo>
                    <a:pt x="129619" y="86732"/>
                  </a:lnTo>
                  <a:lnTo>
                    <a:pt x="79417" y="86732"/>
                  </a:lnTo>
                  <a:lnTo>
                    <a:pt x="62237" y="88996"/>
                  </a:lnTo>
                  <a:lnTo>
                    <a:pt x="49028" y="95438"/>
                  </a:lnTo>
                  <a:lnTo>
                    <a:pt x="40585" y="105529"/>
                  </a:lnTo>
                  <a:lnTo>
                    <a:pt x="37702" y="118743"/>
                  </a:lnTo>
                  <a:lnTo>
                    <a:pt x="40585" y="131669"/>
                  </a:lnTo>
                  <a:lnTo>
                    <a:pt x="49028" y="141534"/>
                  </a:lnTo>
                  <a:lnTo>
                    <a:pt x="62237" y="147790"/>
                  </a:lnTo>
                  <a:lnTo>
                    <a:pt x="79417" y="149888"/>
                  </a:lnTo>
                  <a:lnTo>
                    <a:pt x="129985" y="149888"/>
                  </a:lnTo>
                  <a:lnTo>
                    <a:pt x="125532" y="155269"/>
                  </a:lnTo>
                  <a:lnTo>
                    <a:pt x="105373" y="165371"/>
                  </a:lnTo>
                  <a:lnTo>
                    <a:pt x="79417" y="168923"/>
                  </a:lnTo>
                  <a:close/>
                </a:path>
                <a:path w="247650" h="266064">
                  <a:moveTo>
                    <a:pt x="129985" y="149888"/>
                  </a:moveTo>
                  <a:lnTo>
                    <a:pt x="79417" y="149888"/>
                  </a:lnTo>
                  <a:lnTo>
                    <a:pt x="96362" y="147790"/>
                  </a:lnTo>
                  <a:lnTo>
                    <a:pt x="109493" y="141534"/>
                  </a:lnTo>
                  <a:lnTo>
                    <a:pt x="118018" y="131669"/>
                  </a:lnTo>
                  <a:lnTo>
                    <a:pt x="121143" y="118743"/>
                  </a:lnTo>
                  <a:lnTo>
                    <a:pt x="118018" y="105529"/>
                  </a:lnTo>
                  <a:lnTo>
                    <a:pt x="109493" y="95438"/>
                  </a:lnTo>
                  <a:lnTo>
                    <a:pt x="96362" y="88996"/>
                  </a:lnTo>
                  <a:lnTo>
                    <a:pt x="79417" y="86732"/>
                  </a:lnTo>
                  <a:lnTo>
                    <a:pt x="129619" y="86732"/>
                  </a:lnTo>
                  <a:lnTo>
                    <a:pt x="138624" y="97752"/>
                  </a:lnTo>
                  <a:lnTo>
                    <a:pt x="143377" y="118743"/>
                  </a:lnTo>
                  <a:lnTo>
                    <a:pt x="138624" y="139449"/>
                  </a:lnTo>
                  <a:lnTo>
                    <a:pt x="129985" y="149888"/>
                  </a:lnTo>
                  <a:close/>
                </a:path>
                <a:path w="247650" h="266064">
                  <a:moveTo>
                    <a:pt x="219827" y="265604"/>
                  </a:moveTo>
                  <a:lnTo>
                    <a:pt x="40875" y="265604"/>
                  </a:lnTo>
                  <a:lnTo>
                    <a:pt x="40875" y="187307"/>
                  </a:lnTo>
                  <a:lnTo>
                    <a:pt x="64174" y="187307"/>
                  </a:lnTo>
                  <a:lnTo>
                    <a:pt x="64174" y="245706"/>
                  </a:lnTo>
                  <a:lnTo>
                    <a:pt x="219827" y="245706"/>
                  </a:lnTo>
                  <a:lnTo>
                    <a:pt x="219827" y="26560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840802" y="6218426"/>
              <a:ext cx="254026" cy="272111"/>
            </a:xfrm>
            <a:prstGeom prst="rect">
              <a:avLst/>
            </a:prstGeom>
          </p:spPr>
        </p:pic>
      </p:grpSp>
      <p:grpSp>
        <p:nvGrpSpPr>
          <p:cNvPr id="298" name="object 298"/>
          <p:cNvGrpSpPr/>
          <p:nvPr/>
        </p:nvGrpSpPr>
        <p:grpSpPr>
          <a:xfrm>
            <a:off x="16174000" y="6218472"/>
            <a:ext cx="482600" cy="279400"/>
            <a:chOff x="16174000" y="6218472"/>
            <a:chExt cx="482600" cy="279400"/>
          </a:xfrm>
        </p:grpSpPr>
        <p:sp>
          <p:nvSpPr>
            <p:cNvPr id="299" name="object 299"/>
            <p:cNvSpPr/>
            <p:nvPr/>
          </p:nvSpPr>
          <p:spPr>
            <a:xfrm>
              <a:off x="16177234" y="6221682"/>
              <a:ext cx="217170" cy="273050"/>
            </a:xfrm>
            <a:custGeom>
              <a:avLst/>
              <a:gdLst/>
              <a:ahLst/>
              <a:cxnLst/>
              <a:rect l="l" t="t" r="r" b="b"/>
              <a:pathLst>
                <a:path w="217169" h="273050">
                  <a:moveTo>
                    <a:pt x="215804" y="164163"/>
                  </a:moveTo>
                  <a:lnTo>
                    <a:pt x="192300" y="164163"/>
                  </a:lnTo>
                  <a:lnTo>
                    <a:pt x="192300" y="0"/>
                  </a:lnTo>
                  <a:lnTo>
                    <a:pt x="215804" y="0"/>
                  </a:lnTo>
                  <a:lnTo>
                    <a:pt x="215804" y="164163"/>
                  </a:lnTo>
                  <a:close/>
                </a:path>
                <a:path w="217169" h="273050">
                  <a:moveTo>
                    <a:pt x="153113" y="41095"/>
                  </a:moveTo>
                  <a:lnTo>
                    <a:pt x="5927" y="41095"/>
                  </a:lnTo>
                  <a:lnTo>
                    <a:pt x="5927" y="21196"/>
                  </a:lnTo>
                  <a:lnTo>
                    <a:pt x="153113" y="21196"/>
                  </a:lnTo>
                  <a:lnTo>
                    <a:pt x="153113" y="41095"/>
                  </a:lnTo>
                  <a:close/>
                </a:path>
                <a:path w="217169" h="273050">
                  <a:moveTo>
                    <a:pt x="12284" y="158108"/>
                  </a:moveTo>
                  <a:lnTo>
                    <a:pt x="0" y="139075"/>
                  </a:lnTo>
                  <a:lnTo>
                    <a:pt x="27511" y="124539"/>
                  </a:lnTo>
                  <a:lnTo>
                    <a:pt x="49028" y="103738"/>
                  </a:lnTo>
                  <a:lnTo>
                    <a:pt x="63080" y="78273"/>
                  </a:lnTo>
                  <a:lnTo>
                    <a:pt x="68197" y="49746"/>
                  </a:lnTo>
                  <a:lnTo>
                    <a:pt x="68197" y="41095"/>
                  </a:lnTo>
                  <a:lnTo>
                    <a:pt x="91916" y="41095"/>
                  </a:lnTo>
                  <a:lnTo>
                    <a:pt x="91916" y="49746"/>
                  </a:lnTo>
                  <a:lnTo>
                    <a:pt x="96972" y="76154"/>
                  </a:lnTo>
                  <a:lnTo>
                    <a:pt x="105290" y="89976"/>
                  </a:lnTo>
                  <a:lnTo>
                    <a:pt x="80584" y="89976"/>
                  </a:lnTo>
                  <a:lnTo>
                    <a:pt x="69465" y="112180"/>
                  </a:lnTo>
                  <a:lnTo>
                    <a:pt x="53977" y="131342"/>
                  </a:lnTo>
                  <a:lnTo>
                    <a:pt x="34718" y="146854"/>
                  </a:lnTo>
                  <a:lnTo>
                    <a:pt x="12284" y="158108"/>
                  </a:lnTo>
                  <a:close/>
                </a:path>
                <a:path w="217169" h="273050">
                  <a:moveTo>
                    <a:pt x="148035" y="150754"/>
                  </a:moveTo>
                  <a:lnTo>
                    <a:pt x="126194" y="140862"/>
                  </a:lnTo>
                  <a:lnTo>
                    <a:pt x="107281" y="127097"/>
                  </a:lnTo>
                  <a:lnTo>
                    <a:pt x="91882" y="109966"/>
                  </a:lnTo>
                  <a:lnTo>
                    <a:pt x="80584" y="89976"/>
                  </a:lnTo>
                  <a:lnTo>
                    <a:pt x="105290" y="89976"/>
                  </a:lnTo>
                  <a:lnTo>
                    <a:pt x="111081" y="99601"/>
                  </a:lnTo>
                  <a:lnTo>
                    <a:pt x="132655" y="118669"/>
                  </a:lnTo>
                  <a:lnTo>
                    <a:pt x="160105" y="131937"/>
                  </a:lnTo>
                  <a:lnTo>
                    <a:pt x="148035" y="150754"/>
                  </a:lnTo>
                  <a:close/>
                </a:path>
                <a:path w="217169" h="273050">
                  <a:moveTo>
                    <a:pt x="126855" y="272741"/>
                  </a:moveTo>
                  <a:lnTo>
                    <a:pt x="89208" y="269294"/>
                  </a:lnTo>
                  <a:lnTo>
                    <a:pt x="60890" y="259278"/>
                  </a:lnTo>
                  <a:lnTo>
                    <a:pt x="43054" y="243177"/>
                  </a:lnTo>
                  <a:lnTo>
                    <a:pt x="36852" y="221481"/>
                  </a:lnTo>
                  <a:lnTo>
                    <a:pt x="43054" y="199784"/>
                  </a:lnTo>
                  <a:lnTo>
                    <a:pt x="60890" y="183684"/>
                  </a:lnTo>
                  <a:lnTo>
                    <a:pt x="89208" y="173667"/>
                  </a:lnTo>
                  <a:lnTo>
                    <a:pt x="126855" y="170220"/>
                  </a:lnTo>
                  <a:lnTo>
                    <a:pt x="164354" y="173667"/>
                  </a:lnTo>
                  <a:lnTo>
                    <a:pt x="192561" y="183684"/>
                  </a:lnTo>
                  <a:lnTo>
                    <a:pt x="198959" y="189470"/>
                  </a:lnTo>
                  <a:lnTo>
                    <a:pt x="126855" y="189470"/>
                  </a:lnTo>
                  <a:lnTo>
                    <a:pt x="99077" y="191673"/>
                  </a:lnTo>
                  <a:lnTo>
                    <a:pt x="78227" y="198013"/>
                  </a:lnTo>
                  <a:lnTo>
                    <a:pt x="65121" y="208084"/>
                  </a:lnTo>
                  <a:lnTo>
                    <a:pt x="60571" y="221481"/>
                  </a:lnTo>
                  <a:lnTo>
                    <a:pt x="65121" y="234999"/>
                  </a:lnTo>
                  <a:lnTo>
                    <a:pt x="78227" y="245111"/>
                  </a:lnTo>
                  <a:lnTo>
                    <a:pt x="99077" y="251410"/>
                  </a:lnTo>
                  <a:lnTo>
                    <a:pt x="126855" y="253492"/>
                  </a:lnTo>
                  <a:lnTo>
                    <a:pt x="198959" y="253492"/>
                  </a:lnTo>
                  <a:lnTo>
                    <a:pt x="192561" y="259278"/>
                  </a:lnTo>
                  <a:lnTo>
                    <a:pt x="164354" y="269294"/>
                  </a:lnTo>
                  <a:lnTo>
                    <a:pt x="126855" y="272741"/>
                  </a:lnTo>
                  <a:close/>
                </a:path>
                <a:path w="217169" h="273050">
                  <a:moveTo>
                    <a:pt x="198959" y="253492"/>
                  </a:moveTo>
                  <a:lnTo>
                    <a:pt x="126855" y="253492"/>
                  </a:lnTo>
                  <a:lnTo>
                    <a:pt x="154581" y="251410"/>
                  </a:lnTo>
                  <a:lnTo>
                    <a:pt x="175514" y="245111"/>
                  </a:lnTo>
                  <a:lnTo>
                    <a:pt x="188742" y="234999"/>
                  </a:lnTo>
                  <a:lnTo>
                    <a:pt x="193354" y="221481"/>
                  </a:lnTo>
                  <a:lnTo>
                    <a:pt x="188742" y="208084"/>
                  </a:lnTo>
                  <a:lnTo>
                    <a:pt x="175514" y="198013"/>
                  </a:lnTo>
                  <a:lnTo>
                    <a:pt x="154581" y="191673"/>
                  </a:lnTo>
                  <a:lnTo>
                    <a:pt x="126855" y="189470"/>
                  </a:lnTo>
                  <a:lnTo>
                    <a:pt x="198959" y="189470"/>
                  </a:lnTo>
                  <a:lnTo>
                    <a:pt x="210364" y="199784"/>
                  </a:lnTo>
                  <a:lnTo>
                    <a:pt x="216653" y="221481"/>
                  </a:lnTo>
                  <a:lnTo>
                    <a:pt x="210364" y="243177"/>
                  </a:lnTo>
                  <a:lnTo>
                    <a:pt x="198959" y="25349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174000" y="6218486"/>
              <a:ext cx="223134" cy="279183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16435193" y="6221682"/>
              <a:ext cx="217804" cy="267970"/>
            </a:xfrm>
            <a:custGeom>
              <a:avLst/>
              <a:gdLst/>
              <a:ahLst/>
              <a:cxnLst/>
              <a:rect l="l" t="t" r="r" b="b"/>
              <a:pathLst>
                <a:path w="217805" h="267970">
                  <a:moveTo>
                    <a:pt x="217708" y="155080"/>
                  </a:moveTo>
                  <a:lnTo>
                    <a:pt x="194204" y="155080"/>
                  </a:lnTo>
                  <a:lnTo>
                    <a:pt x="194204" y="90192"/>
                  </a:lnTo>
                  <a:lnTo>
                    <a:pt x="135116" y="90192"/>
                  </a:lnTo>
                  <a:lnTo>
                    <a:pt x="135116" y="70077"/>
                  </a:lnTo>
                  <a:lnTo>
                    <a:pt x="194204" y="70077"/>
                  </a:lnTo>
                  <a:lnTo>
                    <a:pt x="194204" y="0"/>
                  </a:lnTo>
                  <a:lnTo>
                    <a:pt x="217708" y="0"/>
                  </a:lnTo>
                  <a:lnTo>
                    <a:pt x="217708" y="155080"/>
                  </a:lnTo>
                  <a:close/>
                </a:path>
                <a:path w="217805" h="267970">
                  <a:moveTo>
                    <a:pt x="9950" y="156810"/>
                  </a:moveTo>
                  <a:lnTo>
                    <a:pt x="0" y="137993"/>
                  </a:lnTo>
                  <a:lnTo>
                    <a:pt x="43163" y="121015"/>
                  </a:lnTo>
                  <a:lnTo>
                    <a:pt x="76568" y="98127"/>
                  </a:lnTo>
                  <a:lnTo>
                    <a:pt x="99035" y="70028"/>
                  </a:lnTo>
                  <a:lnTo>
                    <a:pt x="109381" y="37418"/>
                  </a:lnTo>
                  <a:lnTo>
                    <a:pt x="13768" y="37418"/>
                  </a:lnTo>
                  <a:lnTo>
                    <a:pt x="13768" y="17519"/>
                  </a:lnTo>
                  <a:lnTo>
                    <a:pt x="134482" y="17519"/>
                  </a:lnTo>
                  <a:lnTo>
                    <a:pt x="125714" y="64893"/>
                  </a:lnTo>
                  <a:lnTo>
                    <a:pt x="100884" y="104360"/>
                  </a:lnTo>
                  <a:lnTo>
                    <a:pt x="61721" y="135228"/>
                  </a:lnTo>
                  <a:lnTo>
                    <a:pt x="9950" y="156810"/>
                  </a:lnTo>
                  <a:close/>
                </a:path>
                <a:path w="217805" h="267970">
                  <a:moveTo>
                    <a:pt x="217708" y="267767"/>
                  </a:moveTo>
                  <a:lnTo>
                    <a:pt x="44898" y="267767"/>
                  </a:lnTo>
                  <a:lnTo>
                    <a:pt x="44898" y="166543"/>
                  </a:lnTo>
                  <a:lnTo>
                    <a:pt x="217708" y="166543"/>
                  </a:lnTo>
                  <a:lnTo>
                    <a:pt x="217708" y="185793"/>
                  </a:lnTo>
                  <a:lnTo>
                    <a:pt x="67768" y="185793"/>
                  </a:lnTo>
                  <a:lnTo>
                    <a:pt x="67768" y="248301"/>
                  </a:lnTo>
                  <a:lnTo>
                    <a:pt x="217708" y="248301"/>
                  </a:lnTo>
                  <a:lnTo>
                    <a:pt x="217708" y="267767"/>
                  </a:lnTo>
                  <a:close/>
                </a:path>
                <a:path w="217805" h="267970">
                  <a:moveTo>
                    <a:pt x="217708" y="248301"/>
                  </a:moveTo>
                  <a:lnTo>
                    <a:pt x="194409" y="248301"/>
                  </a:lnTo>
                  <a:lnTo>
                    <a:pt x="194409" y="185793"/>
                  </a:lnTo>
                  <a:lnTo>
                    <a:pt x="217708" y="185793"/>
                  </a:lnTo>
                  <a:lnTo>
                    <a:pt x="217708" y="24830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6431965" y="6218472"/>
              <a:ext cx="224181" cy="274222"/>
            </a:xfrm>
            <a:prstGeom prst="rect">
              <a:avLst/>
            </a:prstGeom>
          </p:spPr>
        </p:pic>
      </p:grpSp>
      <p:grpSp>
        <p:nvGrpSpPr>
          <p:cNvPr id="303" name="object 303"/>
          <p:cNvGrpSpPr/>
          <p:nvPr/>
        </p:nvGrpSpPr>
        <p:grpSpPr>
          <a:xfrm>
            <a:off x="16699664" y="6218267"/>
            <a:ext cx="473709" cy="278765"/>
            <a:chOff x="16699664" y="6218267"/>
            <a:chExt cx="473709" cy="278765"/>
          </a:xfrm>
        </p:grpSpPr>
        <p:sp>
          <p:nvSpPr>
            <p:cNvPr id="304" name="object 304"/>
            <p:cNvSpPr/>
            <p:nvPr/>
          </p:nvSpPr>
          <p:spPr>
            <a:xfrm>
              <a:off x="16702887" y="6221466"/>
              <a:ext cx="239395" cy="272415"/>
            </a:xfrm>
            <a:custGeom>
              <a:avLst/>
              <a:gdLst/>
              <a:ahLst/>
              <a:cxnLst/>
              <a:rect l="l" t="t" r="r" b="b"/>
              <a:pathLst>
                <a:path w="239394" h="272414">
                  <a:moveTo>
                    <a:pt x="194418" y="272310"/>
                  </a:moveTo>
                  <a:lnTo>
                    <a:pt x="170905" y="272310"/>
                  </a:lnTo>
                  <a:lnTo>
                    <a:pt x="170905" y="0"/>
                  </a:lnTo>
                  <a:lnTo>
                    <a:pt x="194418" y="0"/>
                  </a:lnTo>
                  <a:lnTo>
                    <a:pt x="194418" y="107495"/>
                  </a:lnTo>
                  <a:lnTo>
                    <a:pt x="238888" y="107495"/>
                  </a:lnTo>
                  <a:lnTo>
                    <a:pt x="238888" y="127611"/>
                  </a:lnTo>
                  <a:lnTo>
                    <a:pt x="194418" y="127611"/>
                  </a:lnTo>
                  <a:lnTo>
                    <a:pt x="194418" y="272310"/>
                  </a:lnTo>
                  <a:close/>
                </a:path>
                <a:path w="239394" h="272414">
                  <a:moveTo>
                    <a:pt x="20965" y="204178"/>
                  </a:moveTo>
                  <a:lnTo>
                    <a:pt x="0" y="204178"/>
                  </a:lnTo>
                  <a:lnTo>
                    <a:pt x="0" y="26603"/>
                  </a:lnTo>
                  <a:lnTo>
                    <a:pt x="124316" y="26603"/>
                  </a:lnTo>
                  <a:lnTo>
                    <a:pt x="124316" y="46286"/>
                  </a:lnTo>
                  <a:lnTo>
                    <a:pt x="23513" y="46286"/>
                  </a:lnTo>
                  <a:lnTo>
                    <a:pt x="23513" y="183846"/>
                  </a:lnTo>
                  <a:lnTo>
                    <a:pt x="146642" y="183846"/>
                  </a:lnTo>
                  <a:lnTo>
                    <a:pt x="148250" y="195093"/>
                  </a:lnTo>
                  <a:lnTo>
                    <a:pt x="117877" y="199707"/>
                  </a:lnTo>
                  <a:lnTo>
                    <a:pt x="87943" y="202474"/>
                  </a:lnTo>
                  <a:lnTo>
                    <a:pt x="56341" y="203823"/>
                  </a:lnTo>
                  <a:lnTo>
                    <a:pt x="20965" y="204178"/>
                  </a:lnTo>
                  <a:close/>
                </a:path>
                <a:path w="239394" h="272414">
                  <a:moveTo>
                    <a:pt x="146642" y="183846"/>
                  </a:moveTo>
                  <a:lnTo>
                    <a:pt x="23513" y="183846"/>
                  </a:lnTo>
                  <a:lnTo>
                    <a:pt x="57310" y="183363"/>
                  </a:lnTo>
                  <a:lnTo>
                    <a:pt x="87653" y="181846"/>
                  </a:lnTo>
                  <a:lnTo>
                    <a:pt x="116368" y="178949"/>
                  </a:lnTo>
                  <a:lnTo>
                    <a:pt x="145282" y="174330"/>
                  </a:lnTo>
                  <a:lnTo>
                    <a:pt x="146573" y="183363"/>
                  </a:lnTo>
                  <a:lnTo>
                    <a:pt x="146642" y="18384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73792" y="6221466"/>
              <a:ext cx="68580" cy="272415"/>
            </a:xfrm>
            <a:custGeom>
              <a:avLst/>
              <a:gdLst/>
              <a:ahLst/>
              <a:cxnLst/>
              <a:rect l="l" t="t" r="r" b="b"/>
              <a:pathLst>
                <a:path w="68580" h="272414">
                  <a:moveTo>
                    <a:pt x="23513" y="107495"/>
                  </a:moveTo>
                  <a:lnTo>
                    <a:pt x="23513" y="0"/>
                  </a:lnTo>
                  <a:lnTo>
                    <a:pt x="0" y="0"/>
                  </a:lnTo>
                  <a:lnTo>
                    <a:pt x="0" y="272310"/>
                  </a:lnTo>
                  <a:lnTo>
                    <a:pt x="23513" y="272310"/>
                  </a:lnTo>
                  <a:lnTo>
                    <a:pt x="23513" y="127611"/>
                  </a:lnTo>
                  <a:lnTo>
                    <a:pt x="67983" y="127611"/>
                  </a:lnTo>
                  <a:lnTo>
                    <a:pt x="67983" y="107495"/>
                  </a:lnTo>
                  <a:lnTo>
                    <a:pt x="23513" y="107495"/>
                  </a:lnTo>
                  <a:close/>
                </a:path>
              </a:pathLst>
            </a:custGeom>
            <a:ln w="639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699664" y="6244846"/>
              <a:ext cx="154696" cy="184020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6965289" y="6221466"/>
              <a:ext cx="205104" cy="272415"/>
            </a:xfrm>
            <a:custGeom>
              <a:avLst/>
              <a:gdLst/>
              <a:ahLst/>
              <a:cxnLst/>
              <a:rect l="l" t="t" r="r" b="b"/>
              <a:pathLst>
                <a:path w="205105" h="272414">
                  <a:moveTo>
                    <a:pt x="204789" y="272310"/>
                  </a:moveTo>
                  <a:lnTo>
                    <a:pt x="181500" y="272310"/>
                  </a:lnTo>
                  <a:lnTo>
                    <a:pt x="181500" y="0"/>
                  </a:lnTo>
                  <a:lnTo>
                    <a:pt x="204789" y="0"/>
                  </a:lnTo>
                  <a:lnTo>
                    <a:pt x="204789" y="272310"/>
                  </a:lnTo>
                  <a:close/>
                </a:path>
                <a:path w="205105" h="272414">
                  <a:moveTo>
                    <a:pt x="22664" y="206341"/>
                  </a:moveTo>
                  <a:lnTo>
                    <a:pt x="429" y="206341"/>
                  </a:lnTo>
                  <a:lnTo>
                    <a:pt x="429" y="102305"/>
                  </a:lnTo>
                  <a:lnTo>
                    <a:pt x="100177" y="102305"/>
                  </a:lnTo>
                  <a:lnTo>
                    <a:pt x="100177" y="45204"/>
                  </a:lnTo>
                  <a:lnTo>
                    <a:pt x="0" y="45204"/>
                  </a:lnTo>
                  <a:lnTo>
                    <a:pt x="0" y="25306"/>
                  </a:lnTo>
                  <a:lnTo>
                    <a:pt x="123896" y="25306"/>
                  </a:lnTo>
                  <a:lnTo>
                    <a:pt x="123896" y="121987"/>
                  </a:lnTo>
                  <a:lnTo>
                    <a:pt x="24568" y="121987"/>
                  </a:lnTo>
                  <a:lnTo>
                    <a:pt x="24568" y="186225"/>
                  </a:lnTo>
                  <a:lnTo>
                    <a:pt x="156811" y="186225"/>
                  </a:lnTo>
                  <a:lnTo>
                    <a:pt x="157986" y="196391"/>
                  </a:lnTo>
                  <a:lnTo>
                    <a:pt x="122669" y="201322"/>
                  </a:lnTo>
                  <a:lnTo>
                    <a:pt x="89215" y="204367"/>
                  </a:lnTo>
                  <a:lnTo>
                    <a:pt x="56316" y="205912"/>
                  </a:lnTo>
                  <a:lnTo>
                    <a:pt x="22664" y="206341"/>
                  </a:lnTo>
                  <a:close/>
                </a:path>
                <a:path w="205105" h="272414">
                  <a:moveTo>
                    <a:pt x="156811" y="186225"/>
                  </a:moveTo>
                  <a:lnTo>
                    <a:pt x="24568" y="186225"/>
                  </a:lnTo>
                  <a:lnTo>
                    <a:pt x="56981" y="185736"/>
                  </a:lnTo>
                  <a:lnTo>
                    <a:pt x="88806" y="184171"/>
                  </a:lnTo>
                  <a:lnTo>
                    <a:pt x="121285" y="181146"/>
                  </a:lnTo>
                  <a:lnTo>
                    <a:pt x="155662" y="176277"/>
                  </a:lnTo>
                  <a:lnTo>
                    <a:pt x="156755" y="185736"/>
                  </a:lnTo>
                  <a:lnTo>
                    <a:pt x="156811" y="18622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7146789" y="6221466"/>
              <a:ext cx="23495" cy="272415"/>
            </a:xfrm>
            <a:custGeom>
              <a:avLst/>
              <a:gdLst/>
              <a:ahLst/>
              <a:cxnLst/>
              <a:rect l="l" t="t" r="r" b="b"/>
              <a:pathLst>
                <a:path w="23494" h="272414">
                  <a:moveTo>
                    <a:pt x="0" y="272310"/>
                  </a:moveTo>
                  <a:lnTo>
                    <a:pt x="23289" y="272310"/>
                  </a:lnTo>
                  <a:lnTo>
                    <a:pt x="23289" y="0"/>
                  </a:lnTo>
                  <a:lnTo>
                    <a:pt x="0" y="0"/>
                  </a:lnTo>
                  <a:lnTo>
                    <a:pt x="0" y="272310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962065" y="6243547"/>
              <a:ext cx="164435" cy="187484"/>
            </a:xfrm>
            <a:prstGeom prst="rect">
              <a:avLst/>
            </a:prstGeom>
          </p:spPr>
        </p:pic>
      </p:grpSp>
      <p:grpSp>
        <p:nvGrpSpPr>
          <p:cNvPr id="310" name="object 310"/>
          <p:cNvGrpSpPr/>
          <p:nvPr/>
        </p:nvGrpSpPr>
        <p:grpSpPr>
          <a:xfrm>
            <a:off x="11153268" y="6781251"/>
            <a:ext cx="101600" cy="31115"/>
            <a:chOff x="11153268" y="6781251"/>
            <a:chExt cx="101600" cy="31115"/>
          </a:xfrm>
        </p:grpSpPr>
        <p:sp>
          <p:nvSpPr>
            <p:cNvPr id="311" name="object 311"/>
            <p:cNvSpPr/>
            <p:nvPr/>
          </p:nvSpPr>
          <p:spPr>
            <a:xfrm>
              <a:off x="11156526" y="6784509"/>
              <a:ext cx="95250" cy="24765"/>
            </a:xfrm>
            <a:custGeom>
              <a:avLst/>
              <a:gdLst/>
              <a:ahLst/>
              <a:cxnLst/>
              <a:rect l="l" t="t" r="r" b="b"/>
              <a:pathLst>
                <a:path w="95250" h="24765">
                  <a:moveTo>
                    <a:pt x="95089" y="24224"/>
                  </a:moveTo>
                  <a:lnTo>
                    <a:pt x="0" y="24224"/>
                  </a:lnTo>
                  <a:lnTo>
                    <a:pt x="0" y="0"/>
                  </a:lnTo>
                  <a:lnTo>
                    <a:pt x="95089" y="0"/>
                  </a:lnTo>
                  <a:lnTo>
                    <a:pt x="95089" y="2422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1156526" y="6784509"/>
              <a:ext cx="95250" cy="24765"/>
            </a:xfrm>
            <a:custGeom>
              <a:avLst/>
              <a:gdLst/>
              <a:ahLst/>
              <a:cxnLst/>
              <a:rect l="l" t="t" r="r" b="b"/>
              <a:pathLst>
                <a:path w="95250" h="24765">
                  <a:moveTo>
                    <a:pt x="0" y="0"/>
                  </a:moveTo>
                  <a:lnTo>
                    <a:pt x="0" y="24224"/>
                  </a:lnTo>
                  <a:lnTo>
                    <a:pt x="95089" y="24224"/>
                  </a:lnTo>
                  <a:lnTo>
                    <a:pt x="95089" y="0"/>
                  </a:lnTo>
                  <a:lnTo>
                    <a:pt x="0" y="0"/>
                  </a:lnTo>
                  <a:close/>
                </a:path>
              </a:pathLst>
            </a:custGeom>
            <a:ln w="651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" name="object 313"/>
          <p:cNvGrpSpPr/>
          <p:nvPr/>
        </p:nvGrpSpPr>
        <p:grpSpPr>
          <a:xfrm>
            <a:off x="11342568" y="6641156"/>
            <a:ext cx="774065" cy="278765"/>
            <a:chOff x="11342568" y="6641156"/>
            <a:chExt cx="774065" cy="278765"/>
          </a:xfrm>
        </p:grpSpPr>
        <p:sp>
          <p:nvSpPr>
            <p:cNvPr id="314" name="object 314"/>
            <p:cNvSpPr/>
            <p:nvPr/>
          </p:nvSpPr>
          <p:spPr>
            <a:xfrm>
              <a:off x="11345819" y="6671823"/>
              <a:ext cx="243204" cy="206375"/>
            </a:xfrm>
            <a:custGeom>
              <a:avLst/>
              <a:gdLst/>
              <a:ahLst/>
              <a:cxnLst/>
              <a:rect l="l" t="t" r="r" b="b"/>
              <a:pathLst>
                <a:path w="243204" h="206375">
                  <a:moveTo>
                    <a:pt x="204367" y="150752"/>
                  </a:moveTo>
                  <a:lnTo>
                    <a:pt x="181283" y="147940"/>
                  </a:lnTo>
                  <a:lnTo>
                    <a:pt x="186670" y="114076"/>
                  </a:lnTo>
                  <a:lnTo>
                    <a:pt x="189367" y="84595"/>
                  </a:lnTo>
                  <a:lnTo>
                    <a:pt x="189436" y="83840"/>
                  </a:lnTo>
                  <a:lnTo>
                    <a:pt x="190439" y="56678"/>
                  </a:lnTo>
                  <a:lnTo>
                    <a:pt x="190455" y="56238"/>
                  </a:lnTo>
                  <a:lnTo>
                    <a:pt x="190601" y="30279"/>
                  </a:lnTo>
                  <a:lnTo>
                    <a:pt x="190601" y="19897"/>
                  </a:lnTo>
                  <a:lnTo>
                    <a:pt x="25413" y="19897"/>
                  </a:lnTo>
                  <a:lnTo>
                    <a:pt x="25413" y="0"/>
                  </a:lnTo>
                  <a:lnTo>
                    <a:pt x="213897" y="0"/>
                  </a:lnTo>
                  <a:lnTo>
                    <a:pt x="213897" y="30279"/>
                  </a:lnTo>
                  <a:lnTo>
                    <a:pt x="212576" y="83840"/>
                  </a:lnTo>
                  <a:lnTo>
                    <a:pt x="209757" y="115473"/>
                  </a:lnTo>
                  <a:lnTo>
                    <a:pt x="204367" y="150752"/>
                  </a:lnTo>
                  <a:close/>
                </a:path>
                <a:path w="243204" h="206375">
                  <a:moveTo>
                    <a:pt x="83652" y="185796"/>
                  </a:moveTo>
                  <a:lnTo>
                    <a:pt x="60144" y="185796"/>
                  </a:lnTo>
                  <a:lnTo>
                    <a:pt x="60144" y="96250"/>
                  </a:lnTo>
                  <a:lnTo>
                    <a:pt x="83652" y="96250"/>
                  </a:lnTo>
                  <a:lnTo>
                    <a:pt x="83652" y="185796"/>
                  </a:lnTo>
                  <a:close/>
                </a:path>
                <a:path w="243204" h="206375">
                  <a:moveTo>
                    <a:pt x="149728" y="185796"/>
                  </a:moveTo>
                  <a:lnTo>
                    <a:pt x="126643" y="185796"/>
                  </a:lnTo>
                  <a:lnTo>
                    <a:pt x="126643" y="96250"/>
                  </a:lnTo>
                  <a:lnTo>
                    <a:pt x="149728" y="96250"/>
                  </a:lnTo>
                  <a:lnTo>
                    <a:pt x="149728" y="185796"/>
                  </a:lnTo>
                  <a:close/>
                </a:path>
                <a:path w="243204" h="206375">
                  <a:moveTo>
                    <a:pt x="242699" y="205912"/>
                  </a:moveTo>
                  <a:lnTo>
                    <a:pt x="0" y="205912"/>
                  </a:lnTo>
                  <a:lnTo>
                    <a:pt x="0" y="185796"/>
                  </a:lnTo>
                  <a:lnTo>
                    <a:pt x="242699" y="185796"/>
                  </a:lnTo>
                  <a:lnTo>
                    <a:pt x="242699" y="2059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345819" y="6671823"/>
              <a:ext cx="243204" cy="206375"/>
            </a:xfrm>
            <a:custGeom>
              <a:avLst/>
              <a:gdLst/>
              <a:ahLst/>
              <a:cxnLst/>
              <a:rect l="l" t="t" r="r" b="b"/>
              <a:pathLst>
                <a:path w="243204" h="206375">
                  <a:moveTo>
                    <a:pt x="190601" y="30279"/>
                  </a:moveTo>
                  <a:lnTo>
                    <a:pt x="190455" y="56238"/>
                  </a:lnTo>
                  <a:lnTo>
                    <a:pt x="189436" y="83840"/>
                  </a:lnTo>
                  <a:lnTo>
                    <a:pt x="186670" y="114076"/>
                  </a:lnTo>
                  <a:lnTo>
                    <a:pt x="181283" y="147940"/>
                  </a:lnTo>
                  <a:lnTo>
                    <a:pt x="204367" y="150752"/>
                  </a:lnTo>
                  <a:lnTo>
                    <a:pt x="209757" y="115473"/>
                  </a:lnTo>
                  <a:lnTo>
                    <a:pt x="212547" y="84595"/>
                  </a:lnTo>
                  <a:lnTo>
                    <a:pt x="213629" y="56678"/>
                  </a:lnTo>
                  <a:lnTo>
                    <a:pt x="213897" y="30279"/>
                  </a:lnTo>
                  <a:lnTo>
                    <a:pt x="213897" y="0"/>
                  </a:lnTo>
                  <a:lnTo>
                    <a:pt x="25413" y="0"/>
                  </a:lnTo>
                  <a:lnTo>
                    <a:pt x="25413" y="19897"/>
                  </a:lnTo>
                  <a:lnTo>
                    <a:pt x="190601" y="19897"/>
                  </a:lnTo>
                  <a:lnTo>
                    <a:pt x="190601" y="30279"/>
                  </a:lnTo>
                  <a:close/>
                </a:path>
                <a:path w="243204" h="206375">
                  <a:moveTo>
                    <a:pt x="149728" y="96250"/>
                  </a:moveTo>
                  <a:lnTo>
                    <a:pt x="126643" y="96250"/>
                  </a:lnTo>
                  <a:lnTo>
                    <a:pt x="126643" y="185797"/>
                  </a:lnTo>
                  <a:lnTo>
                    <a:pt x="83652" y="185797"/>
                  </a:lnTo>
                  <a:lnTo>
                    <a:pt x="83652" y="96250"/>
                  </a:lnTo>
                  <a:lnTo>
                    <a:pt x="60144" y="96250"/>
                  </a:lnTo>
                  <a:lnTo>
                    <a:pt x="60144" y="185797"/>
                  </a:lnTo>
                  <a:lnTo>
                    <a:pt x="0" y="185797"/>
                  </a:lnTo>
                  <a:lnTo>
                    <a:pt x="0" y="205912"/>
                  </a:lnTo>
                  <a:lnTo>
                    <a:pt x="242699" y="205912"/>
                  </a:lnTo>
                  <a:lnTo>
                    <a:pt x="242699" y="185797"/>
                  </a:lnTo>
                  <a:lnTo>
                    <a:pt x="149728" y="185797"/>
                  </a:lnTo>
                  <a:lnTo>
                    <a:pt x="149728" y="96250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1604409" y="6655269"/>
              <a:ext cx="243840" cy="260985"/>
            </a:xfrm>
            <a:custGeom>
              <a:avLst/>
              <a:gdLst/>
              <a:ahLst/>
              <a:cxnLst/>
              <a:rect l="l" t="t" r="r" b="b"/>
              <a:pathLst>
                <a:path w="243840" h="260984">
                  <a:moveTo>
                    <a:pt x="220040" y="102666"/>
                  </a:moveTo>
                  <a:lnTo>
                    <a:pt x="53784" y="102666"/>
                  </a:lnTo>
                  <a:lnTo>
                    <a:pt x="53784" y="69303"/>
                  </a:lnTo>
                  <a:lnTo>
                    <a:pt x="214312" y="69303"/>
                  </a:lnTo>
                  <a:lnTo>
                    <a:pt x="214312" y="51333"/>
                  </a:lnTo>
                  <a:lnTo>
                    <a:pt x="214312" y="19253"/>
                  </a:lnTo>
                  <a:lnTo>
                    <a:pt x="214312" y="0"/>
                  </a:lnTo>
                  <a:lnTo>
                    <a:pt x="29438" y="0"/>
                  </a:lnTo>
                  <a:lnTo>
                    <a:pt x="29438" y="19253"/>
                  </a:lnTo>
                  <a:lnTo>
                    <a:pt x="190385" y="19253"/>
                  </a:lnTo>
                  <a:lnTo>
                    <a:pt x="190385" y="51333"/>
                  </a:lnTo>
                  <a:lnTo>
                    <a:pt x="30073" y="51333"/>
                  </a:lnTo>
                  <a:lnTo>
                    <a:pt x="30073" y="69303"/>
                  </a:lnTo>
                  <a:lnTo>
                    <a:pt x="30073" y="102666"/>
                  </a:lnTo>
                  <a:lnTo>
                    <a:pt x="30073" y="123202"/>
                  </a:lnTo>
                  <a:lnTo>
                    <a:pt x="220040" y="123202"/>
                  </a:lnTo>
                  <a:lnTo>
                    <a:pt x="220040" y="102666"/>
                  </a:lnTo>
                  <a:close/>
                </a:path>
                <a:path w="243840" h="260984">
                  <a:moveTo>
                    <a:pt x="243751" y="151307"/>
                  </a:moveTo>
                  <a:lnTo>
                    <a:pt x="0" y="151307"/>
                  </a:lnTo>
                  <a:lnTo>
                    <a:pt x="0" y="170561"/>
                  </a:lnTo>
                  <a:lnTo>
                    <a:pt x="63957" y="170561"/>
                  </a:lnTo>
                  <a:lnTo>
                    <a:pt x="63957" y="260972"/>
                  </a:lnTo>
                  <a:lnTo>
                    <a:pt x="87464" y="260972"/>
                  </a:lnTo>
                  <a:lnTo>
                    <a:pt x="87464" y="170561"/>
                  </a:lnTo>
                  <a:lnTo>
                    <a:pt x="156286" y="170561"/>
                  </a:lnTo>
                  <a:lnTo>
                    <a:pt x="156286" y="260972"/>
                  </a:lnTo>
                  <a:lnTo>
                    <a:pt x="179793" y="260972"/>
                  </a:lnTo>
                  <a:lnTo>
                    <a:pt x="179793" y="170561"/>
                  </a:lnTo>
                  <a:lnTo>
                    <a:pt x="243751" y="170561"/>
                  </a:lnTo>
                  <a:lnTo>
                    <a:pt x="243751" y="15130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1604410" y="6654953"/>
              <a:ext cx="243840" cy="261620"/>
            </a:xfrm>
            <a:custGeom>
              <a:avLst/>
              <a:gdLst/>
              <a:ahLst/>
              <a:cxnLst/>
              <a:rect l="l" t="t" r="r" b="b"/>
              <a:pathLst>
                <a:path w="243840" h="261620">
                  <a:moveTo>
                    <a:pt x="30072" y="51049"/>
                  </a:moveTo>
                  <a:lnTo>
                    <a:pt x="30072" y="123502"/>
                  </a:lnTo>
                  <a:lnTo>
                    <a:pt x="220039" y="123502"/>
                  </a:lnTo>
                  <a:lnTo>
                    <a:pt x="220039" y="103606"/>
                  </a:lnTo>
                  <a:lnTo>
                    <a:pt x="53792" y="103606"/>
                  </a:lnTo>
                  <a:lnTo>
                    <a:pt x="53792" y="69648"/>
                  </a:lnTo>
                  <a:lnTo>
                    <a:pt x="214321" y="69648"/>
                  </a:lnTo>
                  <a:lnTo>
                    <a:pt x="214321" y="0"/>
                  </a:lnTo>
                  <a:lnTo>
                    <a:pt x="29438" y="0"/>
                  </a:lnTo>
                  <a:lnTo>
                    <a:pt x="29438" y="19898"/>
                  </a:lnTo>
                  <a:lnTo>
                    <a:pt x="190390" y="19898"/>
                  </a:lnTo>
                  <a:lnTo>
                    <a:pt x="190390" y="51049"/>
                  </a:lnTo>
                  <a:lnTo>
                    <a:pt x="30072" y="51049"/>
                  </a:lnTo>
                  <a:close/>
                </a:path>
                <a:path w="243840" h="261620">
                  <a:moveTo>
                    <a:pt x="0" y="151616"/>
                  </a:moveTo>
                  <a:lnTo>
                    <a:pt x="0" y="170873"/>
                  </a:lnTo>
                  <a:lnTo>
                    <a:pt x="63958" y="170873"/>
                  </a:lnTo>
                  <a:lnTo>
                    <a:pt x="63958" y="261278"/>
                  </a:lnTo>
                  <a:lnTo>
                    <a:pt x="87465" y="261278"/>
                  </a:lnTo>
                  <a:lnTo>
                    <a:pt x="87465" y="170873"/>
                  </a:lnTo>
                  <a:lnTo>
                    <a:pt x="156294" y="170873"/>
                  </a:lnTo>
                  <a:lnTo>
                    <a:pt x="156294" y="261278"/>
                  </a:lnTo>
                  <a:lnTo>
                    <a:pt x="179801" y="261278"/>
                  </a:lnTo>
                  <a:lnTo>
                    <a:pt x="179801" y="170873"/>
                  </a:lnTo>
                  <a:lnTo>
                    <a:pt x="243759" y="170873"/>
                  </a:lnTo>
                  <a:lnTo>
                    <a:pt x="243759" y="151616"/>
                  </a:lnTo>
                  <a:lnTo>
                    <a:pt x="0" y="151616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1860442" y="6644355"/>
              <a:ext cx="252729" cy="272415"/>
            </a:xfrm>
            <a:custGeom>
              <a:avLst/>
              <a:gdLst/>
              <a:ahLst/>
              <a:cxnLst/>
              <a:rect l="l" t="t" r="r" b="b"/>
              <a:pathLst>
                <a:path w="252729" h="272415">
                  <a:moveTo>
                    <a:pt x="209045" y="271876"/>
                  </a:moveTo>
                  <a:lnTo>
                    <a:pt x="185749" y="271876"/>
                  </a:lnTo>
                  <a:lnTo>
                    <a:pt x="185749" y="0"/>
                  </a:lnTo>
                  <a:lnTo>
                    <a:pt x="209045" y="0"/>
                  </a:lnTo>
                  <a:lnTo>
                    <a:pt x="209045" y="112250"/>
                  </a:lnTo>
                  <a:lnTo>
                    <a:pt x="252457" y="112250"/>
                  </a:lnTo>
                  <a:lnTo>
                    <a:pt x="252457" y="132804"/>
                  </a:lnTo>
                  <a:lnTo>
                    <a:pt x="209045" y="132804"/>
                  </a:lnTo>
                  <a:lnTo>
                    <a:pt x="209045" y="271876"/>
                  </a:lnTo>
                  <a:close/>
                </a:path>
                <a:path w="252729" h="272415">
                  <a:moveTo>
                    <a:pt x="41811" y="212611"/>
                  </a:moveTo>
                  <a:lnTo>
                    <a:pt x="4040" y="212611"/>
                  </a:lnTo>
                  <a:lnTo>
                    <a:pt x="0" y="192407"/>
                  </a:lnTo>
                  <a:lnTo>
                    <a:pt x="34432" y="192255"/>
                  </a:lnTo>
                  <a:lnTo>
                    <a:pt x="72023" y="191529"/>
                  </a:lnTo>
                  <a:lnTo>
                    <a:pt x="72023" y="144377"/>
                  </a:lnTo>
                  <a:lnTo>
                    <a:pt x="71654" y="144377"/>
                  </a:lnTo>
                  <a:lnTo>
                    <a:pt x="47400" y="137479"/>
                  </a:lnTo>
                  <a:lnTo>
                    <a:pt x="47618" y="137479"/>
                  </a:lnTo>
                  <a:lnTo>
                    <a:pt x="29584" y="124586"/>
                  </a:lnTo>
                  <a:lnTo>
                    <a:pt x="28933" y="124071"/>
                  </a:lnTo>
                  <a:lnTo>
                    <a:pt x="16901" y="105107"/>
                  </a:lnTo>
                  <a:lnTo>
                    <a:pt x="12724" y="81543"/>
                  </a:lnTo>
                  <a:lnTo>
                    <a:pt x="17854" y="55632"/>
                  </a:lnTo>
                  <a:lnTo>
                    <a:pt x="32473" y="35524"/>
                  </a:lnTo>
                  <a:lnTo>
                    <a:pt x="54955" y="22473"/>
                  </a:lnTo>
                  <a:lnTo>
                    <a:pt x="83671" y="17735"/>
                  </a:lnTo>
                  <a:lnTo>
                    <a:pt x="111970" y="22473"/>
                  </a:lnTo>
                  <a:lnTo>
                    <a:pt x="134392" y="35524"/>
                  </a:lnTo>
                  <a:lnTo>
                    <a:pt x="136421" y="38281"/>
                  </a:lnTo>
                  <a:lnTo>
                    <a:pt x="83671" y="38281"/>
                  </a:lnTo>
                  <a:lnTo>
                    <a:pt x="64336" y="41544"/>
                  </a:lnTo>
                  <a:lnTo>
                    <a:pt x="49072" y="50424"/>
                  </a:lnTo>
                  <a:lnTo>
                    <a:pt x="39088" y="64047"/>
                  </a:lnTo>
                  <a:lnTo>
                    <a:pt x="35597" y="81543"/>
                  </a:lnTo>
                  <a:lnTo>
                    <a:pt x="39088" y="99064"/>
                  </a:lnTo>
                  <a:lnTo>
                    <a:pt x="49072" y="112713"/>
                  </a:lnTo>
                  <a:lnTo>
                    <a:pt x="64336" y="121538"/>
                  </a:lnTo>
                  <a:lnTo>
                    <a:pt x="83671" y="124586"/>
                  </a:lnTo>
                  <a:lnTo>
                    <a:pt x="137264" y="124586"/>
                  </a:lnTo>
                  <a:lnTo>
                    <a:pt x="119341" y="137479"/>
                  </a:lnTo>
                  <a:lnTo>
                    <a:pt x="95531" y="144377"/>
                  </a:lnTo>
                  <a:lnTo>
                    <a:pt x="95531" y="190661"/>
                  </a:lnTo>
                  <a:lnTo>
                    <a:pt x="169170" y="190661"/>
                  </a:lnTo>
                  <a:lnTo>
                    <a:pt x="170289" y="202664"/>
                  </a:lnTo>
                  <a:lnTo>
                    <a:pt x="127039" y="208386"/>
                  </a:lnTo>
                  <a:lnTo>
                    <a:pt x="83512" y="211451"/>
                  </a:lnTo>
                  <a:lnTo>
                    <a:pt x="41811" y="212611"/>
                  </a:lnTo>
                  <a:close/>
                </a:path>
                <a:path w="252729" h="272415">
                  <a:moveTo>
                    <a:pt x="137264" y="124586"/>
                  </a:moveTo>
                  <a:lnTo>
                    <a:pt x="83671" y="124586"/>
                  </a:lnTo>
                  <a:lnTo>
                    <a:pt x="102735" y="121538"/>
                  </a:lnTo>
                  <a:lnTo>
                    <a:pt x="117847" y="112713"/>
                  </a:lnTo>
                  <a:lnTo>
                    <a:pt x="127837" y="99064"/>
                  </a:lnTo>
                  <a:lnTo>
                    <a:pt x="131533" y="81543"/>
                  </a:lnTo>
                  <a:lnTo>
                    <a:pt x="127837" y="64047"/>
                  </a:lnTo>
                  <a:lnTo>
                    <a:pt x="117847" y="50424"/>
                  </a:lnTo>
                  <a:lnTo>
                    <a:pt x="102735" y="41544"/>
                  </a:lnTo>
                  <a:lnTo>
                    <a:pt x="83671" y="38281"/>
                  </a:lnTo>
                  <a:lnTo>
                    <a:pt x="136421" y="38281"/>
                  </a:lnTo>
                  <a:lnTo>
                    <a:pt x="149190" y="55632"/>
                  </a:lnTo>
                  <a:lnTo>
                    <a:pt x="154617" y="81543"/>
                  </a:lnTo>
                  <a:lnTo>
                    <a:pt x="150165" y="105107"/>
                  </a:lnTo>
                  <a:lnTo>
                    <a:pt x="137979" y="124071"/>
                  </a:lnTo>
                  <a:lnTo>
                    <a:pt x="137264" y="124586"/>
                  </a:lnTo>
                  <a:close/>
                </a:path>
                <a:path w="252729" h="272415">
                  <a:moveTo>
                    <a:pt x="169170" y="190661"/>
                  </a:moveTo>
                  <a:lnTo>
                    <a:pt x="95531" y="190661"/>
                  </a:lnTo>
                  <a:lnTo>
                    <a:pt x="114184" y="189636"/>
                  </a:lnTo>
                  <a:lnTo>
                    <a:pt x="132698" y="188307"/>
                  </a:lnTo>
                  <a:lnTo>
                    <a:pt x="150895" y="186613"/>
                  </a:lnTo>
                  <a:lnTo>
                    <a:pt x="168595" y="184493"/>
                  </a:lnTo>
                  <a:lnTo>
                    <a:pt x="168950" y="188307"/>
                  </a:lnTo>
                  <a:lnTo>
                    <a:pt x="169074" y="189636"/>
                  </a:lnTo>
                  <a:lnTo>
                    <a:pt x="169170" y="19066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2046191" y="6644355"/>
              <a:ext cx="67310" cy="272415"/>
            </a:xfrm>
            <a:custGeom>
              <a:avLst/>
              <a:gdLst/>
              <a:ahLst/>
              <a:cxnLst/>
              <a:rect l="l" t="t" r="r" b="b"/>
              <a:pathLst>
                <a:path w="67309" h="272415">
                  <a:moveTo>
                    <a:pt x="23296" y="112250"/>
                  </a:moveTo>
                  <a:lnTo>
                    <a:pt x="23296" y="0"/>
                  </a:lnTo>
                  <a:lnTo>
                    <a:pt x="0" y="0"/>
                  </a:lnTo>
                  <a:lnTo>
                    <a:pt x="0" y="271876"/>
                  </a:lnTo>
                  <a:lnTo>
                    <a:pt x="23296" y="271876"/>
                  </a:lnTo>
                  <a:lnTo>
                    <a:pt x="23296" y="132804"/>
                  </a:lnTo>
                  <a:lnTo>
                    <a:pt x="66708" y="132804"/>
                  </a:lnTo>
                  <a:lnTo>
                    <a:pt x="66708" y="112250"/>
                  </a:lnTo>
                  <a:lnTo>
                    <a:pt x="23296" y="112250"/>
                  </a:lnTo>
                  <a:close/>
                </a:path>
              </a:pathLst>
            </a:custGeom>
            <a:ln w="639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857236" y="6658866"/>
              <a:ext cx="176719" cy="201330"/>
            </a:xfrm>
            <a:prstGeom prst="rect">
              <a:avLst/>
            </a:prstGeom>
          </p:spPr>
        </p:pic>
      </p:grpSp>
      <p:grpSp>
        <p:nvGrpSpPr>
          <p:cNvPr id="321" name="object 321"/>
          <p:cNvGrpSpPr/>
          <p:nvPr/>
        </p:nvGrpSpPr>
        <p:grpSpPr>
          <a:xfrm>
            <a:off x="12190462" y="6638503"/>
            <a:ext cx="767080" cy="278130"/>
            <a:chOff x="12190462" y="6638503"/>
            <a:chExt cx="767080" cy="278130"/>
          </a:xfrm>
        </p:grpSpPr>
        <p:sp>
          <p:nvSpPr>
            <p:cNvPr id="322" name="object 322"/>
            <p:cNvSpPr/>
            <p:nvPr/>
          </p:nvSpPr>
          <p:spPr>
            <a:xfrm>
              <a:off x="12193718" y="6641759"/>
              <a:ext cx="220979" cy="271145"/>
            </a:xfrm>
            <a:custGeom>
              <a:avLst/>
              <a:gdLst/>
              <a:ahLst/>
              <a:cxnLst/>
              <a:rect l="l" t="t" r="r" b="b"/>
              <a:pathLst>
                <a:path w="220979" h="271145">
                  <a:moveTo>
                    <a:pt x="88099" y="30064"/>
                  </a:moveTo>
                  <a:lnTo>
                    <a:pt x="64800" y="30064"/>
                  </a:lnTo>
                  <a:lnTo>
                    <a:pt x="64800" y="0"/>
                  </a:lnTo>
                  <a:lnTo>
                    <a:pt x="88099" y="0"/>
                  </a:lnTo>
                  <a:lnTo>
                    <a:pt x="88099" y="30064"/>
                  </a:lnTo>
                  <a:close/>
                </a:path>
                <a:path w="220979" h="271145">
                  <a:moveTo>
                    <a:pt x="220462" y="163304"/>
                  </a:moveTo>
                  <a:lnTo>
                    <a:pt x="196948" y="163304"/>
                  </a:lnTo>
                  <a:lnTo>
                    <a:pt x="196948" y="139079"/>
                  </a:lnTo>
                  <a:lnTo>
                    <a:pt x="150360" y="139079"/>
                  </a:lnTo>
                  <a:lnTo>
                    <a:pt x="150360" y="119174"/>
                  </a:lnTo>
                  <a:lnTo>
                    <a:pt x="196948" y="119174"/>
                  </a:lnTo>
                  <a:lnTo>
                    <a:pt x="196948" y="86084"/>
                  </a:lnTo>
                  <a:lnTo>
                    <a:pt x="150574" y="86084"/>
                  </a:lnTo>
                  <a:lnTo>
                    <a:pt x="150574" y="66188"/>
                  </a:lnTo>
                  <a:lnTo>
                    <a:pt x="196948" y="66188"/>
                  </a:lnTo>
                  <a:lnTo>
                    <a:pt x="196948" y="2595"/>
                  </a:lnTo>
                  <a:lnTo>
                    <a:pt x="220462" y="2595"/>
                  </a:lnTo>
                  <a:lnTo>
                    <a:pt x="220462" y="163304"/>
                  </a:lnTo>
                  <a:close/>
                </a:path>
                <a:path w="220979" h="271145">
                  <a:moveTo>
                    <a:pt x="150789" y="49743"/>
                  </a:moveTo>
                  <a:lnTo>
                    <a:pt x="0" y="49743"/>
                  </a:lnTo>
                  <a:lnTo>
                    <a:pt x="0" y="30064"/>
                  </a:lnTo>
                  <a:lnTo>
                    <a:pt x="150789" y="30064"/>
                  </a:lnTo>
                  <a:lnTo>
                    <a:pt x="150789" y="49743"/>
                  </a:lnTo>
                  <a:close/>
                </a:path>
                <a:path w="220979" h="271145">
                  <a:moveTo>
                    <a:pt x="76234" y="160920"/>
                  </a:moveTo>
                  <a:lnTo>
                    <a:pt x="51586" y="157453"/>
                  </a:lnTo>
                  <a:lnTo>
                    <a:pt x="32478" y="147619"/>
                  </a:lnTo>
                  <a:lnTo>
                    <a:pt x="20159" y="132268"/>
                  </a:lnTo>
                  <a:lnTo>
                    <a:pt x="15877" y="112253"/>
                  </a:lnTo>
                  <a:lnTo>
                    <a:pt x="20159" y="92081"/>
                  </a:lnTo>
                  <a:lnTo>
                    <a:pt x="32478" y="76593"/>
                  </a:lnTo>
                  <a:lnTo>
                    <a:pt x="51586" y="66661"/>
                  </a:lnTo>
                  <a:lnTo>
                    <a:pt x="76234" y="63156"/>
                  </a:lnTo>
                  <a:lnTo>
                    <a:pt x="100714" y="66661"/>
                  </a:lnTo>
                  <a:lnTo>
                    <a:pt x="119891" y="76593"/>
                  </a:lnTo>
                  <a:lnTo>
                    <a:pt x="124072" y="81755"/>
                  </a:lnTo>
                  <a:lnTo>
                    <a:pt x="76234" y="81755"/>
                  </a:lnTo>
                  <a:lnTo>
                    <a:pt x="60390" y="83936"/>
                  </a:lnTo>
                  <a:lnTo>
                    <a:pt x="48257" y="90111"/>
                  </a:lnTo>
                  <a:lnTo>
                    <a:pt x="40530" y="99733"/>
                  </a:lnTo>
                  <a:lnTo>
                    <a:pt x="37907" y="112253"/>
                  </a:lnTo>
                  <a:lnTo>
                    <a:pt x="40530" y="124683"/>
                  </a:lnTo>
                  <a:lnTo>
                    <a:pt x="48257" y="134315"/>
                  </a:lnTo>
                  <a:lnTo>
                    <a:pt x="60390" y="140540"/>
                  </a:lnTo>
                  <a:lnTo>
                    <a:pt x="76234" y="142750"/>
                  </a:lnTo>
                  <a:lnTo>
                    <a:pt x="123870" y="142750"/>
                  </a:lnTo>
                  <a:lnTo>
                    <a:pt x="119891" y="147619"/>
                  </a:lnTo>
                  <a:lnTo>
                    <a:pt x="100714" y="157453"/>
                  </a:lnTo>
                  <a:lnTo>
                    <a:pt x="76234" y="160920"/>
                  </a:lnTo>
                  <a:close/>
                </a:path>
                <a:path w="220979" h="271145">
                  <a:moveTo>
                    <a:pt x="123870" y="142750"/>
                  </a:moveTo>
                  <a:lnTo>
                    <a:pt x="76234" y="142750"/>
                  </a:lnTo>
                  <a:lnTo>
                    <a:pt x="91913" y="140540"/>
                  </a:lnTo>
                  <a:lnTo>
                    <a:pt x="104115" y="134315"/>
                  </a:lnTo>
                  <a:lnTo>
                    <a:pt x="112066" y="124683"/>
                  </a:lnTo>
                  <a:lnTo>
                    <a:pt x="114991" y="112253"/>
                  </a:lnTo>
                  <a:lnTo>
                    <a:pt x="112066" y="99733"/>
                  </a:lnTo>
                  <a:lnTo>
                    <a:pt x="104115" y="90111"/>
                  </a:lnTo>
                  <a:lnTo>
                    <a:pt x="91913" y="83936"/>
                  </a:lnTo>
                  <a:lnTo>
                    <a:pt x="76234" y="81755"/>
                  </a:lnTo>
                  <a:lnTo>
                    <a:pt x="124072" y="81755"/>
                  </a:lnTo>
                  <a:lnTo>
                    <a:pt x="132436" y="92081"/>
                  </a:lnTo>
                  <a:lnTo>
                    <a:pt x="137021" y="112253"/>
                  </a:lnTo>
                  <a:lnTo>
                    <a:pt x="132436" y="132268"/>
                  </a:lnTo>
                  <a:lnTo>
                    <a:pt x="123870" y="142750"/>
                  </a:lnTo>
                  <a:close/>
                </a:path>
                <a:path w="220979" h="271145">
                  <a:moveTo>
                    <a:pt x="220462" y="270792"/>
                  </a:moveTo>
                  <a:lnTo>
                    <a:pt x="47223" y="270792"/>
                  </a:lnTo>
                  <a:lnTo>
                    <a:pt x="47223" y="174763"/>
                  </a:lnTo>
                  <a:lnTo>
                    <a:pt x="70522" y="174763"/>
                  </a:lnTo>
                  <a:lnTo>
                    <a:pt x="70522" y="203315"/>
                  </a:lnTo>
                  <a:lnTo>
                    <a:pt x="220462" y="203315"/>
                  </a:lnTo>
                  <a:lnTo>
                    <a:pt x="220462" y="222134"/>
                  </a:lnTo>
                  <a:lnTo>
                    <a:pt x="70522" y="222134"/>
                  </a:lnTo>
                  <a:lnTo>
                    <a:pt x="70522" y="251544"/>
                  </a:lnTo>
                  <a:lnTo>
                    <a:pt x="220462" y="251544"/>
                  </a:lnTo>
                  <a:lnTo>
                    <a:pt x="220462" y="270792"/>
                  </a:lnTo>
                  <a:close/>
                </a:path>
                <a:path w="220979" h="271145">
                  <a:moveTo>
                    <a:pt x="220462" y="203315"/>
                  </a:moveTo>
                  <a:lnTo>
                    <a:pt x="197163" y="203315"/>
                  </a:lnTo>
                  <a:lnTo>
                    <a:pt x="197163" y="174763"/>
                  </a:lnTo>
                  <a:lnTo>
                    <a:pt x="220462" y="174763"/>
                  </a:lnTo>
                  <a:lnTo>
                    <a:pt x="220462" y="203315"/>
                  </a:lnTo>
                  <a:close/>
                </a:path>
                <a:path w="220979" h="271145">
                  <a:moveTo>
                    <a:pt x="220462" y="251544"/>
                  </a:moveTo>
                  <a:lnTo>
                    <a:pt x="197163" y="251544"/>
                  </a:lnTo>
                  <a:lnTo>
                    <a:pt x="197163" y="222134"/>
                  </a:lnTo>
                  <a:lnTo>
                    <a:pt x="220462" y="222134"/>
                  </a:lnTo>
                  <a:lnTo>
                    <a:pt x="220462" y="25154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2190462" y="6638503"/>
              <a:ext cx="226965" cy="277295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12456754" y="6644355"/>
              <a:ext cx="216535" cy="268605"/>
            </a:xfrm>
            <a:custGeom>
              <a:avLst/>
              <a:gdLst/>
              <a:ahLst/>
              <a:cxnLst/>
              <a:rect l="l" t="t" r="r" b="b"/>
              <a:pathLst>
                <a:path w="216534" h="268604">
                  <a:moveTo>
                    <a:pt x="216439" y="65107"/>
                  </a:moveTo>
                  <a:lnTo>
                    <a:pt x="192934" y="65107"/>
                  </a:lnTo>
                  <a:lnTo>
                    <a:pt x="192934" y="0"/>
                  </a:lnTo>
                  <a:lnTo>
                    <a:pt x="216439" y="0"/>
                  </a:lnTo>
                  <a:lnTo>
                    <a:pt x="216439" y="65107"/>
                  </a:lnTo>
                  <a:close/>
                </a:path>
                <a:path w="216534" h="268604">
                  <a:moveTo>
                    <a:pt x="69037" y="138428"/>
                  </a:moveTo>
                  <a:lnTo>
                    <a:pt x="41157" y="133825"/>
                  </a:lnTo>
                  <a:lnTo>
                    <a:pt x="19271" y="120908"/>
                  </a:lnTo>
                  <a:lnTo>
                    <a:pt x="5008" y="101017"/>
                  </a:lnTo>
                  <a:lnTo>
                    <a:pt x="0" y="75489"/>
                  </a:lnTo>
                  <a:lnTo>
                    <a:pt x="5008" y="50053"/>
                  </a:lnTo>
                  <a:lnTo>
                    <a:pt x="19271" y="30173"/>
                  </a:lnTo>
                  <a:lnTo>
                    <a:pt x="41157" y="17269"/>
                  </a:lnTo>
                  <a:lnTo>
                    <a:pt x="69037" y="12761"/>
                  </a:lnTo>
                  <a:lnTo>
                    <a:pt x="94044" y="16438"/>
                  </a:lnTo>
                  <a:lnTo>
                    <a:pt x="114545" y="27091"/>
                  </a:lnTo>
                  <a:lnTo>
                    <a:pt x="119885" y="33094"/>
                  </a:lnTo>
                  <a:lnTo>
                    <a:pt x="69037" y="33094"/>
                  </a:lnTo>
                  <a:lnTo>
                    <a:pt x="50232" y="36098"/>
                  </a:lnTo>
                  <a:lnTo>
                    <a:pt x="35497" y="44800"/>
                  </a:lnTo>
                  <a:lnTo>
                    <a:pt x="25886" y="58249"/>
                  </a:lnTo>
                  <a:lnTo>
                    <a:pt x="22449" y="75489"/>
                  </a:lnTo>
                  <a:lnTo>
                    <a:pt x="25886" y="92547"/>
                  </a:lnTo>
                  <a:lnTo>
                    <a:pt x="35497" y="106036"/>
                  </a:lnTo>
                  <a:lnTo>
                    <a:pt x="50232" y="114904"/>
                  </a:lnTo>
                  <a:lnTo>
                    <a:pt x="69037" y="118094"/>
                  </a:lnTo>
                  <a:lnTo>
                    <a:pt x="119786" y="118094"/>
                  </a:lnTo>
                  <a:lnTo>
                    <a:pt x="114873" y="123721"/>
                  </a:lnTo>
                  <a:lnTo>
                    <a:pt x="94253" y="134582"/>
                  </a:lnTo>
                  <a:lnTo>
                    <a:pt x="69037" y="138428"/>
                  </a:lnTo>
                  <a:close/>
                </a:path>
                <a:path w="216534" h="268604">
                  <a:moveTo>
                    <a:pt x="119786" y="118094"/>
                  </a:moveTo>
                  <a:lnTo>
                    <a:pt x="69037" y="118094"/>
                  </a:lnTo>
                  <a:lnTo>
                    <a:pt x="87601" y="114904"/>
                  </a:lnTo>
                  <a:lnTo>
                    <a:pt x="102210" y="106036"/>
                  </a:lnTo>
                  <a:lnTo>
                    <a:pt x="111775" y="92547"/>
                  </a:lnTo>
                  <a:lnTo>
                    <a:pt x="115206" y="75489"/>
                  </a:lnTo>
                  <a:lnTo>
                    <a:pt x="111775" y="58249"/>
                  </a:lnTo>
                  <a:lnTo>
                    <a:pt x="102210" y="44800"/>
                  </a:lnTo>
                  <a:lnTo>
                    <a:pt x="87601" y="36098"/>
                  </a:lnTo>
                  <a:lnTo>
                    <a:pt x="69037" y="33094"/>
                  </a:lnTo>
                  <a:lnTo>
                    <a:pt x="119885" y="33094"/>
                  </a:lnTo>
                  <a:lnTo>
                    <a:pt x="129289" y="43666"/>
                  </a:lnTo>
                  <a:lnTo>
                    <a:pt x="137021" y="65107"/>
                  </a:lnTo>
                  <a:lnTo>
                    <a:pt x="216439" y="65107"/>
                  </a:lnTo>
                  <a:lnTo>
                    <a:pt x="216439" y="85003"/>
                  </a:lnTo>
                  <a:lnTo>
                    <a:pt x="137123" y="85003"/>
                  </a:lnTo>
                  <a:lnTo>
                    <a:pt x="129597" y="106857"/>
                  </a:lnTo>
                  <a:lnTo>
                    <a:pt x="119786" y="118094"/>
                  </a:lnTo>
                  <a:close/>
                </a:path>
                <a:path w="216534" h="268604">
                  <a:moveTo>
                    <a:pt x="216439" y="145778"/>
                  </a:moveTo>
                  <a:lnTo>
                    <a:pt x="192934" y="145778"/>
                  </a:lnTo>
                  <a:lnTo>
                    <a:pt x="192934" y="85003"/>
                  </a:lnTo>
                  <a:lnTo>
                    <a:pt x="216439" y="85003"/>
                  </a:lnTo>
                  <a:lnTo>
                    <a:pt x="216439" y="145778"/>
                  </a:lnTo>
                  <a:close/>
                </a:path>
                <a:path w="216534" h="268604">
                  <a:moveTo>
                    <a:pt x="216439" y="268196"/>
                  </a:moveTo>
                  <a:lnTo>
                    <a:pt x="44898" y="268196"/>
                  </a:lnTo>
                  <a:lnTo>
                    <a:pt x="44898" y="159621"/>
                  </a:lnTo>
                  <a:lnTo>
                    <a:pt x="68403" y="159621"/>
                  </a:lnTo>
                  <a:lnTo>
                    <a:pt x="68403" y="194008"/>
                  </a:lnTo>
                  <a:lnTo>
                    <a:pt x="216439" y="194008"/>
                  </a:lnTo>
                  <a:lnTo>
                    <a:pt x="216439" y="213265"/>
                  </a:lnTo>
                  <a:lnTo>
                    <a:pt x="68403" y="213265"/>
                  </a:lnTo>
                  <a:lnTo>
                    <a:pt x="68403" y="248519"/>
                  </a:lnTo>
                  <a:lnTo>
                    <a:pt x="216439" y="248519"/>
                  </a:lnTo>
                  <a:lnTo>
                    <a:pt x="216439" y="268196"/>
                  </a:lnTo>
                  <a:close/>
                </a:path>
                <a:path w="216534" h="268604">
                  <a:moveTo>
                    <a:pt x="216439" y="194008"/>
                  </a:moveTo>
                  <a:lnTo>
                    <a:pt x="192934" y="194008"/>
                  </a:lnTo>
                  <a:lnTo>
                    <a:pt x="192934" y="159621"/>
                  </a:lnTo>
                  <a:lnTo>
                    <a:pt x="216439" y="159621"/>
                  </a:lnTo>
                  <a:lnTo>
                    <a:pt x="216439" y="194008"/>
                  </a:lnTo>
                  <a:close/>
                </a:path>
                <a:path w="216534" h="268604">
                  <a:moveTo>
                    <a:pt x="216439" y="248519"/>
                  </a:moveTo>
                  <a:lnTo>
                    <a:pt x="192934" y="248519"/>
                  </a:lnTo>
                  <a:lnTo>
                    <a:pt x="192934" y="213265"/>
                  </a:lnTo>
                  <a:lnTo>
                    <a:pt x="216439" y="213265"/>
                  </a:lnTo>
                  <a:lnTo>
                    <a:pt x="216439" y="24851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453513" y="6641113"/>
              <a:ext cx="222924" cy="274681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12711530" y="6649113"/>
              <a:ext cx="243204" cy="264160"/>
            </a:xfrm>
            <a:custGeom>
              <a:avLst/>
              <a:gdLst/>
              <a:ahLst/>
              <a:cxnLst/>
              <a:rect l="l" t="t" r="r" b="b"/>
              <a:pathLst>
                <a:path w="243204" h="264159">
                  <a:moveTo>
                    <a:pt x="121143" y="94517"/>
                  </a:moveTo>
                  <a:lnTo>
                    <a:pt x="81399" y="91313"/>
                  </a:lnTo>
                  <a:lnTo>
                    <a:pt x="51784" y="82166"/>
                  </a:lnTo>
                  <a:lnTo>
                    <a:pt x="33287" y="67299"/>
                  </a:lnTo>
                  <a:lnTo>
                    <a:pt x="26902" y="46936"/>
                  </a:lnTo>
                  <a:lnTo>
                    <a:pt x="33287" y="26827"/>
                  </a:lnTo>
                  <a:lnTo>
                    <a:pt x="51784" y="12112"/>
                  </a:lnTo>
                  <a:lnTo>
                    <a:pt x="81399" y="3075"/>
                  </a:lnTo>
                  <a:lnTo>
                    <a:pt x="121143" y="0"/>
                  </a:lnTo>
                  <a:lnTo>
                    <a:pt x="160848" y="3075"/>
                  </a:lnTo>
                  <a:lnTo>
                    <a:pt x="190391" y="12112"/>
                  </a:lnTo>
                  <a:lnTo>
                    <a:pt x="197974" y="18168"/>
                  </a:lnTo>
                  <a:lnTo>
                    <a:pt x="121143" y="18168"/>
                  </a:lnTo>
                  <a:lnTo>
                    <a:pt x="91643" y="20139"/>
                  </a:lnTo>
                  <a:lnTo>
                    <a:pt x="69707" y="25820"/>
                  </a:lnTo>
                  <a:lnTo>
                    <a:pt x="56071" y="34868"/>
                  </a:lnTo>
                  <a:lnTo>
                    <a:pt x="51470" y="46936"/>
                  </a:lnTo>
                  <a:lnTo>
                    <a:pt x="56071" y="59438"/>
                  </a:lnTo>
                  <a:lnTo>
                    <a:pt x="69707" y="68593"/>
                  </a:lnTo>
                  <a:lnTo>
                    <a:pt x="91643" y="74220"/>
                  </a:lnTo>
                  <a:lnTo>
                    <a:pt x="121143" y="76136"/>
                  </a:lnTo>
                  <a:lnTo>
                    <a:pt x="197864" y="76136"/>
                  </a:lnTo>
                  <a:lnTo>
                    <a:pt x="190391" y="82166"/>
                  </a:lnTo>
                  <a:lnTo>
                    <a:pt x="160848" y="91313"/>
                  </a:lnTo>
                  <a:lnTo>
                    <a:pt x="121143" y="94517"/>
                  </a:lnTo>
                  <a:close/>
                </a:path>
                <a:path w="243204" h="264159">
                  <a:moveTo>
                    <a:pt x="197864" y="76136"/>
                  </a:moveTo>
                  <a:lnTo>
                    <a:pt x="121143" y="76136"/>
                  </a:lnTo>
                  <a:lnTo>
                    <a:pt x="150769" y="74220"/>
                  </a:lnTo>
                  <a:lnTo>
                    <a:pt x="172788" y="68593"/>
                  </a:lnTo>
                  <a:lnTo>
                    <a:pt x="186508" y="59438"/>
                  </a:lnTo>
                  <a:lnTo>
                    <a:pt x="191235" y="46936"/>
                  </a:lnTo>
                  <a:lnTo>
                    <a:pt x="186508" y="34868"/>
                  </a:lnTo>
                  <a:lnTo>
                    <a:pt x="172788" y="25820"/>
                  </a:lnTo>
                  <a:lnTo>
                    <a:pt x="150769" y="20139"/>
                  </a:lnTo>
                  <a:lnTo>
                    <a:pt x="121143" y="18168"/>
                  </a:lnTo>
                  <a:lnTo>
                    <a:pt x="197974" y="18168"/>
                  </a:lnTo>
                  <a:lnTo>
                    <a:pt x="208815" y="26827"/>
                  </a:lnTo>
                  <a:lnTo>
                    <a:pt x="215169" y="46936"/>
                  </a:lnTo>
                  <a:lnTo>
                    <a:pt x="208815" y="67299"/>
                  </a:lnTo>
                  <a:lnTo>
                    <a:pt x="197864" y="76136"/>
                  </a:lnTo>
                  <a:close/>
                </a:path>
                <a:path w="243204" h="264159">
                  <a:moveTo>
                    <a:pt x="242706" y="132374"/>
                  </a:moveTo>
                  <a:lnTo>
                    <a:pt x="0" y="132374"/>
                  </a:lnTo>
                  <a:lnTo>
                    <a:pt x="0" y="112907"/>
                  </a:lnTo>
                  <a:lnTo>
                    <a:pt x="242706" y="112907"/>
                  </a:lnTo>
                  <a:lnTo>
                    <a:pt x="242706" y="132374"/>
                  </a:lnTo>
                  <a:close/>
                </a:path>
                <a:path w="243204" h="264159">
                  <a:moveTo>
                    <a:pt x="219407" y="264086"/>
                  </a:moveTo>
                  <a:lnTo>
                    <a:pt x="30075" y="264086"/>
                  </a:lnTo>
                  <a:lnTo>
                    <a:pt x="30075" y="198983"/>
                  </a:lnTo>
                  <a:lnTo>
                    <a:pt x="188276" y="198983"/>
                  </a:lnTo>
                  <a:lnTo>
                    <a:pt x="188276" y="174330"/>
                  </a:lnTo>
                  <a:lnTo>
                    <a:pt x="29441" y="174330"/>
                  </a:lnTo>
                  <a:lnTo>
                    <a:pt x="29441" y="155950"/>
                  </a:lnTo>
                  <a:lnTo>
                    <a:pt x="211361" y="155950"/>
                  </a:lnTo>
                  <a:lnTo>
                    <a:pt x="211361" y="216725"/>
                  </a:lnTo>
                  <a:lnTo>
                    <a:pt x="53159" y="216725"/>
                  </a:lnTo>
                  <a:lnTo>
                    <a:pt x="53159" y="245058"/>
                  </a:lnTo>
                  <a:lnTo>
                    <a:pt x="219407" y="245058"/>
                  </a:lnTo>
                  <a:lnTo>
                    <a:pt x="219407" y="26408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708268" y="6645864"/>
              <a:ext cx="249230" cy="270582"/>
            </a:xfrm>
            <a:prstGeom prst="rect">
              <a:avLst/>
            </a:prstGeom>
          </p:spPr>
        </p:pic>
      </p:grpSp>
      <p:grpSp>
        <p:nvGrpSpPr>
          <p:cNvPr id="328" name="object 328"/>
          <p:cNvGrpSpPr/>
          <p:nvPr/>
        </p:nvGrpSpPr>
        <p:grpSpPr>
          <a:xfrm>
            <a:off x="13037534" y="6641315"/>
            <a:ext cx="514350" cy="278130"/>
            <a:chOff x="13037534" y="6641315"/>
            <a:chExt cx="514350" cy="278130"/>
          </a:xfrm>
        </p:grpSpPr>
        <p:sp>
          <p:nvSpPr>
            <p:cNvPr id="329" name="object 329"/>
            <p:cNvSpPr/>
            <p:nvPr/>
          </p:nvSpPr>
          <p:spPr>
            <a:xfrm>
              <a:off x="13040777" y="6652140"/>
              <a:ext cx="243204" cy="263525"/>
            </a:xfrm>
            <a:custGeom>
              <a:avLst/>
              <a:gdLst/>
              <a:ahLst/>
              <a:cxnLst/>
              <a:rect l="l" t="t" r="r" b="b"/>
              <a:pathLst>
                <a:path w="243205" h="263525">
                  <a:moveTo>
                    <a:pt x="214320" y="109440"/>
                  </a:moveTo>
                  <a:lnTo>
                    <a:pt x="32400" y="109440"/>
                  </a:lnTo>
                  <a:lnTo>
                    <a:pt x="32400" y="0"/>
                  </a:lnTo>
                  <a:lnTo>
                    <a:pt x="212835" y="0"/>
                  </a:lnTo>
                  <a:lnTo>
                    <a:pt x="212835" y="19466"/>
                  </a:lnTo>
                  <a:lnTo>
                    <a:pt x="56119" y="19466"/>
                  </a:lnTo>
                  <a:lnTo>
                    <a:pt x="56119" y="44985"/>
                  </a:lnTo>
                  <a:lnTo>
                    <a:pt x="205639" y="44985"/>
                  </a:lnTo>
                  <a:lnTo>
                    <a:pt x="205639" y="63375"/>
                  </a:lnTo>
                  <a:lnTo>
                    <a:pt x="56119" y="63375"/>
                  </a:lnTo>
                  <a:lnTo>
                    <a:pt x="56119" y="90412"/>
                  </a:lnTo>
                  <a:lnTo>
                    <a:pt x="214320" y="90412"/>
                  </a:lnTo>
                  <a:lnTo>
                    <a:pt x="214320" y="109440"/>
                  </a:lnTo>
                  <a:close/>
                </a:path>
                <a:path w="243205" h="263525">
                  <a:moveTo>
                    <a:pt x="133203" y="136477"/>
                  </a:moveTo>
                  <a:lnTo>
                    <a:pt x="109699" y="136477"/>
                  </a:lnTo>
                  <a:lnTo>
                    <a:pt x="109699" y="109440"/>
                  </a:lnTo>
                  <a:lnTo>
                    <a:pt x="133203" y="109440"/>
                  </a:lnTo>
                  <a:lnTo>
                    <a:pt x="133203" y="136477"/>
                  </a:lnTo>
                  <a:close/>
                </a:path>
                <a:path w="243205" h="263525">
                  <a:moveTo>
                    <a:pt x="243117" y="155944"/>
                  </a:moveTo>
                  <a:lnTo>
                    <a:pt x="0" y="155944"/>
                  </a:lnTo>
                  <a:lnTo>
                    <a:pt x="0" y="136477"/>
                  </a:lnTo>
                  <a:lnTo>
                    <a:pt x="243117" y="136477"/>
                  </a:lnTo>
                  <a:lnTo>
                    <a:pt x="243117" y="155944"/>
                  </a:lnTo>
                  <a:close/>
                </a:path>
                <a:path w="243205" h="263525">
                  <a:moveTo>
                    <a:pt x="121563" y="263442"/>
                  </a:moveTo>
                  <a:lnTo>
                    <a:pt x="82360" y="260664"/>
                  </a:lnTo>
                  <a:lnTo>
                    <a:pt x="53524" y="252413"/>
                  </a:lnTo>
                  <a:lnTo>
                    <a:pt x="35728" y="238808"/>
                  </a:lnTo>
                  <a:lnTo>
                    <a:pt x="29646" y="219970"/>
                  </a:lnTo>
                  <a:lnTo>
                    <a:pt x="35728" y="201193"/>
                  </a:lnTo>
                  <a:lnTo>
                    <a:pt x="53524" y="187527"/>
                  </a:lnTo>
                  <a:lnTo>
                    <a:pt x="82360" y="179213"/>
                  </a:lnTo>
                  <a:lnTo>
                    <a:pt x="121563" y="176498"/>
                  </a:lnTo>
                  <a:lnTo>
                    <a:pt x="160517" y="179213"/>
                  </a:lnTo>
                  <a:lnTo>
                    <a:pt x="189248" y="187527"/>
                  </a:lnTo>
                  <a:lnTo>
                    <a:pt x="198544" y="194659"/>
                  </a:lnTo>
                  <a:lnTo>
                    <a:pt x="121563" y="194659"/>
                  </a:lnTo>
                  <a:lnTo>
                    <a:pt x="92380" y="196332"/>
                  </a:lnTo>
                  <a:lnTo>
                    <a:pt x="71100" y="201193"/>
                  </a:lnTo>
                  <a:lnTo>
                    <a:pt x="57765" y="209170"/>
                  </a:lnTo>
                  <a:lnTo>
                    <a:pt x="53365" y="219970"/>
                  </a:lnTo>
                  <a:lnTo>
                    <a:pt x="57765" y="230821"/>
                  </a:lnTo>
                  <a:lnTo>
                    <a:pt x="70942" y="238651"/>
                  </a:lnTo>
                  <a:lnTo>
                    <a:pt x="92380" y="243360"/>
                  </a:lnTo>
                  <a:lnTo>
                    <a:pt x="121563" y="244842"/>
                  </a:lnTo>
                  <a:lnTo>
                    <a:pt x="199160" y="244842"/>
                  </a:lnTo>
                  <a:lnTo>
                    <a:pt x="189248" y="252413"/>
                  </a:lnTo>
                  <a:lnTo>
                    <a:pt x="160517" y="260664"/>
                  </a:lnTo>
                  <a:lnTo>
                    <a:pt x="121563" y="263442"/>
                  </a:lnTo>
                  <a:close/>
                </a:path>
                <a:path w="243205" h="263525">
                  <a:moveTo>
                    <a:pt x="199160" y="244842"/>
                  </a:moveTo>
                  <a:lnTo>
                    <a:pt x="121563" y="244842"/>
                  </a:lnTo>
                  <a:lnTo>
                    <a:pt x="150589" y="243360"/>
                  </a:lnTo>
                  <a:lnTo>
                    <a:pt x="171934" y="238651"/>
                  </a:lnTo>
                  <a:lnTo>
                    <a:pt x="185140" y="230821"/>
                  </a:lnTo>
                  <a:lnTo>
                    <a:pt x="189751" y="219970"/>
                  </a:lnTo>
                  <a:lnTo>
                    <a:pt x="185140" y="209170"/>
                  </a:lnTo>
                  <a:lnTo>
                    <a:pt x="171776" y="201193"/>
                  </a:lnTo>
                  <a:lnTo>
                    <a:pt x="150589" y="196332"/>
                  </a:lnTo>
                  <a:lnTo>
                    <a:pt x="121563" y="194659"/>
                  </a:lnTo>
                  <a:lnTo>
                    <a:pt x="198544" y="194659"/>
                  </a:lnTo>
                  <a:lnTo>
                    <a:pt x="207060" y="201193"/>
                  </a:lnTo>
                  <a:lnTo>
                    <a:pt x="213255" y="219970"/>
                  </a:lnTo>
                  <a:lnTo>
                    <a:pt x="207112" y="238651"/>
                  </a:lnTo>
                  <a:lnTo>
                    <a:pt x="207060" y="238808"/>
                  </a:lnTo>
                  <a:lnTo>
                    <a:pt x="199160" y="24484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037534" y="6648897"/>
              <a:ext cx="249603" cy="269935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13300846" y="6644571"/>
              <a:ext cx="247650" cy="266065"/>
            </a:xfrm>
            <a:custGeom>
              <a:avLst/>
              <a:gdLst/>
              <a:ahLst/>
              <a:cxnLst/>
              <a:rect l="l" t="t" r="r" b="b"/>
              <a:pathLst>
                <a:path w="247650" h="266065">
                  <a:moveTo>
                    <a:pt x="91067" y="33307"/>
                  </a:moveTo>
                  <a:lnTo>
                    <a:pt x="67768" y="33307"/>
                  </a:lnTo>
                  <a:lnTo>
                    <a:pt x="67768" y="0"/>
                  </a:lnTo>
                  <a:lnTo>
                    <a:pt x="91067" y="0"/>
                  </a:lnTo>
                  <a:lnTo>
                    <a:pt x="91067" y="33307"/>
                  </a:lnTo>
                  <a:close/>
                </a:path>
                <a:path w="247650" h="266065">
                  <a:moveTo>
                    <a:pt x="158621" y="52993"/>
                  </a:moveTo>
                  <a:lnTo>
                    <a:pt x="0" y="52993"/>
                  </a:lnTo>
                  <a:lnTo>
                    <a:pt x="0" y="33307"/>
                  </a:lnTo>
                  <a:lnTo>
                    <a:pt x="158621" y="33307"/>
                  </a:lnTo>
                  <a:lnTo>
                    <a:pt x="158621" y="52993"/>
                  </a:lnTo>
                  <a:close/>
                </a:path>
                <a:path w="247650" h="266065">
                  <a:moveTo>
                    <a:pt x="207543" y="203744"/>
                  </a:moveTo>
                  <a:lnTo>
                    <a:pt x="184039" y="203744"/>
                  </a:lnTo>
                  <a:lnTo>
                    <a:pt x="184039" y="0"/>
                  </a:lnTo>
                  <a:lnTo>
                    <a:pt x="207543" y="0"/>
                  </a:lnTo>
                  <a:lnTo>
                    <a:pt x="207543" y="89544"/>
                  </a:lnTo>
                  <a:lnTo>
                    <a:pt x="247569" y="89544"/>
                  </a:lnTo>
                  <a:lnTo>
                    <a:pt x="247569" y="109879"/>
                  </a:lnTo>
                  <a:lnTo>
                    <a:pt x="207543" y="109879"/>
                  </a:lnTo>
                  <a:lnTo>
                    <a:pt x="207543" y="203744"/>
                  </a:lnTo>
                  <a:close/>
                </a:path>
                <a:path w="247650" h="266065">
                  <a:moveTo>
                    <a:pt x="79417" y="168919"/>
                  </a:moveTo>
                  <a:lnTo>
                    <a:pt x="53101" y="165368"/>
                  </a:lnTo>
                  <a:lnTo>
                    <a:pt x="32801" y="155268"/>
                  </a:lnTo>
                  <a:lnTo>
                    <a:pt x="19767" y="139450"/>
                  </a:lnTo>
                  <a:lnTo>
                    <a:pt x="15252" y="118745"/>
                  </a:lnTo>
                  <a:lnTo>
                    <a:pt x="19767" y="97751"/>
                  </a:lnTo>
                  <a:lnTo>
                    <a:pt x="32801" y="81728"/>
                  </a:lnTo>
                  <a:lnTo>
                    <a:pt x="53101" y="71505"/>
                  </a:lnTo>
                  <a:lnTo>
                    <a:pt x="79417" y="67913"/>
                  </a:lnTo>
                  <a:lnTo>
                    <a:pt x="105373" y="71505"/>
                  </a:lnTo>
                  <a:lnTo>
                    <a:pt x="125532" y="81728"/>
                  </a:lnTo>
                  <a:lnTo>
                    <a:pt x="129620" y="86732"/>
                  </a:lnTo>
                  <a:lnTo>
                    <a:pt x="79417" y="86732"/>
                  </a:lnTo>
                  <a:lnTo>
                    <a:pt x="62237" y="88996"/>
                  </a:lnTo>
                  <a:lnTo>
                    <a:pt x="49028" y="95438"/>
                  </a:lnTo>
                  <a:lnTo>
                    <a:pt x="40585" y="105530"/>
                  </a:lnTo>
                  <a:lnTo>
                    <a:pt x="37702" y="118745"/>
                  </a:lnTo>
                  <a:lnTo>
                    <a:pt x="40585" y="131670"/>
                  </a:lnTo>
                  <a:lnTo>
                    <a:pt x="49028" y="141535"/>
                  </a:lnTo>
                  <a:lnTo>
                    <a:pt x="62237" y="147792"/>
                  </a:lnTo>
                  <a:lnTo>
                    <a:pt x="79417" y="149890"/>
                  </a:lnTo>
                  <a:lnTo>
                    <a:pt x="129983" y="149890"/>
                  </a:lnTo>
                  <a:lnTo>
                    <a:pt x="125532" y="155268"/>
                  </a:lnTo>
                  <a:lnTo>
                    <a:pt x="105373" y="165368"/>
                  </a:lnTo>
                  <a:lnTo>
                    <a:pt x="79417" y="168919"/>
                  </a:lnTo>
                  <a:close/>
                </a:path>
                <a:path w="247650" h="266065">
                  <a:moveTo>
                    <a:pt x="129983" y="149890"/>
                  </a:moveTo>
                  <a:lnTo>
                    <a:pt x="79417" y="149890"/>
                  </a:lnTo>
                  <a:lnTo>
                    <a:pt x="96362" y="147792"/>
                  </a:lnTo>
                  <a:lnTo>
                    <a:pt x="109493" y="141535"/>
                  </a:lnTo>
                  <a:lnTo>
                    <a:pt x="118018" y="131670"/>
                  </a:lnTo>
                  <a:lnTo>
                    <a:pt x="121143" y="118745"/>
                  </a:lnTo>
                  <a:lnTo>
                    <a:pt x="118018" y="105530"/>
                  </a:lnTo>
                  <a:lnTo>
                    <a:pt x="109493" y="95438"/>
                  </a:lnTo>
                  <a:lnTo>
                    <a:pt x="96362" y="88996"/>
                  </a:lnTo>
                  <a:lnTo>
                    <a:pt x="79417" y="86732"/>
                  </a:lnTo>
                  <a:lnTo>
                    <a:pt x="129620" y="86732"/>
                  </a:lnTo>
                  <a:lnTo>
                    <a:pt x="138624" y="97751"/>
                  </a:lnTo>
                  <a:lnTo>
                    <a:pt x="143377" y="118745"/>
                  </a:lnTo>
                  <a:lnTo>
                    <a:pt x="138624" y="139450"/>
                  </a:lnTo>
                  <a:lnTo>
                    <a:pt x="129983" y="149890"/>
                  </a:lnTo>
                  <a:close/>
                </a:path>
                <a:path w="247650" h="266065">
                  <a:moveTo>
                    <a:pt x="219827" y="265606"/>
                  </a:moveTo>
                  <a:lnTo>
                    <a:pt x="40875" y="265606"/>
                  </a:lnTo>
                  <a:lnTo>
                    <a:pt x="40875" y="187308"/>
                  </a:lnTo>
                  <a:lnTo>
                    <a:pt x="64174" y="187308"/>
                  </a:lnTo>
                  <a:lnTo>
                    <a:pt x="64174" y="245710"/>
                  </a:lnTo>
                  <a:lnTo>
                    <a:pt x="219827" y="245710"/>
                  </a:lnTo>
                  <a:lnTo>
                    <a:pt x="219827" y="26560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297590" y="6641315"/>
              <a:ext cx="254026" cy="272113"/>
            </a:xfrm>
            <a:prstGeom prst="rect">
              <a:avLst/>
            </a:prstGeom>
          </p:spPr>
        </p:pic>
      </p:grpSp>
      <p:grpSp>
        <p:nvGrpSpPr>
          <p:cNvPr id="333" name="object 333"/>
          <p:cNvGrpSpPr/>
          <p:nvPr/>
        </p:nvGrpSpPr>
        <p:grpSpPr>
          <a:xfrm>
            <a:off x="13626752" y="6653870"/>
            <a:ext cx="249554" cy="265430"/>
            <a:chOff x="13626752" y="6653870"/>
            <a:chExt cx="249554" cy="265430"/>
          </a:xfrm>
        </p:grpSpPr>
        <p:sp>
          <p:nvSpPr>
            <p:cNvPr id="334" name="object 334"/>
            <p:cNvSpPr/>
            <p:nvPr/>
          </p:nvSpPr>
          <p:spPr>
            <a:xfrm>
              <a:off x="13629998" y="6657116"/>
              <a:ext cx="243204" cy="259079"/>
            </a:xfrm>
            <a:custGeom>
              <a:avLst/>
              <a:gdLst/>
              <a:ahLst/>
              <a:cxnLst/>
              <a:rect l="l" t="t" r="r" b="b"/>
              <a:pathLst>
                <a:path w="243205" h="259079">
                  <a:moveTo>
                    <a:pt x="214320" y="89764"/>
                  </a:moveTo>
                  <a:lnTo>
                    <a:pt x="30710" y="89764"/>
                  </a:lnTo>
                  <a:lnTo>
                    <a:pt x="30710" y="0"/>
                  </a:lnTo>
                  <a:lnTo>
                    <a:pt x="212630" y="0"/>
                  </a:lnTo>
                  <a:lnTo>
                    <a:pt x="212630" y="19249"/>
                  </a:lnTo>
                  <a:lnTo>
                    <a:pt x="54000" y="19249"/>
                  </a:lnTo>
                  <a:lnTo>
                    <a:pt x="54000" y="70297"/>
                  </a:lnTo>
                  <a:lnTo>
                    <a:pt x="214320" y="70297"/>
                  </a:lnTo>
                  <a:lnTo>
                    <a:pt x="214320" y="89764"/>
                  </a:lnTo>
                  <a:close/>
                </a:path>
                <a:path w="243205" h="259079">
                  <a:moveTo>
                    <a:pt x="132783" y="121558"/>
                  </a:moveTo>
                  <a:lnTo>
                    <a:pt x="109913" y="121558"/>
                  </a:lnTo>
                  <a:lnTo>
                    <a:pt x="109913" y="89764"/>
                  </a:lnTo>
                  <a:lnTo>
                    <a:pt x="132783" y="89764"/>
                  </a:lnTo>
                  <a:lnTo>
                    <a:pt x="132783" y="121558"/>
                  </a:lnTo>
                  <a:close/>
                </a:path>
                <a:path w="243205" h="259079">
                  <a:moveTo>
                    <a:pt x="242911" y="141025"/>
                  </a:moveTo>
                  <a:lnTo>
                    <a:pt x="0" y="141025"/>
                  </a:lnTo>
                  <a:lnTo>
                    <a:pt x="0" y="121558"/>
                  </a:lnTo>
                  <a:lnTo>
                    <a:pt x="242911" y="121558"/>
                  </a:lnTo>
                  <a:lnTo>
                    <a:pt x="242911" y="141025"/>
                  </a:lnTo>
                  <a:close/>
                </a:path>
                <a:path w="243205" h="259079">
                  <a:moveTo>
                    <a:pt x="121143" y="258895"/>
                  </a:moveTo>
                  <a:lnTo>
                    <a:pt x="82566" y="255546"/>
                  </a:lnTo>
                  <a:lnTo>
                    <a:pt x="53660" y="246030"/>
                  </a:lnTo>
                  <a:lnTo>
                    <a:pt x="35516" y="230672"/>
                  </a:lnTo>
                  <a:lnTo>
                    <a:pt x="29226" y="209799"/>
                  </a:lnTo>
                  <a:lnTo>
                    <a:pt x="35516" y="189022"/>
                  </a:lnTo>
                  <a:lnTo>
                    <a:pt x="53660" y="173680"/>
                  </a:lnTo>
                  <a:lnTo>
                    <a:pt x="82566" y="164178"/>
                  </a:lnTo>
                  <a:lnTo>
                    <a:pt x="121143" y="160921"/>
                  </a:lnTo>
                  <a:lnTo>
                    <a:pt x="159561" y="164178"/>
                  </a:lnTo>
                  <a:lnTo>
                    <a:pt x="188352" y="173680"/>
                  </a:lnTo>
                  <a:lnTo>
                    <a:pt x="195505" y="179740"/>
                  </a:lnTo>
                  <a:lnTo>
                    <a:pt x="121143" y="179740"/>
                  </a:lnTo>
                  <a:lnTo>
                    <a:pt x="92529" y="181790"/>
                  </a:lnTo>
                  <a:lnTo>
                    <a:pt x="71105" y="187712"/>
                  </a:lnTo>
                  <a:lnTo>
                    <a:pt x="57704" y="197163"/>
                  </a:lnTo>
                  <a:lnTo>
                    <a:pt x="53159" y="209799"/>
                  </a:lnTo>
                  <a:lnTo>
                    <a:pt x="57704" y="222525"/>
                  </a:lnTo>
                  <a:lnTo>
                    <a:pt x="71105" y="231944"/>
                  </a:lnTo>
                  <a:lnTo>
                    <a:pt x="92529" y="237753"/>
                  </a:lnTo>
                  <a:lnTo>
                    <a:pt x="121143" y="239647"/>
                  </a:lnTo>
                  <a:lnTo>
                    <a:pt x="195879" y="239647"/>
                  </a:lnTo>
                  <a:lnTo>
                    <a:pt x="188352" y="246030"/>
                  </a:lnTo>
                  <a:lnTo>
                    <a:pt x="159561" y="255546"/>
                  </a:lnTo>
                  <a:lnTo>
                    <a:pt x="121143" y="258895"/>
                  </a:lnTo>
                  <a:close/>
                </a:path>
                <a:path w="243205" h="259079">
                  <a:moveTo>
                    <a:pt x="195879" y="239647"/>
                  </a:moveTo>
                  <a:lnTo>
                    <a:pt x="121143" y="239647"/>
                  </a:lnTo>
                  <a:lnTo>
                    <a:pt x="149634" y="237753"/>
                  </a:lnTo>
                  <a:lnTo>
                    <a:pt x="171038" y="231944"/>
                  </a:lnTo>
                  <a:lnTo>
                    <a:pt x="184542" y="222525"/>
                  </a:lnTo>
                  <a:lnTo>
                    <a:pt x="189331" y="209799"/>
                  </a:lnTo>
                  <a:lnTo>
                    <a:pt x="184542" y="197163"/>
                  </a:lnTo>
                  <a:lnTo>
                    <a:pt x="171038" y="187712"/>
                  </a:lnTo>
                  <a:lnTo>
                    <a:pt x="149634" y="181790"/>
                  </a:lnTo>
                  <a:lnTo>
                    <a:pt x="121143" y="179740"/>
                  </a:lnTo>
                  <a:lnTo>
                    <a:pt x="195505" y="179740"/>
                  </a:lnTo>
                  <a:lnTo>
                    <a:pt x="206462" y="189022"/>
                  </a:lnTo>
                  <a:lnTo>
                    <a:pt x="212835" y="209799"/>
                  </a:lnTo>
                  <a:lnTo>
                    <a:pt x="206462" y="230672"/>
                  </a:lnTo>
                  <a:lnTo>
                    <a:pt x="195879" y="23964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626752" y="6653870"/>
              <a:ext cx="249403" cy="265389"/>
            </a:xfrm>
            <a:prstGeom prst="rect">
              <a:avLst/>
            </a:prstGeom>
          </p:spPr>
        </p:pic>
      </p:grpSp>
      <p:sp>
        <p:nvSpPr>
          <p:cNvPr id="336" name="object 336"/>
          <p:cNvSpPr/>
          <p:nvPr/>
        </p:nvSpPr>
        <p:spPr>
          <a:xfrm>
            <a:off x="14073683" y="6644995"/>
            <a:ext cx="64135" cy="199390"/>
          </a:xfrm>
          <a:custGeom>
            <a:avLst/>
            <a:gdLst/>
            <a:ahLst/>
            <a:cxnLst/>
            <a:rect l="l" t="t" r="r" b="b"/>
            <a:pathLst>
              <a:path w="64134" h="199390">
                <a:moveTo>
                  <a:pt x="63525" y="82143"/>
                </a:moveTo>
                <a:lnTo>
                  <a:pt x="23495" y="82143"/>
                </a:lnTo>
                <a:lnTo>
                  <a:pt x="23495" y="0"/>
                </a:lnTo>
                <a:lnTo>
                  <a:pt x="0" y="0"/>
                </a:lnTo>
                <a:lnTo>
                  <a:pt x="0" y="82143"/>
                </a:lnTo>
                <a:lnTo>
                  <a:pt x="0" y="102679"/>
                </a:lnTo>
                <a:lnTo>
                  <a:pt x="0" y="198932"/>
                </a:lnTo>
                <a:lnTo>
                  <a:pt x="23495" y="198932"/>
                </a:lnTo>
                <a:lnTo>
                  <a:pt x="23495" y="102679"/>
                </a:lnTo>
                <a:lnTo>
                  <a:pt x="63525" y="102679"/>
                </a:lnTo>
                <a:lnTo>
                  <a:pt x="63525" y="8214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7" name="object 337"/>
          <p:cNvGrpSpPr/>
          <p:nvPr/>
        </p:nvGrpSpPr>
        <p:grpSpPr>
          <a:xfrm>
            <a:off x="13897221" y="6641370"/>
            <a:ext cx="243204" cy="272415"/>
            <a:chOff x="13897221" y="6641370"/>
            <a:chExt cx="243204" cy="272415"/>
          </a:xfrm>
        </p:grpSpPr>
        <p:sp>
          <p:nvSpPr>
            <p:cNvPr id="338" name="object 338"/>
            <p:cNvSpPr/>
            <p:nvPr/>
          </p:nvSpPr>
          <p:spPr>
            <a:xfrm>
              <a:off x="13900443" y="6664045"/>
              <a:ext cx="209550" cy="247015"/>
            </a:xfrm>
            <a:custGeom>
              <a:avLst/>
              <a:gdLst/>
              <a:ahLst/>
              <a:cxnLst/>
              <a:rect l="l" t="t" r="r" b="b"/>
              <a:pathLst>
                <a:path w="209550" h="247015">
                  <a:moveTo>
                    <a:pt x="123901" y="46405"/>
                  </a:moveTo>
                  <a:lnTo>
                    <a:pt x="23088" y="46405"/>
                  </a:lnTo>
                  <a:lnTo>
                    <a:pt x="23088" y="203"/>
                  </a:lnTo>
                  <a:lnTo>
                    <a:pt x="0" y="203"/>
                  </a:lnTo>
                  <a:lnTo>
                    <a:pt x="0" y="46405"/>
                  </a:lnTo>
                  <a:lnTo>
                    <a:pt x="0" y="64376"/>
                  </a:lnTo>
                  <a:lnTo>
                    <a:pt x="0" y="114427"/>
                  </a:lnTo>
                  <a:lnTo>
                    <a:pt x="0" y="133680"/>
                  </a:lnTo>
                  <a:lnTo>
                    <a:pt x="123901" y="133680"/>
                  </a:lnTo>
                  <a:lnTo>
                    <a:pt x="123901" y="114846"/>
                  </a:lnTo>
                  <a:lnTo>
                    <a:pt x="123901" y="114427"/>
                  </a:lnTo>
                  <a:lnTo>
                    <a:pt x="123901" y="64884"/>
                  </a:lnTo>
                  <a:lnTo>
                    <a:pt x="100596" y="64884"/>
                  </a:lnTo>
                  <a:lnTo>
                    <a:pt x="100596" y="114427"/>
                  </a:lnTo>
                  <a:lnTo>
                    <a:pt x="23088" y="114427"/>
                  </a:lnTo>
                  <a:lnTo>
                    <a:pt x="23088" y="64376"/>
                  </a:lnTo>
                  <a:lnTo>
                    <a:pt x="123901" y="64376"/>
                  </a:lnTo>
                  <a:lnTo>
                    <a:pt x="123901" y="46405"/>
                  </a:lnTo>
                  <a:close/>
                </a:path>
                <a:path w="209550" h="247015">
                  <a:moveTo>
                    <a:pt x="123901" y="0"/>
                  </a:moveTo>
                  <a:lnTo>
                    <a:pt x="100596" y="0"/>
                  </a:lnTo>
                  <a:lnTo>
                    <a:pt x="100596" y="45847"/>
                  </a:lnTo>
                  <a:lnTo>
                    <a:pt x="123901" y="45847"/>
                  </a:lnTo>
                  <a:lnTo>
                    <a:pt x="123901" y="0"/>
                  </a:lnTo>
                  <a:close/>
                </a:path>
                <a:path w="209550" h="247015">
                  <a:moveTo>
                    <a:pt x="209029" y="226085"/>
                  </a:moveTo>
                  <a:lnTo>
                    <a:pt x="53378" y="226085"/>
                  </a:lnTo>
                  <a:lnTo>
                    <a:pt x="53378" y="160629"/>
                  </a:lnTo>
                  <a:lnTo>
                    <a:pt x="30073" y="160629"/>
                  </a:lnTo>
                  <a:lnTo>
                    <a:pt x="30073" y="226085"/>
                  </a:lnTo>
                  <a:lnTo>
                    <a:pt x="30073" y="246621"/>
                  </a:lnTo>
                  <a:lnTo>
                    <a:pt x="209029" y="246621"/>
                  </a:lnTo>
                  <a:lnTo>
                    <a:pt x="209029" y="22608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3900447" y="6644571"/>
              <a:ext cx="236854" cy="266065"/>
            </a:xfrm>
            <a:custGeom>
              <a:avLst/>
              <a:gdLst/>
              <a:ahLst/>
              <a:cxnLst/>
              <a:rect l="l" t="t" r="r" b="b"/>
              <a:pathLst>
                <a:path w="236855" h="266065">
                  <a:moveTo>
                    <a:pt x="196743" y="0"/>
                  </a:moveTo>
                  <a:lnTo>
                    <a:pt x="173238" y="0"/>
                  </a:lnTo>
                  <a:lnTo>
                    <a:pt x="173238" y="199635"/>
                  </a:lnTo>
                  <a:lnTo>
                    <a:pt x="196743" y="199635"/>
                  </a:lnTo>
                  <a:lnTo>
                    <a:pt x="196743" y="102519"/>
                  </a:lnTo>
                  <a:lnTo>
                    <a:pt x="236769" y="102519"/>
                  </a:lnTo>
                  <a:lnTo>
                    <a:pt x="236769" y="82194"/>
                  </a:lnTo>
                  <a:lnTo>
                    <a:pt x="196743" y="82194"/>
                  </a:lnTo>
                  <a:lnTo>
                    <a:pt x="196743" y="0"/>
                  </a:lnTo>
                  <a:close/>
                </a:path>
                <a:path w="236855" h="266065">
                  <a:moveTo>
                    <a:pt x="100597" y="19466"/>
                  </a:moveTo>
                  <a:lnTo>
                    <a:pt x="100597" y="65320"/>
                  </a:lnTo>
                  <a:lnTo>
                    <a:pt x="23084" y="65320"/>
                  </a:lnTo>
                  <a:lnTo>
                    <a:pt x="23084" y="19466"/>
                  </a:lnTo>
                  <a:lnTo>
                    <a:pt x="0" y="19466"/>
                  </a:lnTo>
                  <a:lnTo>
                    <a:pt x="0" y="153780"/>
                  </a:lnTo>
                  <a:lnTo>
                    <a:pt x="123896" y="153780"/>
                  </a:lnTo>
                  <a:lnTo>
                    <a:pt x="123896" y="19466"/>
                  </a:lnTo>
                  <a:lnTo>
                    <a:pt x="100597" y="19466"/>
                  </a:lnTo>
                  <a:close/>
                </a:path>
                <a:path w="236855" h="266065">
                  <a:moveTo>
                    <a:pt x="23084" y="134313"/>
                  </a:moveTo>
                  <a:lnTo>
                    <a:pt x="23084" y="84349"/>
                  </a:lnTo>
                  <a:lnTo>
                    <a:pt x="100597" y="84349"/>
                  </a:lnTo>
                  <a:lnTo>
                    <a:pt x="100597" y="134313"/>
                  </a:lnTo>
                  <a:lnTo>
                    <a:pt x="23084" y="134313"/>
                  </a:lnTo>
                  <a:close/>
                </a:path>
                <a:path w="236855" h="266065">
                  <a:moveTo>
                    <a:pt x="30075" y="180168"/>
                  </a:moveTo>
                  <a:lnTo>
                    <a:pt x="30075" y="265606"/>
                  </a:lnTo>
                  <a:lnTo>
                    <a:pt x="209027" y="265606"/>
                  </a:lnTo>
                  <a:lnTo>
                    <a:pt x="209027" y="245710"/>
                  </a:lnTo>
                  <a:lnTo>
                    <a:pt x="53374" y="245710"/>
                  </a:lnTo>
                  <a:lnTo>
                    <a:pt x="53374" y="180168"/>
                  </a:lnTo>
                  <a:lnTo>
                    <a:pt x="30075" y="180168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0" name="object 340"/>
          <p:cNvGrpSpPr/>
          <p:nvPr/>
        </p:nvGrpSpPr>
        <p:grpSpPr>
          <a:xfrm>
            <a:off x="14215352" y="6641145"/>
            <a:ext cx="514350" cy="278130"/>
            <a:chOff x="14215352" y="6641145"/>
            <a:chExt cx="514350" cy="278130"/>
          </a:xfrm>
        </p:grpSpPr>
        <p:sp>
          <p:nvSpPr>
            <p:cNvPr id="341" name="object 341"/>
            <p:cNvSpPr/>
            <p:nvPr/>
          </p:nvSpPr>
          <p:spPr>
            <a:xfrm>
              <a:off x="14218585" y="6644354"/>
              <a:ext cx="222250" cy="271780"/>
            </a:xfrm>
            <a:custGeom>
              <a:avLst/>
              <a:gdLst/>
              <a:ahLst/>
              <a:cxnLst/>
              <a:rect l="l" t="t" r="r" b="b"/>
              <a:pathLst>
                <a:path w="222250" h="271779">
                  <a:moveTo>
                    <a:pt x="220891" y="161137"/>
                  </a:moveTo>
                  <a:lnTo>
                    <a:pt x="197378" y="161137"/>
                  </a:lnTo>
                  <a:lnTo>
                    <a:pt x="197378" y="78082"/>
                  </a:lnTo>
                  <a:lnTo>
                    <a:pt x="138085" y="78082"/>
                  </a:lnTo>
                  <a:lnTo>
                    <a:pt x="138085" y="58186"/>
                  </a:lnTo>
                  <a:lnTo>
                    <a:pt x="197378" y="58186"/>
                  </a:lnTo>
                  <a:lnTo>
                    <a:pt x="197378" y="0"/>
                  </a:lnTo>
                  <a:lnTo>
                    <a:pt x="220891" y="0"/>
                  </a:lnTo>
                  <a:lnTo>
                    <a:pt x="220891" y="161137"/>
                  </a:lnTo>
                  <a:close/>
                </a:path>
                <a:path w="222250" h="271779">
                  <a:moveTo>
                    <a:pt x="12713" y="156160"/>
                  </a:moveTo>
                  <a:lnTo>
                    <a:pt x="0" y="136693"/>
                  </a:lnTo>
                  <a:lnTo>
                    <a:pt x="27903" y="121887"/>
                  </a:lnTo>
                  <a:lnTo>
                    <a:pt x="49454" y="100493"/>
                  </a:lnTo>
                  <a:lnTo>
                    <a:pt x="63380" y="73947"/>
                  </a:lnTo>
                  <a:lnTo>
                    <a:pt x="68412" y="43686"/>
                  </a:lnTo>
                  <a:lnTo>
                    <a:pt x="68412" y="15572"/>
                  </a:lnTo>
                  <a:lnTo>
                    <a:pt x="91702" y="15572"/>
                  </a:lnTo>
                  <a:lnTo>
                    <a:pt x="91702" y="42828"/>
                  </a:lnTo>
                  <a:lnTo>
                    <a:pt x="96431" y="70758"/>
                  </a:lnTo>
                  <a:lnTo>
                    <a:pt x="104772" y="85976"/>
                  </a:lnTo>
                  <a:lnTo>
                    <a:pt x="80584" y="85976"/>
                  </a:lnTo>
                  <a:lnTo>
                    <a:pt x="69725" y="108939"/>
                  </a:lnTo>
                  <a:lnTo>
                    <a:pt x="54469" y="128651"/>
                  </a:lnTo>
                  <a:lnTo>
                    <a:pt x="35303" y="144571"/>
                  </a:lnTo>
                  <a:lnTo>
                    <a:pt x="12713" y="156160"/>
                  </a:lnTo>
                  <a:close/>
                </a:path>
                <a:path w="222250" h="271779">
                  <a:moveTo>
                    <a:pt x="144647" y="147943"/>
                  </a:moveTo>
                  <a:lnTo>
                    <a:pt x="123844" y="137544"/>
                  </a:lnTo>
                  <a:lnTo>
                    <a:pt x="105909" y="123487"/>
                  </a:lnTo>
                  <a:lnTo>
                    <a:pt x="91327" y="106166"/>
                  </a:lnTo>
                  <a:lnTo>
                    <a:pt x="80584" y="85976"/>
                  </a:lnTo>
                  <a:lnTo>
                    <a:pt x="104772" y="85976"/>
                  </a:lnTo>
                  <a:lnTo>
                    <a:pt x="109973" y="95464"/>
                  </a:lnTo>
                  <a:lnTo>
                    <a:pt x="130899" y="115425"/>
                  </a:lnTo>
                  <a:lnTo>
                    <a:pt x="157781" y="129124"/>
                  </a:lnTo>
                  <a:lnTo>
                    <a:pt x="144647" y="147943"/>
                  </a:lnTo>
                  <a:close/>
                </a:path>
                <a:path w="222250" h="271779">
                  <a:moveTo>
                    <a:pt x="132577" y="271228"/>
                  </a:moveTo>
                  <a:lnTo>
                    <a:pt x="95209" y="267849"/>
                  </a:lnTo>
                  <a:lnTo>
                    <a:pt x="67112" y="257981"/>
                  </a:lnTo>
                  <a:lnTo>
                    <a:pt x="49457" y="242029"/>
                  </a:lnTo>
                  <a:lnTo>
                    <a:pt x="43414" y="220396"/>
                  </a:lnTo>
                  <a:lnTo>
                    <a:pt x="49457" y="198579"/>
                  </a:lnTo>
                  <a:lnTo>
                    <a:pt x="67112" y="182416"/>
                  </a:lnTo>
                  <a:lnTo>
                    <a:pt x="95209" y="172376"/>
                  </a:lnTo>
                  <a:lnTo>
                    <a:pt x="132577" y="168925"/>
                  </a:lnTo>
                  <a:lnTo>
                    <a:pt x="169830" y="172376"/>
                  </a:lnTo>
                  <a:lnTo>
                    <a:pt x="197889" y="182416"/>
                  </a:lnTo>
                  <a:lnTo>
                    <a:pt x="203951" y="187954"/>
                  </a:lnTo>
                  <a:lnTo>
                    <a:pt x="132577" y="187954"/>
                  </a:lnTo>
                  <a:lnTo>
                    <a:pt x="105011" y="190165"/>
                  </a:lnTo>
                  <a:lnTo>
                    <a:pt x="84236" y="196553"/>
                  </a:lnTo>
                  <a:lnTo>
                    <a:pt x="71166" y="206752"/>
                  </a:lnTo>
                  <a:lnTo>
                    <a:pt x="66713" y="220396"/>
                  </a:lnTo>
                  <a:lnTo>
                    <a:pt x="71166" y="233636"/>
                  </a:lnTo>
                  <a:lnTo>
                    <a:pt x="84236" y="243570"/>
                  </a:lnTo>
                  <a:lnTo>
                    <a:pt x="105011" y="249813"/>
                  </a:lnTo>
                  <a:lnTo>
                    <a:pt x="132577" y="251980"/>
                  </a:lnTo>
                  <a:lnTo>
                    <a:pt x="204545" y="251980"/>
                  </a:lnTo>
                  <a:lnTo>
                    <a:pt x="197889" y="257981"/>
                  </a:lnTo>
                  <a:lnTo>
                    <a:pt x="169830" y="267849"/>
                  </a:lnTo>
                  <a:lnTo>
                    <a:pt x="132577" y="271228"/>
                  </a:lnTo>
                  <a:close/>
                </a:path>
                <a:path w="222250" h="271779">
                  <a:moveTo>
                    <a:pt x="204545" y="251980"/>
                  </a:moveTo>
                  <a:lnTo>
                    <a:pt x="132577" y="251980"/>
                  </a:lnTo>
                  <a:lnTo>
                    <a:pt x="160023" y="249813"/>
                  </a:lnTo>
                  <a:lnTo>
                    <a:pt x="180757" y="243570"/>
                  </a:lnTo>
                  <a:lnTo>
                    <a:pt x="193868" y="233636"/>
                  </a:lnTo>
                  <a:lnTo>
                    <a:pt x="198442" y="220396"/>
                  </a:lnTo>
                  <a:lnTo>
                    <a:pt x="193868" y="206752"/>
                  </a:lnTo>
                  <a:lnTo>
                    <a:pt x="180757" y="196553"/>
                  </a:lnTo>
                  <a:lnTo>
                    <a:pt x="160023" y="190165"/>
                  </a:lnTo>
                  <a:lnTo>
                    <a:pt x="132577" y="187954"/>
                  </a:lnTo>
                  <a:lnTo>
                    <a:pt x="203951" y="187954"/>
                  </a:lnTo>
                  <a:lnTo>
                    <a:pt x="215582" y="198579"/>
                  </a:lnTo>
                  <a:lnTo>
                    <a:pt x="221741" y="220396"/>
                  </a:lnTo>
                  <a:lnTo>
                    <a:pt x="215582" y="242029"/>
                  </a:lnTo>
                  <a:lnTo>
                    <a:pt x="204545" y="25198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215352" y="6641145"/>
              <a:ext cx="228220" cy="277683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14476759" y="6644354"/>
              <a:ext cx="249554" cy="271780"/>
            </a:xfrm>
            <a:custGeom>
              <a:avLst/>
              <a:gdLst/>
              <a:ahLst/>
              <a:cxnLst/>
              <a:rect l="l" t="t" r="r" b="b"/>
              <a:pathLst>
                <a:path w="249555" h="271779">
                  <a:moveTo>
                    <a:pt x="209232" y="164168"/>
                  </a:moveTo>
                  <a:lnTo>
                    <a:pt x="185728" y="164168"/>
                  </a:lnTo>
                  <a:lnTo>
                    <a:pt x="185728" y="0"/>
                  </a:lnTo>
                  <a:lnTo>
                    <a:pt x="209232" y="0"/>
                  </a:lnTo>
                  <a:lnTo>
                    <a:pt x="209232" y="69426"/>
                  </a:lnTo>
                  <a:lnTo>
                    <a:pt x="249259" y="69426"/>
                  </a:lnTo>
                  <a:lnTo>
                    <a:pt x="249259" y="89541"/>
                  </a:lnTo>
                  <a:lnTo>
                    <a:pt x="209232" y="89541"/>
                  </a:lnTo>
                  <a:lnTo>
                    <a:pt x="209232" y="164168"/>
                  </a:lnTo>
                  <a:close/>
                </a:path>
                <a:path w="249555" h="271779">
                  <a:moveTo>
                    <a:pt x="150994" y="40016"/>
                  </a:moveTo>
                  <a:lnTo>
                    <a:pt x="7196" y="40016"/>
                  </a:lnTo>
                  <a:lnTo>
                    <a:pt x="7196" y="20115"/>
                  </a:lnTo>
                  <a:lnTo>
                    <a:pt x="150994" y="20115"/>
                  </a:lnTo>
                  <a:lnTo>
                    <a:pt x="150994" y="40016"/>
                  </a:lnTo>
                  <a:close/>
                </a:path>
                <a:path w="249555" h="271779">
                  <a:moveTo>
                    <a:pt x="12069" y="158973"/>
                  </a:moveTo>
                  <a:lnTo>
                    <a:pt x="0" y="139725"/>
                  </a:lnTo>
                  <a:lnTo>
                    <a:pt x="27478" y="125635"/>
                  </a:lnTo>
                  <a:lnTo>
                    <a:pt x="48920" y="105197"/>
                  </a:lnTo>
                  <a:lnTo>
                    <a:pt x="62898" y="80016"/>
                  </a:lnTo>
                  <a:lnTo>
                    <a:pt x="67983" y="51694"/>
                  </a:lnTo>
                  <a:lnTo>
                    <a:pt x="67983" y="40016"/>
                  </a:lnTo>
                  <a:lnTo>
                    <a:pt x="91272" y="40016"/>
                  </a:lnTo>
                  <a:lnTo>
                    <a:pt x="91312" y="51694"/>
                  </a:lnTo>
                  <a:lnTo>
                    <a:pt x="95955" y="77284"/>
                  </a:lnTo>
                  <a:lnTo>
                    <a:pt x="104269" y="91705"/>
                  </a:lnTo>
                  <a:lnTo>
                    <a:pt x="80052" y="91705"/>
                  </a:lnTo>
                  <a:lnTo>
                    <a:pt x="69103" y="113698"/>
                  </a:lnTo>
                  <a:lnTo>
                    <a:pt x="53765" y="132600"/>
                  </a:lnTo>
                  <a:lnTo>
                    <a:pt x="34575" y="147871"/>
                  </a:lnTo>
                  <a:lnTo>
                    <a:pt x="12069" y="158973"/>
                  </a:lnTo>
                  <a:close/>
                </a:path>
                <a:path w="249555" h="271779">
                  <a:moveTo>
                    <a:pt x="145282" y="150974"/>
                  </a:moveTo>
                  <a:lnTo>
                    <a:pt x="123785" y="141166"/>
                  </a:lnTo>
                  <a:lnTo>
                    <a:pt x="105477" y="127667"/>
                  </a:lnTo>
                  <a:lnTo>
                    <a:pt x="90764" y="111005"/>
                  </a:lnTo>
                  <a:lnTo>
                    <a:pt x="80052" y="91705"/>
                  </a:lnTo>
                  <a:lnTo>
                    <a:pt x="104269" y="91705"/>
                  </a:lnTo>
                  <a:lnTo>
                    <a:pt x="109196" y="100252"/>
                  </a:lnTo>
                  <a:lnTo>
                    <a:pt x="129782" y="119002"/>
                  </a:lnTo>
                  <a:lnTo>
                    <a:pt x="156502" y="132155"/>
                  </a:lnTo>
                  <a:lnTo>
                    <a:pt x="145282" y="150974"/>
                  </a:lnTo>
                  <a:close/>
                </a:path>
                <a:path w="249555" h="271779">
                  <a:moveTo>
                    <a:pt x="123887" y="271228"/>
                  </a:moveTo>
                  <a:lnTo>
                    <a:pt x="86948" y="267859"/>
                  </a:lnTo>
                  <a:lnTo>
                    <a:pt x="59162" y="258062"/>
                  </a:lnTo>
                  <a:lnTo>
                    <a:pt x="41659" y="242302"/>
                  </a:lnTo>
                  <a:lnTo>
                    <a:pt x="35573" y="221044"/>
                  </a:lnTo>
                  <a:lnTo>
                    <a:pt x="41659" y="200078"/>
                  </a:lnTo>
                  <a:lnTo>
                    <a:pt x="59162" y="184523"/>
                  </a:lnTo>
                  <a:lnTo>
                    <a:pt x="86948" y="174847"/>
                  </a:lnTo>
                  <a:lnTo>
                    <a:pt x="123887" y="171518"/>
                  </a:lnTo>
                  <a:lnTo>
                    <a:pt x="160640" y="174847"/>
                  </a:lnTo>
                  <a:lnTo>
                    <a:pt x="188218" y="184523"/>
                  </a:lnTo>
                  <a:lnTo>
                    <a:pt x="195175" y="190766"/>
                  </a:lnTo>
                  <a:lnTo>
                    <a:pt x="123887" y="190766"/>
                  </a:lnTo>
                  <a:lnTo>
                    <a:pt x="96755" y="192821"/>
                  </a:lnTo>
                  <a:lnTo>
                    <a:pt x="76316" y="198769"/>
                  </a:lnTo>
                  <a:lnTo>
                    <a:pt x="63462" y="208286"/>
                  </a:lnTo>
                  <a:lnTo>
                    <a:pt x="59087" y="221044"/>
                  </a:lnTo>
                  <a:lnTo>
                    <a:pt x="63462" y="234090"/>
                  </a:lnTo>
                  <a:lnTo>
                    <a:pt x="76316" y="243812"/>
                  </a:lnTo>
                  <a:lnTo>
                    <a:pt x="96755" y="249884"/>
                  </a:lnTo>
                  <a:lnTo>
                    <a:pt x="123887" y="251980"/>
                  </a:lnTo>
                  <a:lnTo>
                    <a:pt x="194907" y="251980"/>
                  </a:lnTo>
                  <a:lnTo>
                    <a:pt x="188218" y="258062"/>
                  </a:lnTo>
                  <a:lnTo>
                    <a:pt x="160640" y="267859"/>
                  </a:lnTo>
                  <a:lnTo>
                    <a:pt x="123887" y="271228"/>
                  </a:lnTo>
                  <a:close/>
                </a:path>
                <a:path w="249555" h="271779">
                  <a:moveTo>
                    <a:pt x="194907" y="251980"/>
                  </a:moveTo>
                  <a:lnTo>
                    <a:pt x="123887" y="251980"/>
                  </a:lnTo>
                  <a:lnTo>
                    <a:pt x="150990" y="249884"/>
                  </a:lnTo>
                  <a:lnTo>
                    <a:pt x="171382" y="243812"/>
                  </a:lnTo>
                  <a:lnTo>
                    <a:pt x="184229" y="234090"/>
                  </a:lnTo>
                  <a:lnTo>
                    <a:pt x="188696" y="221044"/>
                  </a:lnTo>
                  <a:lnTo>
                    <a:pt x="184229" y="208286"/>
                  </a:lnTo>
                  <a:lnTo>
                    <a:pt x="171382" y="198769"/>
                  </a:lnTo>
                  <a:lnTo>
                    <a:pt x="150990" y="192821"/>
                  </a:lnTo>
                  <a:lnTo>
                    <a:pt x="123887" y="190766"/>
                  </a:lnTo>
                  <a:lnTo>
                    <a:pt x="195175" y="190766"/>
                  </a:lnTo>
                  <a:lnTo>
                    <a:pt x="205550" y="200078"/>
                  </a:lnTo>
                  <a:lnTo>
                    <a:pt x="211566" y="221044"/>
                  </a:lnTo>
                  <a:lnTo>
                    <a:pt x="205550" y="242302"/>
                  </a:lnTo>
                  <a:lnTo>
                    <a:pt x="194907" y="25198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473525" y="6641151"/>
              <a:ext cx="255695" cy="277677"/>
            </a:xfrm>
            <a:prstGeom prst="rect">
              <a:avLst/>
            </a:prstGeom>
          </p:spPr>
        </p:pic>
      </p:grpSp>
      <p:grpSp>
        <p:nvGrpSpPr>
          <p:cNvPr id="345" name="object 345"/>
          <p:cNvGrpSpPr/>
          <p:nvPr/>
        </p:nvGrpSpPr>
        <p:grpSpPr>
          <a:xfrm>
            <a:off x="14807623" y="6641160"/>
            <a:ext cx="480695" cy="278765"/>
            <a:chOff x="14807623" y="6641160"/>
            <a:chExt cx="480695" cy="278765"/>
          </a:xfrm>
        </p:grpSpPr>
        <p:sp>
          <p:nvSpPr>
            <p:cNvPr id="346" name="object 346"/>
            <p:cNvSpPr/>
            <p:nvPr/>
          </p:nvSpPr>
          <p:spPr>
            <a:xfrm>
              <a:off x="14810841" y="6644355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69" h="272415">
                  <a:moveTo>
                    <a:pt x="216653" y="271876"/>
                  </a:moveTo>
                  <a:lnTo>
                    <a:pt x="193140" y="271876"/>
                  </a:lnTo>
                  <a:lnTo>
                    <a:pt x="193140" y="0"/>
                  </a:lnTo>
                  <a:lnTo>
                    <a:pt x="216653" y="0"/>
                  </a:lnTo>
                  <a:lnTo>
                    <a:pt x="216653" y="271876"/>
                  </a:lnTo>
                  <a:close/>
                </a:path>
                <a:path w="217169" h="272415">
                  <a:moveTo>
                    <a:pt x="12704" y="220834"/>
                  </a:moveTo>
                  <a:lnTo>
                    <a:pt x="0" y="201148"/>
                  </a:lnTo>
                  <a:lnTo>
                    <a:pt x="47450" y="171823"/>
                  </a:lnTo>
                  <a:lnTo>
                    <a:pt x="82024" y="136396"/>
                  </a:lnTo>
                  <a:lnTo>
                    <a:pt x="104070" y="95334"/>
                  </a:lnTo>
                  <a:lnTo>
                    <a:pt x="113936" y="49101"/>
                  </a:lnTo>
                  <a:lnTo>
                    <a:pt x="12284" y="49101"/>
                  </a:lnTo>
                  <a:lnTo>
                    <a:pt x="12284" y="29631"/>
                  </a:lnTo>
                  <a:lnTo>
                    <a:pt x="137870" y="29631"/>
                  </a:lnTo>
                  <a:lnTo>
                    <a:pt x="133351" y="75284"/>
                  </a:lnTo>
                  <a:lnTo>
                    <a:pt x="119460" y="118019"/>
                  </a:lnTo>
                  <a:lnTo>
                    <a:pt x="95312" y="157049"/>
                  </a:lnTo>
                  <a:lnTo>
                    <a:pt x="60022" y="191583"/>
                  </a:lnTo>
                  <a:lnTo>
                    <a:pt x="12704" y="2208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5003981" y="6644355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5">
                  <a:moveTo>
                    <a:pt x="0" y="271876"/>
                  </a:moveTo>
                  <a:lnTo>
                    <a:pt x="23513" y="271876"/>
                  </a:lnTo>
                  <a:lnTo>
                    <a:pt x="23513" y="0"/>
                  </a:lnTo>
                  <a:lnTo>
                    <a:pt x="0" y="0"/>
                  </a:lnTo>
                  <a:lnTo>
                    <a:pt x="0" y="271876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807623" y="6670768"/>
              <a:ext cx="144307" cy="197639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15067951" y="6644355"/>
              <a:ext cx="217170" cy="272415"/>
            </a:xfrm>
            <a:custGeom>
              <a:avLst/>
              <a:gdLst/>
              <a:ahLst/>
              <a:cxnLst/>
              <a:rect l="l" t="t" r="r" b="b"/>
              <a:pathLst>
                <a:path w="217169" h="272415">
                  <a:moveTo>
                    <a:pt x="216859" y="271876"/>
                  </a:moveTo>
                  <a:lnTo>
                    <a:pt x="193354" y="271876"/>
                  </a:lnTo>
                  <a:lnTo>
                    <a:pt x="193354" y="0"/>
                  </a:lnTo>
                  <a:lnTo>
                    <a:pt x="216859" y="0"/>
                  </a:lnTo>
                  <a:lnTo>
                    <a:pt x="216859" y="271876"/>
                  </a:lnTo>
                  <a:close/>
                </a:path>
                <a:path w="217169" h="272415">
                  <a:moveTo>
                    <a:pt x="99328" y="33523"/>
                  </a:moveTo>
                  <a:lnTo>
                    <a:pt x="75814" y="33523"/>
                  </a:lnTo>
                  <a:lnTo>
                    <a:pt x="75814" y="216"/>
                  </a:lnTo>
                  <a:lnTo>
                    <a:pt x="99328" y="216"/>
                  </a:lnTo>
                  <a:lnTo>
                    <a:pt x="99328" y="33523"/>
                  </a:lnTo>
                  <a:close/>
                </a:path>
                <a:path w="217169" h="272415">
                  <a:moveTo>
                    <a:pt x="168786" y="52991"/>
                  </a:moveTo>
                  <a:lnTo>
                    <a:pt x="5722" y="52991"/>
                  </a:lnTo>
                  <a:lnTo>
                    <a:pt x="5722" y="33523"/>
                  </a:lnTo>
                  <a:lnTo>
                    <a:pt x="168786" y="33523"/>
                  </a:lnTo>
                  <a:lnTo>
                    <a:pt x="168786" y="52991"/>
                  </a:lnTo>
                  <a:close/>
                </a:path>
                <a:path w="217169" h="272415">
                  <a:moveTo>
                    <a:pt x="3603" y="219748"/>
                  </a:moveTo>
                  <a:lnTo>
                    <a:pt x="0" y="199422"/>
                  </a:lnTo>
                  <a:lnTo>
                    <a:pt x="75814" y="198126"/>
                  </a:lnTo>
                  <a:lnTo>
                    <a:pt x="75814" y="168601"/>
                  </a:lnTo>
                  <a:lnTo>
                    <a:pt x="54087" y="163202"/>
                  </a:lnTo>
                  <a:lnTo>
                    <a:pt x="37483" y="152766"/>
                  </a:lnTo>
                  <a:lnTo>
                    <a:pt x="26916" y="137890"/>
                  </a:lnTo>
                  <a:lnTo>
                    <a:pt x="23298" y="119171"/>
                  </a:lnTo>
                  <a:lnTo>
                    <a:pt x="27777" y="98310"/>
                  </a:lnTo>
                  <a:lnTo>
                    <a:pt x="40714" y="82354"/>
                  </a:lnTo>
                  <a:lnTo>
                    <a:pt x="60880" y="72157"/>
                  </a:lnTo>
                  <a:lnTo>
                    <a:pt x="87044" y="68568"/>
                  </a:lnTo>
                  <a:lnTo>
                    <a:pt x="113397" y="72157"/>
                  </a:lnTo>
                  <a:lnTo>
                    <a:pt x="133794" y="82354"/>
                  </a:lnTo>
                  <a:lnTo>
                    <a:pt x="137941" y="87377"/>
                  </a:lnTo>
                  <a:lnTo>
                    <a:pt x="87044" y="87377"/>
                  </a:lnTo>
                  <a:lnTo>
                    <a:pt x="70130" y="89669"/>
                  </a:lnTo>
                  <a:lnTo>
                    <a:pt x="56891" y="96138"/>
                  </a:lnTo>
                  <a:lnTo>
                    <a:pt x="48296" y="106175"/>
                  </a:lnTo>
                  <a:lnTo>
                    <a:pt x="45318" y="119171"/>
                  </a:lnTo>
                  <a:lnTo>
                    <a:pt x="48296" y="131975"/>
                  </a:lnTo>
                  <a:lnTo>
                    <a:pt x="56891" y="141778"/>
                  </a:lnTo>
                  <a:lnTo>
                    <a:pt x="70130" y="148012"/>
                  </a:lnTo>
                  <a:lnTo>
                    <a:pt x="87044" y="150107"/>
                  </a:lnTo>
                  <a:lnTo>
                    <a:pt x="139059" y="150107"/>
                  </a:lnTo>
                  <a:lnTo>
                    <a:pt x="137353" y="152496"/>
                  </a:lnTo>
                  <a:lnTo>
                    <a:pt x="120855" y="162928"/>
                  </a:lnTo>
                  <a:lnTo>
                    <a:pt x="99328" y="168382"/>
                  </a:lnTo>
                  <a:lnTo>
                    <a:pt x="99328" y="197258"/>
                  </a:lnTo>
                  <a:lnTo>
                    <a:pt x="176450" y="197258"/>
                  </a:lnTo>
                  <a:lnTo>
                    <a:pt x="177682" y="209156"/>
                  </a:lnTo>
                  <a:lnTo>
                    <a:pt x="132316" y="214917"/>
                  </a:lnTo>
                  <a:lnTo>
                    <a:pt x="86830" y="218102"/>
                  </a:lnTo>
                  <a:lnTo>
                    <a:pt x="43250" y="219461"/>
                  </a:lnTo>
                  <a:lnTo>
                    <a:pt x="3603" y="219748"/>
                  </a:lnTo>
                  <a:close/>
                </a:path>
                <a:path w="217169" h="272415">
                  <a:moveTo>
                    <a:pt x="139059" y="150107"/>
                  </a:moveTo>
                  <a:lnTo>
                    <a:pt x="87044" y="150107"/>
                  </a:lnTo>
                  <a:lnTo>
                    <a:pt x="104171" y="148012"/>
                  </a:lnTo>
                  <a:lnTo>
                    <a:pt x="117487" y="141778"/>
                  </a:lnTo>
                  <a:lnTo>
                    <a:pt x="126118" y="131975"/>
                  </a:lnTo>
                  <a:lnTo>
                    <a:pt x="129189" y="119171"/>
                  </a:lnTo>
                  <a:lnTo>
                    <a:pt x="126118" y="106175"/>
                  </a:lnTo>
                  <a:lnTo>
                    <a:pt x="117487" y="96138"/>
                  </a:lnTo>
                  <a:lnTo>
                    <a:pt x="104171" y="89669"/>
                  </a:lnTo>
                  <a:lnTo>
                    <a:pt x="87044" y="87377"/>
                  </a:lnTo>
                  <a:lnTo>
                    <a:pt x="137941" y="87377"/>
                  </a:lnTo>
                  <a:lnTo>
                    <a:pt x="146966" y="98310"/>
                  </a:lnTo>
                  <a:lnTo>
                    <a:pt x="151638" y="119171"/>
                  </a:lnTo>
                  <a:lnTo>
                    <a:pt x="147916" y="137704"/>
                  </a:lnTo>
                  <a:lnTo>
                    <a:pt x="139059" y="150107"/>
                  </a:lnTo>
                  <a:close/>
                </a:path>
                <a:path w="217169" h="272415">
                  <a:moveTo>
                    <a:pt x="176450" y="197258"/>
                  </a:moveTo>
                  <a:lnTo>
                    <a:pt x="99328" y="197258"/>
                  </a:lnTo>
                  <a:lnTo>
                    <a:pt x="118719" y="196197"/>
                  </a:lnTo>
                  <a:lnTo>
                    <a:pt x="138029" y="194781"/>
                  </a:lnTo>
                  <a:lnTo>
                    <a:pt x="157101" y="192980"/>
                  </a:lnTo>
                  <a:lnTo>
                    <a:pt x="175777" y="190766"/>
                  </a:lnTo>
                  <a:lnTo>
                    <a:pt x="176340" y="196197"/>
                  </a:lnTo>
                  <a:lnTo>
                    <a:pt x="176450" y="19725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5261305" y="6644355"/>
              <a:ext cx="24130" cy="272415"/>
            </a:xfrm>
            <a:custGeom>
              <a:avLst/>
              <a:gdLst/>
              <a:ahLst/>
              <a:cxnLst/>
              <a:rect l="l" t="t" r="r" b="b"/>
              <a:pathLst>
                <a:path w="24130" h="272415">
                  <a:moveTo>
                    <a:pt x="0" y="271876"/>
                  </a:moveTo>
                  <a:lnTo>
                    <a:pt x="23504" y="271876"/>
                  </a:lnTo>
                  <a:lnTo>
                    <a:pt x="23504" y="0"/>
                  </a:lnTo>
                  <a:lnTo>
                    <a:pt x="0" y="0"/>
                  </a:lnTo>
                  <a:lnTo>
                    <a:pt x="0" y="271876"/>
                  </a:lnTo>
                  <a:close/>
                </a:path>
              </a:pathLst>
            </a:custGeom>
            <a:ln w="63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5064716" y="6641315"/>
              <a:ext cx="184151" cy="226022"/>
            </a:xfrm>
            <a:prstGeom prst="rect">
              <a:avLst/>
            </a:prstGeom>
          </p:spPr>
        </p:pic>
      </p:grpSp>
      <p:grpSp>
        <p:nvGrpSpPr>
          <p:cNvPr id="352" name="object 352"/>
          <p:cNvGrpSpPr/>
          <p:nvPr/>
        </p:nvGrpSpPr>
        <p:grpSpPr>
          <a:xfrm>
            <a:off x="15389869" y="6641160"/>
            <a:ext cx="511175" cy="278765"/>
            <a:chOff x="15389869" y="6641160"/>
            <a:chExt cx="511175" cy="278765"/>
          </a:xfrm>
        </p:grpSpPr>
        <p:sp>
          <p:nvSpPr>
            <p:cNvPr id="353" name="object 353"/>
            <p:cNvSpPr/>
            <p:nvPr/>
          </p:nvSpPr>
          <p:spPr>
            <a:xfrm>
              <a:off x="15393089" y="6644355"/>
              <a:ext cx="231140" cy="272415"/>
            </a:xfrm>
            <a:custGeom>
              <a:avLst/>
              <a:gdLst/>
              <a:ahLst/>
              <a:cxnLst/>
              <a:rect l="l" t="t" r="r" b="b"/>
              <a:pathLst>
                <a:path w="231140" h="272415">
                  <a:moveTo>
                    <a:pt x="230627" y="271876"/>
                  </a:moveTo>
                  <a:lnTo>
                    <a:pt x="208178" y="271876"/>
                  </a:lnTo>
                  <a:lnTo>
                    <a:pt x="208178" y="0"/>
                  </a:lnTo>
                  <a:lnTo>
                    <a:pt x="230627" y="0"/>
                  </a:lnTo>
                  <a:lnTo>
                    <a:pt x="230627" y="271876"/>
                  </a:lnTo>
                  <a:close/>
                </a:path>
                <a:path w="231140" h="272415">
                  <a:moveTo>
                    <a:pt x="176832" y="257604"/>
                  </a:moveTo>
                  <a:lnTo>
                    <a:pt x="154597" y="257604"/>
                  </a:lnTo>
                  <a:lnTo>
                    <a:pt x="154597" y="117665"/>
                  </a:lnTo>
                  <a:lnTo>
                    <a:pt x="109699" y="117665"/>
                  </a:lnTo>
                  <a:lnTo>
                    <a:pt x="109699" y="97978"/>
                  </a:lnTo>
                  <a:lnTo>
                    <a:pt x="154597" y="97978"/>
                  </a:lnTo>
                  <a:lnTo>
                    <a:pt x="154597" y="6488"/>
                  </a:lnTo>
                  <a:lnTo>
                    <a:pt x="176832" y="6488"/>
                  </a:lnTo>
                  <a:lnTo>
                    <a:pt x="176832" y="257604"/>
                  </a:lnTo>
                  <a:close/>
                </a:path>
                <a:path w="231140" h="272415">
                  <a:moveTo>
                    <a:pt x="130029" y="51913"/>
                  </a:moveTo>
                  <a:lnTo>
                    <a:pt x="7196" y="51913"/>
                  </a:lnTo>
                  <a:lnTo>
                    <a:pt x="7196" y="32011"/>
                  </a:lnTo>
                  <a:lnTo>
                    <a:pt x="130029" y="32011"/>
                  </a:lnTo>
                  <a:lnTo>
                    <a:pt x="130029" y="51913"/>
                  </a:lnTo>
                  <a:close/>
                </a:path>
                <a:path w="231140" h="272415">
                  <a:moveTo>
                    <a:pt x="14823" y="217374"/>
                  </a:moveTo>
                  <a:lnTo>
                    <a:pt x="0" y="199422"/>
                  </a:lnTo>
                  <a:lnTo>
                    <a:pt x="24799" y="177742"/>
                  </a:lnTo>
                  <a:lnTo>
                    <a:pt x="43225" y="148481"/>
                  </a:lnTo>
                  <a:lnTo>
                    <a:pt x="54703" y="114194"/>
                  </a:lnTo>
                  <a:lnTo>
                    <a:pt x="58657" y="77434"/>
                  </a:lnTo>
                  <a:lnTo>
                    <a:pt x="58657" y="51913"/>
                  </a:lnTo>
                  <a:lnTo>
                    <a:pt x="81322" y="51913"/>
                  </a:lnTo>
                  <a:lnTo>
                    <a:pt x="81322" y="77434"/>
                  </a:lnTo>
                  <a:lnTo>
                    <a:pt x="85136" y="112365"/>
                  </a:lnTo>
                  <a:lnTo>
                    <a:pt x="91512" y="130964"/>
                  </a:lnTo>
                  <a:lnTo>
                    <a:pt x="70307" y="130964"/>
                  </a:lnTo>
                  <a:lnTo>
                    <a:pt x="61370" y="157847"/>
                  </a:lnTo>
                  <a:lnTo>
                    <a:pt x="48999" y="181791"/>
                  </a:lnTo>
                  <a:lnTo>
                    <a:pt x="33411" y="201923"/>
                  </a:lnTo>
                  <a:lnTo>
                    <a:pt x="14823" y="217374"/>
                  </a:lnTo>
                  <a:close/>
                </a:path>
                <a:path w="231140" h="272415">
                  <a:moveTo>
                    <a:pt x="124522" y="210882"/>
                  </a:moveTo>
                  <a:lnTo>
                    <a:pt x="106342" y="196508"/>
                  </a:lnTo>
                  <a:lnTo>
                    <a:pt x="91142" y="177897"/>
                  </a:lnTo>
                  <a:lnTo>
                    <a:pt x="79077" y="155799"/>
                  </a:lnTo>
                  <a:lnTo>
                    <a:pt x="70307" y="130964"/>
                  </a:lnTo>
                  <a:lnTo>
                    <a:pt x="91512" y="130964"/>
                  </a:lnTo>
                  <a:lnTo>
                    <a:pt x="96277" y="144862"/>
                  </a:lnTo>
                  <a:lnTo>
                    <a:pt x="114287" y="172574"/>
                  </a:lnTo>
                  <a:lnTo>
                    <a:pt x="138710" y="193150"/>
                  </a:lnTo>
                  <a:lnTo>
                    <a:pt x="124522" y="21088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5502788" y="6644355"/>
              <a:ext cx="121285" cy="272415"/>
            </a:xfrm>
            <a:custGeom>
              <a:avLst/>
              <a:gdLst/>
              <a:ahLst/>
              <a:cxnLst/>
              <a:rect l="l" t="t" r="r" b="b"/>
              <a:pathLst>
                <a:path w="121284" h="272415">
                  <a:moveTo>
                    <a:pt x="98478" y="271876"/>
                  </a:moveTo>
                  <a:lnTo>
                    <a:pt x="120928" y="271876"/>
                  </a:lnTo>
                  <a:lnTo>
                    <a:pt x="120928" y="0"/>
                  </a:lnTo>
                  <a:lnTo>
                    <a:pt x="98478" y="0"/>
                  </a:lnTo>
                  <a:lnTo>
                    <a:pt x="98478" y="271876"/>
                  </a:lnTo>
                  <a:close/>
                </a:path>
                <a:path w="121284" h="272415">
                  <a:moveTo>
                    <a:pt x="0" y="97978"/>
                  </a:moveTo>
                  <a:lnTo>
                    <a:pt x="0" y="117665"/>
                  </a:lnTo>
                  <a:lnTo>
                    <a:pt x="44898" y="117665"/>
                  </a:lnTo>
                  <a:lnTo>
                    <a:pt x="44898" y="257604"/>
                  </a:lnTo>
                  <a:lnTo>
                    <a:pt x="67133" y="257604"/>
                  </a:lnTo>
                  <a:lnTo>
                    <a:pt x="67133" y="6488"/>
                  </a:lnTo>
                  <a:lnTo>
                    <a:pt x="44898" y="6488"/>
                  </a:lnTo>
                  <a:lnTo>
                    <a:pt x="44898" y="97978"/>
                  </a:lnTo>
                  <a:lnTo>
                    <a:pt x="0" y="97978"/>
                  </a:lnTo>
                  <a:close/>
                </a:path>
              </a:pathLst>
            </a:custGeom>
            <a:ln w="645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389869" y="6673146"/>
              <a:ext cx="145149" cy="191802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15655491" y="6658197"/>
              <a:ext cx="242570" cy="257810"/>
            </a:xfrm>
            <a:custGeom>
              <a:avLst/>
              <a:gdLst/>
              <a:ahLst/>
              <a:cxnLst/>
              <a:rect l="l" t="t" r="r" b="b"/>
              <a:pathLst>
                <a:path w="242569" h="257809">
                  <a:moveTo>
                    <a:pt x="203940" y="95166"/>
                  </a:moveTo>
                  <a:lnTo>
                    <a:pt x="180855" y="92573"/>
                  </a:lnTo>
                  <a:lnTo>
                    <a:pt x="185022" y="72841"/>
                  </a:lnTo>
                  <a:lnTo>
                    <a:pt x="187161" y="55262"/>
                  </a:lnTo>
                  <a:lnTo>
                    <a:pt x="187916" y="39660"/>
                  </a:lnTo>
                  <a:lnTo>
                    <a:pt x="187949" y="38980"/>
                  </a:lnTo>
                  <a:lnTo>
                    <a:pt x="188062" y="19681"/>
                  </a:lnTo>
                  <a:lnTo>
                    <a:pt x="28796" y="19681"/>
                  </a:lnTo>
                  <a:lnTo>
                    <a:pt x="28796" y="0"/>
                  </a:lnTo>
                  <a:lnTo>
                    <a:pt x="211351" y="0"/>
                  </a:lnTo>
                  <a:lnTo>
                    <a:pt x="211235" y="39660"/>
                  </a:lnTo>
                  <a:lnTo>
                    <a:pt x="210498" y="55262"/>
                  </a:lnTo>
                  <a:lnTo>
                    <a:pt x="210425" y="56805"/>
                  </a:lnTo>
                  <a:lnTo>
                    <a:pt x="208224" y="75124"/>
                  </a:lnTo>
                  <a:lnTo>
                    <a:pt x="203940" y="95166"/>
                  </a:lnTo>
                  <a:close/>
                </a:path>
                <a:path w="242569" h="257809">
                  <a:moveTo>
                    <a:pt x="123467" y="112908"/>
                  </a:moveTo>
                  <a:lnTo>
                    <a:pt x="100383" y="112908"/>
                  </a:lnTo>
                  <a:lnTo>
                    <a:pt x="100383" y="60341"/>
                  </a:lnTo>
                  <a:lnTo>
                    <a:pt x="123467" y="60341"/>
                  </a:lnTo>
                  <a:lnTo>
                    <a:pt x="123467" y="112908"/>
                  </a:lnTo>
                  <a:close/>
                </a:path>
                <a:path w="242569" h="257809">
                  <a:moveTo>
                    <a:pt x="242276" y="132584"/>
                  </a:moveTo>
                  <a:lnTo>
                    <a:pt x="0" y="132584"/>
                  </a:lnTo>
                  <a:lnTo>
                    <a:pt x="0" y="112908"/>
                  </a:lnTo>
                  <a:lnTo>
                    <a:pt x="242276" y="112908"/>
                  </a:lnTo>
                  <a:lnTo>
                    <a:pt x="242276" y="132584"/>
                  </a:lnTo>
                  <a:close/>
                </a:path>
                <a:path w="242569" h="257809">
                  <a:moveTo>
                    <a:pt x="120079" y="257385"/>
                  </a:moveTo>
                  <a:lnTo>
                    <a:pt x="81485" y="254027"/>
                  </a:lnTo>
                  <a:lnTo>
                    <a:pt x="52122" y="244302"/>
                  </a:lnTo>
                  <a:lnTo>
                    <a:pt x="33441" y="228737"/>
                  </a:lnTo>
                  <a:lnTo>
                    <a:pt x="26892" y="207859"/>
                  </a:lnTo>
                  <a:lnTo>
                    <a:pt x="33441" y="186728"/>
                  </a:lnTo>
                  <a:lnTo>
                    <a:pt x="52122" y="171033"/>
                  </a:lnTo>
                  <a:lnTo>
                    <a:pt x="81485" y="161261"/>
                  </a:lnTo>
                  <a:lnTo>
                    <a:pt x="120079" y="157895"/>
                  </a:lnTo>
                  <a:lnTo>
                    <a:pt x="158798" y="161261"/>
                  </a:lnTo>
                  <a:lnTo>
                    <a:pt x="188245" y="171033"/>
                  </a:lnTo>
                  <a:lnTo>
                    <a:pt x="194512" y="176276"/>
                  </a:lnTo>
                  <a:lnTo>
                    <a:pt x="120079" y="176276"/>
                  </a:lnTo>
                  <a:lnTo>
                    <a:pt x="91291" y="178565"/>
                  </a:lnTo>
                  <a:lnTo>
                    <a:pt x="69277" y="184850"/>
                  </a:lnTo>
                  <a:lnTo>
                    <a:pt x="55245" y="194743"/>
                  </a:lnTo>
                  <a:lnTo>
                    <a:pt x="50406" y="207859"/>
                  </a:lnTo>
                  <a:lnTo>
                    <a:pt x="55245" y="220560"/>
                  </a:lnTo>
                  <a:lnTo>
                    <a:pt x="69277" y="230162"/>
                  </a:lnTo>
                  <a:lnTo>
                    <a:pt x="91291" y="236236"/>
                  </a:lnTo>
                  <a:lnTo>
                    <a:pt x="120079" y="238357"/>
                  </a:lnTo>
                  <a:lnTo>
                    <a:pt x="195413" y="238357"/>
                  </a:lnTo>
                  <a:lnTo>
                    <a:pt x="188245" y="244302"/>
                  </a:lnTo>
                  <a:lnTo>
                    <a:pt x="158798" y="254027"/>
                  </a:lnTo>
                  <a:lnTo>
                    <a:pt x="120079" y="257385"/>
                  </a:lnTo>
                  <a:close/>
                </a:path>
                <a:path w="242569" h="257809">
                  <a:moveTo>
                    <a:pt x="195413" y="238357"/>
                  </a:moveTo>
                  <a:lnTo>
                    <a:pt x="120079" y="238357"/>
                  </a:lnTo>
                  <a:lnTo>
                    <a:pt x="148959" y="236236"/>
                  </a:lnTo>
                  <a:lnTo>
                    <a:pt x="171011" y="230162"/>
                  </a:lnTo>
                  <a:lnTo>
                    <a:pt x="185122" y="220560"/>
                  </a:lnTo>
                  <a:lnTo>
                    <a:pt x="190181" y="207859"/>
                  </a:lnTo>
                  <a:lnTo>
                    <a:pt x="185122" y="194743"/>
                  </a:lnTo>
                  <a:lnTo>
                    <a:pt x="171011" y="184850"/>
                  </a:lnTo>
                  <a:lnTo>
                    <a:pt x="148959" y="178565"/>
                  </a:lnTo>
                  <a:lnTo>
                    <a:pt x="120079" y="176276"/>
                  </a:lnTo>
                  <a:lnTo>
                    <a:pt x="194512" y="176276"/>
                  </a:lnTo>
                  <a:lnTo>
                    <a:pt x="207010" y="186728"/>
                  </a:lnTo>
                  <a:lnTo>
                    <a:pt x="213685" y="207859"/>
                  </a:lnTo>
                  <a:lnTo>
                    <a:pt x="207010" y="228737"/>
                  </a:lnTo>
                  <a:lnTo>
                    <a:pt x="195413" y="23835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5652234" y="6654949"/>
              <a:ext cx="248791" cy="263881"/>
            </a:xfrm>
            <a:prstGeom prst="rect">
              <a:avLst/>
            </a:prstGeom>
          </p:spPr>
        </p:pic>
      </p:grpSp>
      <p:grpSp>
        <p:nvGrpSpPr>
          <p:cNvPr id="358" name="object 358"/>
          <p:cNvGrpSpPr/>
          <p:nvPr/>
        </p:nvGrpSpPr>
        <p:grpSpPr>
          <a:xfrm>
            <a:off x="8572409" y="7224310"/>
            <a:ext cx="2156460" cy="612140"/>
            <a:chOff x="8572409" y="7224310"/>
            <a:chExt cx="2156460" cy="612140"/>
          </a:xfrm>
        </p:grpSpPr>
        <p:sp>
          <p:nvSpPr>
            <p:cNvPr id="359" name="object 359"/>
            <p:cNvSpPr/>
            <p:nvPr/>
          </p:nvSpPr>
          <p:spPr>
            <a:xfrm>
              <a:off x="8572409" y="7224310"/>
              <a:ext cx="2156460" cy="612140"/>
            </a:xfrm>
            <a:custGeom>
              <a:avLst/>
              <a:gdLst/>
              <a:ahLst/>
              <a:cxnLst/>
              <a:rect l="l" t="t" r="r" b="b"/>
              <a:pathLst>
                <a:path w="2156459" h="612140">
                  <a:moveTo>
                    <a:pt x="0" y="418896"/>
                  </a:moveTo>
                  <a:lnTo>
                    <a:pt x="0" y="192631"/>
                  </a:lnTo>
                  <a:lnTo>
                    <a:pt x="3731" y="154875"/>
                  </a:lnTo>
                  <a:lnTo>
                    <a:pt x="32334" y="85759"/>
                  </a:lnTo>
                  <a:lnTo>
                    <a:pt x="85682" y="32364"/>
                  </a:lnTo>
                  <a:lnTo>
                    <a:pt x="154737" y="3735"/>
                  </a:lnTo>
                  <a:lnTo>
                    <a:pt x="192459" y="0"/>
                  </a:lnTo>
                  <a:lnTo>
                    <a:pt x="1963420" y="0"/>
                  </a:lnTo>
                  <a:lnTo>
                    <a:pt x="2037072" y="14663"/>
                  </a:lnTo>
                  <a:lnTo>
                    <a:pt x="2099512" y="56420"/>
                  </a:lnTo>
                  <a:lnTo>
                    <a:pt x="2141233" y="118914"/>
                  </a:lnTo>
                  <a:lnTo>
                    <a:pt x="2155883" y="192631"/>
                  </a:lnTo>
                  <a:lnTo>
                    <a:pt x="2155883" y="418896"/>
                  </a:lnTo>
                  <a:lnTo>
                    <a:pt x="2141233" y="492614"/>
                  </a:lnTo>
                  <a:lnTo>
                    <a:pt x="2099512" y="555107"/>
                  </a:lnTo>
                  <a:lnTo>
                    <a:pt x="2037072" y="596865"/>
                  </a:lnTo>
                  <a:lnTo>
                    <a:pt x="1963420" y="611528"/>
                  </a:lnTo>
                  <a:lnTo>
                    <a:pt x="192459" y="611528"/>
                  </a:lnTo>
                  <a:lnTo>
                    <a:pt x="118808" y="596865"/>
                  </a:lnTo>
                  <a:lnTo>
                    <a:pt x="56371" y="555107"/>
                  </a:lnTo>
                  <a:lnTo>
                    <a:pt x="14649" y="492614"/>
                  </a:lnTo>
                  <a:lnTo>
                    <a:pt x="0" y="418896"/>
                  </a:lnTo>
                  <a:close/>
                </a:path>
              </a:pathLst>
            </a:custGeom>
            <a:solidFill>
              <a:srgbClr val="3352D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183078" y="7357414"/>
              <a:ext cx="919480" cy="325755"/>
            </a:xfrm>
            <a:custGeom>
              <a:avLst/>
              <a:gdLst/>
              <a:ahLst/>
              <a:cxnLst/>
              <a:rect l="l" t="t" r="r" b="b"/>
              <a:pathLst>
                <a:path w="919479" h="325754">
                  <a:moveTo>
                    <a:pt x="285216" y="97231"/>
                  </a:moveTo>
                  <a:lnTo>
                    <a:pt x="241642" y="92862"/>
                  </a:lnTo>
                  <a:lnTo>
                    <a:pt x="222542" y="87934"/>
                  </a:lnTo>
                  <a:lnTo>
                    <a:pt x="209537" y="84582"/>
                  </a:lnTo>
                  <a:lnTo>
                    <a:pt x="188099" y="73266"/>
                  </a:lnTo>
                  <a:lnTo>
                    <a:pt x="176491" y="59817"/>
                  </a:lnTo>
                  <a:lnTo>
                    <a:pt x="268935" y="59817"/>
                  </a:lnTo>
                  <a:lnTo>
                    <a:pt x="268935" y="25831"/>
                  </a:lnTo>
                  <a:lnTo>
                    <a:pt x="170903" y="25831"/>
                  </a:lnTo>
                  <a:lnTo>
                    <a:pt x="170903" y="0"/>
                  </a:lnTo>
                  <a:lnTo>
                    <a:pt x="125374" y="0"/>
                  </a:lnTo>
                  <a:lnTo>
                    <a:pt x="125374" y="25831"/>
                  </a:lnTo>
                  <a:lnTo>
                    <a:pt x="27978" y="25831"/>
                  </a:lnTo>
                  <a:lnTo>
                    <a:pt x="27978" y="59817"/>
                  </a:lnTo>
                  <a:lnTo>
                    <a:pt x="119659" y="59817"/>
                  </a:lnTo>
                  <a:lnTo>
                    <a:pt x="107937" y="73266"/>
                  </a:lnTo>
                  <a:lnTo>
                    <a:pt x="86563" y="84582"/>
                  </a:lnTo>
                  <a:lnTo>
                    <a:pt x="54749" y="92862"/>
                  </a:lnTo>
                  <a:lnTo>
                    <a:pt x="11696" y="97231"/>
                  </a:lnTo>
                  <a:lnTo>
                    <a:pt x="24295" y="131076"/>
                  </a:lnTo>
                  <a:lnTo>
                    <a:pt x="66548" y="126453"/>
                  </a:lnTo>
                  <a:lnTo>
                    <a:pt x="101422" y="117525"/>
                  </a:lnTo>
                  <a:lnTo>
                    <a:pt x="128701" y="104597"/>
                  </a:lnTo>
                  <a:lnTo>
                    <a:pt x="148145" y="87934"/>
                  </a:lnTo>
                  <a:lnTo>
                    <a:pt x="167665" y="104597"/>
                  </a:lnTo>
                  <a:lnTo>
                    <a:pt x="194970" y="117525"/>
                  </a:lnTo>
                  <a:lnTo>
                    <a:pt x="229755" y="126453"/>
                  </a:lnTo>
                  <a:lnTo>
                    <a:pt x="271741" y="131076"/>
                  </a:lnTo>
                  <a:lnTo>
                    <a:pt x="285216" y="97231"/>
                  </a:lnTo>
                  <a:close/>
                </a:path>
                <a:path w="919479" h="325754">
                  <a:moveTo>
                    <a:pt x="297167" y="139865"/>
                  </a:moveTo>
                  <a:lnTo>
                    <a:pt x="0" y="139865"/>
                  </a:lnTo>
                  <a:lnTo>
                    <a:pt x="0" y="173329"/>
                  </a:lnTo>
                  <a:lnTo>
                    <a:pt x="125628" y="173329"/>
                  </a:lnTo>
                  <a:lnTo>
                    <a:pt x="125628" y="193954"/>
                  </a:lnTo>
                  <a:lnTo>
                    <a:pt x="33832" y="193954"/>
                  </a:lnTo>
                  <a:lnTo>
                    <a:pt x="33832" y="226783"/>
                  </a:lnTo>
                  <a:lnTo>
                    <a:pt x="216166" y="226783"/>
                  </a:lnTo>
                  <a:lnTo>
                    <a:pt x="216166" y="243078"/>
                  </a:lnTo>
                  <a:lnTo>
                    <a:pt x="34086" y="243078"/>
                  </a:lnTo>
                  <a:lnTo>
                    <a:pt x="34086" y="325678"/>
                  </a:lnTo>
                  <a:lnTo>
                    <a:pt x="269951" y="325678"/>
                  </a:lnTo>
                  <a:lnTo>
                    <a:pt x="269951" y="291820"/>
                  </a:lnTo>
                  <a:lnTo>
                    <a:pt x="79095" y="291820"/>
                  </a:lnTo>
                  <a:lnTo>
                    <a:pt x="79095" y="273875"/>
                  </a:lnTo>
                  <a:lnTo>
                    <a:pt x="261442" y="273875"/>
                  </a:lnTo>
                  <a:lnTo>
                    <a:pt x="261442" y="193954"/>
                  </a:lnTo>
                  <a:lnTo>
                    <a:pt x="171030" y="193954"/>
                  </a:lnTo>
                  <a:lnTo>
                    <a:pt x="171030" y="173329"/>
                  </a:lnTo>
                  <a:lnTo>
                    <a:pt x="297167" y="173329"/>
                  </a:lnTo>
                  <a:lnTo>
                    <a:pt x="297167" y="139865"/>
                  </a:lnTo>
                  <a:close/>
                </a:path>
                <a:path w="919479" h="325754">
                  <a:moveTo>
                    <a:pt x="487527" y="18961"/>
                  </a:moveTo>
                  <a:lnTo>
                    <a:pt x="442125" y="18961"/>
                  </a:lnTo>
                  <a:lnTo>
                    <a:pt x="442125" y="62611"/>
                  </a:lnTo>
                  <a:lnTo>
                    <a:pt x="487527" y="62611"/>
                  </a:lnTo>
                  <a:lnTo>
                    <a:pt x="487527" y="18961"/>
                  </a:lnTo>
                  <a:close/>
                </a:path>
                <a:path w="919479" h="325754">
                  <a:moveTo>
                    <a:pt x="593572" y="239509"/>
                  </a:moveTo>
                  <a:lnTo>
                    <a:pt x="548690" y="239509"/>
                  </a:lnTo>
                  <a:lnTo>
                    <a:pt x="548690" y="287489"/>
                  </a:lnTo>
                  <a:lnTo>
                    <a:pt x="593572" y="287489"/>
                  </a:lnTo>
                  <a:lnTo>
                    <a:pt x="593572" y="239509"/>
                  </a:lnTo>
                  <a:close/>
                </a:path>
                <a:path w="919479" h="325754">
                  <a:moveTo>
                    <a:pt x="593572" y="203682"/>
                  </a:moveTo>
                  <a:lnTo>
                    <a:pt x="373595" y="203682"/>
                  </a:lnTo>
                  <a:lnTo>
                    <a:pt x="373595" y="239268"/>
                  </a:lnTo>
                  <a:lnTo>
                    <a:pt x="373595" y="287540"/>
                  </a:lnTo>
                  <a:lnTo>
                    <a:pt x="373595" y="324396"/>
                  </a:lnTo>
                  <a:lnTo>
                    <a:pt x="593572" y="324396"/>
                  </a:lnTo>
                  <a:lnTo>
                    <a:pt x="593572" y="287540"/>
                  </a:lnTo>
                  <a:lnTo>
                    <a:pt x="419493" y="287540"/>
                  </a:lnTo>
                  <a:lnTo>
                    <a:pt x="419493" y="239268"/>
                  </a:lnTo>
                  <a:lnTo>
                    <a:pt x="593572" y="239268"/>
                  </a:lnTo>
                  <a:lnTo>
                    <a:pt x="593572" y="203682"/>
                  </a:lnTo>
                  <a:close/>
                </a:path>
                <a:path w="919479" h="325754">
                  <a:moveTo>
                    <a:pt x="593572" y="77901"/>
                  </a:moveTo>
                  <a:lnTo>
                    <a:pt x="487527" y="77901"/>
                  </a:lnTo>
                  <a:lnTo>
                    <a:pt x="487527" y="62661"/>
                  </a:lnTo>
                  <a:lnTo>
                    <a:pt x="442125" y="62661"/>
                  </a:lnTo>
                  <a:lnTo>
                    <a:pt x="442125" y="98234"/>
                  </a:lnTo>
                  <a:lnTo>
                    <a:pt x="442125" y="116014"/>
                  </a:lnTo>
                  <a:lnTo>
                    <a:pt x="442125" y="138887"/>
                  </a:lnTo>
                  <a:lnTo>
                    <a:pt x="377659" y="138887"/>
                  </a:lnTo>
                  <a:lnTo>
                    <a:pt x="377659" y="98234"/>
                  </a:lnTo>
                  <a:lnTo>
                    <a:pt x="442125" y="98234"/>
                  </a:lnTo>
                  <a:lnTo>
                    <a:pt x="442125" y="62661"/>
                  </a:lnTo>
                  <a:lnTo>
                    <a:pt x="377659" y="62661"/>
                  </a:lnTo>
                  <a:lnTo>
                    <a:pt x="377659" y="19456"/>
                  </a:lnTo>
                  <a:lnTo>
                    <a:pt x="331622" y="19456"/>
                  </a:lnTo>
                  <a:lnTo>
                    <a:pt x="331622" y="175729"/>
                  </a:lnTo>
                  <a:lnTo>
                    <a:pt x="487527" y="175729"/>
                  </a:lnTo>
                  <a:lnTo>
                    <a:pt x="487527" y="138887"/>
                  </a:lnTo>
                  <a:lnTo>
                    <a:pt x="487527" y="116014"/>
                  </a:lnTo>
                  <a:lnTo>
                    <a:pt x="547801" y="116014"/>
                  </a:lnTo>
                  <a:lnTo>
                    <a:pt x="547801" y="190004"/>
                  </a:lnTo>
                  <a:lnTo>
                    <a:pt x="593572" y="190004"/>
                  </a:lnTo>
                  <a:lnTo>
                    <a:pt x="593572" y="116014"/>
                  </a:lnTo>
                  <a:lnTo>
                    <a:pt x="593572" y="115430"/>
                  </a:lnTo>
                  <a:lnTo>
                    <a:pt x="593572" y="98234"/>
                  </a:lnTo>
                  <a:lnTo>
                    <a:pt x="593572" y="77901"/>
                  </a:lnTo>
                  <a:close/>
                </a:path>
                <a:path w="919479" h="325754">
                  <a:moveTo>
                    <a:pt x="593572" y="127"/>
                  </a:moveTo>
                  <a:lnTo>
                    <a:pt x="547801" y="127"/>
                  </a:lnTo>
                  <a:lnTo>
                    <a:pt x="547801" y="77889"/>
                  </a:lnTo>
                  <a:lnTo>
                    <a:pt x="593572" y="77889"/>
                  </a:lnTo>
                  <a:lnTo>
                    <a:pt x="593572" y="127"/>
                  </a:lnTo>
                  <a:close/>
                </a:path>
                <a:path w="919479" h="325754">
                  <a:moveTo>
                    <a:pt x="816724" y="84759"/>
                  </a:moveTo>
                  <a:lnTo>
                    <a:pt x="809942" y="54648"/>
                  </a:lnTo>
                  <a:lnTo>
                    <a:pt x="804354" y="47472"/>
                  </a:lnTo>
                  <a:lnTo>
                    <a:pt x="791527" y="30975"/>
                  </a:lnTo>
                  <a:lnTo>
                    <a:pt x="772223" y="20193"/>
                  </a:lnTo>
                  <a:lnTo>
                    <a:pt x="772223" y="84759"/>
                  </a:lnTo>
                  <a:lnTo>
                    <a:pt x="768985" y="100609"/>
                  </a:lnTo>
                  <a:lnTo>
                    <a:pt x="759968" y="112407"/>
                  </a:lnTo>
                  <a:lnTo>
                    <a:pt x="746315" y="119761"/>
                  </a:lnTo>
                  <a:lnTo>
                    <a:pt x="729119" y="122301"/>
                  </a:lnTo>
                  <a:lnTo>
                    <a:pt x="711669" y="119761"/>
                  </a:lnTo>
                  <a:lnTo>
                    <a:pt x="697839" y="112407"/>
                  </a:lnTo>
                  <a:lnTo>
                    <a:pt x="688784" y="100609"/>
                  </a:lnTo>
                  <a:lnTo>
                    <a:pt x="685634" y="84759"/>
                  </a:lnTo>
                  <a:lnTo>
                    <a:pt x="688797" y="69049"/>
                  </a:lnTo>
                  <a:lnTo>
                    <a:pt x="697890" y="57327"/>
                  </a:lnTo>
                  <a:lnTo>
                    <a:pt x="711720" y="49999"/>
                  </a:lnTo>
                  <a:lnTo>
                    <a:pt x="729119" y="47472"/>
                  </a:lnTo>
                  <a:lnTo>
                    <a:pt x="746315" y="49999"/>
                  </a:lnTo>
                  <a:lnTo>
                    <a:pt x="759968" y="57327"/>
                  </a:lnTo>
                  <a:lnTo>
                    <a:pt x="768985" y="69049"/>
                  </a:lnTo>
                  <a:lnTo>
                    <a:pt x="772223" y="84759"/>
                  </a:lnTo>
                  <a:lnTo>
                    <a:pt x="772223" y="20193"/>
                  </a:lnTo>
                  <a:lnTo>
                    <a:pt x="763803" y="15481"/>
                  </a:lnTo>
                  <a:lnTo>
                    <a:pt x="729119" y="9918"/>
                  </a:lnTo>
                  <a:lnTo>
                    <a:pt x="694055" y="15481"/>
                  </a:lnTo>
                  <a:lnTo>
                    <a:pt x="666153" y="30975"/>
                  </a:lnTo>
                  <a:lnTo>
                    <a:pt x="647725" y="54648"/>
                  </a:lnTo>
                  <a:lnTo>
                    <a:pt x="641121" y="84759"/>
                  </a:lnTo>
                  <a:lnTo>
                    <a:pt x="647725" y="114757"/>
                  </a:lnTo>
                  <a:lnTo>
                    <a:pt x="666153" y="138315"/>
                  </a:lnTo>
                  <a:lnTo>
                    <a:pt x="694055" y="153746"/>
                  </a:lnTo>
                  <a:lnTo>
                    <a:pt x="729119" y="159334"/>
                  </a:lnTo>
                  <a:lnTo>
                    <a:pt x="763803" y="153746"/>
                  </a:lnTo>
                  <a:lnTo>
                    <a:pt x="791527" y="138315"/>
                  </a:lnTo>
                  <a:lnTo>
                    <a:pt x="804049" y="122301"/>
                  </a:lnTo>
                  <a:lnTo>
                    <a:pt x="809942" y="114757"/>
                  </a:lnTo>
                  <a:lnTo>
                    <a:pt x="816724" y="84759"/>
                  </a:lnTo>
                  <a:close/>
                </a:path>
                <a:path w="919479" h="325754">
                  <a:moveTo>
                    <a:pt x="910069" y="127"/>
                  </a:moveTo>
                  <a:lnTo>
                    <a:pt x="864044" y="127"/>
                  </a:lnTo>
                  <a:lnTo>
                    <a:pt x="864044" y="164553"/>
                  </a:lnTo>
                  <a:lnTo>
                    <a:pt x="910069" y="164553"/>
                  </a:lnTo>
                  <a:lnTo>
                    <a:pt x="910069" y="127"/>
                  </a:lnTo>
                  <a:close/>
                </a:path>
                <a:path w="919479" h="325754">
                  <a:moveTo>
                    <a:pt x="918972" y="288124"/>
                  </a:moveTo>
                  <a:lnTo>
                    <a:pt x="735990" y="288124"/>
                  </a:lnTo>
                  <a:lnTo>
                    <a:pt x="735990" y="267004"/>
                  </a:lnTo>
                  <a:lnTo>
                    <a:pt x="910069" y="267004"/>
                  </a:lnTo>
                  <a:lnTo>
                    <a:pt x="910069" y="178041"/>
                  </a:lnTo>
                  <a:lnTo>
                    <a:pt x="690460" y="178041"/>
                  </a:lnTo>
                  <a:lnTo>
                    <a:pt x="690460" y="213423"/>
                  </a:lnTo>
                  <a:lnTo>
                    <a:pt x="864285" y="213423"/>
                  </a:lnTo>
                  <a:lnTo>
                    <a:pt x="864285" y="233400"/>
                  </a:lnTo>
                  <a:lnTo>
                    <a:pt x="691222" y="233400"/>
                  </a:lnTo>
                  <a:lnTo>
                    <a:pt x="691222" y="324269"/>
                  </a:lnTo>
                  <a:lnTo>
                    <a:pt x="918972" y="324269"/>
                  </a:lnTo>
                  <a:lnTo>
                    <a:pt x="918972" y="288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1" name="object 3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193350" y="7405490"/>
            <a:ext cx="1537294" cy="233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96525"/>
            <a:chOff x="0" y="0"/>
            <a:chExt cx="18288000" cy="1029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96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315207"/>
              <a:ext cx="18288000" cy="7620"/>
            </a:xfrm>
            <a:custGeom>
              <a:avLst/>
              <a:gdLst/>
              <a:ahLst/>
              <a:cxnLst/>
              <a:rect l="l" t="t" r="r" b="b"/>
              <a:pathLst>
                <a:path w="18288000" h="7619">
                  <a:moveTo>
                    <a:pt x="18288000" y="7149"/>
                  </a:moveTo>
                  <a:lnTo>
                    <a:pt x="0" y="7149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714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85695"/>
              <a:ext cx="628558" cy="8344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2931" y="3183571"/>
              <a:ext cx="16376650" cy="2826385"/>
            </a:xfrm>
            <a:custGeom>
              <a:avLst/>
              <a:gdLst/>
              <a:ahLst/>
              <a:cxnLst/>
              <a:rect l="l" t="t" r="r" b="b"/>
              <a:pathLst>
                <a:path w="16376650" h="2826385">
                  <a:moveTo>
                    <a:pt x="8026501" y="480479"/>
                  </a:moveTo>
                  <a:lnTo>
                    <a:pt x="8024152" y="432993"/>
                  </a:lnTo>
                  <a:lnTo>
                    <a:pt x="8017192" y="386308"/>
                  </a:lnTo>
                  <a:lnTo>
                    <a:pt x="8005750" y="340741"/>
                  </a:lnTo>
                  <a:lnTo>
                    <a:pt x="7989951" y="296608"/>
                  </a:lnTo>
                  <a:lnTo>
                    <a:pt x="7969936" y="254228"/>
                  </a:lnTo>
                  <a:lnTo>
                    <a:pt x="7945818" y="213918"/>
                  </a:lnTo>
                  <a:lnTo>
                    <a:pt x="7917751" y="175971"/>
                  </a:lnTo>
                  <a:lnTo>
                    <a:pt x="7885836" y="140728"/>
                  </a:lnTo>
                  <a:lnTo>
                    <a:pt x="7850632" y="108813"/>
                  </a:lnTo>
                  <a:lnTo>
                    <a:pt x="7812735" y="80733"/>
                  </a:lnTo>
                  <a:lnTo>
                    <a:pt x="7772463" y="56603"/>
                  </a:lnTo>
                  <a:lnTo>
                    <a:pt x="7730122" y="36576"/>
                  </a:lnTo>
                  <a:lnTo>
                    <a:pt x="7686040" y="20777"/>
                  </a:lnTo>
                  <a:lnTo>
                    <a:pt x="7640523" y="9321"/>
                  </a:lnTo>
                  <a:lnTo>
                    <a:pt x="7593889" y="2349"/>
                  </a:lnTo>
                  <a:lnTo>
                    <a:pt x="7546441" y="0"/>
                  </a:lnTo>
                  <a:lnTo>
                    <a:pt x="480060" y="0"/>
                  </a:lnTo>
                  <a:lnTo>
                    <a:pt x="432612" y="2349"/>
                  </a:lnTo>
                  <a:lnTo>
                    <a:pt x="385965" y="9321"/>
                  </a:lnTo>
                  <a:lnTo>
                    <a:pt x="340436" y="20777"/>
                  </a:lnTo>
                  <a:lnTo>
                    <a:pt x="296341" y="36576"/>
                  </a:lnTo>
                  <a:lnTo>
                    <a:pt x="254000" y="56603"/>
                  </a:lnTo>
                  <a:lnTo>
                    <a:pt x="213715" y="80733"/>
                  </a:lnTo>
                  <a:lnTo>
                    <a:pt x="175818" y="108813"/>
                  </a:lnTo>
                  <a:lnTo>
                    <a:pt x="140601" y="140728"/>
                  </a:lnTo>
                  <a:lnTo>
                    <a:pt x="108712" y="175971"/>
                  </a:lnTo>
                  <a:lnTo>
                    <a:pt x="80657" y="213918"/>
                  </a:lnTo>
                  <a:lnTo>
                    <a:pt x="56553" y="254228"/>
                  </a:lnTo>
                  <a:lnTo>
                    <a:pt x="36537" y="296608"/>
                  </a:lnTo>
                  <a:lnTo>
                    <a:pt x="20751" y="340741"/>
                  </a:lnTo>
                  <a:lnTo>
                    <a:pt x="9309" y="386308"/>
                  </a:lnTo>
                  <a:lnTo>
                    <a:pt x="2349" y="432993"/>
                  </a:lnTo>
                  <a:lnTo>
                    <a:pt x="0" y="480479"/>
                  </a:lnTo>
                  <a:lnTo>
                    <a:pt x="0" y="2345880"/>
                  </a:lnTo>
                  <a:lnTo>
                    <a:pt x="2349" y="2393365"/>
                  </a:lnTo>
                  <a:lnTo>
                    <a:pt x="9309" y="2440051"/>
                  </a:lnTo>
                  <a:lnTo>
                    <a:pt x="20751" y="2485618"/>
                  </a:lnTo>
                  <a:lnTo>
                    <a:pt x="36537" y="2529751"/>
                  </a:lnTo>
                  <a:lnTo>
                    <a:pt x="56553" y="2572131"/>
                  </a:lnTo>
                  <a:lnTo>
                    <a:pt x="80657" y="2612453"/>
                  </a:lnTo>
                  <a:lnTo>
                    <a:pt x="108712" y="2650388"/>
                  </a:lnTo>
                  <a:lnTo>
                    <a:pt x="140601" y="2685631"/>
                  </a:lnTo>
                  <a:lnTo>
                    <a:pt x="175818" y="2717546"/>
                  </a:lnTo>
                  <a:lnTo>
                    <a:pt x="213715" y="2745625"/>
                  </a:lnTo>
                  <a:lnTo>
                    <a:pt x="254000" y="2769755"/>
                  </a:lnTo>
                  <a:lnTo>
                    <a:pt x="296341" y="2789783"/>
                  </a:lnTo>
                  <a:lnTo>
                    <a:pt x="340436" y="2805582"/>
                  </a:lnTo>
                  <a:lnTo>
                    <a:pt x="385965" y="2817037"/>
                  </a:lnTo>
                  <a:lnTo>
                    <a:pt x="432612" y="2824010"/>
                  </a:lnTo>
                  <a:lnTo>
                    <a:pt x="480060" y="2826359"/>
                  </a:lnTo>
                  <a:lnTo>
                    <a:pt x="7546441" y="2826359"/>
                  </a:lnTo>
                  <a:lnTo>
                    <a:pt x="7593889" y="2824010"/>
                  </a:lnTo>
                  <a:lnTo>
                    <a:pt x="7640523" y="2817037"/>
                  </a:lnTo>
                  <a:lnTo>
                    <a:pt x="7686040" y="2805582"/>
                  </a:lnTo>
                  <a:lnTo>
                    <a:pt x="7730122" y="2789783"/>
                  </a:lnTo>
                  <a:lnTo>
                    <a:pt x="7772463" y="2769755"/>
                  </a:lnTo>
                  <a:lnTo>
                    <a:pt x="7812735" y="2745625"/>
                  </a:lnTo>
                  <a:lnTo>
                    <a:pt x="7850632" y="2717546"/>
                  </a:lnTo>
                  <a:lnTo>
                    <a:pt x="7885836" y="2685631"/>
                  </a:lnTo>
                  <a:lnTo>
                    <a:pt x="7917751" y="2650388"/>
                  </a:lnTo>
                  <a:lnTo>
                    <a:pt x="7945818" y="2612453"/>
                  </a:lnTo>
                  <a:lnTo>
                    <a:pt x="7969936" y="2572131"/>
                  </a:lnTo>
                  <a:lnTo>
                    <a:pt x="7989951" y="2529751"/>
                  </a:lnTo>
                  <a:lnTo>
                    <a:pt x="8005750" y="2485618"/>
                  </a:lnTo>
                  <a:lnTo>
                    <a:pt x="8017192" y="2440051"/>
                  </a:lnTo>
                  <a:lnTo>
                    <a:pt x="8024152" y="2393365"/>
                  </a:lnTo>
                  <a:lnTo>
                    <a:pt x="8026501" y="2345880"/>
                  </a:lnTo>
                  <a:lnTo>
                    <a:pt x="8026501" y="480479"/>
                  </a:lnTo>
                  <a:close/>
                </a:path>
                <a:path w="16376650" h="2826385">
                  <a:moveTo>
                    <a:pt x="16376079" y="480479"/>
                  </a:moveTo>
                  <a:lnTo>
                    <a:pt x="16373729" y="432993"/>
                  </a:lnTo>
                  <a:lnTo>
                    <a:pt x="16366770" y="386308"/>
                  </a:lnTo>
                  <a:lnTo>
                    <a:pt x="16355327" y="340741"/>
                  </a:lnTo>
                  <a:lnTo>
                    <a:pt x="16339541" y="296608"/>
                  </a:lnTo>
                  <a:lnTo>
                    <a:pt x="16319526" y="254228"/>
                  </a:lnTo>
                  <a:lnTo>
                    <a:pt x="16295421" y="213918"/>
                  </a:lnTo>
                  <a:lnTo>
                    <a:pt x="16267367" y="175971"/>
                  </a:lnTo>
                  <a:lnTo>
                    <a:pt x="16235477" y="140728"/>
                  </a:lnTo>
                  <a:lnTo>
                    <a:pt x="16200260" y="108813"/>
                  </a:lnTo>
                  <a:lnTo>
                    <a:pt x="16162350" y="80733"/>
                  </a:lnTo>
                  <a:lnTo>
                    <a:pt x="16122079" y="56603"/>
                  </a:lnTo>
                  <a:lnTo>
                    <a:pt x="16079724" y="36576"/>
                  </a:lnTo>
                  <a:lnTo>
                    <a:pt x="16035643" y="20777"/>
                  </a:lnTo>
                  <a:lnTo>
                    <a:pt x="15990113" y="9321"/>
                  </a:lnTo>
                  <a:lnTo>
                    <a:pt x="15943466" y="2349"/>
                  </a:lnTo>
                  <a:lnTo>
                    <a:pt x="15896019" y="0"/>
                  </a:lnTo>
                  <a:lnTo>
                    <a:pt x="8897861" y="0"/>
                  </a:lnTo>
                  <a:lnTo>
                    <a:pt x="8850414" y="2349"/>
                  </a:lnTo>
                  <a:lnTo>
                    <a:pt x="8803780" y="9321"/>
                  </a:lnTo>
                  <a:lnTo>
                    <a:pt x="8758263" y="20777"/>
                  </a:lnTo>
                  <a:lnTo>
                    <a:pt x="8714168" y="36576"/>
                  </a:lnTo>
                  <a:lnTo>
                    <a:pt x="8671839" y="56603"/>
                  </a:lnTo>
                  <a:lnTo>
                    <a:pt x="8631568" y="80733"/>
                  </a:lnTo>
                  <a:lnTo>
                    <a:pt x="8593658" y="108813"/>
                  </a:lnTo>
                  <a:lnTo>
                    <a:pt x="8558454" y="140728"/>
                  </a:lnTo>
                  <a:lnTo>
                    <a:pt x="8526551" y="175971"/>
                  </a:lnTo>
                  <a:lnTo>
                    <a:pt x="8498472" y="213918"/>
                  </a:lnTo>
                  <a:lnTo>
                    <a:pt x="8474367" y="254228"/>
                  </a:lnTo>
                  <a:lnTo>
                    <a:pt x="8454352" y="296608"/>
                  </a:lnTo>
                  <a:lnTo>
                    <a:pt x="8438553" y="340741"/>
                  </a:lnTo>
                  <a:lnTo>
                    <a:pt x="8427110" y="386308"/>
                  </a:lnTo>
                  <a:lnTo>
                    <a:pt x="8420151" y="432993"/>
                  </a:lnTo>
                  <a:lnTo>
                    <a:pt x="8417801" y="480479"/>
                  </a:lnTo>
                  <a:lnTo>
                    <a:pt x="8417801" y="2345880"/>
                  </a:lnTo>
                  <a:lnTo>
                    <a:pt x="8420151" y="2393365"/>
                  </a:lnTo>
                  <a:lnTo>
                    <a:pt x="8427110" y="2440051"/>
                  </a:lnTo>
                  <a:lnTo>
                    <a:pt x="8438553" y="2485618"/>
                  </a:lnTo>
                  <a:lnTo>
                    <a:pt x="8454352" y="2529751"/>
                  </a:lnTo>
                  <a:lnTo>
                    <a:pt x="8474367" y="2572131"/>
                  </a:lnTo>
                  <a:lnTo>
                    <a:pt x="8498472" y="2612453"/>
                  </a:lnTo>
                  <a:lnTo>
                    <a:pt x="8526551" y="2650388"/>
                  </a:lnTo>
                  <a:lnTo>
                    <a:pt x="8558454" y="2685631"/>
                  </a:lnTo>
                  <a:lnTo>
                    <a:pt x="8593658" y="2717546"/>
                  </a:lnTo>
                  <a:lnTo>
                    <a:pt x="8631568" y="2745625"/>
                  </a:lnTo>
                  <a:lnTo>
                    <a:pt x="8671839" y="2769755"/>
                  </a:lnTo>
                  <a:lnTo>
                    <a:pt x="8714168" y="2789783"/>
                  </a:lnTo>
                  <a:lnTo>
                    <a:pt x="8758263" y="2805582"/>
                  </a:lnTo>
                  <a:lnTo>
                    <a:pt x="8803780" y="2817037"/>
                  </a:lnTo>
                  <a:lnTo>
                    <a:pt x="8850414" y="2824010"/>
                  </a:lnTo>
                  <a:lnTo>
                    <a:pt x="8897861" y="2826359"/>
                  </a:lnTo>
                  <a:lnTo>
                    <a:pt x="15896019" y="2826359"/>
                  </a:lnTo>
                  <a:lnTo>
                    <a:pt x="15943466" y="2824010"/>
                  </a:lnTo>
                  <a:lnTo>
                    <a:pt x="15990113" y="2817037"/>
                  </a:lnTo>
                  <a:lnTo>
                    <a:pt x="16035643" y="2805582"/>
                  </a:lnTo>
                  <a:lnTo>
                    <a:pt x="16079724" y="2789783"/>
                  </a:lnTo>
                  <a:lnTo>
                    <a:pt x="16122079" y="2769755"/>
                  </a:lnTo>
                  <a:lnTo>
                    <a:pt x="16162350" y="2745625"/>
                  </a:lnTo>
                  <a:lnTo>
                    <a:pt x="16200260" y="2717546"/>
                  </a:lnTo>
                  <a:lnTo>
                    <a:pt x="16235477" y="2685631"/>
                  </a:lnTo>
                  <a:lnTo>
                    <a:pt x="16267367" y="2650388"/>
                  </a:lnTo>
                  <a:lnTo>
                    <a:pt x="16295421" y="2612453"/>
                  </a:lnTo>
                  <a:lnTo>
                    <a:pt x="16319526" y="2572131"/>
                  </a:lnTo>
                  <a:lnTo>
                    <a:pt x="16339541" y="2529751"/>
                  </a:lnTo>
                  <a:lnTo>
                    <a:pt x="16355327" y="2485618"/>
                  </a:lnTo>
                  <a:lnTo>
                    <a:pt x="16366770" y="2440051"/>
                  </a:lnTo>
                  <a:lnTo>
                    <a:pt x="16373729" y="2393365"/>
                  </a:lnTo>
                  <a:lnTo>
                    <a:pt x="16376079" y="2345880"/>
                  </a:lnTo>
                  <a:lnTo>
                    <a:pt x="16376079" y="48047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2936" y="3183570"/>
              <a:ext cx="8028940" cy="868680"/>
            </a:xfrm>
            <a:custGeom>
              <a:avLst/>
              <a:gdLst/>
              <a:ahLst/>
              <a:cxnLst/>
              <a:rect l="l" t="t" r="r" b="b"/>
              <a:pathLst>
                <a:path w="8028940" h="868679">
                  <a:moveTo>
                    <a:pt x="8028717" y="868653"/>
                  </a:moveTo>
                  <a:lnTo>
                    <a:pt x="0" y="868653"/>
                  </a:lnTo>
                  <a:lnTo>
                    <a:pt x="0" y="0"/>
                  </a:lnTo>
                  <a:lnTo>
                    <a:pt x="8028717" y="0"/>
                  </a:lnTo>
                  <a:lnTo>
                    <a:pt x="8028717" y="868653"/>
                  </a:lnTo>
                  <a:close/>
                </a:path>
              </a:pathLst>
            </a:custGeom>
            <a:solidFill>
              <a:srgbClr val="3352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5941" y="6335178"/>
              <a:ext cx="16376650" cy="2826385"/>
            </a:xfrm>
            <a:custGeom>
              <a:avLst/>
              <a:gdLst/>
              <a:ahLst/>
              <a:cxnLst/>
              <a:rect l="l" t="t" r="r" b="b"/>
              <a:pathLst>
                <a:path w="16376650" h="2826384">
                  <a:moveTo>
                    <a:pt x="7973428" y="480479"/>
                  </a:moveTo>
                  <a:lnTo>
                    <a:pt x="7971079" y="432993"/>
                  </a:lnTo>
                  <a:lnTo>
                    <a:pt x="7964119" y="386308"/>
                  </a:lnTo>
                  <a:lnTo>
                    <a:pt x="7952676" y="340741"/>
                  </a:lnTo>
                  <a:lnTo>
                    <a:pt x="7936890" y="296608"/>
                  </a:lnTo>
                  <a:lnTo>
                    <a:pt x="7916875" y="254228"/>
                  </a:lnTo>
                  <a:lnTo>
                    <a:pt x="7892770" y="213906"/>
                  </a:lnTo>
                  <a:lnTo>
                    <a:pt x="7864716" y="175971"/>
                  </a:lnTo>
                  <a:lnTo>
                    <a:pt x="7832839" y="140728"/>
                  </a:lnTo>
                  <a:lnTo>
                    <a:pt x="7797635" y="108813"/>
                  </a:lnTo>
                  <a:lnTo>
                    <a:pt x="7759738" y="80733"/>
                  </a:lnTo>
                  <a:lnTo>
                    <a:pt x="7719454" y="56603"/>
                  </a:lnTo>
                  <a:lnTo>
                    <a:pt x="7677112" y="36576"/>
                  </a:lnTo>
                  <a:lnTo>
                    <a:pt x="7633017" y="20777"/>
                  </a:lnTo>
                  <a:lnTo>
                    <a:pt x="7587488" y="9321"/>
                  </a:lnTo>
                  <a:lnTo>
                    <a:pt x="7540828" y="2349"/>
                  </a:lnTo>
                  <a:lnTo>
                    <a:pt x="7493368" y="0"/>
                  </a:lnTo>
                  <a:lnTo>
                    <a:pt x="480060" y="0"/>
                  </a:lnTo>
                  <a:lnTo>
                    <a:pt x="432612" y="2349"/>
                  </a:lnTo>
                  <a:lnTo>
                    <a:pt x="385965" y="9321"/>
                  </a:lnTo>
                  <a:lnTo>
                    <a:pt x="340436" y="20777"/>
                  </a:lnTo>
                  <a:lnTo>
                    <a:pt x="296354" y="36576"/>
                  </a:lnTo>
                  <a:lnTo>
                    <a:pt x="254000" y="56603"/>
                  </a:lnTo>
                  <a:lnTo>
                    <a:pt x="213728" y="80733"/>
                  </a:lnTo>
                  <a:lnTo>
                    <a:pt x="175818" y="108813"/>
                  </a:lnTo>
                  <a:lnTo>
                    <a:pt x="140601" y="140728"/>
                  </a:lnTo>
                  <a:lnTo>
                    <a:pt x="108712" y="175971"/>
                  </a:lnTo>
                  <a:lnTo>
                    <a:pt x="80657" y="213906"/>
                  </a:lnTo>
                  <a:lnTo>
                    <a:pt x="56553" y="254228"/>
                  </a:lnTo>
                  <a:lnTo>
                    <a:pt x="36537" y="296608"/>
                  </a:lnTo>
                  <a:lnTo>
                    <a:pt x="20751" y="340741"/>
                  </a:lnTo>
                  <a:lnTo>
                    <a:pt x="9309" y="386308"/>
                  </a:lnTo>
                  <a:lnTo>
                    <a:pt x="2349" y="432993"/>
                  </a:lnTo>
                  <a:lnTo>
                    <a:pt x="0" y="480479"/>
                  </a:lnTo>
                  <a:lnTo>
                    <a:pt x="0" y="2345867"/>
                  </a:lnTo>
                  <a:lnTo>
                    <a:pt x="2349" y="2393365"/>
                  </a:lnTo>
                  <a:lnTo>
                    <a:pt x="9309" y="2440051"/>
                  </a:lnTo>
                  <a:lnTo>
                    <a:pt x="20751" y="2485618"/>
                  </a:lnTo>
                  <a:lnTo>
                    <a:pt x="36537" y="2529751"/>
                  </a:lnTo>
                  <a:lnTo>
                    <a:pt x="56553" y="2572131"/>
                  </a:lnTo>
                  <a:lnTo>
                    <a:pt x="80657" y="2612440"/>
                  </a:lnTo>
                  <a:lnTo>
                    <a:pt x="108712" y="2650388"/>
                  </a:lnTo>
                  <a:lnTo>
                    <a:pt x="140601" y="2685631"/>
                  </a:lnTo>
                  <a:lnTo>
                    <a:pt x="175818" y="2717546"/>
                  </a:lnTo>
                  <a:lnTo>
                    <a:pt x="213728" y="2745625"/>
                  </a:lnTo>
                  <a:lnTo>
                    <a:pt x="254000" y="2769755"/>
                  </a:lnTo>
                  <a:lnTo>
                    <a:pt x="296354" y="2789783"/>
                  </a:lnTo>
                  <a:lnTo>
                    <a:pt x="340436" y="2805582"/>
                  </a:lnTo>
                  <a:lnTo>
                    <a:pt x="385965" y="2817037"/>
                  </a:lnTo>
                  <a:lnTo>
                    <a:pt x="432612" y="2823997"/>
                  </a:lnTo>
                  <a:lnTo>
                    <a:pt x="480060" y="2826359"/>
                  </a:lnTo>
                  <a:lnTo>
                    <a:pt x="7493368" y="2826359"/>
                  </a:lnTo>
                  <a:lnTo>
                    <a:pt x="7540828" y="2823997"/>
                  </a:lnTo>
                  <a:lnTo>
                    <a:pt x="7587488" y="2817037"/>
                  </a:lnTo>
                  <a:lnTo>
                    <a:pt x="7633017" y="2805582"/>
                  </a:lnTo>
                  <a:lnTo>
                    <a:pt x="7677112" y="2789783"/>
                  </a:lnTo>
                  <a:lnTo>
                    <a:pt x="7719454" y="2769755"/>
                  </a:lnTo>
                  <a:lnTo>
                    <a:pt x="7759738" y="2745625"/>
                  </a:lnTo>
                  <a:lnTo>
                    <a:pt x="7797635" y="2717546"/>
                  </a:lnTo>
                  <a:lnTo>
                    <a:pt x="7832839" y="2685631"/>
                  </a:lnTo>
                  <a:lnTo>
                    <a:pt x="7864716" y="2650388"/>
                  </a:lnTo>
                  <a:lnTo>
                    <a:pt x="7892770" y="2612440"/>
                  </a:lnTo>
                  <a:lnTo>
                    <a:pt x="7916875" y="2572131"/>
                  </a:lnTo>
                  <a:lnTo>
                    <a:pt x="7936890" y="2529751"/>
                  </a:lnTo>
                  <a:lnTo>
                    <a:pt x="7952676" y="2485618"/>
                  </a:lnTo>
                  <a:lnTo>
                    <a:pt x="7964119" y="2440051"/>
                  </a:lnTo>
                  <a:lnTo>
                    <a:pt x="7971079" y="2393365"/>
                  </a:lnTo>
                  <a:lnTo>
                    <a:pt x="7973428" y="2345867"/>
                  </a:lnTo>
                  <a:lnTo>
                    <a:pt x="7973428" y="480479"/>
                  </a:lnTo>
                  <a:close/>
                </a:path>
                <a:path w="16376650" h="2826384">
                  <a:moveTo>
                    <a:pt x="16376130" y="480479"/>
                  </a:moveTo>
                  <a:lnTo>
                    <a:pt x="16373780" y="432993"/>
                  </a:lnTo>
                  <a:lnTo>
                    <a:pt x="16366808" y="386308"/>
                  </a:lnTo>
                  <a:lnTo>
                    <a:pt x="16355378" y="340741"/>
                  </a:lnTo>
                  <a:lnTo>
                    <a:pt x="16339579" y="296608"/>
                  </a:lnTo>
                  <a:lnTo>
                    <a:pt x="16319564" y="254228"/>
                  </a:lnTo>
                  <a:lnTo>
                    <a:pt x="16295472" y="213906"/>
                  </a:lnTo>
                  <a:lnTo>
                    <a:pt x="16267405" y="175971"/>
                  </a:lnTo>
                  <a:lnTo>
                    <a:pt x="16235515" y="140728"/>
                  </a:lnTo>
                  <a:lnTo>
                    <a:pt x="16200311" y="108813"/>
                  </a:lnTo>
                  <a:lnTo>
                    <a:pt x="16162401" y="80733"/>
                  </a:lnTo>
                  <a:lnTo>
                    <a:pt x="16122117" y="56603"/>
                  </a:lnTo>
                  <a:lnTo>
                    <a:pt x="16079775" y="36576"/>
                  </a:lnTo>
                  <a:lnTo>
                    <a:pt x="16035681" y="20777"/>
                  </a:lnTo>
                  <a:lnTo>
                    <a:pt x="15990151" y="9321"/>
                  </a:lnTo>
                  <a:lnTo>
                    <a:pt x="15943517" y="2349"/>
                  </a:lnTo>
                  <a:lnTo>
                    <a:pt x="15896070" y="0"/>
                  </a:lnTo>
                  <a:lnTo>
                    <a:pt x="8844902" y="0"/>
                  </a:lnTo>
                  <a:lnTo>
                    <a:pt x="8797455" y="2349"/>
                  </a:lnTo>
                  <a:lnTo>
                    <a:pt x="8750821" y="9321"/>
                  </a:lnTo>
                  <a:lnTo>
                    <a:pt x="8705304" y="20777"/>
                  </a:lnTo>
                  <a:lnTo>
                    <a:pt x="8661209" y="36576"/>
                  </a:lnTo>
                  <a:lnTo>
                    <a:pt x="8618880" y="56603"/>
                  </a:lnTo>
                  <a:lnTo>
                    <a:pt x="8578596" y="80733"/>
                  </a:lnTo>
                  <a:lnTo>
                    <a:pt x="8540699" y="108813"/>
                  </a:lnTo>
                  <a:lnTo>
                    <a:pt x="8505495" y="140728"/>
                  </a:lnTo>
                  <a:lnTo>
                    <a:pt x="8473592" y="175971"/>
                  </a:lnTo>
                  <a:lnTo>
                    <a:pt x="8445513" y="213906"/>
                  </a:lnTo>
                  <a:lnTo>
                    <a:pt x="8421408" y="254228"/>
                  </a:lnTo>
                  <a:lnTo>
                    <a:pt x="8401380" y="296608"/>
                  </a:lnTo>
                  <a:lnTo>
                    <a:pt x="8385594" y="340741"/>
                  </a:lnTo>
                  <a:lnTo>
                    <a:pt x="8374151" y="386308"/>
                  </a:lnTo>
                  <a:lnTo>
                    <a:pt x="8367179" y="432993"/>
                  </a:lnTo>
                  <a:lnTo>
                    <a:pt x="8364842" y="480479"/>
                  </a:lnTo>
                  <a:lnTo>
                    <a:pt x="8364842" y="2345867"/>
                  </a:lnTo>
                  <a:lnTo>
                    <a:pt x="8367179" y="2393365"/>
                  </a:lnTo>
                  <a:lnTo>
                    <a:pt x="8374151" y="2440051"/>
                  </a:lnTo>
                  <a:lnTo>
                    <a:pt x="8385594" y="2485618"/>
                  </a:lnTo>
                  <a:lnTo>
                    <a:pt x="8401380" y="2529751"/>
                  </a:lnTo>
                  <a:lnTo>
                    <a:pt x="8421408" y="2572131"/>
                  </a:lnTo>
                  <a:lnTo>
                    <a:pt x="8445513" y="2612440"/>
                  </a:lnTo>
                  <a:lnTo>
                    <a:pt x="8473592" y="2650388"/>
                  </a:lnTo>
                  <a:lnTo>
                    <a:pt x="8505495" y="2685631"/>
                  </a:lnTo>
                  <a:lnTo>
                    <a:pt x="8540699" y="2717546"/>
                  </a:lnTo>
                  <a:lnTo>
                    <a:pt x="8578596" y="2745625"/>
                  </a:lnTo>
                  <a:lnTo>
                    <a:pt x="8618880" y="2769755"/>
                  </a:lnTo>
                  <a:lnTo>
                    <a:pt x="8661209" y="2789783"/>
                  </a:lnTo>
                  <a:lnTo>
                    <a:pt x="8705304" y="2805582"/>
                  </a:lnTo>
                  <a:lnTo>
                    <a:pt x="8750821" y="2817037"/>
                  </a:lnTo>
                  <a:lnTo>
                    <a:pt x="8797455" y="2823997"/>
                  </a:lnTo>
                  <a:lnTo>
                    <a:pt x="8844902" y="2826359"/>
                  </a:lnTo>
                  <a:lnTo>
                    <a:pt x="15896070" y="2826359"/>
                  </a:lnTo>
                  <a:lnTo>
                    <a:pt x="15943517" y="2823997"/>
                  </a:lnTo>
                  <a:lnTo>
                    <a:pt x="15990151" y="2817037"/>
                  </a:lnTo>
                  <a:lnTo>
                    <a:pt x="16035681" y="2805582"/>
                  </a:lnTo>
                  <a:lnTo>
                    <a:pt x="16079775" y="2789783"/>
                  </a:lnTo>
                  <a:lnTo>
                    <a:pt x="16122117" y="2769755"/>
                  </a:lnTo>
                  <a:lnTo>
                    <a:pt x="16162401" y="2745625"/>
                  </a:lnTo>
                  <a:lnTo>
                    <a:pt x="16200311" y="2717546"/>
                  </a:lnTo>
                  <a:lnTo>
                    <a:pt x="16235515" y="2685631"/>
                  </a:lnTo>
                  <a:lnTo>
                    <a:pt x="16267405" y="2650388"/>
                  </a:lnTo>
                  <a:lnTo>
                    <a:pt x="16295472" y="2612440"/>
                  </a:lnTo>
                  <a:lnTo>
                    <a:pt x="16319564" y="2572131"/>
                  </a:lnTo>
                  <a:lnTo>
                    <a:pt x="16339579" y="2529751"/>
                  </a:lnTo>
                  <a:lnTo>
                    <a:pt x="16355378" y="2485618"/>
                  </a:lnTo>
                  <a:lnTo>
                    <a:pt x="16366808" y="2440051"/>
                  </a:lnTo>
                  <a:lnTo>
                    <a:pt x="16373780" y="2393365"/>
                  </a:lnTo>
                  <a:lnTo>
                    <a:pt x="16376130" y="2345867"/>
                  </a:lnTo>
                  <a:lnTo>
                    <a:pt x="16376130" y="480479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5941" y="3161143"/>
              <a:ext cx="16345535" cy="4043045"/>
            </a:xfrm>
            <a:custGeom>
              <a:avLst/>
              <a:gdLst/>
              <a:ahLst/>
              <a:cxnLst/>
              <a:rect l="l" t="t" r="r" b="b"/>
              <a:pathLst>
                <a:path w="16345535" h="4043045">
                  <a:moveTo>
                    <a:pt x="8031150" y="3174034"/>
                  </a:moveTo>
                  <a:lnTo>
                    <a:pt x="0" y="3174034"/>
                  </a:lnTo>
                  <a:lnTo>
                    <a:pt x="0" y="4042689"/>
                  </a:lnTo>
                  <a:lnTo>
                    <a:pt x="8031150" y="4042689"/>
                  </a:lnTo>
                  <a:lnTo>
                    <a:pt x="8031150" y="3174034"/>
                  </a:lnTo>
                  <a:close/>
                </a:path>
                <a:path w="16345535" h="4043045">
                  <a:moveTo>
                    <a:pt x="16345484" y="0"/>
                  </a:moveTo>
                  <a:lnTo>
                    <a:pt x="8314334" y="0"/>
                  </a:lnTo>
                  <a:lnTo>
                    <a:pt x="8314334" y="868654"/>
                  </a:lnTo>
                  <a:lnTo>
                    <a:pt x="16345484" y="868654"/>
                  </a:lnTo>
                  <a:lnTo>
                    <a:pt x="16345484" y="0"/>
                  </a:lnTo>
                  <a:close/>
                </a:path>
              </a:pathLst>
            </a:custGeom>
            <a:solidFill>
              <a:srgbClr val="823FC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27642" y="6335174"/>
              <a:ext cx="8028940" cy="868680"/>
            </a:xfrm>
            <a:custGeom>
              <a:avLst/>
              <a:gdLst/>
              <a:ahLst/>
              <a:cxnLst/>
              <a:rect l="l" t="t" r="r" b="b"/>
              <a:pathLst>
                <a:path w="8028940" h="868679">
                  <a:moveTo>
                    <a:pt x="8028717" y="868653"/>
                  </a:moveTo>
                  <a:lnTo>
                    <a:pt x="0" y="868653"/>
                  </a:lnTo>
                  <a:lnTo>
                    <a:pt x="0" y="0"/>
                  </a:lnTo>
                  <a:lnTo>
                    <a:pt x="8028717" y="0"/>
                  </a:lnTo>
                  <a:lnTo>
                    <a:pt x="8028717" y="868653"/>
                  </a:lnTo>
                  <a:close/>
                </a:path>
              </a:pathLst>
            </a:custGeom>
            <a:solidFill>
              <a:srgbClr val="3352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10937" y="8443840"/>
              <a:ext cx="200025" cy="267970"/>
            </a:xfrm>
            <a:custGeom>
              <a:avLst/>
              <a:gdLst/>
              <a:ahLst/>
              <a:cxnLst/>
              <a:rect l="l" t="t" r="r" b="b"/>
              <a:pathLst>
                <a:path w="200025" h="267970">
                  <a:moveTo>
                    <a:pt x="99181" y="267772"/>
                  </a:moveTo>
                  <a:lnTo>
                    <a:pt x="59616" y="262150"/>
                  </a:lnTo>
                  <a:lnTo>
                    <a:pt x="28419" y="246375"/>
                  </a:lnTo>
                  <a:lnTo>
                    <a:pt x="7808" y="222080"/>
                  </a:lnTo>
                  <a:lnTo>
                    <a:pt x="0" y="190902"/>
                  </a:lnTo>
                  <a:lnTo>
                    <a:pt x="54549" y="190902"/>
                  </a:lnTo>
                  <a:lnTo>
                    <a:pt x="58396" y="204020"/>
                  </a:lnTo>
                  <a:lnTo>
                    <a:pt x="67869" y="214144"/>
                  </a:lnTo>
                  <a:lnTo>
                    <a:pt x="81872" y="220665"/>
                  </a:lnTo>
                  <a:lnTo>
                    <a:pt x="99309" y="222974"/>
                  </a:lnTo>
                  <a:lnTo>
                    <a:pt x="117204" y="220398"/>
                  </a:lnTo>
                  <a:lnTo>
                    <a:pt x="131273" y="213158"/>
                  </a:lnTo>
                  <a:lnTo>
                    <a:pt x="140454" y="201980"/>
                  </a:lnTo>
                  <a:lnTo>
                    <a:pt x="143686" y="187593"/>
                  </a:lnTo>
                  <a:lnTo>
                    <a:pt x="140340" y="172959"/>
                  </a:lnTo>
                  <a:lnTo>
                    <a:pt x="130557" y="161487"/>
                  </a:lnTo>
                  <a:lnTo>
                    <a:pt x="115004" y="154000"/>
                  </a:lnTo>
                  <a:lnTo>
                    <a:pt x="94349" y="151321"/>
                  </a:lnTo>
                  <a:lnTo>
                    <a:pt x="70190" y="151321"/>
                  </a:lnTo>
                  <a:lnTo>
                    <a:pt x="70190" y="111232"/>
                  </a:lnTo>
                  <a:lnTo>
                    <a:pt x="94349" y="111232"/>
                  </a:lnTo>
                  <a:lnTo>
                    <a:pt x="112072" y="108722"/>
                  </a:lnTo>
                  <a:lnTo>
                    <a:pt x="125884" y="101655"/>
                  </a:lnTo>
                  <a:lnTo>
                    <a:pt x="134833" y="90722"/>
                  </a:lnTo>
                  <a:lnTo>
                    <a:pt x="137964" y="76615"/>
                  </a:lnTo>
                  <a:lnTo>
                    <a:pt x="135274" y="63009"/>
                  </a:lnTo>
                  <a:lnTo>
                    <a:pt x="127505" y="52434"/>
                  </a:lnTo>
                  <a:lnTo>
                    <a:pt x="115398" y="45581"/>
                  </a:lnTo>
                  <a:lnTo>
                    <a:pt x="99690" y="43144"/>
                  </a:lnTo>
                  <a:lnTo>
                    <a:pt x="83432" y="45464"/>
                  </a:lnTo>
                  <a:lnTo>
                    <a:pt x="70047" y="52068"/>
                  </a:lnTo>
                  <a:lnTo>
                    <a:pt x="60834" y="62419"/>
                  </a:lnTo>
                  <a:lnTo>
                    <a:pt x="57092" y="75979"/>
                  </a:lnTo>
                  <a:lnTo>
                    <a:pt x="5213" y="75979"/>
                  </a:lnTo>
                  <a:lnTo>
                    <a:pt x="12880" y="45208"/>
                  </a:lnTo>
                  <a:lnTo>
                    <a:pt x="32885" y="21190"/>
                  </a:lnTo>
                  <a:lnTo>
                    <a:pt x="62737" y="5571"/>
                  </a:lnTo>
                  <a:lnTo>
                    <a:pt x="99944" y="0"/>
                  </a:lnTo>
                  <a:lnTo>
                    <a:pt x="136919" y="5673"/>
                  </a:lnTo>
                  <a:lnTo>
                    <a:pt x="165430" y="21237"/>
                  </a:lnTo>
                  <a:lnTo>
                    <a:pt x="183737" y="44510"/>
                  </a:lnTo>
                  <a:lnTo>
                    <a:pt x="190098" y="73306"/>
                  </a:lnTo>
                  <a:lnTo>
                    <a:pt x="186608" y="93552"/>
                  </a:lnTo>
                  <a:lnTo>
                    <a:pt x="176477" y="109944"/>
                  </a:lnTo>
                  <a:lnTo>
                    <a:pt x="160791" y="121825"/>
                  </a:lnTo>
                  <a:lnTo>
                    <a:pt x="140634" y="128540"/>
                  </a:lnTo>
                  <a:lnTo>
                    <a:pt x="140634" y="130577"/>
                  </a:lnTo>
                  <a:lnTo>
                    <a:pt x="166129" y="137447"/>
                  </a:lnTo>
                  <a:lnTo>
                    <a:pt x="184758" y="150415"/>
                  </a:lnTo>
                  <a:lnTo>
                    <a:pt x="196138" y="168608"/>
                  </a:lnTo>
                  <a:lnTo>
                    <a:pt x="199889" y="191156"/>
                  </a:lnTo>
                  <a:lnTo>
                    <a:pt x="192504" y="221919"/>
                  </a:lnTo>
                  <a:lnTo>
                    <a:pt x="171613" y="246168"/>
                  </a:lnTo>
                  <a:lnTo>
                    <a:pt x="139683" y="262064"/>
                  </a:lnTo>
                  <a:lnTo>
                    <a:pt x="99181" y="267772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6566" y="996695"/>
              <a:ext cx="7992109" cy="791845"/>
            </a:xfrm>
            <a:custGeom>
              <a:avLst/>
              <a:gdLst/>
              <a:ahLst/>
              <a:cxnLst/>
              <a:rect l="l" t="t" r="r" b="b"/>
              <a:pathLst>
                <a:path w="7992109" h="791844">
                  <a:moveTo>
                    <a:pt x="686396" y="303860"/>
                  </a:moveTo>
                  <a:lnTo>
                    <a:pt x="621271" y="292125"/>
                  </a:lnTo>
                  <a:lnTo>
                    <a:pt x="565404" y="274218"/>
                  </a:lnTo>
                  <a:lnTo>
                    <a:pt x="518795" y="251193"/>
                  </a:lnTo>
                  <a:lnTo>
                    <a:pt x="491947" y="231660"/>
                  </a:lnTo>
                  <a:lnTo>
                    <a:pt x="481507" y="224078"/>
                  </a:lnTo>
                  <a:lnTo>
                    <a:pt x="453542" y="193929"/>
                  </a:lnTo>
                  <a:lnTo>
                    <a:pt x="434962" y="161798"/>
                  </a:lnTo>
                  <a:lnTo>
                    <a:pt x="425780" y="128739"/>
                  </a:lnTo>
                  <a:lnTo>
                    <a:pt x="656005" y="128739"/>
                  </a:lnTo>
                  <a:lnTo>
                    <a:pt x="656005" y="42087"/>
                  </a:lnTo>
                  <a:lnTo>
                    <a:pt x="65074" y="42087"/>
                  </a:lnTo>
                  <a:lnTo>
                    <a:pt x="65074" y="128739"/>
                  </a:lnTo>
                  <a:lnTo>
                    <a:pt x="295617" y="128739"/>
                  </a:lnTo>
                  <a:lnTo>
                    <a:pt x="285965" y="161798"/>
                  </a:lnTo>
                  <a:lnTo>
                    <a:pt x="238912" y="224078"/>
                  </a:lnTo>
                  <a:lnTo>
                    <a:pt x="201612" y="251193"/>
                  </a:lnTo>
                  <a:lnTo>
                    <a:pt x="155219" y="274218"/>
                  </a:lnTo>
                  <a:lnTo>
                    <a:pt x="99758" y="292125"/>
                  </a:lnTo>
                  <a:lnTo>
                    <a:pt x="35306" y="303860"/>
                  </a:lnTo>
                  <a:lnTo>
                    <a:pt x="76136" y="390817"/>
                  </a:lnTo>
                  <a:lnTo>
                    <a:pt x="132664" y="380352"/>
                  </a:lnTo>
                  <a:lnTo>
                    <a:pt x="184251" y="365252"/>
                  </a:lnTo>
                  <a:lnTo>
                    <a:pt x="230670" y="345846"/>
                  </a:lnTo>
                  <a:lnTo>
                    <a:pt x="271703" y="322453"/>
                  </a:lnTo>
                  <a:lnTo>
                    <a:pt x="307149" y="295402"/>
                  </a:lnTo>
                  <a:lnTo>
                    <a:pt x="336778" y="265036"/>
                  </a:lnTo>
                  <a:lnTo>
                    <a:pt x="360387" y="231660"/>
                  </a:lnTo>
                  <a:lnTo>
                    <a:pt x="384009" y="265036"/>
                  </a:lnTo>
                  <a:lnTo>
                    <a:pt x="413715" y="295402"/>
                  </a:lnTo>
                  <a:lnTo>
                    <a:pt x="449287" y="322453"/>
                  </a:lnTo>
                  <a:lnTo>
                    <a:pt x="490524" y="345846"/>
                  </a:lnTo>
                  <a:lnTo>
                    <a:pt x="537222" y="365252"/>
                  </a:lnTo>
                  <a:lnTo>
                    <a:pt x="589178" y="380352"/>
                  </a:lnTo>
                  <a:lnTo>
                    <a:pt x="646176" y="390817"/>
                  </a:lnTo>
                  <a:lnTo>
                    <a:pt x="686396" y="303860"/>
                  </a:lnTo>
                  <a:close/>
                </a:path>
                <a:path w="7992109" h="791844">
                  <a:moveTo>
                    <a:pt x="720775" y="436587"/>
                  </a:moveTo>
                  <a:lnTo>
                    <a:pt x="0" y="436587"/>
                  </a:lnTo>
                  <a:lnTo>
                    <a:pt x="0" y="525386"/>
                  </a:lnTo>
                  <a:lnTo>
                    <a:pt x="303288" y="525386"/>
                  </a:lnTo>
                  <a:lnTo>
                    <a:pt x="303288" y="791464"/>
                  </a:lnTo>
                  <a:lnTo>
                    <a:pt x="412877" y="791464"/>
                  </a:lnTo>
                  <a:lnTo>
                    <a:pt x="412877" y="525386"/>
                  </a:lnTo>
                  <a:lnTo>
                    <a:pt x="720775" y="525386"/>
                  </a:lnTo>
                  <a:lnTo>
                    <a:pt x="720775" y="436587"/>
                  </a:lnTo>
                  <a:close/>
                </a:path>
                <a:path w="7992109" h="791844">
                  <a:moveTo>
                    <a:pt x="1491272" y="608342"/>
                  </a:moveTo>
                  <a:lnTo>
                    <a:pt x="1330731" y="608342"/>
                  </a:lnTo>
                  <a:lnTo>
                    <a:pt x="1330731" y="454418"/>
                  </a:lnTo>
                  <a:lnTo>
                    <a:pt x="1330731" y="412318"/>
                  </a:lnTo>
                  <a:lnTo>
                    <a:pt x="1370774" y="381292"/>
                  </a:lnTo>
                  <a:lnTo>
                    <a:pt x="1374216" y="376986"/>
                  </a:lnTo>
                  <a:lnTo>
                    <a:pt x="1400797" y="343801"/>
                  </a:lnTo>
                  <a:lnTo>
                    <a:pt x="1419656" y="300329"/>
                  </a:lnTo>
                  <a:lnTo>
                    <a:pt x="1426197" y="251320"/>
                  </a:lnTo>
                  <a:lnTo>
                    <a:pt x="1421625" y="210388"/>
                  </a:lnTo>
                  <a:lnTo>
                    <a:pt x="1408366" y="172986"/>
                  </a:lnTo>
                  <a:lnTo>
                    <a:pt x="1387068" y="139484"/>
                  </a:lnTo>
                  <a:lnTo>
                    <a:pt x="1358430" y="110197"/>
                  </a:lnTo>
                  <a:lnTo>
                    <a:pt x="1323098" y="85471"/>
                  </a:lnTo>
                  <a:lnTo>
                    <a:pt x="1316926" y="82524"/>
                  </a:lnTo>
                  <a:lnTo>
                    <a:pt x="1316926" y="251320"/>
                  </a:lnTo>
                  <a:lnTo>
                    <a:pt x="1310640" y="287604"/>
                  </a:lnTo>
                  <a:lnTo>
                    <a:pt x="1292821" y="318389"/>
                  </a:lnTo>
                  <a:lnTo>
                    <a:pt x="1264577" y="343192"/>
                  </a:lnTo>
                  <a:lnTo>
                    <a:pt x="1227035" y="361543"/>
                  </a:lnTo>
                  <a:lnTo>
                    <a:pt x="1218692" y="363639"/>
                  </a:lnTo>
                  <a:lnTo>
                    <a:pt x="1218692" y="454418"/>
                  </a:lnTo>
                  <a:lnTo>
                    <a:pt x="1218692" y="608342"/>
                  </a:lnTo>
                  <a:lnTo>
                    <a:pt x="1039406" y="608342"/>
                  </a:lnTo>
                  <a:lnTo>
                    <a:pt x="1039406" y="454418"/>
                  </a:lnTo>
                  <a:lnTo>
                    <a:pt x="1060704" y="458038"/>
                  </a:lnTo>
                  <a:lnTo>
                    <a:pt x="1081684" y="460514"/>
                  </a:lnTo>
                  <a:lnTo>
                    <a:pt x="1080985" y="460514"/>
                  </a:lnTo>
                  <a:lnTo>
                    <a:pt x="1104620" y="462140"/>
                  </a:lnTo>
                  <a:lnTo>
                    <a:pt x="1103312" y="462140"/>
                  </a:lnTo>
                  <a:lnTo>
                    <a:pt x="1128445" y="462711"/>
                  </a:lnTo>
                  <a:lnTo>
                    <a:pt x="1152042" y="462140"/>
                  </a:lnTo>
                  <a:lnTo>
                    <a:pt x="1174940" y="460514"/>
                  </a:lnTo>
                  <a:lnTo>
                    <a:pt x="1197165" y="457911"/>
                  </a:lnTo>
                  <a:lnTo>
                    <a:pt x="1218692" y="454418"/>
                  </a:lnTo>
                  <a:lnTo>
                    <a:pt x="1218692" y="363639"/>
                  </a:lnTo>
                  <a:lnTo>
                    <a:pt x="1181290" y="372973"/>
                  </a:lnTo>
                  <a:lnTo>
                    <a:pt x="1128445" y="376986"/>
                  </a:lnTo>
                  <a:lnTo>
                    <a:pt x="1065580" y="371259"/>
                  </a:lnTo>
                  <a:lnTo>
                    <a:pt x="1013726" y="355003"/>
                  </a:lnTo>
                  <a:lnTo>
                    <a:pt x="974559" y="329044"/>
                  </a:lnTo>
                  <a:lnTo>
                    <a:pt x="949807" y="294208"/>
                  </a:lnTo>
                  <a:lnTo>
                    <a:pt x="941184" y="251320"/>
                  </a:lnTo>
                  <a:lnTo>
                    <a:pt x="947204" y="214515"/>
                  </a:lnTo>
                  <a:lnTo>
                    <a:pt x="992454" y="159004"/>
                  </a:lnTo>
                  <a:lnTo>
                    <a:pt x="1029690" y="141033"/>
                  </a:lnTo>
                  <a:lnTo>
                    <a:pt x="1075347" y="130111"/>
                  </a:lnTo>
                  <a:lnTo>
                    <a:pt x="1128445" y="126580"/>
                  </a:lnTo>
                  <a:lnTo>
                    <a:pt x="1181290" y="130111"/>
                  </a:lnTo>
                  <a:lnTo>
                    <a:pt x="1227035" y="141033"/>
                  </a:lnTo>
                  <a:lnTo>
                    <a:pt x="1264577" y="159004"/>
                  </a:lnTo>
                  <a:lnTo>
                    <a:pt x="1310640" y="214515"/>
                  </a:lnTo>
                  <a:lnTo>
                    <a:pt x="1316926" y="251320"/>
                  </a:lnTo>
                  <a:lnTo>
                    <a:pt x="1316926" y="82524"/>
                  </a:lnTo>
                  <a:lnTo>
                    <a:pt x="1281760" y="65659"/>
                  </a:lnTo>
                  <a:lnTo>
                    <a:pt x="1235100" y="51092"/>
                  </a:lnTo>
                  <a:lnTo>
                    <a:pt x="1183767" y="42087"/>
                  </a:lnTo>
                  <a:lnTo>
                    <a:pt x="1128445" y="39027"/>
                  </a:lnTo>
                  <a:lnTo>
                    <a:pt x="1073162" y="42087"/>
                  </a:lnTo>
                  <a:lnTo>
                    <a:pt x="1021943" y="51092"/>
                  </a:lnTo>
                  <a:lnTo>
                    <a:pt x="975436" y="65659"/>
                  </a:lnTo>
                  <a:lnTo>
                    <a:pt x="934313" y="85471"/>
                  </a:lnTo>
                  <a:lnTo>
                    <a:pt x="899223" y="110197"/>
                  </a:lnTo>
                  <a:lnTo>
                    <a:pt x="870800" y="139484"/>
                  </a:lnTo>
                  <a:lnTo>
                    <a:pt x="849731" y="172986"/>
                  </a:lnTo>
                  <a:lnTo>
                    <a:pt x="836650" y="210388"/>
                  </a:lnTo>
                  <a:lnTo>
                    <a:pt x="832205" y="251320"/>
                  </a:lnTo>
                  <a:lnTo>
                    <a:pt x="838746" y="301002"/>
                  </a:lnTo>
                  <a:lnTo>
                    <a:pt x="857999" y="345071"/>
                  </a:lnTo>
                  <a:lnTo>
                    <a:pt x="888758" y="382968"/>
                  </a:lnTo>
                  <a:lnTo>
                    <a:pt x="929830" y="414159"/>
                  </a:lnTo>
                  <a:lnTo>
                    <a:pt x="929830" y="608342"/>
                  </a:lnTo>
                  <a:lnTo>
                    <a:pt x="768667" y="608342"/>
                  </a:lnTo>
                  <a:lnTo>
                    <a:pt x="768667" y="698665"/>
                  </a:lnTo>
                  <a:lnTo>
                    <a:pt x="1491272" y="698665"/>
                  </a:lnTo>
                  <a:lnTo>
                    <a:pt x="1491272" y="608342"/>
                  </a:lnTo>
                  <a:close/>
                </a:path>
                <a:path w="7992109" h="791844">
                  <a:moveTo>
                    <a:pt x="2219515" y="525386"/>
                  </a:moveTo>
                  <a:lnTo>
                    <a:pt x="2179713" y="502005"/>
                  </a:lnTo>
                  <a:lnTo>
                    <a:pt x="2144763" y="473265"/>
                  </a:lnTo>
                  <a:lnTo>
                    <a:pt x="2114651" y="439864"/>
                  </a:lnTo>
                  <a:lnTo>
                    <a:pt x="2089315" y="402463"/>
                  </a:lnTo>
                  <a:lnTo>
                    <a:pt x="2068728" y="361759"/>
                  </a:lnTo>
                  <a:lnTo>
                    <a:pt x="2052828" y="318414"/>
                  </a:lnTo>
                  <a:lnTo>
                    <a:pt x="2041588" y="273126"/>
                  </a:lnTo>
                  <a:lnTo>
                    <a:pt x="2034946" y="226580"/>
                  </a:lnTo>
                  <a:lnTo>
                    <a:pt x="2032889" y="179425"/>
                  </a:lnTo>
                  <a:lnTo>
                    <a:pt x="2032889" y="61137"/>
                  </a:lnTo>
                  <a:lnTo>
                    <a:pt x="1922068" y="61137"/>
                  </a:lnTo>
                  <a:lnTo>
                    <a:pt x="1922068" y="179425"/>
                  </a:lnTo>
                  <a:lnTo>
                    <a:pt x="1919617" y="228409"/>
                  </a:lnTo>
                  <a:lnTo>
                    <a:pt x="1912454" y="276948"/>
                  </a:lnTo>
                  <a:lnTo>
                    <a:pt x="1900504" y="324243"/>
                  </a:lnTo>
                  <a:lnTo>
                    <a:pt x="1883714" y="369544"/>
                  </a:lnTo>
                  <a:lnTo>
                    <a:pt x="1862023" y="412064"/>
                  </a:lnTo>
                  <a:lnTo>
                    <a:pt x="1835365" y="451027"/>
                  </a:lnTo>
                  <a:lnTo>
                    <a:pt x="1803679" y="485673"/>
                  </a:lnTo>
                  <a:lnTo>
                    <a:pt x="1766912" y="515226"/>
                  </a:lnTo>
                  <a:lnTo>
                    <a:pt x="1724990" y="538899"/>
                  </a:lnTo>
                  <a:lnTo>
                    <a:pt x="1792833" y="628929"/>
                  </a:lnTo>
                  <a:lnTo>
                    <a:pt x="1835277" y="603491"/>
                  </a:lnTo>
                  <a:lnTo>
                    <a:pt x="1873021" y="572122"/>
                  </a:lnTo>
                  <a:lnTo>
                    <a:pt x="1906104" y="535368"/>
                  </a:lnTo>
                  <a:lnTo>
                    <a:pt x="1934578" y="493814"/>
                  </a:lnTo>
                  <a:lnTo>
                    <a:pt x="1958517" y="447992"/>
                  </a:lnTo>
                  <a:lnTo>
                    <a:pt x="1977936" y="398500"/>
                  </a:lnTo>
                  <a:lnTo>
                    <a:pt x="1996414" y="444588"/>
                  </a:lnTo>
                  <a:lnTo>
                    <a:pt x="2019058" y="487299"/>
                  </a:lnTo>
                  <a:lnTo>
                    <a:pt x="2045931" y="526072"/>
                  </a:lnTo>
                  <a:lnTo>
                    <a:pt x="2077097" y="560400"/>
                  </a:lnTo>
                  <a:lnTo>
                    <a:pt x="2112632" y="589737"/>
                  </a:lnTo>
                  <a:lnTo>
                    <a:pt x="2152612" y="613562"/>
                  </a:lnTo>
                  <a:lnTo>
                    <a:pt x="2219515" y="525386"/>
                  </a:lnTo>
                  <a:close/>
                </a:path>
                <a:path w="7992109" h="791844">
                  <a:moveTo>
                    <a:pt x="2481986" y="305092"/>
                  </a:moveTo>
                  <a:lnTo>
                    <a:pt x="2365337" y="305092"/>
                  </a:lnTo>
                  <a:lnTo>
                    <a:pt x="2365337" y="0"/>
                  </a:lnTo>
                  <a:lnTo>
                    <a:pt x="2254529" y="0"/>
                  </a:lnTo>
                  <a:lnTo>
                    <a:pt x="2254529" y="791464"/>
                  </a:lnTo>
                  <a:lnTo>
                    <a:pt x="2365337" y="791464"/>
                  </a:lnTo>
                  <a:lnTo>
                    <a:pt x="2365337" y="398805"/>
                  </a:lnTo>
                  <a:lnTo>
                    <a:pt x="2481986" y="398805"/>
                  </a:lnTo>
                  <a:lnTo>
                    <a:pt x="2481986" y="305092"/>
                  </a:lnTo>
                  <a:close/>
                </a:path>
                <a:path w="7992109" h="791844">
                  <a:moveTo>
                    <a:pt x="3176663" y="460248"/>
                  </a:moveTo>
                  <a:lnTo>
                    <a:pt x="3066161" y="460248"/>
                  </a:lnTo>
                  <a:lnTo>
                    <a:pt x="3066161" y="536448"/>
                  </a:lnTo>
                  <a:lnTo>
                    <a:pt x="3066161" y="621550"/>
                  </a:lnTo>
                  <a:lnTo>
                    <a:pt x="3066161" y="692835"/>
                  </a:lnTo>
                  <a:lnTo>
                    <a:pt x="2758567" y="692835"/>
                  </a:lnTo>
                  <a:lnTo>
                    <a:pt x="2758567" y="621550"/>
                  </a:lnTo>
                  <a:lnTo>
                    <a:pt x="3066161" y="621550"/>
                  </a:lnTo>
                  <a:lnTo>
                    <a:pt x="3066161" y="536448"/>
                  </a:lnTo>
                  <a:lnTo>
                    <a:pt x="2758567" y="536448"/>
                  </a:lnTo>
                  <a:lnTo>
                    <a:pt x="2758567" y="460248"/>
                  </a:lnTo>
                  <a:lnTo>
                    <a:pt x="2649588" y="460248"/>
                  </a:lnTo>
                  <a:lnTo>
                    <a:pt x="2649588" y="782548"/>
                  </a:lnTo>
                  <a:lnTo>
                    <a:pt x="3176663" y="782548"/>
                  </a:lnTo>
                  <a:lnTo>
                    <a:pt x="3176663" y="692835"/>
                  </a:lnTo>
                  <a:lnTo>
                    <a:pt x="3176663" y="621550"/>
                  </a:lnTo>
                  <a:lnTo>
                    <a:pt x="3176663" y="536448"/>
                  </a:lnTo>
                  <a:lnTo>
                    <a:pt x="3176663" y="460248"/>
                  </a:lnTo>
                  <a:close/>
                </a:path>
                <a:path w="7992109" h="791844">
                  <a:moveTo>
                    <a:pt x="3176663" y="0"/>
                  </a:moveTo>
                  <a:lnTo>
                    <a:pt x="3066161" y="0"/>
                  </a:lnTo>
                  <a:lnTo>
                    <a:pt x="3066161" y="176352"/>
                  </a:lnTo>
                  <a:lnTo>
                    <a:pt x="2934462" y="176352"/>
                  </a:lnTo>
                  <a:lnTo>
                    <a:pt x="2918841" y="136334"/>
                  </a:lnTo>
                  <a:lnTo>
                    <a:pt x="2911767" y="126276"/>
                  </a:lnTo>
                  <a:lnTo>
                    <a:pt x="2894457" y="101650"/>
                  </a:lnTo>
                  <a:lnTo>
                    <a:pt x="2862402" y="73202"/>
                  </a:lnTo>
                  <a:lnTo>
                    <a:pt x="2834703" y="57912"/>
                  </a:lnTo>
                  <a:lnTo>
                    <a:pt x="2834703" y="221221"/>
                  </a:lnTo>
                  <a:lnTo>
                    <a:pt x="2826689" y="261175"/>
                  </a:lnTo>
                  <a:lnTo>
                    <a:pt x="2805150" y="291579"/>
                  </a:lnTo>
                  <a:lnTo>
                    <a:pt x="2772448" y="310908"/>
                  </a:lnTo>
                  <a:lnTo>
                    <a:pt x="2730944" y="317690"/>
                  </a:lnTo>
                  <a:lnTo>
                    <a:pt x="2688463" y="310908"/>
                  </a:lnTo>
                  <a:lnTo>
                    <a:pt x="2655163" y="291579"/>
                  </a:lnTo>
                  <a:lnTo>
                    <a:pt x="2633421" y="261175"/>
                  </a:lnTo>
                  <a:lnTo>
                    <a:pt x="2625648" y="221221"/>
                  </a:lnTo>
                  <a:lnTo>
                    <a:pt x="2633421" y="181457"/>
                  </a:lnTo>
                  <a:lnTo>
                    <a:pt x="2655163" y="151511"/>
                  </a:lnTo>
                  <a:lnTo>
                    <a:pt x="2688463" y="132689"/>
                  </a:lnTo>
                  <a:lnTo>
                    <a:pt x="2730944" y="126276"/>
                  </a:lnTo>
                  <a:lnTo>
                    <a:pt x="2772448" y="132689"/>
                  </a:lnTo>
                  <a:lnTo>
                    <a:pt x="2805150" y="151511"/>
                  </a:lnTo>
                  <a:lnTo>
                    <a:pt x="2826689" y="181457"/>
                  </a:lnTo>
                  <a:lnTo>
                    <a:pt x="2834703" y="221221"/>
                  </a:lnTo>
                  <a:lnTo>
                    <a:pt x="2834703" y="57912"/>
                  </a:lnTo>
                  <a:lnTo>
                    <a:pt x="2823756" y="51866"/>
                  </a:lnTo>
                  <a:lnTo>
                    <a:pt x="2779572" y="38544"/>
                  </a:lnTo>
                  <a:lnTo>
                    <a:pt x="2730944" y="34099"/>
                  </a:lnTo>
                  <a:lnTo>
                    <a:pt x="2681490" y="38544"/>
                  </a:lnTo>
                  <a:lnTo>
                    <a:pt x="2681135" y="38544"/>
                  </a:lnTo>
                  <a:lnTo>
                    <a:pt x="2636291" y="51866"/>
                  </a:lnTo>
                  <a:lnTo>
                    <a:pt x="2636151" y="51866"/>
                  </a:lnTo>
                  <a:lnTo>
                    <a:pt x="2596946" y="73342"/>
                  </a:lnTo>
                  <a:lnTo>
                    <a:pt x="2564892" y="101841"/>
                  </a:lnTo>
                  <a:lnTo>
                    <a:pt x="2540825" y="136588"/>
                  </a:lnTo>
                  <a:lnTo>
                    <a:pt x="2525738" y="176669"/>
                  </a:lnTo>
                  <a:lnTo>
                    <a:pt x="2520658" y="221221"/>
                  </a:lnTo>
                  <a:lnTo>
                    <a:pt x="2525738" y="266433"/>
                  </a:lnTo>
                  <a:lnTo>
                    <a:pt x="2540825" y="306971"/>
                  </a:lnTo>
                  <a:lnTo>
                    <a:pt x="2564892" y="342011"/>
                  </a:lnTo>
                  <a:lnTo>
                    <a:pt x="2596946" y="370713"/>
                  </a:lnTo>
                  <a:lnTo>
                    <a:pt x="2635986" y="392252"/>
                  </a:lnTo>
                  <a:lnTo>
                    <a:pt x="2680728" y="405701"/>
                  </a:lnTo>
                  <a:lnTo>
                    <a:pt x="2680170" y="405701"/>
                  </a:lnTo>
                  <a:lnTo>
                    <a:pt x="2730944" y="410476"/>
                  </a:lnTo>
                  <a:lnTo>
                    <a:pt x="2780004" y="405701"/>
                  </a:lnTo>
                  <a:lnTo>
                    <a:pt x="2824518" y="391960"/>
                  </a:lnTo>
                  <a:lnTo>
                    <a:pt x="2863367" y="370116"/>
                  </a:lnTo>
                  <a:lnTo>
                    <a:pt x="2895435" y="341020"/>
                  </a:lnTo>
                  <a:lnTo>
                    <a:pt x="2919615" y="305536"/>
                  </a:lnTo>
                  <a:lnTo>
                    <a:pt x="2934766" y="264541"/>
                  </a:lnTo>
                  <a:lnTo>
                    <a:pt x="3066161" y="264541"/>
                  </a:lnTo>
                  <a:lnTo>
                    <a:pt x="3066161" y="425526"/>
                  </a:lnTo>
                  <a:lnTo>
                    <a:pt x="3176663" y="425526"/>
                  </a:lnTo>
                  <a:lnTo>
                    <a:pt x="3176663" y="264541"/>
                  </a:lnTo>
                  <a:lnTo>
                    <a:pt x="3176663" y="176352"/>
                  </a:lnTo>
                  <a:lnTo>
                    <a:pt x="3176663" y="0"/>
                  </a:lnTo>
                  <a:close/>
                </a:path>
                <a:path w="7992109" h="791844">
                  <a:moveTo>
                    <a:pt x="4074795" y="187667"/>
                  </a:moveTo>
                  <a:lnTo>
                    <a:pt x="3981843" y="187667"/>
                  </a:lnTo>
                  <a:lnTo>
                    <a:pt x="3856113" y="494639"/>
                  </a:lnTo>
                  <a:lnTo>
                    <a:pt x="3851160" y="494639"/>
                  </a:lnTo>
                  <a:lnTo>
                    <a:pt x="3725634" y="187667"/>
                  </a:lnTo>
                  <a:lnTo>
                    <a:pt x="3632682" y="187667"/>
                  </a:lnTo>
                  <a:lnTo>
                    <a:pt x="3632682" y="610158"/>
                  </a:lnTo>
                  <a:lnTo>
                    <a:pt x="3705644" y="610158"/>
                  </a:lnTo>
                  <a:lnTo>
                    <a:pt x="3705644" y="318465"/>
                  </a:lnTo>
                  <a:lnTo>
                    <a:pt x="3709149" y="318465"/>
                  </a:lnTo>
                  <a:lnTo>
                    <a:pt x="3826433" y="608926"/>
                  </a:lnTo>
                  <a:lnTo>
                    <a:pt x="3880840" y="608926"/>
                  </a:lnTo>
                  <a:lnTo>
                    <a:pt x="3997922" y="319493"/>
                  </a:lnTo>
                  <a:lnTo>
                    <a:pt x="4001833" y="319493"/>
                  </a:lnTo>
                  <a:lnTo>
                    <a:pt x="4001833" y="610158"/>
                  </a:lnTo>
                  <a:lnTo>
                    <a:pt x="4074795" y="610158"/>
                  </a:lnTo>
                  <a:lnTo>
                    <a:pt x="4074795" y="187667"/>
                  </a:lnTo>
                  <a:close/>
                </a:path>
                <a:path w="7992109" h="791844">
                  <a:moveTo>
                    <a:pt x="4510735" y="610158"/>
                  </a:moveTo>
                  <a:lnTo>
                    <a:pt x="4473892" y="505574"/>
                  </a:lnTo>
                  <a:lnTo>
                    <a:pt x="4452391" y="444512"/>
                  </a:lnTo>
                  <a:lnTo>
                    <a:pt x="4392295" y="273900"/>
                  </a:lnTo>
                  <a:lnTo>
                    <a:pt x="4374083" y="222211"/>
                  </a:lnTo>
                  <a:lnTo>
                    <a:pt x="4374083" y="444512"/>
                  </a:lnTo>
                  <a:lnTo>
                    <a:pt x="4256189" y="444512"/>
                  </a:lnTo>
                  <a:lnTo>
                    <a:pt x="4313479" y="273900"/>
                  </a:lnTo>
                  <a:lnTo>
                    <a:pt x="4316781" y="273900"/>
                  </a:lnTo>
                  <a:lnTo>
                    <a:pt x="4374083" y="444512"/>
                  </a:lnTo>
                  <a:lnTo>
                    <a:pt x="4374083" y="222211"/>
                  </a:lnTo>
                  <a:lnTo>
                    <a:pt x="4361916" y="187667"/>
                  </a:lnTo>
                  <a:lnTo>
                    <a:pt x="4268343" y="187667"/>
                  </a:lnTo>
                  <a:lnTo>
                    <a:pt x="4119524" y="610158"/>
                  </a:lnTo>
                  <a:lnTo>
                    <a:pt x="4200741" y="610158"/>
                  </a:lnTo>
                  <a:lnTo>
                    <a:pt x="4235780" y="505574"/>
                  </a:lnTo>
                  <a:lnTo>
                    <a:pt x="4394695" y="505574"/>
                  </a:lnTo>
                  <a:lnTo>
                    <a:pt x="4429734" y="610158"/>
                  </a:lnTo>
                  <a:lnTo>
                    <a:pt x="4510735" y="610158"/>
                  </a:lnTo>
                  <a:close/>
                </a:path>
                <a:path w="7992109" h="791844">
                  <a:moveTo>
                    <a:pt x="4631118" y="187667"/>
                  </a:moveTo>
                  <a:lnTo>
                    <a:pt x="4555464" y="187667"/>
                  </a:lnTo>
                  <a:lnTo>
                    <a:pt x="4555464" y="610158"/>
                  </a:lnTo>
                  <a:lnTo>
                    <a:pt x="4631118" y="610158"/>
                  </a:lnTo>
                  <a:lnTo>
                    <a:pt x="4631118" y="187667"/>
                  </a:lnTo>
                  <a:close/>
                </a:path>
                <a:path w="7992109" h="791844">
                  <a:moveTo>
                    <a:pt x="5050358" y="187667"/>
                  </a:moveTo>
                  <a:lnTo>
                    <a:pt x="4974920" y="187667"/>
                  </a:lnTo>
                  <a:lnTo>
                    <a:pt x="4974920" y="476478"/>
                  </a:lnTo>
                  <a:lnTo>
                    <a:pt x="4971199" y="476478"/>
                  </a:lnTo>
                  <a:lnTo>
                    <a:pt x="4772101" y="187667"/>
                  </a:lnTo>
                  <a:lnTo>
                    <a:pt x="4703877" y="187667"/>
                  </a:lnTo>
                  <a:lnTo>
                    <a:pt x="4703877" y="610158"/>
                  </a:lnTo>
                  <a:lnTo>
                    <a:pt x="4779518" y="610158"/>
                  </a:lnTo>
                  <a:lnTo>
                    <a:pt x="4779518" y="321564"/>
                  </a:lnTo>
                  <a:lnTo>
                    <a:pt x="4783023" y="321564"/>
                  </a:lnTo>
                  <a:lnTo>
                    <a:pt x="4982959" y="610158"/>
                  </a:lnTo>
                  <a:lnTo>
                    <a:pt x="5050358" y="610158"/>
                  </a:lnTo>
                  <a:lnTo>
                    <a:pt x="5050358" y="187667"/>
                  </a:lnTo>
                  <a:close/>
                </a:path>
                <a:path w="7992109" h="791844">
                  <a:moveTo>
                    <a:pt x="5572811" y="495046"/>
                  </a:moveTo>
                  <a:lnTo>
                    <a:pt x="5565051" y="452208"/>
                  </a:lnTo>
                  <a:lnTo>
                    <a:pt x="5546102" y="422440"/>
                  </a:lnTo>
                  <a:lnTo>
                    <a:pt x="5544629" y="420116"/>
                  </a:lnTo>
                  <a:lnTo>
                    <a:pt x="5515762" y="399554"/>
                  </a:lnTo>
                  <a:lnTo>
                    <a:pt x="5495925" y="394601"/>
                  </a:lnTo>
                  <a:lnTo>
                    <a:pt x="5495925" y="489280"/>
                  </a:lnTo>
                  <a:lnTo>
                    <a:pt x="5491416" y="512419"/>
                  </a:lnTo>
                  <a:lnTo>
                    <a:pt x="5477319" y="530555"/>
                  </a:lnTo>
                  <a:lnTo>
                    <a:pt x="5452796" y="542391"/>
                  </a:lnTo>
                  <a:lnTo>
                    <a:pt x="5416994" y="546620"/>
                  </a:lnTo>
                  <a:lnTo>
                    <a:pt x="5334139" y="546620"/>
                  </a:lnTo>
                  <a:lnTo>
                    <a:pt x="5334139" y="422440"/>
                  </a:lnTo>
                  <a:lnTo>
                    <a:pt x="5419255" y="422440"/>
                  </a:lnTo>
                  <a:lnTo>
                    <a:pt x="5451056" y="427545"/>
                  </a:lnTo>
                  <a:lnTo>
                    <a:pt x="5475211" y="441617"/>
                  </a:lnTo>
                  <a:lnTo>
                    <a:pt x="5490553" y="462813"/>
                  </a:lnTo>
                  <a:lnTo>
                    <a:pt x="5495925" y="489280"/>
                  </a:lnTo>
                  <a:lnTo>
                    <a:pt x="5495925" y="394601"/>
                  </a:lnTo>
                  <a:lnTo>
                    <a:pt x="5482729" y="391287"/>
                  </a:lnTo>
                  <a:lnTo>
                    <a:pt x="5482729" y="387159"/>
                  </a:lnTo>
                  <a:lnTo>
                    <a:pt x="5511622" y="376237"/>
                  </a:lnTo>
                  <a:lnTo>
                    <a:pt x="5522646" y="367563"/>
                  </a:lnTo>
                  <a:lnTo>
                    <a:pt x="5534990" y="357835"/>
                  </a:lnTo>
                  <a:lnTo>
                    <a:pt x="5550624" y="331660"/>
                  </a:lnTo>
                  <a:lnTo>
                    <a:pt x="5556326" y="297421"/>
                  </a:lnTo>
                  <a:lnTo>
                    <a:pt x="5547842" y="253644"/>
                  </a:lnTo>
                  <a:lnTo>
                    <a:pt x="5545607" y="250596"/>
                  </a:lnTo>
                  <a:lnTo>
                    <a:pt x="5522341" y="218871"/>
                  </a:lnTo>
                  <a:lnTo>
                    <a:pt x="5480672" y="196469"/>
                  </a:lnTo>
                  <a:lnTo>
                    <a:pt x="5480672" y="306908"/>
                  </a:lnTo>
                  <a:lnTo>
                    <a:pt x="5475313" y="332143"/>
                  </a:lnTo>
                  <a:lnTo>
                    <a:pt x="5460530" y="351243"/>
                  </a:lnTo>
                  <a:lnTo>
                    <a:pt x="5438241" y="363334"/>
                  </a:lnTo>
                  <a:lnTo>
                    <a:pt x="5410390" y="367563"/>
                  </a:lnTo>
                  <a:lnTo>
                    <a:pt x="5334139" y="367563"/>
                  </a:lnTo>
                  <a:lnTo>
                    <a:pt x="5334139" y="250596"/>
                  </a:lnTo>
                  <a:lnTo>
                    <a:pt x="5412041" y="250596"/>
                  </a:lnTo>
                  <a:lnTo>
                    <a:pt x="5441810" y="254812"/>
                  </a:lnTo>
                  <a:lnTo>
                    <a:pt x="5463286" y="266534"/>
                  </a:lnTo>
                  <a:lnTo>
                    <a:pt x="5476303" y="284365"/>
                  </a:lnTo>
                  <a:lnTo>
                    <a:pt x="5480672" y="306908"/>
                  </a:lnTo>
                  <a:lnTo>
                    <a:pt x="5480672" y="196469"/>
                  </a:lnTo>
                  <a:lnTo>
                    <a:pt x="5479720" y="195948"/>
                  </a:lnTo>
                  <a:lnTo>
                    <a:pt x="5419877" y="187667"/>
                  </a:lnTo>
                  <a:lnTo>
                    <a:pt x="5258486" y="187667"/>
                  </a:lnTo>
                  <a:lnTo>
                    <a:pt x="5258486" y="610158"/>
                  </a:lnTo>
                  <a:lnTo>
                    <a:pt x="5428945" y="610158"/>
                  </a:lnTo>
                  <a:lnTo>
                    <a:pt x="5481028" y="604507"/>
                  </a:lnTo>
                  <a:lnTo>
                    <a:pt x="5521337" y="588594"/>
                  </a:lnTo>
                  <a:lnTo>
                    <a:pt x="5550014" y="563994"/>
                  </a:lnTo>
                  <a:lnTo>
                    <a:pt x="5559387" y="546620"/>
                  </a:lnTo>
                  <a:lnTo>
                    <a:pt x="5567134" y="532295"/>
                  </a:lnTo>
                  <a:lnTo>
                    <a:pt x="5572811" y="495046"/>
                  </a:lnTo>
                  <a:close/>
                </a:path>
                <a:path w="7992109" h="791844">
                  <a:moveTo>
                    <a:pt x="5971032" y="187667"/>
                  </a:moveTo>
                  <a:lnTo>
                    <a:pt x="5894971" y="187667"/>
                  </a:lnTo>
                  <a:lnTo>
                    <a:pt x="5894971" y="457504"/>
                  </a:lnTo>
                  <a:lnTo>
                    <a:pt x="5888329" y="494118"/>
                  </a:lnTo>
                  <a:lnTo>
                    <a:pt x="5869343" y="522973"/>
                  </a:lnTo>
                  <a:lnTo>
                    <a:pt x="5839409" y="541896"/>
                  </a:lnTo>
                  <a:lnTo>
                    <a:pt x="5799950" y="548690"/>
                  </a:lnTo>
                  <a:lnTo>
                    <a:pt x="5760428" y="541896"/>
                  </a:lnTo>
                  <a:lnTo>
                    <a:pt x="5730367" y="522973"/>
                  </a:lnTo>
                  <a:lnTo>
                    <a:pt x="5711228" y="494118"/>
                  </a:lnTo>
                  <a:lnTo>
                    <a:pt x="5704522" y="457504"/>
                  </a:lnTo>
                  <a:lnTo>
                    <a:pt x="5704522" y="187667"/>
                  </a:lnTo>
                  <a:lnTo>
                    <a:pt x="5628881" y="187667"/>
                  </a:lnTo>
                  <a:lnTo>
                    <a:pt x="5628881" y="463689"/>
                  </a:lnTo>
                  <a:lnTo>
                    <a:pt x="5634380" y="506539"/>
                  </a:lnTo>
                  <a:lnTo>
                    <a:pt x="5650293" y="543661"/>
                  </a:lnTo>
                  <a:lnTo>
                    <a:pt x="5675693" y="574167"/>
                  </a:lnTo>
                  <a:lnTo>
                    <a:pt x="5709704" y="597103"/>
                  </a:lnTo>
                  <a:lnTo>
                    <a:pt x="5751423" y="611543"/>
                  </a:lnTo>
                  <a:lnTo>
                    <a:pt x="5799950" y="616559"/>
                  </a:lnTo>
                  <a:lnTo>
                    <a:pt x="5848337" y="611543"/>
                  </a:lnTo>
                  <a:lnTo>
                    <a:pt x="5890018" y="597103"/>
                  </a:lnTo>
                  <a:lnTo>
                    <a:pt x="5924067" y="574167"/>
                  </a:lnTo>
                  <a:lnTo>
                    <a:pt x="5949531" y="543661"/>
                  </a:lnTo>
                  <a:lnTo>
                    <a:pt x="5965507" y="506539"/>
                  </a:lnTo>
                  <a:lnTo>
                    <a:pt x="5971032" y="463689"/>
                  </a:lnTo>
                  <a:lnTo>
                    <a:pt x="5971032" y="187667"/>
                  </a:lnTo>
                  <a:close/>
                </a:path>
                <a:path w="7992109" h="791844">
                  <a:moveTo>
                    <a:pt x="6351943" y="491540"/>
                  </a:moveTo>
                  <a:lnTo>
                    <a:pt x="6341453" y="443661"/>
                  </a:lnTo>
                  <a:lnTo>
                    <a:pt x="6313652" y="408825"/>
                  </a:lnTo>
                  <a:lnTo>
                    <a:pt x="6274016" y="384962"/>
                  </a:lnTo>
                  <a:lnTo>
                    <a:pt x="6228054" y="370039"/>
                  </a:lnTo>
                  <a:lnTo>
                    <a:pt x="6188494" y="360133"/>
                  </a:lnTo>
                  <a:lnTo>
                    <a:pt x="6162497" y="352488"/>
                  </a:lnTo>
                  <a:lnTo>
                    <a:pt x="6139307" y="341083"/>
                  </a:lnTo>
                  <a:lnTo>
                    <a:pt x="6122721" y="324599"/>
                  </a:lnTo>
                  <a:lnTo>
                    <a:pt x="6116561" y="301752"/>
                  </a:lnTo>
                  <a:lnTo>
                    <a:pt x="6121781" y="279628"/>
                  </a:lnTo>
                  <a:lnTo>
                    <a:pt x="6136881" y="262115"/>
                  </a:lnTo>
                  <a:lnTo>
                    <a:pt x="6160986" y="250609"/>
                  </a:lnTo>
                  <a:lnTo>
                    <a:pt x="6193218" y="246468"/>
                  </a:lnTo>
                  <a:lnTo>
                    <a:pt x="6224473" y="250317"/>
                  </a:lnTo>
                  <a:lnTo>
                    <a:pt x="6248870" y="261531"/>
                  </a:lnTo>
                  <a:lnTo>
                    <a:pt x="6265392" y="279539"/>
                  </a:lnTo>
                  <a:lnTo>
                    <a:pt x="6273000" y="303822"/>
                  </a:lnTo>
                  <a:lnTo>
                    <a:pt x="6346164" y="303822"/>
                  </a:lnTo>
                  <a:lnTo>
                    <a:pt x="6338417" y="263728"/>
                  </a:lnTo>
                  <a:lnTo>
                    <a:pt x="6317894" y="230060"/>
                  </a:lnTo>
                  <a:lnTo>
                    <a:pt x="6286043" y="204254"/>
                  </a:lnTo>
                  <a:lnTo>
                    <a:pt x="6244348" y="187731"/>
                  </a:lnTo>
                  <a:lnTo>
                    <a:pt x="6194260" y="181902"/>
                  </a:lnTo>
                  <a:lnTo>
                    <a:pt x="6144107" y="187667"/>
                  </a:lnTo>
                  <a:lnTo>
                    <a:pt x="6101435" y="204177"/>
                  </a:lnTo>
                  <a:lnTo>
                    <a:pt x="6068377" y="230251"/>
                  </a:lnTo>
                  <a:lnTo>
                    <a:pt x="6047079" y="264680"/>
                  </a:lnTo>
                  <a:lnTo>
                    <a:pt x="6039675" y="306298"/>
                  </a:lnTo>
                  <a:lnTo>
                    <a:pt x="6047371" y="347116"/>
                  </a:lnTo>
                  <a:lnTo>
                    <a:pt x="6069711" y="379120"/>
                  </a:lnTo>
                  <a:lnTo>
                    <a:pt x="6105118" y="403072"/>
                  </a:lnTo>
                  <a:lnTo>
                    <a:pt x="6152007" y="419760"/>
                  </a:lnTo>
                  <a:lnTo>
                    <a:pt x="6200025" y="432130"/>
                  </a:lnTo>
                  <a:lnTo>
                    <a:pt x="6231013" y="441667"/>
                  </a:lnTo>
                  <a:lnTo>
                    <a:pt x="6254978" y="453631"/>
                  </a:lnTo>
                  <a:lnTo>
                    <a:pt x="6270485" y="469557"/>
                  </a:lnTo>
                  <a:lnTo>
                    <a:pt x="6276086" y="490931"/>
                  </a:lnTo>
                  <a:lnTo>
                    <a:pt x="6269799" y="515721"/>
                  </a:lnTo>
                  <a:lnTo>
                    <a:pt x="6252438" y="534860"/>
                  </a:lnTo>
                  <a:lnTo>
                    <a:pt x="6225705" y="547204"/>
                  </a:lnTo>
                  <a:lnTo>
                    <a:pt x="6191377" y="551573"/>
                  </a:lnTo>
                  <a:lnTo>
                    <a:pt x="6157849" y="547497"/>
                  </a:lnTo>
                  <a:lnTo>
                    <a:pt x="6130468" y="535228"/>
                  </a:lnTo>
                  <a:lnTo>
                    <a:pt x="6111430" y="514680"/>
                  </a:lnTo>
                  <a:lnTo>
                    <a:pt x="6102947" y="485762"/>
                  </a:lnTo>
                  <a:lnTo>
                    <a:pt x="6028334" y="485762"/>
                  </a:lnTo>
                  <a:lnTo>
                    <a:pt x="6037199" y="531533"/>
                  </a:lnTo>
                  <a:lnTo>
                    <a:pt x="6059106" y="567982"/>
                  </a:lnTo>
                  <a:lnTo>
                    <a:pt x="6092952" y="594639"/>
                  </a:lnTo>
                  <a:lnTo>
                    <a:pt x="6137618" y="610997"/>
                  </a:lnTo>
                  <a:lnTo>
                    <a:pt x="6191999" y="616559"/>
                  </a:lnTo>
                  <a:lnTo>
                    <a:pt x="6247485" y="610692"/>
                  </a:lnTo>
                  <a:lnTo>
                    <a:pt x="6292012" y="593940"/>
                  </a:lnTo>
                  <a:lnTo>
                    <a:pt x="6324778" y="567626"/>
                  </a:lnTo>
                  <a:lnTo>
                    <a:pt x="6345021" y="533069"/>
                  </a:lnTo>
                  <a:lnTo>
                    <a:pt x="6351943" y="491540"/>
                  </a:lnTo>
                  <a:close/>
                </a:path>
                <a:path w="7992109" h="791844">
                  <a:moveTo>
                    <a:pt x="6485090" y="187667"/>
                  </a:moveTo>
                  <a:lnTo>
                    <a:pt x="6409449" y="187667"/>
                  </a:lnTo>
                  <a:lnTo>
                    <a:pt x="6409449" y="610158"/>
                  </a:lnTo>
                  <a:lnTo>
                    <a:pt x="6485090" y="610158"/>
                  </a:lnTo>
                  <a:lnTo>
                    <a:pt x="6485090" y="187667"/>
                  </a:lnTo>
                  <a:close/>
                </a:path>
                <a:path w="7992109" h="791844">
                  <a:moveTo>
                    <a:pt x="6904329" y="187667"/>
                  </a:moveTo>
                  <a:lnTo>
                    <a:pt x="6828891" y="187667"/>
                  </a:lnTo>
                  <a:lnTo>
                    <a:pt x="6828891" y="476478"/>
                  </a:lnTo>
                  <a:lnTo>
                    <a:pt x="6825183" y="476478"/>
                  </a:lnTo>
                  <a:lnTo>
                    <a:pt x="6626072" y="187667"/>
                  </a:lnTo>
                  <a:lnTo>
                    <a:pt x="6557861" y="187667"/>
                  </a:lnTo>
                  <a:lnTo>
                    <a:pt x="6557861" y="610158"/>
                  </a:lnTo>
                  <a:lnTo>
                    <a:pt x="6633502" y="610158"/>
                  </a:lnTo>
                  <a:lnTo>
                    <a:pt x="6633502" y="321564"/>
                  </a:lnTo>
                  <a:lnTo>
                    <a:pt x="6637007" y="321564"/>
                  </a:lnTo>
                  <a:lnTo>
                    <a:pt x="6836931" y="610158"/>
                  </a:lnTo>
                  <a:lnTo>
                    <a:pt x="6904329" y="610158"/>
                  </a:lnTo>
                  <a:lnTo>
                    <a:pt x="6904329" y="187667"/>
                  </a:lnTo>
                  <a:close/>
                </a:path>
                <a:path w="7992109" h="791844">
                  <a:moveTo>
                    <a:pt x="7252475" y="546785"/>
                  </a:moveTo>
                  <a:lnTo>
                    <a:pt x="7052538" y="546785"/>
                  </a:lnTo>
                  <a:lnTo>
                    <a:pt x="7052538" y="429895"/>
                  </a:lnTo>
                  <a:lnTo>
                    <a:pt x="7236587" y="429895"/>
                  </a:lnTo>
                  <a:lnTo>
                    <a:pt x="7236587" y="366369"/>
                  </a:lnTo>
                  <a:lnTo>
                    <a:pt x="7052538" y="366369"/>
                  </a:lnTo>
                  <a:lnTo>
                    <a:pt x="7052538" y="252018"/>
                  </a:lnTo>
                  <a:lnTo>
                    <a:pt x="7251027" y="252018"/>
                  </a:lnTo>
                  <a:lnTo>
                    <a:pt x="7251027" y="187210"/>
                  </a:lnTo>
                  <a:lnTo>
                    <a:pt x="6976897" y="187210"/>
                  </a:lnTo>
                  <a:lnTo>
                    <a:pt x="6976897" y="252018"/>
                  </a:lnTo>
                  <a:lnTo>
                    <a:pt x="6976897" y="366369"/>
                  </a:lnTo>
                  <a:lnTo>
                    <a:pt x="6976897" y="429895"/>
                  </a:lnTo>
                  <a:lnTo>
                    <a:pt x="6976897" y="546785"/>
                  </a:lnTo>
                  <a:lnTo>
                    <a:pt x="6976897" y="610311"/>
                  </a:lnTo>
                  <a:lnTo>
                    <a:pt x="7252475" y="610311"/>
                  </a:lnTo>
                  <a:lnTo>
                    <a:pt x="7252475" y="546785"/>
                  </a:lnTo>
                  <a:close/>
                </a:path>
                <a:path w="7992109" h="791844">
                  <a:moveTo>
                    <a:pt x="7626363" y="491540"/>
                  </a:moveTo>
                  <a:lnTo>
                    <a:pt x="7615872" y="443661"/>
                  </a:lnTo>
                  <a:lnTo>
                    <a:pt x="7588072" y="408825"/>
                  </a:lnTo>
                  <a:lnTo>
                    <a:pt x="7548448" y="384962"/>
                  </a:lnTo>
                  <a:lnTo>
                    <a:pt x="7502487" y="370039"/>
                  </a:lnTo>
                  <a:lnTo>
                    <a:pt x="7462914" y="360133"/>
                  </a:lnTo>
                  <a:lnTo>
                    <a:pt x="7436917" y="352488"/>
                  </a:lnTo>
                  <a:lnTo>
                    <a:pt x="7413726" y="341083"/>
                  </a:lnTo>
                  <a:lnTo>
                    <a:pt x="7397153" y="324599"/>
                  </a:lnTo>
                  <a:lnTo>
                    <a:pt x="7390981" y="301752"/>
                  </a:lnTo>
                  <a:lnTo>
                    <a:pt x="7396213" y="279628"/>
                  </a:lnTo>
                  <a:lnTo>
                    <a:pt x="7411313" y="262115"/>
                  </a:lnTo>
                  <a:lnTo>
                    <a:pt x="7435418" y="250609"/>
                  </a:lnTo>
                  <a:lnTo>
                    <a:pt x="7467663" y="246468"/>
                  </a:lnTo>
                  <a:lnTo>
                    <a:pt x="7498905" y="250317"/>
                  </a:lnTo>
                  <a:lnTo>
                    <a:pt x="7523302" y="261531"/>
                  </a:lnTo>
                  <a:lnTo>
                    <a:pt x="7539825" y="279539"/>
                  </a:lnTo>
                  <a:lnTo>
                    <a:pt x="7547419" y="303822"/>
                  </a:lnTo>
                  <a:lnTo>
                    <a:pt x="7620597" y="303822"/>
                  </a:lnTo>
                  <a:lnTo>
                    <a:pt x="7612850" y="263728"/>
                  </a:lnTo>
                  <a:lnTo>
                    <a:pt x="7592327" y="230060"/>
                  </a:lnTo>
                  <a:lnTo>
                    <a:pt x="7560475" y="204254"/>
                  </a:lnTo>
                  <a:lnTo>
                    <a:pt x="7518781" y="187731"/>
                  </a:lnTo>
                  <a:lnTo>
                    <a:pt x="7468692" y="181902"/>
                  </a:lnTo>
                  <a:lnTo>
                    <a:pt x="7418540" y="187667"/>
                  </a:lnTo>
                  <a:lnTo>
                    <a:pt x="7375868" y="204177"/>
                  </a:lnTo>
                  <a:lnTo>
                    <a:pt x="7342810" y="230251"/>
                  </a:lnTo>
                  <a:lnTo>
                    <a:pt x="7321512" y="264680"/>
                  </a:lnTo>
                  <a:lnTo>
                    <a:pt x="7314108" y="306298"/>
                  </a:lnTo>
                  <a:lnTo>
                    <a:pt x="7321804" y="347116"/>
                  </a:lnTo>
                  <a:lnTo>
                    <a:pt x="7344143" y="379120"/>
                  </a:lnTo>
                  <a:lnTo>
                    <a:pt x="7379551" y="403072"/>
                  </a:lnTo>
                  <a:lnTo>
                    <a:pt x="7426439" y="419760"/>
                  </a:lnTo>
                  <a:lnTo>
                    <a:pt x="7474458" y="432130"/>
                  </a:lnTo>
                  <a:lnTo>
                    <a:pt x="7505446" y="441667"/>
                  </a:lnTo>
                  <a:lnTo>
                    <a:pt x="7529411" y="453631"/>
                  </a:lnTo>
                  <a:lnTo>
                    <a:pt x="7544917" y="469557"/>
                  </a:lnTo>
                  <a:lnTo>
                    <a:pt x="7550518" y="490931"/>
                  </a:lnTo>
                  <a:lnTo>
                    <a:pt x="7544232" y="515721"/>
                  </a:lnTo>
                  <a:lnTo>
                    <a:pt x="7526858" y="534860"/>
                  </a:lnTo>
                  <a:lnTo>
                    <a:pt x="7500137" y="547204"/>
                  </a:lnTo>
                  <a:lnTo>
                    <a:pt x="7465796" y="551573"/>
                  </a:lnTo>
                  <a:lnTo>
                    <a:pt x="7432281" y="547497"/>
                  </a:lnTo>
                  <a:lnTo>
                    <a:pt x="7404900" y="535228"/>
                  </a:lnTo>
                  <a:lnTo>
                    <a:pt x="7385863" y="514680"/>
                  </a:lnTo>
                  <a:lnTo>
                    <a:pt x="7377379" y="485762"/>
                  </a:lnTo>
                  <a:lnTo>
                    <a:pt x="7302767" y="485762"/>
                  </a:lnTo>
                  <a:lnTo>
                    <a:pt x="7311631" y="531533"/>
                  </a:lnTo>
                  <a:lnTo>
                    <a:pt x="7333539" y="567982"/>
                  </a:lnTo>
                  <a:lnTo>
                    <a:pt x="7367384" y="594639"/>
                  </a:lnTo>
                  <a:lnTo>
                    <a:pt x="7412037" y="610997"/>
                  </a:lnTo>
                  <a:lnTo>
                    <a:pt x="7466419" y="616559"/>
                  </a:lnTo>
                  <a:lnTo>
                    <a:pt x="7521918" y="610692"/>
                  </a:lnTo>
                  <a:lnTo>
                    <a:pt x="7566444" y="593940"/>
                  </a:lnTo>
                  <a:lnTo>
                    <a:pt x="7599210" y="567626"/>
                  </a:lnTo>
                  <a:lnTo>
                    <a:pt x="7619441" y="533069"/>
                  </a:lnTo>
                  <a:lnTo>
                    <a:pt x="7626363" y="491540"/>
                  </a:lnTo>
                  <a:close/>
                </a:path>
                <a:path w="7992109" h="791844">
                  <a:moveTo>
                    <a:pt x="7992021" y="491540"/>
                  </a:moveTo>
                  <a:lnTo>
                    <a:pt x="7981531" y="443661"/>
                  </a:lnTo>
                  <a:lnTo>
                    <a:pt x="7953730" y="408825"/>
                  </a:lnTo>
                  <a:lnTo>
                    <a:pt x="7914106" y="384962"/>
                  </a:lnTo>
                  <a:lnTo>
                    <a:pt x="7868145" y="370039"/>
                  </a:lnTo>
                  <a:lnTo>
                    <a:pt x="7828572" y="360133"/>
                  </a:lnTo>
                  <a:lnTo>
                    <a:pt x="7802575" y="352488"/>
                  </a:lnTo>
                  <a:lnTo>
                    <a:pt x="7779385" y="341083"/>
                  </a:lnTo>
                  <a:lnTo>
                    <a:pt x="7762799" y="324599"/>
                  </a:lnTo>
                  <a:lnTo>
                    <a:pt x="7756639" y="301752"/>
                  </a:lnTo>
                  <a:lnTo>
                    <a:pt x="7761859" y="279628"/>
                  </a:lnTo>
                  <a:lnTo>
                    <a:pt x="7776959" y="262115"/>
                  </a:lnTo>
                  <a:lnTo>
                    <a:pt x="7801064" y="250609"/>
                  </a:lnTo>
                  <a:lnTo>
                    <a:pt x="7833309" y="246468"/>
                  </a:lnTo>
                  <a:lnTo>
                    <a:pt x="7864551" y="250317"/>
                  </a:lnTo>
                  <a:lnTo>
                    <a:pt x="7888960" y="261531"/>
                  </a:lnTo>
                  <a:lnTo>
                    <a:pt x="7905483" y="279539"/>
                  </a:lnTo>
                  <a:lnTo>
                    <a:pt x="7913078" y="303822"/>
                  </a:lnTo>
                  <a:lnTo>
                    <a:pt x="7986242" y="303822"/>
                  </a:lnTo>
                  <a:lnTo>
                    <a:pt x="7978495" y="263728"/>
                  </a:lnTo>
                  <a:lnTo>
                    <a:pt x="7957972" y="230060"/>
                  </a:lnTo>
                  <a:lnTo>
                    <a:pt x="7926133" y="204254"/>
                  </a:lnTo>
                  <a:lnTo>
                    <a:pt x="7884427" y="187731"/>
                  </a:lnTo>
                  <a:lnTo>
                    <a:pt x="7834338" y="181902"/>
                  </a:lnTo>
                  <a:lnTo>
                    <a:pt x="7784185" y="187667"/>
                  </a:lnTo>
                  <a:lnTo>
                    <a:pt x="7741513" y="204177"/>
                  </a:lnTo>
                  <a:lnTo>
                    <a:pt x="7708468" y="230251"/>
                  </a:lnTo>
                  <a:lnTo>
                    <a:pt x="7687157" y="264680"/>
                  </a:lnTo>
                  <a:lnTo>
                    <a:pt x="7679753" y="306298"/>
                  </a:lnTo>
                  <a:lnTo>
                    <a:pt x="7687450" y="347116"/>
                  </a:lnTo>
                  <a:lnTo>
                    <a:pt x="7709789" y="379120"/>
                  </a:lnTo>
                  <a:lnTo>
                    <a:pt x="7745196" y="403072"/>
                  </a:lnTo>
                  <a:lnTo>
                    <a:pt x="7792085" y="419760"/>
                  </a:lnTo>
                  <a:lnTo>
                    <a:pt x="7840116" y="432130"/>
                  </a:lnTo>
                  <a:lnTo>
                    <a:pt x="7871092" y="441667"/>
                  </a:lnTo>
                  <a:lnTo>
                    <a:pt x="7895069" y="453631"/>
                  </a:lnTo>
                  <a:lnTo>
                    <a:pt x="7910576" y="469557"/>
                  </a:lnTo>
                  <a:lnTo>
                    <a:pt x="7916164" y="490931"/>
                  </a:lnTo>
                  <a:lnTo>
                    <a:pt x="7909890" y="515721"/>
                  </a:lnTo>
                  <a:lnTo>
                    <a:pt x="7892516" y="534860"/>
                  </a:lnTo>
                  <a:lnTo>
                    <a:pt x="7865796" y="547204"/>
                  </a:lnTo>
                  <a:lnTo>
                    <a:pt x="7831455" y="551573"/>
                  </a:lnTo>
                  <a:lnTo>
                    <a:pt x="7797927" y="547497"/>
                  </a:lnTo>
                  <a:lnTo>
                    <a:pt x="7770546" y="535228"/>
                  </a:lnTo>
                  <a:lnTo>
                    <a:pt x="7751521" y="514680"/>
                  </a:lnTo>
                  <a:lnTo>
                    <a:pt x="7743037" y="485762"/>
                  </a:lnTo>
                  <a:lnTo>
                    <a:pt x="7668412" y="485762"/>
                  </a:lnTo>
                  <a:lnTo>
                    <a:pt x="7677277" y="531533"/>
                  </a:lnTo>
                  <a:lnTo>
                    <a:pt x="7699184" y="567982"/>
                  </a:lnTo>
                  <a:lnTo>
                    <a:pt x="7733030" y="594639"/>
                  </a:lnTo>
                  <a:lnTo>
                    <a:pt x="7777696" y="610997"/>
                  </a:lnTo>
                  <a:lnTo>
                    <a:pt x="7832077" y="616559"/>
                  </a:lnTo>
                  <a:lnTo>
                    <a:pt x="7887563" y="610692"/>
                  </a:lnTo>
                  <a:lnTo>
                    <a:pt x="7932090" y="593940"/>
                  </a:lnTo>
                  <a:lnTo>
                    <a:pt x="7964856" y="567626"/>
                  </a:lnTo>
                  <a:lnTo>
                    <a:pt x="7985099" y="533069"/>
                  </a:lnTo>
                  <a:lnTo>
                    <a:pt x="7992021" y="491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73248" y="3422192"/>
              <a:ext cx="7291070" cy="2153285"/>
            </a:xfrm>
            <a:custGeom>
              <a:avLst/>
              <a:gdLst/>
              <a:ahLst/>
              <a:cxnLst/>
              <a:rect l="l" t="t" r="r" b="b"/>
              <a:pathLst>
                <a:path w="7291070" h="2153285">
                  <a:moveTo>
                    <a:pt x="232981" y="8039"/>
                  </a:moveTo>
                  <a:lnTo>
                    <a:pt x="187045" y="8039"/>
                  </a:lnTo>
                  <a:lnTo>
                    <a:pt x="187045" y="135242"/>
                  </a:lnTo>
                  <a:lnTo>
                    <a:pt x="145173" y="135242"/>
                  </a:lnTo>
                  <a:lnTo>
                    <a:pt x="150596" y="113157"/>
                  </a:lnTo>
                  <a:lnTo>
                    <a:pt x="154330" y="90182"/>
                  </a:lnTo>
                  <a:lnTo>
                    <a:pt x="156502" y="66382"/>
                  </a:lnTo>
                  <a:lnTo>
                    <a:pt x="157264" y="41770"/>
                  </a:lnTo>
                  <a:lnTo>
                    <a:pt x="19304" y="41770"/>
                  </a:lnTo>
                  <a:lnTo>
                    <a:pt x="19304" y="81229"/>
                  </a:lnTo>
                  <a:lnTo>
                    <a:pt x="108470" y="81229"/>
                  </a:lnTo>
                  <a:lnTo>
                    <a:pt x="98704" y="129578"/>
                  </a:lnTo>
                  <a:lnTo>
                    <a:pt x="78295" y="172110"/>
                  </a:lnTo>
                  <a:lnTo>
                    <a:pt x="45847" y="209638"/>
                  </a:lnTo>
                  <a:lnTo>
                    <a:pt x="0" y="242989"/>
                  </a:lnTo>
                  <a:lnTo>
                    <a:pt x="27724" y="277406"/>
                  </a:lnTo>
                  <a:lnTo>
                    <a:pt x="61874" y="254838"/>
                  </a:lnTo>
                  <a:lnTo>
                    <a:pt x="90004" y="230060"/>
                  </a:lnTo>
                  <a:lnTo>
                    <a:pt x="112547" y="203136"/>
                  </a:lnTo>
                  <a:lnTo>
                    <a:pt x="129946" y="174142"/>
                  </a:lnTo>
                  <a:lnTo>
                    <a:pt x="187045" y="174142"/>
                  </a:lnTo>
                  <a:lnTo>
                    <a:pt x="187045" y="334822"/>
                  </a:lnTo>
                  <a:lnTo>
                    <a:pt x="232981" y="334822"/>
                  </a:lnTo>
                  <a:lnTo>
                    <a:pt x="232981" y="174142"/>
                  </a:lnTo>
                  <a:lnTo>
                    <a:pt x="232981" y="135242"/>
                  </a:lnTo>
                  <a:lnTo>
                    <a:pt x="232981" y="8039"/>
                  </a:lnTo>
                  <a:close/>
                </a:path>
                <a:path w="7291070" h="2153285">
                  <a:moveTo>
                    <a:pt x="307479" y="0"/>
                  </a:moveTo>
                  <a:lnTo>
                    <a:pt x="261264" y="0"/>
                  </a:lnTo>
                  <a:lnTo>
                    <a:pt x="261264" y="350469"/>
                  </a:lnTo>
                  <a:lnTo>
                    <a:pt x="307479" y="350469"/>
                  </a:lnTo>
                  <a:lnTo>
                    <a:pt x="307479" y="0"/>
                  </a:lnTo>
                  <a:close/>
                </a:path>
                <a:path w="7291070" h="2153285">
                  <a:moveTo>
                    <a:pt x="541274" y="100812"/>
                  </a:moveTo>
                  <a:lnTo>
                    <a:pt x="533996" y="66636"/>
                  </a:lnTo>
                  <a:lnTo>
                    <a:pt x="527265" y="57696"/>
                  </a:lnTo>
                  <a:lnTo>
                    <a:pt x="513930" y="39966"/>
                  </a:lnTo>
                  <a:lnTo>
                    <a:pt x="492887" y="27940"/>
                  </a:lnTo>
                  <a:lnTo>
                    <a:pt x="492887" y="100812"/>
                  </a:lnTo>
                  <a:lnTo>
                    <a:pt x="489356" y="118529"/>
                  </a:lnTo>
                  <a:lnTo>
                    <a:pt x="479539" y="131889"/>
                  </a:lnTo>
                  <a:lnTo>
                    <a:pt x="464604" y="140322"/>
                  </a:lnTo>
                  <a:lnTo>
                    <a:pt x="445719" y="143268"/>
                  </a:lnTo>
                  <a:lnTo>
                    <a:pt x="426402" y="140322"/>
                  </a:lnTo>
                  <a:lnTo>
                    <a:pt x="411251" y="131889"/>
                  </a:lnTo>
                  <a:lnTo>
                    <a:pt x="401396" y="118529"/>
                  </a:lnTo>
                  <a:lnTo>
                    <a:pt x="398005" y="100812"/>
                  </a:lnTo>
                  <a:lnTo>
                    <a:pt x="401396" y="82575"/>
                  </a:lnTo>
                  <a:lnTo>
                    <a:pt x="411251" y="68999"/>
                  </a:lnTo>
                  <a:lnTo>
                    <a:pt x="426402" y="60540"/>
                  </a:lnTo>
                  <a:lnTo>
                    <a:pt x="445719" y="57696"/>
                  </a:lnTo>
                  <a:lnTo>
                    <a:pt x="464604" y="60540"/>
                  </a:lnTo>
                  <a:lnTo>
                    <a:pt x="479539" y="68999"/>
                  </a:lnTo>
                  <a:lnTo>
                    <a:pt x="489356" y="82575"/>
                  </a:lnTo>
                  <a:lnTo>
                    <a:pt x="492887" y="100812"/>
                  </a:lnTo>
                  <a:lnTo>
                    <a:pt x="492887" y="27940"/>
                  </a:lnTo>
                  <a:lnTo>
                    <a:pt x="483641" y="22644"/>
                  </a:lnTo>
                  <a:lnTo>
                    <a:pt x="445719" y="16471"/>
                  </a:lnTo>
                  <a:lnTo>
                    <a:pt x="407682" y="22644"/>
                  </a:lnTo>
                  <a:lnTo>
                    <a:pt x="377317" y="39966"/>
                  </a:lnTo>
                  <a:lnTo>
                    <a:pt x="357225" y="66636"/>
                  </a:lnTo>
                  <a:lnTo>
                    <a:pt x="350012" y="100812"/>
                  </a:lnTo>
                  <a:lnTo>
                    <a:pt x="357225" y="134327"/>
                  </a:lnTo>
                  <a:lnTo>
                    <a:pt x="377317" y="160832"/>
                  </a:lnTo>
                  <a:lnTo>
                    <a:pt x="407682" y="178282"/>
                  </a:lnTo>
                  <a:lnTo>
                    <a:pt x="445719" y="184619"/>
                  </a:lnTo>
                  <a:lnTo>
                    <a:pt x="483641" y="178282"/>
                  </a:lnTo>
                  <a:lnTo>
                    <a:pt x="513930" y="160832"/>
                  </a:lnTo>
                  <a:lnTo>
                    <a:pt x="527227" y="143268"/>
                  </a:lnTo>
                  <a:lnTo>
                    <a:pt x="533996" y="134327"/>
                  </a:lnTo>
                  <a:lnTo>
                    <a:pt x="541274" y="100812"/>
                  </a:lnTo>
                  <a:close/>
                </a:path>
                <a:path w="7291070" h="2153285">
                  <a:moveTo>
                    <a:pt x="637514" y="214147"/>
                  </a:moveTo>
                  <a:lnTo>
                    <a:pt x="589394" y="214147"/>
                  </a:lnTo>
                  <a:lnTo>
                    <a:pt x="589394" y="253047"/>
                  </a:lnTo>
                  <a:lnTo>
                    <a:pt x="589394" y="307200"/>
                  </a:lnTo>
                  <a:lnTo>
                    <a:pt x="451421" y="307200"/>
                  </a:lnTo>
                  <a:lnTo>
                    <a:pt x="451421" y="253047"/>
                  </a:lnTo>
                  <a:lnTo>
                    <a:pt x="589394" y="253047"/>
                  </a:lnTo>
                  <a:lnTo>
                    <a:pt x="589394" y="214147"/>
                  </a:lnTo>
                  <a:lnTo>
                    <a:pt x="403034" y="214147"/>
                  </a:lnTo>
                  <a:lnTo>
                    <a:pt x="403034" y="346519"/>
                  </a:lnTo>
                  <a:lnTo>
                    <a:pt x="637514" y="346519"/>
                  </a:lnTo>
                  <a:lnTo>
                    <a:pt x="637514" y="307200"/>
                  </a:lnTo>
                  <a:lnTo>
                    <a:pt x="637514" y="253047"/>
                  </a:lnTo>
                  <a:lnTo>
                    <a:pt x="637514" y="214147"/>
                  </a:lnTo>
                  <a:close/>
                </a:path>
                <a:path w="7291070" h="2153285">
                  <a:moveTo>
                    <a:pt x="637514" y="546"/>
                  </a:moveTo>
                  <a:lnTo>
                    <a:pt x="588302" y="546"/>
                  </a:lnTo>
                  <a:lnTo>
                    <a:pt x="588302" y="198361"/>
                  </a:lnTo>
                  <a:lnTo>
                    <a:pt x="637514" y="198361"/>
                  </a:lnTo>
                  <a:lnTo>
                    <a:pt x="637514" y="546"/>
                  </a:lnTo>
                  <a:close/>
                </a:path>
                <a:path w="7291070" h="2153285">
                  <a:moveTo>
                    <a:pt x="988187" y="171157"/>
                  </a:moveTo>
                  <a:lnTo>
                    <a:pt x="952157" y="153276"/>
                  </a:lnTo>
                  <a:lnTo>
                    <a:pt x="912482" y="99568"/>
                  </a:lnTo>
                  <a:lnTo>
                    <a:pt x="907719" y="68986"/>
                  </a:lnTo>
                  <a:lnTo>
                    <a:pt x="907719" y="63398"/>
                  </a:lnTo>
                  <a:lnTo>
                    <a:pt x="977455" y="63398"/>
                  </a:lnTo>
                  <a:lnTo>
                    <a:pt x="977455" y="24091"/>
                  </a:lnTo>
                  <a:lnTo>
                    <a:pt x="787704" y="24091"/>
                  </a:lnTo>
                  <a:lnTo>
                    <a:pt x="787704" y="63398"/>
                  </a:lnTo>
                  <a:lnTo>
                    <a:pt x="857834" y="63398"/>
                  </a:lnTo>
                  <a:lnTo>
                    <a:pt x="857783" y="68986"/>
                  </a:lnTo>
                  <a:lnTo>
                    <a:pt x="852754" y="102019"/>
                  </a:lnTo>
                  <a:lnTo>
                    <a:pt x="837374" y="133007"/>
                  </a:lnTo>
                  <a:lnTo>
                    <a:pt x="811199" y="159029"/>
                  </a:lnTo>
                  <a:lnTo>
                    <a:pt x="773696" y="177406"/>
                  </a:lnTo>
                  <a:lnTo>
                    <a:pt x="798842" y="217131"/>
                  </a:lnTo>
                  <a:lnTo>
                    <a:pt x="827252" y="204241"/>
                  </a:lnTo>
                  <a:lnTo>
                    <a:pt x="850747" y="186664"/>
                  </a:lnTo>
                  <a:lnTo>
                    <a:pt x="869429" y="165100"/>
                  </a:lnTo>
                  <a:lnTo>
                    <a:pt x="883386" y="140271"/>
                  </a:lnTo>
                  <a:lnTo>
                    <a:pt x="896962" y="162712"/>
                  </a:lnTo>
                  <a:lnTo>
                    <a:pt x="914882" y="182257"/>
                  </a:lnTo>
                  <a:lnTo>
                    <a:pt x="937196" y="198259"/>
                  </a:lnTo>
                  <a:lnTo>
                    <a:pt x="963993" y="210058"/>
                  </a:lnTo>
                  <a:lnTo>
                    <a:pt x="988187" y="171157"/>
                  </a:lnTo>
                  <a:close/>
                </a:path>
                <a:path w="7291070" h="2153285">
                  <a:moveTo>
                    <a:pt x="1070559" y="546"/>
                  </a:moveTo>
                  <a:lnTo>
                    <a:pt x="1021638" y="546"/>
                  </a:lnTo>
                  <a:lnTo>
                    <a:pt x="1021638" y="91160"/>
                  </a:lnTo>
                  <a:lnTo>
                    <a:pt x="964412" y="91160"/>
                  </a:lnTo>
                  <a:lnTo>
                    <a:pt x="964412" y="130746"/>
                  </a:lnTo>
                  <a:lnTo>
                    <a:pt x="1021638" y="130746"/>
                  </a:lnTo>
                  <a:lnTo>
                    <a:pt x="1021638" y="256184"/>
                  </a:lnTo>
                  <a:lnTo>
                    <a:pt x="1070559" y="256184"/>
                  </a:lnTo>
                  <a:lnTo>
                    <a:pt x="1070559" y="546"/>
                  </a:lnTo>
                  <a:close/>
                </a:path>
                <a:path w="7291070" h="2153285">
                  <a:moveTo>
                    <a:pt x="1078865" y="304749"/>
                  </a:moveTo>
                  <a:lnTo>
                    <a:pt x="887336" y="304749"/>
                  </a:lnTo>
                  <a:lnTo>
                    <a:pt x="887336" y="233870"/>
                  </a:lnTo>
                  <a:lnTo>
                    <a:pt x="838403" y="233870"/>
                  </a:lnTo>
                  <a:lnTo>
                    <a:pt x="838403" y="344347"/>
                  </a:lnTo>
                  <a:lnTo>
                    <a:pt x="1078865" y="344347"/>
                  </a:lnTo>
                  <a:lnTo>
                    <a:pt x="1078865" y="304749"/>
                  </a:lnTo>
                  <a:close/>
                </a:path>
                <a:path w="7291070" h="2153285">
                  <a:moveTo>
                    <a:pt x="1340650" y="233324"/>
                  </a:moveTo>
                  <a:lnTo>
                    <a:pt x="1301686" y="207772"/>
                  </a:lnTo>
                  <a:lnTo>
                    <a:pt x="1277962" y="176326"/>
                  </a:lnTo>
                  <a:lnTo>
                    <a:pt x="1257617" y="127127"/>
                  </a:lnTo>
                  <a:lnTo>
                    <a:pt x="1252296" y="79463"/>
                  </a:lnTo>
                  <a:lnTo>
                    <a:pt x="1252296" y="27076"/>
                  </a:lnTo>
                  <a:lnTo>
                    <a:pt x="1202550" y="27076"/>
                  </a:lnTo>
                  <a:lnTo>
                    <a:pt x="1202550" y="79463"/>
                  </a:lnTo>
                  <a:lnTo>
                    <a:pt x="1196809" y="129667"/>
                  </a:lnTo>
                  <a:lnTo>
                    <a:pt x="1179842" y="175742"/>
                  </a:lnTo>
                  <a:lnTo>
                    <a:pt x="1151470" y="213918"/>
                  </a:lnTo>
                  <a:lnTo>
                    <a:pt x="1111478" y="240398"/>
                  </a:lnTo>
                  <a:lnTo>
                    <a:pt x="1141120" y="281216"/>
                  </a:lnTo>
                  <a:lnTo>
                    <a:pt x="1170495" y="263258"/>
                  </a:lnTo>
                  <a:lnTo>
                    <a:pt x="1194701" y="239179"/>
                  </a:lnTo>
                  <a:lnTo>
                    <a:pt x="1213866" y="209892"/>
                  </a:lnTo>
                  <a:lnTo>
                    <a:pt x="1228102" y="176326"/>
                  </a:lnTo>
                  <a:lnTo>
                    <a:pt x="1242250" y="207060"/>
                  </a:lnTo>
                  <a:lnTo>
                    <a:pt x="1260881" y="233870"/>
                  </a:lnTo>
                  <a:lnTo>
                    <a:pt x="1284020" y="255981"/>
                  </a:lnTo>
                  <a:lnTo>
                    <a:pt x="1311694" y="272643"/>
                  </a:lnTo>
                  <a:lnTo>
                    <a:pt x="1340650" y="233324"/>
                  </a:lnTo>
                  <a:close/>
                </a:path>
                <a:path w="7291070" h="2153285">
                  <a:moveTo>
                    <a:pt x="1408887" y="0"/>
                  </a:moveTo>
                  <a:lnTo>
                    <a:pt x="1359281" y="0"/>
                  </a:lnTo>
                  <a:lnTo>
                    <a:pt x="1359281" y="351282"/>
                  </a:lnTo>
                  <a:lnTo>
                    <a:pt x="1408887" y="351282"/>
                  </a:lnTo>
                  <a:lnTo>
                    <a:pt x="1408887" y="0"/>
                  </a:lnTo>
                  <a:close/>
                </a:path>
                <a:path w="7291070" h="2153285">
                  <a:moveTo>
                    <a:pt x="1677352" y="39192"/>
                  </a:moveTo>
                  <a:lnTo>
                    <a:pt x="1596072" y="39192"/>
                  </a:lnTo>
                  <a:lnTo>
                    <a:pt x="1596072" y="1778"/>
                  </a:lnTo>
                  <a:lnTo>
                    <a:pt x="1546999" y="1778"/>
                  </a:lnTo>
                  <a:lnTo>
                    <a:pt x="1546999" y="39192"/>
                  </a:lnTo>
                  <a:lnTo>
                    <a:pt x="1464894" y="39192"/>
                  </a:lnTo>
                  <a:lnTo>
                    <a:pt x="1464894" y="77685"/>
                  </a:lnTo>
                  <a:lnTo>
                    <a:pt x="1677352" y="77685"/>
                  </a:lnTo>
                  <a:lnTo>
                    <a:pt x="1677352" y="39192"/>
                  </a:lnTo>
                  <a:close/>
                </a:path>
                <a:path w="7291070" h="2153285">
                  <a:moveTo>
                    <a:pt x="1685645" y="277672"/>
                  </a:moveTo>
                  <a:lnTo>
                    <a:pt x="1683067" y="248831"/>
                  </a:lnTo>
                  <a:lnTo>
                    <a:pt x="1682953" y="247548"/>
                  </a:lnTo>
                  <a:lnTo>
                    <a:pt x="1682381" y="241223"/>
                  </a:lnTo>
                  <a:lnTo>
                    <a:pt x="1661198" y="243801"/>
                  </a:lnTo>
                  <a:lnTo>
                    <a:pt x="1639595" y="245897"/>
                  </a:lnTo>
                  <a:lnTo>
                    <a:pt x="1617726" y="247548"/>
                  </a:lnTo>
                  <a:lnTo>
                    <a:pt x="1595793" y="248831"/>
                  </a:lnTo>
                  <a:lnTo>
                    <a:pt x="1595793" y="220814"/>
                  </a:lnTo>
                  <a:lnTo>
                    <a:pt x="1621777" y="212471"/>
                  </a:lnTo>
                  <a:lnTo>
                    <a:pt x="1641716" y="198602"/>
                  </a:lnTo>
                  <a:lnTo>
                    <a:pt x="1650568" y="185712"/>
                  </a:lnTo>
                  <a:lnTo>
                    <a:pt x="1654492" y="179984"/>
                  </a:lnTo>
                  <a:lnTo>
                    <a:pt x="1659001" y="157416"/>
                  </a:lnTo>
                  <a:lnTo>
                    <a:pt x="1652536" y="130517"/>
                  </a:lnTo>
                  <a:lnTo>
                    <a:pt x="1651088" y="128841"/>
                  </a:lnTo>
                  <a:lnTo>
                    <a:pt x="1634426" y="109677"/>
                  </a:lnTo>
                  <a:lnTo>
                    <a:pt x="1612112" y="98894"/>
                  </a:lnTo>
                  <a:lnTo>
                    <a:pt x="1612112" y="157416"/>
                  </a:lnTo>
                  <a:lnTo>
                    <a:pt x="1609128" y="169583"/>
                  </a:lnTo>
                  <a:lnTo>
                    <a:pt x="1600733" y="178447"/>
                  </a:lnTo>
                  <a:lnTo>
                    <a:pt x="1587741" y="183870"/>
                  </a:lnTo>
                  <a:lnTo>
                    <a:pt x="1570926" y="185712"/>
                  </a:lnTo>
                  <a:lnTo>
                    <a:pt x="1554556" y="183870"/>
                  </a:lnTo>
                  <a:lnTo>
                    <a:pt x="1541754" y="178447"/>
                  </a:lnTo>
                  <a:lnTo>
                    <a:pt x="1533448" y="169583"/>
                  </a:lnTo>
                  <a:lnTo>
                    <a:pt x="1530540" y="157416"/>
                  </a:lnTo>
                  <a:lnTo>
                    <a:pt x="1533448" y="145262"/>
                  </a:lnTo>
                  <a:lnTo>
                    <a:pt x="1541754" y="136296"/>
                  </a:lnTo>
                  <a:lnTo>
                    <a:pt x="1554556" y="130746"/>
                  </a:lnTo>
                  <a:lnTo>
                    <a:pt x="1570926" y="128841"/>
                  </a:lnTo>
                  <a:lnTo>
                    <a:pt x="1587741" y="130746"/>
                  </a:lnTo>
                  <a:lnTo>
                    <a:pt x="1600733" y="136296"/>
                  </a:lnTo>
                  <a:lnTo>
                    <a:pt x="1609128" y="145262"/>
                  </a:lnTo>
                  <a:lnTo>
                    <a:pt x="1612112" y="157416"/>
                  </a:lnTo>
                  <a:lnTo>
                    <a:pt x="1612112" y="98894"/>
                  </a:lnTo>
                  <a:lnTo>
                    <a:pt x="1606588" y="96215"/>
                  </a:lnTo>
                  <a:lnTo>
                    <a:pt x="1570926" y="91427"/>
                  </a:lnTo>
                  <a:lnTo>
                    <a:pt x="1535569" y="96215"/>
                  </a:lnTo>
                  <a:lnTo>
                    <a:pt x="1508048" y="109677"/>
                  </a:lnTo>
                  <a:lnTo>
                    <a:pt x="1490205" y="130517"/>
                  </a:lnTo>
                  <a:lnTo>
                    <a:pt x="1490154" y="130746"/>
                  </a:lnTo>
                  <a:lnTo>
                    <a:pt x="1483918" y="157416"/>
                  </a:lnTo>
                  <a:lnTo>
                    <a:pt x="1488325" y="180136"/>
                  </a:lnTo>
                  <a:lnTo>
                    <a:pt x="1501038" y="198818"/>
                  </a:lnTo>
                  <a:lnTo>
                    <a:pt x="1520952" y="212686"/>
                  </a:lnTo>
                  <a:lnTo>
                    <a:pt x="1546999" y="220941"/>
                  </a:lnTo>
                  <a:lnTo>
                    <a:pt x="1546999" y="250609"/>
                  </a:lnTo>
                  <a:lnTo>
                    <a:pt x="1478635" y="251447"/>
                  </a:lnTo>
                  <a:lnTo>
                    <a:pt x="1457947" y="251447"/>
                  </a:lnTo>
                  <a:lnTo>
                    <a:pt x="1464348" y="291553"/>
                  </a:lnTo>
                  <a:lnTo>
                    <a:pt x="1514500" y="291236"/>
                  </a:lnTo>
                  <a:lnTo>
                    <a:pt x="1569745" y="289560"/>
                  </a:lnTo>
                  <a:lnTo>
                    <a:pt x="1627606" y="285419"/>
                  </a:lnTo>
                  <a:lnTo>
                    <a:pt x="1685645" y="277672"/>
                  </a:lnTo>
                  <a:close/>
                </a:path>
                <a:path w="7291070" h="2153285">
                  <a:moveTo>
                    <a:pt x="1750339" y="0"/>
                  </a:moveTo>
                  <a:lnTo>
                    <a:pt x="1701546" y="0"/>
                  </a:lnTo>
                  <a:lnTo>
                    <a:pt x="1701546" y="350469"/>
                  </a:lnTo>
                  <a:lnTo>
                    <a:pt x="1750339" y="350469"/>
                  </a:lnTo>
                  <a:lnTo>
                    <a:pt x="1750339" y="0"/>
                  </a:lnTo>
                  <a:close/>
                </a:path>
                <a:path w="7291070" h="2153285">
                  <a:moveTo>
                    <a:pt x="5383911" y="1892084"/>
                  </a:moveTo>
                  <a:lnTo>
                    <a:pt x="5332920" y="1892084"/>
                  </a:lnTo>
                  <a:lnTo>
                    <a:pt x="5268455" y="1933067"/>
                  </a:lnTo>
                  <a:lnTo>
                    <a:pt x="5268455" y="1981174"/>
                  </a:lnTo>
                  <a:lnTo>
                    <a:pt x="5328209" y="1943633"/>
                  </a:lnTo>
                  <a:lnTo>
                    <a:pt x="5329745" y="1943633"/>
                  </a:lnTo>
                  <a:lnTo>
                    <a:pt x="5329745" y="2152739"/>
                  </a:lnTo>
                  <a:lnTo>
                    <a:pt x="5383911" y="2152739"/>
                  </a:lnTo>
                  <a:lnTo>
                    <a:pt x="5383911" y="1892084"/>
                  </a:lnTo>
                  <a:close/>
                </a:path>
                <a:path w="7291070" h="2153285">
                  <a:moveTo>
                    <a:pt x="7290714" y="2108314"/>
                  </a:moveTo>
                  <a:lnTo>
                    <a:pt x="7179323" y="2108314"/>
                  </a:lnTo>
                  <a:lnTo>
                    <a:pt x="7179323" y="2106536"/>
                  </a:lnTo>
                  <a:lnTo>
                    <a:pt x="7218997" y="2068233"/>
                  </a:lnTo>
                  <a:lnTo>
                    <a:pt x="7252259" y="2035835"/>
                  </a:lnTo>
                  <a:lnTo>
                    <a:pt x="7273150" y="2009762"/>
                  </a:lnTo>
                  <a:lnTo>
                    <a:pt x="7283996" y="1987245"/>
                  </a:lnTo>
                  <a:lnTo>
                    <a:pt x="7287146" y="1965528"/>
                  </a:lnTo>
                  <a:lnTo>
                    <a:pt x="7280427" y="1934425"/>
                  </a:lnTo>
                  <a:lnTo>
                    <a:pt x="7261542" y="1910080"/>
                  </a:lnTo>
                  <a:lnTo>
                    <a:pt x="7232205" y="1894205"/>
                  </a:lnTo>
                  <a:lnTo>
                    <a:pt x="7194067" y="1888528"/>
                  </a:lnTo>
                  <a:lnTo>
                    <a:pt x="7156564" y="1894408"/>
                  </a:lnTo>
                  <a:lnTo>
                    <a:pt x="7127367" y="1911197"/>
                  </a:lnTo>
                  <a:lnTo>
                    <a:pt x="7108444" y="1937550"/>
                  </a:lnTo>
                  <a:lnTo>
                    <a:pt x="7101751" y="1972144"/>
                  </a:lnTo>
                  <a:lnTo>
                    <a:pt x="7153122" y="1972144"/>
                  </a:lnTo>
                  <a:lnTo>
                    <a:pt x="7155967" y="1955241"/>
                  </a:lnTo>
                  <a:lnTo>
                    <a:pt x="7164159" y="1942503"/>
                  </a:lnTo>
                  <a:lnTo>
                    <a:pt x="7176986" y="1934464"/>
                  </a:lnTo>
                  <a:lnTo>
                    <a:pt x="7193686" y="1931670"/>
                  </a:lnTo>
                  <a:lnTo>
                    <a:pt x="7210107" y="1934260"/>
                  </a:lnTo>
                  <a:lnTo>
                    <a:pt x="7223176" y="1941677"/>
                  </a:lnTo>
                  <a:lnTo>
                    <a:pt x="7231837" y="1953412"/>
                  </a:lnTo>
                  <a:lnTo>
                    <a:pt x="7235012" y="1968957"/>
                  </a:lnTo>
                  <a:lnTo>
                    <a:pt x="7232523" y="1983638"/>
                  </a:lnTo>
                  <a:lnTo>
                    <a:pt x="7225335" y="1997329"/>
                  </a:lnTo>
                  <a:lnTo>
                    <a:pt x="7213651" y="2011464"/>
                  </a:lnTo>
                  <a:lnTo>
                    <a:pt x="7197636" y="2027504"/>
                  </a:lnTo>
                  <a:lnTo>
                    <a:pt x="7104050" y="2113661"/>
                  </a:lnTo>
                  <a:lnTo>
                    <a:pt x="7104177" y="2152739"/>
                  </a:lnTo>
                  <a:lnTo>
                    <a:pt x="7290714" y="2152739"/>
                  </a:lnTo>
                  <a:lnTo>
                    <a:pt x="7290714" y="2108314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2861" y="3503412"/>
              <a:ext cx="64569" cy="20121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84801" y="3454716"/>
              <a:ext cx="1475105" cy="286385"/>
            </a:xfrm>
            <a:custGeom>
              <a:avLst/>
              <a:gdLst/>
              <a:ahLst/>
              <a:cxnLst/>
              <a:rect l="l" t="t" r="r" b="b"/>
              <a:pathLst>
                <a:path w="1475104" h="286385">
                  <a:moveTo>
                    <a:pt x="230124" y="3810"/>
                  </a:moveTo>
                  <a:lnTo>
                    <a:pt x="172224" y="3810"/>
                  </a:lnTo>
                  <a:lnTo>
                    <a:pt x="172224" y="179857"/>
                  </a:lnTo>
                  <a:lnTo>
                    <a:pt x="168160" y="202184"/>
                  </a:lnTo>
                  <a:lnTo>
                    <a:pt x="156603" y="219748"/>
                  </a:lnTo>
                  <a:lnTo>
                    <a:pt x="138557" y="231241"/>
                  </a:lnTo>
                  <a:lnTo>
                    <a:pt x="114998" y="235356"/>
                  </a:lnTo>
                  <a:lnTo>
                    <a:pt x="91490" y="231241"/>
                  </a:lnTo>
                  <a:lnTo>
                    <a:pt x="73431" y="219748"/>
                  </a:lnTo>
                  <a:lnTo>
                    <a:pt x="61861" y="202184"/>
                  </a:lnTo>
                  <a:lnTo>
                    <a:pt x="57772" y="179857"/>
                  </a:lnTo>
                  <a:lnTo>
                    <a:pt x="57772" y="3810"/>
                  </a:lnTo>
                  <a:lnTo>
                    <a:pt x="0" y="3810"/>
                  </a:lnTo>
                  <a:lnTo>
                    <a:pt x="0" y="184746"/>
                  </a:lnTo>
                  <a:lnTo>
                    <a:pt x="8216" y="226339"/>
                  </a:lnTo>
                  <a:lnTo>
                    <a:pt x="31508" y="258419"/>
                  </a:lnTo>
                  <a:lnTo>
                    <a:pt x="67779" y="279069"/>
                  </a:lnTo>
                  <a:lnTo>
                    <a:pt x="114998" y="286372"/>
                  </a:lnTo>
                  <a:lnTo>
                    <a:pt x="162064" y="279069"/>
                  </a:lnTo>
                  <a:lnTo>
                    <a:pt x="198399" y="258419"/>
                  </a:lnTo>
                  <a:lnTo>
                    <a:pt x="221830" y="226339"/>
                  </a:lnTo>
                  <a:lnTo>
                    <a:pt x="230124" y="184746"/>
                  </a:lnTo>
                  <a:lnTo>
                    <a:pt x="230124" y="3810"/>
                  </a:lnTo>
                  <a:close/>
                </a:path>
                <a:path w="1475104" h="286385">
                  <a:moveTo>
                    <a:pt x="509320" y="3810"/>
                  </a:moveTo>
                  <a:lnTo>
                    <a:pt x="451827" y="3810"/>
                  </a:lnTo>
                  <a:lnTo>
                    <a:pt x="451827" y="180670"/>
                  </a:lnTo>
                  <a:lnTo>
                    <a:pt x="449389" y="180670"/>
                  </a:lnTo>
                  <a:lnTo>
                    <a:pt x="328002" y="3810"/>
                  </a:lnTo>
                  <a:lnTo>
                    <a:pt x="277164" y="3810"/>
                  </a:lnTo>
                  <a:lnTo>
                    <a:pt x="277164" y="282435"/>
                  </a:lnTo>
                  <a:lnTo>
                    <a:pt x="334937" y="282435"/>
                  </a:lnTo>
                  <a:lnTo>
                    <a:pt x="334937" y="105435"/>
                  </a:lnTo>
                  <a:lnTo>
                    <a:pt x="336969" y="105435"/>
                  </a:lnTo>
                  <a:lnTo>
                    <a:pt x="459308" y="282435"/>
                  </a:lnTo>
                  <a:lnTo>
                    <a:pt x="509320" y="282435"/>
                  </a:lnTo>
                  <a:lnTo>
                    <a:pt x="509320" y="3810"/>
                  </a:lnTo>
                  <a:close/>
                </a:path>
                <a:path w="1475104" h="286385">
                  <a:moveTo>
                    <a:pt x="614133" y="3810"/>
                  </a:moveTo>
                  <a:lnTo>
                    <a:pt x="556361" y="3810"/>
                  </a:lnTo>
                  <a:lnTo>
                    <a:pt x="556361" y="282435"/>
                  </a:lnTo>
                  <a:lnTo>
                    <a:pt x="614133" y="282435"/>
                  </a:lnTo>
                  <a:lnTo>
                    <a:pt x="614133" y="3810"/>
                  </a:lnTo>
                  <a:close/>
                </a:path>
                <a:path w="1475104" h="286385">
                  <a:moveTo>
                    <a:pt x="905700" y="100939"/>
                  </a:moveTo>
                  <a:lnTo>
                    <a:pt x="892568" y="58140"/>
                  </a:lnTo>
                  <a:lnTo>
                    <a:pt x="866584" y="26441"/>
                  </a:lnTo>
                  <a:lnTo>
                    <a:pt x="830033" y="6756"/>
                  </a:lnTo>
                  <a:lnTo>
                    <a:pt x="785266" y="0"/>
                  </a:lnTo>
                  <a:lnTo>
                    <a:pt x="743559" y="6159"/>
                  </a:lnTo>
                  <a:lnTo>
                    <a:pt x="707936" y="24206"/>
                  </a:lnTo>
                  <a:lnTo>
                    <a:pt x="680224" y="53479"/>
                  </a:lnTo>
                  <a:lnTo>
                    <a:pt x="662254" y="93332"/>
                  </a:lnTo>
                  <a:lnTo>
                    <a:pt x="655853" y="143116"/>
                  </a:lnTo>
                  <a:lnTo>
                    <a:pt x="662165" y="192849"/>
                  </a:lnTo>
                  <a:lnTo>
                    <a:pt x="679958" y="232702"/>
                  </a:lnTo>
                  <a:lnTo>
                    <a:pt x="707529" y="262001"/>
                  </a:lnTo>
                  <a:lnTo>
                    <a:pt x="743204" y="280073"/>
                  </a:lnTo>
                  <a:lnTo>
                    <a:pt x="785266" y="286245"/>
                  </a:lnTo>
                  <a:lnTo>
                    <a:pt x="832980" y="278104"/>
                  </a:lnTo>
                  <a:lnTo>
                    <a:pt x="869543" y="256349"/>
                  </a:lnTo>
                  <a:lnTo>
                    <a:pt x="894067" y="224942"/>
                  </a:lnTo>
                  <a:lnTo>
                    <a:pt x="905700" y="187883"/>
                  </a:lnTo>
                  <a:lnTo>
                    <a:pt x="847242" y="187604"/>
                  </a:lnTo>
                  <a:lnTo>
                    <a:pt x="839736" y="207632"/>
                  </a:lnTo>
                  <a:lnTo>
                    <a:pt x="826414" y="222504"/>
                  </a:lnTo>
                  <a:lnTo>
                    <a:pt x="808253" y="231762"/>
                  </a:lnTo>
                  <a:lnTo>
                    <a:pt x="786218" y="234950"/>
                  </a:lnTo>
                  <a:lnTo>
                    <a:pt x="756996" y="229057"/>
                  </a:lnTo>
                  <a:lnTo>
                    <a:pt x="734326" y="211582"/>
                  </a:lnTo>
                  <a:lnTo>
                    <a:pt x="719658" y="182841"/>
                  </a:lnTo>
                  <a:lnTo>
                    <a:pt x="714451" y="143116"/>
                  </a:lnTo>
                  <a:lnTo>
                    <a:pt x="719607" y="104038"/>
                  </a:lnTo>
                  <a:lnTo>
                    <a:pt x="734199" y="75209"/>
                  </a:lnTo>
                  <a:lnTo>
                    <a:pt x="756932" y="57391"/>
                  </a:lnTo>
                  <a:lnTo>
                    <a:pt x="786485" y="51282"/>
                  </a:lnTo>
                  <a:lnTo>
                    <a:pt x="808951" y="54698"/>
                  </a:lnTo>
                  <a:lnTo>
                    <a:pt x="827214" y="64528"/>
                  </a:lnTo>
                  <a:lnTo>
                    <a:pt x="840295" y="80162"/>
                  </a:lnTo>
                  <a:lnTo>
                    <a:pt x="847242" y="100939"/>
                  </a:lnTo>
                  <a:lnTo>
                    <a:pt x="905700" y="100939"/>
                  </a:lnTo>
                  <a:close/>
                </a:path>
                <a:path w="1475104" h="286385">
                  <a:moveTo>
                    <a:pt x="1200797" y="143116"/>
                  </a:moveTo>
                  <a:lnTo>
                    <a:pt x="1194346" y="93332"/>
                  </a:lnTo>
                  <a:lnTo>
                    <a:pt x="1176261" y="53479"/>
                  </a:lnTo>
                  <a:lnTo>
                    <a:pt x="1174165" y="51282"/>
                  </a:lnTo>
                  <a:lnTo>
                    <a:pt x="1148384" y="24206"/>
                  </a:lnTo>
                  <a:lnTo>
                    <a:pt x="1142212" y="21107"/>
                  </a:lnTo>
                  <a:lnTo>
                    <a:pt x="1142212" y="143116"/>
                  </a:lnTo>
                  <a:lnTo>
                    <a:pt x="1137094" y="182549"/>
                  </a:lnTo>
                  <a:lnTo>
                    <a:pt x="1122616" y="211328"/>
                  </a:lnTo>
                  <a:lnTo>
                    <a:pt x="1100061" y="228968"/>
                  </a:lnTo>
                  <a:lnTo>
                    <a:pt x="1070711" y="234950"/>
                  </a:lnTo>
                  <a:lnTo>
                    <a:pt x="1041438" y="228968"/>
                  </a:lnTo>
                  <a:lnTo>
                    <a:pt x="1018921" y="211328"/>
                  </a:lnTo>
                  <a:lnTo>
                    <a:pt x="1004455" y="182549"/>
                  </a:lnTo>
                  <a:lnTo>
                    <a:pt x="999350" y="143116"/>
                  </a:lnTo>
                  <a:lnTo>
                    <a:pt x="1004455" y="103682"/>
                  </a:lnTo>
                  <a:lnTo>
                    <a:pt x="1018921" y="74904"/>
                  </a:lnTo>
                  <a:lnTo>
                    <a:pt x="1041438" y="57277"/>
                  </a:lnTo>
                  <a:lnTo>
                    <a:pt x="1070711" y="51282"/>
                  </a:lnTo>
                  <a:lnTo>
                    <a:pt x="1100061" y="57277"/>
                  </a:lnTo>
                  <a:lnTo>
                    <a:pt x="1122616" y="74904"/>
                  </a:lnTo>
                  <a:lnTo>
                    <a:pt x="1137094" y="103682"/>
                  </a:lnTo>
                  <a:lnTo>
                    <a:pt x="1142212" y="143116"/>
                  </a:lnTo>
                  <a:lnTo>
                    <a:pt x="1142212" y="21107"/>
                  </a:lnTo>
                  <a:lnTo>
                    <a:pt x="1112583" y="6159"/>
                  </a:lnTo>
                  <a:lnTo>
                    <a:pt x="1070711" y="0"/>
                  </a:lnTo>
                  <a:lnTo>
                    <a:pt x="1028750" y="6159"/>
                  </a:lnTo>
                  <a:lnTo>
                    <a:pt x="992962" y="24206"/>
                  </a:lnTo>
                  <a:lnTo>
                    <a:pt x="965161" y="53479"/>
                  </a:lnTo>
                  <a:lnTo>
                    <a:pt x="947166" y="93332"/>
                  </a:lnTo>
                  <a:lnTo>
                    <a:pt x="940765" y="143116"/>
                  </a:lnTo>
                  <a:lnTo>
                    <a:pt x="947166" y="192798"/>
                  </a:lnTo>
                  <a:lnTo>
                    <a:pt x="965161" y="232638"/>
                  </a:lnTo>
                  <a:lnTo>
                    <a:pt x="992962" y="261950"/>
                  </a:lnTo>
                  <a:lnTo>
                    <a:pt x="1028750" y="280060"/>
                  </a:lnTo>
                  <a:lnTo>
                    <a:pt x="1070711" y="286245"/>
                  </a:lnTo>
                  <a:lnTo>
                    <a:pt x="1112634" y="280060"/>
                  </a:lnTo>
                  <a:lnTo>
                    <a:pt x="1148461" y="261950"/>
                  </a:lnTo>
                  <a:lnTo>
                    <a:pt x="1174165" y="234950"/>
                  </a:lnTo>
                  <a:lnTo>
                    <a:pt x="1176312" y="232638"/>
                  </a:lnTo>
                  <a:lnTo>
                    <a:pt x="1194358" y="192798"/>
                  </a:lnTo>
                  <a:lnTo>
                    <a:pt x="1200797" y="143116"/>
                  </a:lnTo>
                  <a:close/>
                </a:path>
                <a:path w="1475104" h="286385">
                  <a:moveTo>
                    <a:pt x="1474698" y="3810"/>
                  </a:moveTo>
                  <a:lnTo>
                    <a:pt x="1417193" y="3810"/>
                  </a:lnTo>
                  <a:lnTo>
                    <a:pt x="1417193" y="180670"/>
                  </a:lnTo>
                  <a:lnTo>
                    <a:pt x="1414741" y="180670"/>
                  </a:lnTo>
                  <a:lnTo>
                    <a:pt x="1293368" y="3810"/>
                  </a:lnTo>
                  <a:lnTo>
                    <a:pt x="1242517" y="3810"/>
                  </a:lnTo>
                  <a:lnTo>
                    <a:pt x="1242517" y="282435"/>
                  </a:lnTo>
                  <a:lnTo>
                    <a:pt x="1300302" y="282435"/>
                  </a:lnTo>
                  <a:lnTo>
                    <a:pt x="1300302" y="105435"/>
                  </a:lnTo>
                  <a:lnTo>
                    <a:pt x="1302334" y="105435"/>
                  </a:lnTo>
                  <a:lnTo>
                    <a:pt x="1424673" y="282435"/>
                  </a:lnTo>
                  <a:lnTo>
                    <a:pt x="1474698" y="282435"/>
                  </a:lnTo>
                  <a:lnTo>
                    <a:pt x="1474698" y="3810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02" y="4460692"/>
              <a:ext cx="169005" cy="2253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7938" y="4460692"/>
              <a:ext cx="172182" cy="2214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631850" y="4460692"/>
              <a:ext cx="27305" cy="221615"/>
            </a:xfrm>
            <a:custGeom>
              <a:avLst/>
              <a:gdLst/>
              <a:ahLst/>
              <a:cxnLst/>
              <a:rect l="l" t="t" r="r" b="b"/>
              <a:pathLst>
                <a:path w="27305" h="221614">
                  <a:moveTo>
                    <a:pt x="26901" y="221488"/>
                  </a:moveTo>
                  <a:lnTo>
                    <a:pt x="0" y="221488"/>
                  </a:lnTo>
                  <a:lnTo>
                    <a:pt x="0" y="0"/>
                  </a:lnTo>
                  <a:lnTo>
                    <a:pt x="26901" y="0"/>
                  </a:lnTo>
                  <a:lnTo>
                    <a:pt x="26901" y="2214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0476" y="4460692"/>
              <a:ext cx="170700" cy="2214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4435" y="4460239"/>
              <a:ext cx="336536" cy="2220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06154" y="4434572"/>
              <a:ext cx="4942840" cy="1118870"/>
            </a:xfrm>
            <a:custGeom>
              <a:avLst/>
              <a:gdLst/>
              <a:ahLst/>
              <a:cxnLst/>
              <a:rect l="l" t="t" r="r" b="b"/>
              <a:pathLst>
                <a:path w="4942840" h="1118870">
                  <a:moveTo>
                    <a:pt x="168795" y="879906"/>
                  </a:moveTo>
                  <a:lnTo>
                    <a:pt x="99326" y="879906"/>
                  </a:lnTo>
                  <a:lnTo>
                    <a:pt x="99326" y="846607"/>
                  </a:lnTo>
                  <a:lnTo>
                    <a:pt x="75819" y="846607"/>
                  </a:lnTo>
                  <a:lnTo>
                    <a:pt x="75819" y="879906"/>
                  </a:lnTo>
                  <a:lnTo>
                    <a:pt x="5715" y="879906"/>
                  </a:lnTo>
                  <a:lnTo>
                    <a:pt x="5715" y="899375"/>
                  </a:lnTo>
                  <a:lnTo>
                    <a:pt x="168795" y="899375"/>
                  </a:lnTo>
                  <a:lnTo>
                    <a:pt x="168795" y="879906"/>
                  </a:lnTo>
                  <a:close/>
                </a:path>
                <a:path w="4942840" h="1118870">
                  <a:moveTo>
                    <a:pt x="177685" y="1055560"/>
                  </a:moveTo>
                  <a:lnTo>
                    <a:pt x="176453" y="1043660"/>
                  </a:lnTo>
                  <a:lnTo>
                    <a:pt x="176339" y="1042593"/>
                  </a:lnTo>
                  <a:lnTo>
                    <a:pt x="175780" y="1037170"/>
                  </a:lnTo>
                  <a:lnTo>
                    <a:pt x="157099" y="1039380"/>
                  </a:lnTo>
                  <a:lnTo>
                    <a:pt x="138036" y="1041184"/>
                  </a:lnTo>
                  <a:lnTo>
                    <a:pt x="118719" y="1042593"/>
                  </a:lnTo>
                  <a:lnTo>
                    <a:pt x="99326" y="1043660"/>
                  </a:lnTo>
                  <a:lnTo>
                    <a:pt x="99326" y="1014780"/>
                  </a:lnTo>
                  <a:lnTo>
                    <a:pt x="120853" y="1009319"/>
                  </a:lnTo>
                  <a:lnTo>
                    <a:pt x="137350" y="998893"/>
                  </a:lnTo>
                  <a:lnTo>
                    <a:pt x="139065" y="996505"/>
                  </a:lnTo>
                  <a:lnTo>
                    <a:pt x="147916" y="984097"/>
                  </a:lnTo>
                  <a:lnTo>
                    <a:pt x="151638" y="965568"/>
                  </a:lnTo>
                  <a:lnTo>
                    <a:pt x="146964" y="944702"/>
                  </a:lnTo>
                  <a:lnTo>
                    <a:pt x="137947" y="933780"/>
                  </a:lnTo>
                  <a:lnTo>
                    <a:pt x="133794" y="928738"/>
                  </a:lnTo>
                  <a:lnTo>
                    <a:pt x="129184" y="926439"/>
                  </a:lnTo>
                  <a:lnTo>
                    <a:pt x="129184" y="965568"/>
                  </a:lnTo>
                  <a:lnTo>
                    <a:pt x="126111" y="978369"/>
                  </a:lnTo>
                  <a:lnTo>
                    <a:pt x="117487" y="988174"/>
                  </a:lnTo>
                  <a:lnTo>
                    <a:pt x="104165" y="994410"/>
                  </a:lnTo>
                  <a:lnTo>
                    <a:pt x="87045" y="996505"/>
                  </a:lnTo>
                  <a:lnTo>
                    <a:pt x="70129" y="994410"/>
                  </a:lnTo>
                  <a:lnTo>
                    <a:pt x="56883" y="988174"/>
                  </a:lnTo>
                  <a:lnTo>
                    <a:pt x="48298" y="978369"/>
                  </a:lnTo>
                  <a:lnTo>
                    <a:pt x="45326" y="965568"/>
                  </a:lnTo>
                  <a:lnTo>
                    <a:pt x="48298" y="952576"/>
                  </a:lnTo>
                  <a:lnTo>
                    <a:pt x="56883" y="942530"/>
                  </a:lnTo>
                  <a:lnTo>
                    <a:pt x="70129" y="936066"/>
                  </a:lnTo>
                  <a:lnTo>
                    <a:pt x="87045" y="933780"/>
                  </a:lnTo>
                  <a:lnTo>
                    <a:pt x="104165" y="936066"/>
                  </a:lnTo>
                  <a:lnTo>
                    <a:pt x="117487" y="942530"/>
                  </a:lnTo>
                  <a:lnTo>
                    <a:pt x="126111" y="952576"/>
                  </a:lnTo>
                  <a:lnTo>
                    <a:pt x="129184" y="965568"/>
                  </a:lnTo>
                  <a:lnTo>
                    <a:pt x="129184" y="926439"/>
                  </a:lnTo>
                  <a:lnTo>
                    <a:pt x="113398" y="918540"/>
                  </a:lnTo>
                  <a:lnTo>
                    <a:pt x="87045" y="914958"/>
                  </a:lnTo>
                  <a:lnTo>
                    <a:pt x="60883" y="918540"/>
                  </a:lnTo>
                  <a:lnTo>
                    <a:pt x="40716" y="928738"/>
                  </a:lnTo>
                  <a:lnTo>
                    <a:pt x="27774" y="944702"/>
                  </a:lnTo>
                  <a:lnTo>
                    <a:pt x="23291" y="965568"/>
                  </a:lnTo>
                  <a:lnTo>
                    <a:pt x="26911" y="984288"/>
                  </a:lnTo>
                  <a:lnTo>
                    <a:pt x="37490" y="999159"/>
                  </a:lnTo>
                  <a:lnTo>
                    <a:pt x="54089" y="1009599"/>
                  </a:lnTo>
                  <a:lnTo>
                    <a:pt x="75819" y="1014984"/>
                  </a:lnTo>
                  <a:lnTo>
                    <a:pt x="75819" y="1044511"/>
                  </a:lnTo>
                  <a:lnTo>
                    <a:pt x="36322" y="1045413"/>
                  </a:lnTo>
                  <a:lnTo>
                    <a:pt x="0" y="1045819"/>
                  </a:lnTo>
                  <a:lnTo>
                    <a:pt x="3594" y="1066152"/>
                  </a:lnTo>
                  <a:lnTo>
                    <a:pt x="43243" y="1065860"/>
                  </a:lnTo>
                  <a:lnTo>
                    <a:pt x="86829" y="1064501"/>
                  </a:lnTo>
                  <a:lnTo>
                    <a:pt x="132321" y="1061313"/>
                  </a:lnTo>
                  <a:lnTo>
                    <a:pt x="177685" y="1055560"/>
                  </a:lnTo>
                  <a:close/>
                </a:path>
                <a:path w="4942840" h="1118870">
                  <a:moveTo>
                    <a:pt x="216865" y="846391"/>
                  </a:moveTo>
                  <a:lnTo>
                    <a:pt x="193357" y="846391"/>
                  </a:lnTo>
                  <a:lnTo>
                    <a:pt x="193357" y="1118273"/>
                  </a:lnTo>
                  <a:lnTo>
                    <a:pt x="216865" y="1118273"/>
                  </a:lnTo>
                  <a:lnTo>
                    <a:pt x="216865" y="846391"/>
                  </a:lnTo>
                  <a:close/>
                </a:path>
                <a:path w="4942840" h="1118870">
                  <a:moveTo>
                    <a:pt x="409397" y="905002"/>
                  </a:moveTo>
                  <a:lnTo>
                    <a:pt x="404482" y="885558"/>
                  </a:lnTo>
                  <a:lnTo>
                    <a:pt x="395681" y="875804"/>
                  </a:lnTo>
                  <a:lnTo>
                    <a:pt x="390994" y="870610"/>
                  </a:lnTo>
                  <a:lnTo>
                    <a:pt x="386943" y="868743"/>
                  </a:lnTo>
                  <a:lnTo>
                    <a:pt x="386943" y="905002"/>
                  </a:lnTo>
                  <a:lnTo>
                    <a:pt x="383616" y="917054"/>
                  </a:lnTo>
                  <a:lnTo>
                    <a:pt x="374599" y="926261"/>
                  </a:lnTo>
                  <a:lnTo>
                    <a:pt x="360908" y="932141"/>
                  </a:lnTo>
                  <a:lnTo>
                    <a:pt x="343522" y="934199"/>
                  </a:lnTo>
                  <a:lnTo>
                    <a:pt x="325691" y="932141"/>
                  </a:lnTo>
                  <a:lnTo>
                    <a:pt x="311861" y="926261"/>
                  </a:lnTo>
                  <a:lnTo>
                    <a:pt x="302958" y="917054"/>
                  </a:lnTo>
                  <a:lnTo>
                    <a:pt x="299897" y="905002"/>
                  </a:lnTo>
                  <a:lnTo>
                    <a:pt x="302958" y="893025"/>
                  </a:lnTo>
                  <a:lnTo>
                    <a:pt x="311861" y="883754"/>
                  </a:lnTo>
                  <a:lnTo>
                    <a:pt x="325691" y="877811"/>
                  </a:lnTo>
                  <a:lnTo>
                    <a:pt x="343522" y="875804"/>
                  </a:lnTo>
                  <a:lnTo>
                    <a:pt x="360908" y="877811"/>
                  </a:lnTo>
                  <a:lnTo>
                    <a:pt x="374599" y="883754"/>
                  </a:lnTo>
                  <a:lnTo>
                    <a:pt x="383616" y="893025"/>
                  </a:lnTo>
                  <a:lnTo>
                    <a:pt x="386943" y="905002"/>
                  </a:lnTo>
                  <a:lnTo>
                    <a:pt x="386943" y="868743"/>
                  </a:lnTo>
                  <a:lnTo>
                    <a:pt x="370230" y="861021"/>
                  </a:lnTo>
                  <a:lnTo>
                    <a:pt x="343522" y="857643"/>
                  </a:lnTo>
                  <a:lnTo>
                    <a:pt x="316585" y="861021"/>
                  </a:lnTo>
                  <a:lnTo>
                    <a:pt x="295719" y="870610"/>
                  </a:lnTo>
                  <a:lnTo>
                    <a:pt x="282232" y="885558"/>
                  </a:lnTo>
                  <a:lnTo>
                    <a:pt x="277444" y="905002"/>
                  </a:lnTo>
                  <a:lnTo>
                    <a:pt x="282232" y="924598"/>
                  </a:lnTo>
                  <a:lnTo>
                    <a:pt x="295719" y="939457"/>
                  </a:lnTo>
                  <a:lnTo>
                    <a:pt x="316585" y="948867"/>
                  </a:lnTo>
                  <a:lnTo>
                    <a:pt x="343522" y="952157"/>
                  </a:lnTo>
                  <a:lnTo>
                    <a:pt x="370230" y="948867"/>
                  </a:lnTo>
                  <a:lnTo>
                    <a:pt x="390994" y="939457"/>
                  </a:lnTo>
                  <a:lnTo>
                    <a:pt x="395757" y="934199"/>
                  </a:lnTo>
                  <a:lnTo>
                    <a:pt x="404482" y="924598"/>
                  </a:lnTo>
                  <a:lnTo>
                    <a:pt x="409397" y="905002"/>
                  </a:lnTo>
                  <a:close/>
                </a:path>
                <a:path w="4942840" h="1118870">
                  <a:moveTo>
                    <a:pt x="430987" y="982002"/>
                  </a:moveTo>
                  <a:lnTo>
                    <a:pt x="429298" y="964488"/>
                  </a:lnTo>
                  <a:lnTo>
                    <a:pt x="385165" y="968806"/>
                  </a:lnTo>
                  <a:lnTo>
                    <a:pt x="339890" y="971169"/>
                  </a:lnTo>
                  <a:lnTo>
                    <a:pt x="296011" y="972185"/>
                  </a:lnTo>
                  <a:lnTo>
                    <a:pt x="256057" y="972489"/>
                  </a:lnTo>
                  <a:lnTo>
                    <a:pt x="259219" y="992085"/>
                  </a:lnTo>
                  <a:lnTo>
                    <a:pt x="295008" y="992085"/>
                  </a:lnTo>
                  <a:lnTo>
                    <a:pt x="314286" y="991730"/>
                  </a:lnTo>
                  <a:lnTo>
                    <a:pt x="334200" y="991095"/>
                  </a:lnTo>
                  <a:lnTo>
                    <a:pt x="334200" y="1043660"/>
                  </a:lnTo>
                  <a:lnTo>
                    <a:pt x="357720" y="1043660"/>
                  </a:lnTo>
                  <a:lnTo>
                    <a:pt x="357720" y="991095"/>
                  </a:lnTo>
                  <a:lnTo>
                    <a:pt x="357720" y="989914"/>
                  </a:lnTo>
                  <a:lnTo>
                    <a:pt x="376174" y="988580"/>
                  </a:lnTo>
                  <a:lnTo>
                    <a:pt x="394627" y="986853"/>
                  </a:lnTo>
                  <a:lnTo>
                    <a:pt x="412953" y="984669"/>
                  </a:lnTo>
                  <a:lnTo>
                    <a:pt x="430987" y="982002"/>
                  </a:lnTo>
                  <a:close/>
                </a:path>
                <a:path w="4942840" h="1118870">
                  <a:moveTo>
                    <a:pt x="436270" y="493801"/>
                  </a:moveTo>
                  <a:lnTo>
                    <a:pt x="429475" y="469201"/>
                  </a:lnTo>
                  <a:lnTo>
                    <a:pt x="413905" y="453999"/>
                  </a:lnTo>
                  <a:lnTo>
                    <a:pt x="412140" y="452272"/>
                  </a:lnTo>
                  <a:lnTo>
                    <a:pt x="412140" y="493801"/>
                  </a:lnTo>
                  <a:lnTo>
                    <a:pt x="407085" y="510082"/>
                  </a:lnTo>
                  <a:lnTo>
                    <a:pt x="392861" y="522490"/>
                  </a:lnTo>
                  <a:lnTo>
                    <a:pt x="370852" y="530390"/>
                  </a:lnTo>
                  <a:lnTo>
                    <a:pt x="342455" y="533158"/>
                  </a:lnTo>
                  <a:lnTo>
                    <a:pt x="314058" y="530390"/>
                  </a:lnTo>
                  <a:lnTo>
                    <a:pt x="292074" y="522490"/>
                  </a:lnTo>
                  <a:lnTo>
                    <a:pt x="277914" y="510082"/>
                  </a:lnTo>
                  <a:lnTo>
                    <a:pt x="272986" y="493801"/>
                  </a:lnTo>
                  <a:lnTo>
                    <a:pt x="277914" y="477354"/>
                  </a:lnTo>
                  <a:lnTo>
                    <a:pt x="314058" y="456806"/>
                  </a:lnTo>
                  <a:lnTo>
                    <a:pt x="370852" y="456806"/>
                  </a:lnTo>
                  <a:lnTo>
                    <a:pt x="407085" y="477354"/>
                  </a:lnTo>
                  <a:lnTo>
                    <a:pt x="412140" y="493801"/>
                  </a:lnTo>
                  <a:lnTo>
                    <a:pt x="412140" y="452272"/>
                  </a:lnTo>
                  <a:lnTo>
                    <a:pt x="410337" y="450507"/>
                  </a:lnTo>
                  <a:lnTo>
                    <a:pt x="380707" y="438594"/>
                  </a:lnTo>
                  <a:lnTo>
                    <a:pt x="342455" y="434314"/>
                  </a:lnTo>
                  <a:lnTo>
                    <a:pt x="304241" y="438594"/>
                  </a:lnTo>
                  <a:lnTo>
                    <a:pt x="274688" y="450507"/>
                  </a:lnTo>
                  <a:lnTo>
                    <a:pt x="255612" y="469201"/>
                  </a:lnTo>
                  <a:lnTo>
                    <a:pt x="248843" y="493801"/>
                  </a:lnTo>
                  <a:lnTo>
                    <a:pt x="255612" y="518223"/>
                  </a:lnTo>
                  <a:lnTo>
                    <a:pt x="274688" y="536727"/>
                  </a:lnTo>
                  <a:lnTo>
                    <a:pt x="304241" y="548424"/>
                  </a:lnTo>
                  <a:lnTo>
                    <a:pt x="342455" y="552411"/>
                  </a:lnTo>
                  <a:lnTo>
                    <a:pt x="380707" y="548424"/>
                  </a:lnTo>
                  <a:lnTo>
                    <a:pt x="410337" y="536727"/>
                  </a:lnTo>
                  <a:lnTo>
                    <a:pt x="414020" y="533158"/>
                  </a:lnTo>
                  <a:lnTo>
                    <a:pt x="429475" y="518223"/>
                  </a:lnTo>
                  <a:lnTo>
                    <a:pt x="436270" y="493801"/>
                  </a:lnTo>
                  <a:close/>
                </a:path>
                <a:path w="4942840" h="1118870">
                  <a:moveTo>
                    <a:pt x="464870" y="578370"/>
                  </a:moveTo>
                  <a:lnTo>
                    <a:pt x="221107" y="578370"/>
                  </a:lnTo>
                  <a:lnTo>
                    <a:pt x="221107" y="598271"/>
                  </a:lnTo>
                  <a:lnTo>
                    <a:pt x="284429" y="598271"/>
                  </a:lnTo>
                  <a:lnTo>
                    <a:pt x="284429" y="695388"/>
                  </a:lnTo>
                  <a:lnTo>
                    <a:pt x="308571" y="695388"/>
                  </a:lnTo>
                  <a:lnTo>
                    <a:pt x="308571" y="598271"/>
                  </a:lnTo>
                  <a:lnTo>
                    <a:pt x="376986" y="598271"/>
                  </a:lnTo>
                  <a:lnTo>
                    <a:pt x="376986" y="695388"/>
                  </a:lnTo>
                  <a:lnTo>
                    <a:pt x="400697" y="695388"/>
                  </a:lnTo>
                  <a:lnTo>
                    <a:pt x="400697" y="598271"/>
                  </a:lnTo>
                  <a:lnTo>
                    <a:pt x="464870" y="598271"/>
                  </a:lnTo>
                  <a:lnTo>
                    <a:pt x="464870" y="578370"/>
                  </a:lnTo>
                  <a:close/>
                </a:path>
                <a:path w="4942840" h="1118870">
                  <a:moveTo>
                    <a:pt x="476948" y="846607"/>
                  </a:moveTo>
                  <a:lnTo>
                    <a:pt x="453224" y="846607"/>
                  </a:lnTo>
                  <a:lnTo>
                    <a:pt x="453224" y="1007313"/>
                  </a:lnTo>
                  <a:lnTo>
                    <a:pt x="398373" y="1007313"/>
                  </a:lnTo>
                  <a:lnTo>
                    <a:pt x="398373" y="1024839"/>
                  </a:lnTo>
                  <a:lnTo>
                    <a:pt x="453224" y="1024839"/>
                  </a:lnTo>
                  <a:lnTo>
                    <a:pt x="453224" y="1053172"/>
                  </a:lnTo>
                  <a:lnTo>
                    <a:pt x="476948" y="1053172"/>
                  </a:lnTo>
                  <a:lnTo>
                    <a:pt x="476948" y="846607"/>
                  </a:lnTo>
                  <a:close/>
                </a:path>
                <a:path w="4942840" h="1118870">
                  <a:moveTo>
                    <a:pt x="483514" y="1092327"/>
                  </a:moveTo>
                  <a:lnTo>
                    <a:pt x="317893" y="1092327"/>
                  </a:lnTo>
                  <a:lnTo>
                    <a:pt x="317893" y="1032840"/>
                  </a:lnTo>
                  <a:lnTo>
                    <a:pt x="294386" y="1032840"/>
                  </a:lnTo>
                  <a:lnTo>
                    <a:pt x="294386" y="1112215"/>
                  </a:lnTo>
                  <a:lnTo>
                    <a:pt x="483514" y="1112215"/>
                  </a:lnTo>
                  <a:lnTo>
                    <a:pt x="483514" y="1092327"/>
                  </a:lnTo>
                  <a:close/>
                </a:path>
                <a:path w="4942840" h="1118870">
                  <a:moveTo>
                    <a:pt x="643420" y="616661"/>
                  </a:moveTo>
                  <a:lnTo>
                    <a:pt x="593610" y="570636"/>
                  </a:lnTo>
                  <a:lnTo>
                    <a:pt x="572884" y="504177"/>
                  </a:lnTo>
                  <a:lnTo>
                    <a:pt x="572884" y="471512"/>
                  </a:lnTo>
                  <a:lnTo>
                    <a:pt x="633882" y="471512"/>
                  </a:lnTo>
                  <a:lnTo>
                    <a:pt x="633882" y="451408"/>
                  </a:lnTo>
                  <a:lnTo>
                    <a:pt x="488391" y="451408"/>
                  </a:lnTo>
                  <a:lnTo>
                    <a:pt x="488391" y="471512"/>
                  </a:lnTo>
                  <a:lnTo>
                    <a:pt x="549160" y="471512"/>
                  </a:lnTo>
                  <a:lnTo>
                    <a:pt x="549160" y="504177"/>
                  </a:lnTo>
                  <a:lnTo>
                    <a:pt x="543407" y="540372"/>
                  </a:lnTo>
                  <a:lnTo>
                    <a:pt x="528066" y="574395"/>
                  </a:lnTo>
                  <a:lnTo>
                    <a:pt x="505536" y="602945"/>
                  </a:lnTo>
                  <a:lnTo>
                    <a:pt x="478218" y="622706"/>
                  </a:lnTo>
                  <a:lnTo>
                    <a:pt x="492620" y="641527"/>
                  </a:lnTo>
                  <a:lnTo>
                    <a:pt x="514477" y="625983"/>
                  </a:lnTo>
                  <a:lnTo>
                    <a:pt x="533857" y="604672"/>
                  </a:lnTo>
                  <a:lnTo>
                    <a:pt x="549795" y="578866"/>
                  </a:lnTo>
                  <a:lnTo>
                    <a:pt x="561352" y="549821"/>
                  </a:lnTo>
                  <a:lnTo>
                    <a:pt x="572744" y="577100"/>
                  </a:lnTo>
                  <a:lnTo>
                    <a:pt x="588416" y="601332"/>
                  </a:lnTo>
                  <a:lnTo>
                    <a:pt x="607517" y="621347"/>
                  </a:lnTo>
                  <a:lnTo>
                    <a:pt x="629221" y="635901"/>
                  </a:lnTo>
                  <a:lnTo>
                    <a:pt x="643420" y="616661"/>
                  </a:lnTo>
                  <a:close/>
                </a:path>
                <a:path w="4942840" h="1118870">
                  <a:moveTo>
                    <a:pt x="701230" y="423506"/>
                  </a:moveTo>
                  <a:lnTo>
                    <a:pt x="677722" y="423506"/>
                  </a:lnTo>
                  <a:lnTo>
                    <a:pt x="677722" y="522566"/>
                  </a:lnTo>
                  <a:lnTo>
                    <a:pt x="619264" y="522566"/>
                  </a:lnTo>
                  <a:lnTo>
                    <a:pt x="619264" y="542467"/>
                  </a:lnTo>
                  <a:lnTo>
                    <a:pt x="677722" y="542467"/>
                  </a:lnTo>
                  <a:lnTo>
                    <a:pt x="677722" y="695820"/>
                  </a:lnTo>
                  <a:lnTo>
                    <a:pt x="701230" y="695820"/>
                  </a:lnTo>
                  <a:lnTo>
                    <a:pt x="701230" y="423506"/>
                  </a:lnTo>
                  <a:close/>
                </a:path>
                <a:path w="4942840" h="1118870">
                  <a:moveTo>
                    <a:pt x="727710" y="856018"/>
                  </a:moveTo>
                  <a:lnTo>
                    <a:pt x="548957" y="856018"/>
                  </a:lnTo>
                  <a:lnTo>
                    <a:pt x="548957" y="875271"/>
                  </a:lnTo>
                  <a:lnTo>
                    <a:pt x="548957" y="918908"/>
                  </a:lnTo>
                  <a:lnTo>
                    <a:pt x="572477" y="918908"/>
                  </a:lnTo>
                  <a:lnTo>
                    <a:pt x="572477" y="875271"/>
                  </a:lnTo>
                  <a:lnTo>
                    <a:pt x="727710" y="875271"/>
                  </a:lnTo>
                  <a:lnTo>
                    <a:pt x="727710" y="856018"/>
                  </a:lnTo>
                  <a:close/>
                </a:path>
                <a:path w="4942840" h="1118870">
                  <a:moveTo>
                    <a:pt x="898410" y="507212"/>
                  </a:moveTo>
                  <a:lnTo>
                    <a:pt x="893000" y="481266"/>
                  </a:lnTo>
                  <a:lnTo>
                    <a:pt x="880567" y="464375"/>
                  </a:lnTo>
                  <a:lnTo>
                    <a:pt x="878154" y="461111"/>
                  </a:lnTo>
                  <a:lnTo>
                    <a:pt x="875322" y="459486"/>
                  </a:lnTo>
                  <a:lnTo>
                    <a:pt x="875322" y="507212"/>
                  </a:lnTo>
                  <a:lnTo>
                    <a:pt x="871677" y="524573"/>
                  </a:lnTo>
                  <a:lnTo>
                    <a:pt x="861529" y="538111"/>
                  </a:lnTo>
                  <a:lnTo>
                    <a:pt x="846112" y="546900"/>
                  </a:lnTo>
                  <a:lnTo>
                    <a:pt x="826617" y="550037"/>
                  </a:lnTo>
                  <a:lnTo>
                    <a:pt x="807008" y="546900"/>
                  </a:lnTo>
                  <a:lnTo>
                    <a:pt x="791540" y="538111"/>
                  </a:lnTo>
                  <a:lnTo>
                    <a:pt x="781431" y="524573"/>
                  </a:lnTo>
                  <a:lnTo>
                    <a:pt x="777913" y="507212"/>
                  </a:lnTo>
                  <a:lnTo>
                    <a:pt x="781431" y="489839"/>
                  </a:lnTo>
                  <a:lnTo>
                    <a:pt x="791540" y="476300"/>
                  </a:lnTo>
                  <a:lnTo>
                    <a:pt x="807008" y="467512"/>
                  </a:lnTo>
                  <a:lnTo>
                    <a:pt x="826617" y="464375"/>
                  </a:lnTo>
                  <a:lnTo>
                    <a:pt x="846112" y="467512"/>
                  </a:lnTo>
                  <a:lnTo>
                    <a:pt x="861529" y="476300"/>
                  </a:lnTo>
                  <a:lnTo>
                    <a:pt x="871677" y="489839"/>
                  </a:lnTo>
                  <a:lnTo>
                    <a:pt x="875322" y="507212"/>
                  </a:lnTo>
                  <a:lnTo>
                    <a:pt x="875322" y="459486"/>
                  </a:lnTo>
                  <a:lnTo>
                    <a:pt x="855497" y="448043"/>
                  </a:lnTo>
                  <a:lnTo>
                    <a:pt x="826617" y="443395"/>
                  </a:lnTo>
                  <a:lnTo>
                    <a:pt x="797674" y="448043"/>
                  </a:lnTo>
                  <a:lnTo>
                    <a:pt x="774915" y="461111"/>
                  </a:lnTo>
                  <a:lnTo>
                    <a:pt x="760056" y="481266"/>
                  </a:lnTo>
                  <a:lnTo>
                    <a:pt x="754824" y="507212"/>
                  </a:lnTo>
                  <a:lnTo>
                    <a:pt x="760056" y="533146"/>
                  </a:lnTo>
                  <a:lnTo>
                    <a:pt x="774915" y="553300"/>
                  </a:lnTo>
                  <a:lnTo>
                    <a:pt x="797674" y="566369"/>
                  </a:lnTo>
                  <a:lnTo>
                    <a:pt x="826617" y="571017"/>
                  </a:lnTo>
                  <a:lnTo>
                    <a:pt x="855497" y="566369"/>
                  </a:lnTo>
                  <a:lnTo>
                    <a:pt x="878154" y="553300"/>
                  </a:lnTo>
                  <a:lnTo>
                    <a:pt x="880567" y="550037"/>
                  </a:lnTo>
                  <a:lnTo>
                    <a:pt x="893000" y="533146"/>
                  </a:lnTo>
                  <a:lnTo>
                    <a:pt x="898410" y="507212"/>
                  </a:lnTo>
                  <a:close/>
                </a:path>
                <a:path w="4942840" h="1118870">
                  <a:moveTo>
                    <a:pt x="918743" y="624014"/>
                  </a:moveTo>
                  <a:lnTo>
                    <a:pt x="916838" y="606272"/>
                  </a:lnTo>
                  <a:lnTo>
                    <a:pt x="871435" y="611466"/>
                  </a:lnTo>
                  <a:lnTo>
                    <a:pt x="825296" y="614222"/>
                  </a:lnTo>
                  <a:lnTo>
                    <a:pt x="780973" y="615276"/>
                  </a:lnTo>
                  <a:lnTo>
                    <a:pt x="741045" y="615276"/>
                  </a:lnTo>
                  <a:lnTo>
                    <a:pt x="744232" y="635901"/>
                  </a:lnTo>
                  <a:lnTo>
                    <a:pt x="783209" y="635685"/>
                  </a:lnTo>
                  <a:lnTo>
                    <a:pt x="826643" y="634339"/>
                  </a:lnTo>
                  <a:lnTo>
                    <a:pt x="872502" y="630796"/>
                  </a:lnTo>
                  <a:lnTo>
                    <a:pt x="918743" y="624014"/>
                  </a:lnTo>
                  <a:close/>
                </a:path>
                <a:path w="4942840" h="1118870">
                  <a:moveTo>
                    <a:pt x="957922" y="423506"/>
                  </a:moveTo>
                  <a:lnTo>
                    <a:pt x="934415" y="423506"/>
                  </a:lnTo>
                  <a:lnTo>
                    <a:pt x="934415" y="695820"/>
                  </a:lnTo>
                  <a:lnTo>
                    <a:pt x="957922" y="695820"/>
                  </a:lnTo>
                  <a:lnTo>
                    <a:pt x="957922" y="423506"/>
                  </a:lnTo>
                  <a:close/>
                </a:path>
                <a:path w="4942840" h="1118870">
                  <a:moveTo>
                    <a:pt x="1085621" y="34124"/>
                  </a:moveTo>
                  <a:lnTo>
                    <a:pt x="1016152" y="34124"/>
                  </a:lnTo>
                  <a:lnTo>
                    <a:pt x="1016152" y="812"/>
                  </a:lnTo>
                  <a:lnTo>
                    <a:pt x="992644" y="812"/>
                  </a:lnTo>
                  <a:lnTo>
                    <a:pt x="992644" y="34124"/>
                  </a:lnTo>
                  <a:lnTo>
                    <a:pt x="922540" y="34124"/>
                  </a:lnTo>
                  <a:lnTo>
                    <a:pt x="922540" y="53594"/>
                  </a:lnTo>
                  <a:lnTo>
                    <a:pt x="1085621" y="53594"/>
                  </a:lnTo>
                  <a:lnTo>
                    <a:pt x="1085621" y="34124"/>
                  </a:lnTo>
                  <a:close/>
                </a:path>
                <a:path w="4942840" h="1118870">
                  <a:moveTo>
                    <a:pt x="1094511" y="209765"/>
                  </a:moveTo>
                  <a:lnTo>
                    <a:pt x="1093279" y="197866"/>
                  </a:lnTo>
                  <a:lnTo>
                    <a:pt x="1093165" y="196811"/>
                  </a:lnTo>
                  <a:lnTo>
                    <a:pt x="1092606" y="191376"/>
                  </a:lnTo>
                  <a:lnTo>
                    <a:pt x="1073924" y="193586"/>
                  </a:lnTo>
                  <a:lnTo>
                    <a:pt x="1054862" y="195389"/>
                  </a:lnTo>
                  <a:lnTo>
                    <a:pt x="1035545" y="196811"/>
                  </a:lnTo>
                  <a:lnTo>
                    <a:pt x="1016152" y="197866"/>
                  </a:lnTo>
                  <a:lnTo>
                    <a:pt x="1016152" y="168986"/>
                  </a:lnTo>
                  <a:lnTo>
                    <a:pt x="1037678" y="163537"/>
                  </a:lnTo>
                  <a:lnTo>
                    <a:pt x="1054176" y="153111"/>
                  </a:lnTo>
                  <a:lnTo>
                    <a:pt x="1055890" y="150710"/>
                  </a:lnTo>
                  <a:lnTo>
                    <a:pt x="1064742" y="138315"/>
                  </a:lnTo>
                  <a:lnTo>
                    <a:pt x="1068463" y="119786"/>
                  </a:lnTo>
                  <a:lnTo>
                    <a:pt x="1063790" y="98920"/>
                  </a:lnTo>
                  <a:lnTo>
                    <a:pt x="1054773" y="87985"/>
                  </a:lnTo>
                  <a:lnTo>
                    <a:pt x="1050620" y="82956"/>
                  </a:lnTo>
                  <a:lnTo>
                    <a:pt x="1046010" y="80657"/>
                  </a:lnTo>
                  <a:lnTo>
                    <a:pt x="1046010" y="119786"/>
                  </a:lnTo>
                  <a:lnTo>
                    <a:pt x="1042936" y="132588"/>
                  </a:lnTo>
                  <a:lnTo>
                    <a:pt x="1034313" y="142379"/>
                  </a:lnTo>
                  <a:lnTo>
                    <a:pt x="1020991" y="148615"/>
                  </a:lnTo>
                  <a:lnTo>
                    <a:pt x="1003871" y="150710"/>
                  </a:lnTo>
                  <a:lnTo>
                    <a:pt x="986955" y="148615"/>
                  </a:lnTo>
                  <a:lnTo>
                    <a:pt x="973721" y="142379"/>
                  </a:lnTo>
                  <a:lnTo>
                    <a:pt x="965123" y="132588"/>
                  </a:lnTo>
                  <a:lnTo>
                    <a:pt x="962139" y="119786"/>
                  </a:lnTo>
                  <a:lnTo>
                    <a:pt x="965123" y="106781"/>
                  </a:lnTo>
                  <a:lnTo>
                    <a:pt x="973721" y="96748"/>
                  </a:lnTo>
                  <a:lnTo>
                    <a:pt x="986955" y="90284"/>
                  </a:lnTo>
                  <a:lnTo>
                    <a:pt x="1003871" y="87985"/>
                  </a:lnTo>
                  <a:lnTo>
                    <a:pt x="1020991" y="90284"/>
                  </a:lnTo>
                  <a:lnTo>
                    <a:pt x="1034313" y="96748"/>
                  </a:lnTo>
                  <a:lnTo>
                    <a:pt x="1042936" y="106781"/>
                  </a:lnTo>
                  <a:lnTo>
                    <a:pt x="1046010" y="119786"/>
                  </a:lnTo>
                  <a:lnTo>
                    <a:pt x="1046010" y="80657"/>
                  </a:lnTo>
                  <a:lnTo>
                    <a:pt x="1030224" y="72758"/>
                  </a:lnTo>
                  <a:lnTo>
                    <a:pt x="1003871" y="69164"/>
                  </a:lnTo>
                  <a:lnTo>
                    <a:pt x="977709" y="72758"/>
                  </a:lnTo>
                  <a:lnTo>
                    <a:pt x="957541" y="82956"/>
                  </a:lnTo>
                  <a:lnTo>
                    <a:pt x="944600" y="98920"/>
                  </a:lnTo>
                  <a:lnTo>
                    <a:pt x="940117" y="119786"/>
                  </a:lnTo>
                  <a:lnTo>
                    <a:pt x="943737" y="138506"/>
                  </a:lnTo>
                  <a:lnTo>
                    <a:pt x="954303" y="153377"/>
                  </a:lnTo>
                  <a:lnTo>
                    <a:pt x="970915" y="163804"/>
                  </a:lnTo>
                  <a:lnTo>
                    <a:pt x="992644" y="169202"/>
                  </a:lnTo>
                  <a:lnTo>
                    <a:pt x="992644" y="198729"/>
                  </a:lnTo>
                  <a:lnTo>
                    <a:pt x="953147" y="199618"/>
                  </a:lnTo>
                  <a:lnTo>
                    <a:pt x="916825" y="200025"/>
                  </a:lnTo>
                  <a:lnTo>
                    <a:pt x="920432" y="220357"/>
                  </a:lnTo>
                  <a:lnTo>
                    <a:pt x="960069" y="220078"/>
                  </a:lnTo>
                  <a:lnTo>
                    <a:pt x="1003655" y="218706"/>
                  </a:lnTo>
                  <a:lnTo>
                    <a:pt x="1049147" y="215519"/>
                  </a:lnTo>
                  <a:lnTo>
                    <a:pt x="1094511" y="209765"/>
                  </a:lnTo>
                  <a:close/>
                </a:path>
                <a:path w="4942840" h="1118870">
                  <a:moveTo>
                    <a:pt x="1133690" y="596"/>
                  </a:moveTo>
                  <a:lnTo>
                    <a:pt x="1110183" y="596"/>
                  </a:lnTo>
                  <a:lnTo>
                    <a:pt x="1110183" y="272491"/>
                  </a:lnTo>
                  <a:lnTo>
                    <a:pt x="1133690" y="272491"/>
                  </a:lnTo>
                  <a:lnTo>
                    <a:pt x="1133690" y="596"/>
                  </a:lnTo>
                  <a:close/>
                </a:path>
                <a:path w="4942840" h="1118870">
                  <a:moveTo>
                    <a:pt x="1243088" y="617524"/>
                  </a:moveTo>
                  <a:lnTo>
                    <a:pt x="1242314" y="606704"/>
                  </a:lnTo>
                  <a:lnTo>
                    <a:pt x="1242199" y="605078"/>
                  </a:lnTo>
                  <a:lnTo>
                    <a:pt x="1242098" y="603681"/>
                  </a:lnTo>
                  <a:lnTo>
                    <a:pt x="1242047" y="602818"/>
                  </a:lnTo>
                  <a:lnTo>
                    <a:pt x="1241971" y="601865"/>
                  </a:lnTo>
                  <a:lnTo>
                    <a:pt x="1241894" y="600786"/>
                  </a:lnTo>
                  <a:lnTo>
                    <a:pt x="1241818" y="599567"/>
                  </a:lnTo>
                  <a:lnTo>
                    <a:pt x="1231061" y="600786"/>
                  </a:lnTo>
                  <a:lnTo>
                    <a:pt x="1220101" y="601865"/>
                  </a:lnTo>
                  <a:lnTo>
                    <a:pt x="1197762" y="603681"/>
                  </a:lnTo>
                  <a:lnTo>
                    <a:pt x="1197762" y="472821"/>
                  </a:lnTo>
                  <a:lnTo>
                    <a:pt x="1227836" y="472821"/>
                  </a:lnTo>
                  <a:lnTo>
                    <a:pt x="1227836" y="452920"/>
                  </a:lnTo>
                  <a:lnTo>
                    <a:pt x="1174673" y="452920"/>
                  </a:lnTo>
                  <a:lnTo>
                    <a:pt x="1174673" y="472821"/>
                  </a:lnTo>
                  <a:lnTo>
                    <a:pt x="1174673" y="605078"/>
                  </a:lnTo>
                  <a:lnTo>
                    <a:pt x="1151547" y="606056"/>
                  </a:lnTo>
                  <a:lnTo>
                    <a:pt x="1128725" y="606704"/>
                  </a:lnTo>
                  <a:lnTo>
                    <a:pt x="1128725" y="472821"/>
                  </a:lnTo>
                  <a:lnTo>
                    <a:pt x="1174673" y="472821"/>
                  </a:lnTo>
                  <a:lnTo>
                    <a:pt x="1174673" y="452920"/>
                  </a:lnTo>
                  <a:lnTo>
                    <a:pt x="1075766" y="452920"/>
                  </a:lnTo>
                  <a:lnTo>
                    <a:pt x="1075766" y="472821"/>
                  </a:lnTo>
                  <a:lnTo>
                    <a:pt x="1105852" y="472821"/>
                  </a:lnTo>
                  <a:lnTo>
                    <a:pt x="1105852" y="607136"/>
                  </a:lnTo>
                  <a:lnTo>
                    <a:pt x="1068755" y="607136"/>
                  </a:lnTo>
                  <a:lnTo>
                    <a:pt x="1071537" y="627900"/>
                  </a:lnTo>
                  <a:lnTo>
                    <a:pt x="1111008" y="627494"/>
                  </a:lnTo>
                  <a:lnTo>
                    <a:pt x="1154061" y="626122"/>
                  </a:lnTo>
                  <a:lnTo>
                    <a:pt x="1198740" y="623036"/>
                  </a:lnTo>
                  <a:lnTo>
                    <a:pt x="1243088" y="617524"/>
                  </a:lnTo>
                  <a:close/>
                </a:path>
                <a:path w="4942840" h="1118870">
                  <a:moveTo>
                    <a:pt x="1289265" y="423506"/>
                  </a:moveTo>
                  <a:lnTo>
                    <a:pt x="1265745" y="423506"/>
                  </a:lnTo>
                  <a:lnTo>
                    <a:pt x="1265745" y="695388"/>
                  </a:lnTo>
                  <a:lnTo>
                    <a:pt x="1289265" y="695388"/>
                  </a:lnTo>
                  <a:lnTo>
                    <a:pt x="1289265" y="423506"/>
                  </a:lnTo>
                  <a:close/>
                </a:path>
                <a:path w="4942840" h="1118870">
                  <a:moveTo>
                    <a:pt x="1326210" y="59220"/>
                  </a:moveTo>
                  <a:lnTo>
                    <a:pt x="1321308" y="39776"/>
                  </a:lnTo>
                  <a:lnTo>
                    <a:pt x="1312506" y="30022"/>
                  </a:lnTo>
                  <a:lnTo>
                    <a:pt x="1307820" y="24828"/>
                  </a:lnTo>
                  <a:lnTo>
                    <a:pt x="1303769" y="22961"/>
                  </a:lnTo>
                  <a:lnTo>
                    <a:pt x="1303769" y="59220"/>
                  </a:lnTo>
                  <a:lnTo>
                    <a:pt x="1300441" y="71259"/>
                  </a:lnTo>
                  <a:lnTo>
                    <a:pt x="1291424" y="80467"/>
                  </a:lnTo>
                  <a:lnTo>
                    <a:pt x="1277734" y="86347"/>
                  </a:lnTo>
                  <a:lnTo>
                    <a:pt x="1260348" y="88417"/>
                  </a:lnTo>
                  <a:lnTo>
                    <a:pt x="1242517" y="86347"/>
                  </a:lnTo>
                  <a:lnTo>
                    <a:pt x="1228686" y="80467"/>
                  </a:lnTo>
                  <a:lnTo>
                    <a:pt x="1219784" y="71259"/>
                  </a:lnTo>
                  <a:lnTo>
                    <a:pt x="1216723" y="59220"/>
                  </a:lnTo>
                  <a:lnTo>
                    <a:pt x="1219784" y="47231"/>
                  </a:lnTo>
                  <a:lnTo>
                    <a:pt x="1228686" y="37973"/>
                  </a:lnTo>
                  <a:lnTo>
                    <a:pt x="1242517" y="32029"/>
                  </a:lnTo>
                  <a:lnTo>
                    <a:pt x="1260348" y="30022"/>
                  </a:lnTo>
                  <a:lnTo>
                    <a:pt x="1277734" y="32029"/>
                  </a:lnTo>
                  <a:lnTo>
                    <a:pt x="1291424" y="37973"/>
                  </a:lnTo>
                  <a:lnTo>
                    <a:pt x="1300441" y="47231"/>
                  </a:lnTo>
                  <a:lnTo>
                    <a:pt x="1303769" y="59220"/>
                  </a:lnTo>
                  <a:lnTo>
                    <a:pt x="1303769" y="22961"/>
                  </a:lnTo>
                  <a:lnTo>
                    <a:pt x="1287056" y="15240"/>
                  </a:lnTo>
                  <a:lnTo>
                    <a:pt x="1260348" y="11849"/>
                  </a:lnTo>
                  <a:lnTo>
                    <a:pt x="1233411" y="15240"/>
                  </a:lnTo>
                  <a:lnTo>
                    <a:pt x="1212545" y="24828"/>
                  </a:lnTo>
                  <a:lnTo>
                    <a:pt x="1199057" y="39776"/>
                  </a:lnTo>
                  <a:lnTo>
                    <a:pt x="1194269" y="59220"/>
                  </a:lnTo>
                  <a:lnTo>
                    <a:pt x="1199057" y="78816"/>
                  </a:lnTo>
                  <a:lnTo>
                    <a:pt x="1212545" y="93662"/>
                  </a:lnTo>
                  <a:lnTo>
                    <a:pt x="1233411" y="103085"/>
                  </a:lnTo>
                  <a:lnTo>
                    <a:pt x="1260348" y="106375"/>
                  </a:lnTo>
                  <a:lnTo>
                    <a:pt x="1287056" y="103085"/>
                  </a:lnTo>
                  <a:lnTo>
                    <a:pt x="1307820" y="93662"/>
                  </a:lnTo>
                  <a:lnTo>
                    <a:pt x="1312583" y="88417"/>
                  </a:lnTo>
                  <a:lnTo>
                    <a:pt x="1321308" y="78816"/>
                  </a:lnTo>
                  <a:lnTo>
                    <a:pt x="1326210" y="59220"/>
                  </a:lnTo>
                  <a:close/>
                </a:path>
                <a:path w="4942840" h="1118870">
                  <a:moveTo>
                    <a:pt x="1347812" y="136220"/>
                  </a:moveTo>
                  <a:lnTo>
                    <a:pt x="1346123" y="118706"/>
                  </a:lnTo>
                  <a:lnTo>
                    <a:pt x="1301991" y="123024"/>
                  </a:lnTo>
                  <a:lnTo>
                    <a:pt x="1256715" y="125374"/>
                  </a:lnTo>
                  <a:lnTo>
                    <a:pt x="1212837" y="126390"/>
                  </a:lnTo>
                  <a:lnTo>
                    <a:pt x="1172883" y="126707"/>
                  </a:lnTo>
                  <a:lnTo>
                    <a:pt x="1176045" y="146291"/>
                  </a:lnTo>
                  <a:lnTo>
                    <a:pt x="1211834" y="146291"/>
                  </a:lnTo>
                  <a:lnTo>
                    <a:pt x="1231112" y="145948"/>
                  </a:lnTo>
                  <a:lnTo>
                    <a:pt x="1251026" y="145300"/>
                  </a:lnTo>
                  <a:lnTo>
                    <a:pt x="1251026" y="197866"/>
                  </a:lnTo>
                  <a:lnTo>
                    <a:pt x="1274546" y="197866"/>
                  </a:lnTo>
                  <a:lnTo>
                    <a:pt x="1274546" y="145300"/>
                  </a:lnTo>
                  <a:lnTo>
                    <a:pt x="1274546" y="144119"/>
                  </a:lnTo>
                  <a:lnTo>
                    <a:pt x="1292999" y="142786"/>
                  </a:lnTo>
                  <a:lnTo>
                    <a:pt x="1311452" y="141058"/>
                  </a:lnTo>
                  <a:lnTo>
                    <a:pt x="1329766" y="138887"/>
                  </a:lnTo>
                  <a:lnTo>
                    <a:pt x="1347812" y="136220"/>
                  </a:lnTo>
                  <a:close/>
                </a:path>
                <a:path w="4942840" h="1118870">
                  <a:moveTo>
                    <a:pt x="1393774" y="812"/>
                  </a:moveTo>
                  <a:lnTo>
                    <a:pt x="1370050" y="812"/>
                  </a:lnTo>
                  <a:lnTo>
                    <a:pt x="1370050" y="161531"/>
                  </a:lnTo>
                  <a:lnTo>
                    <a:pt x="1315199" y="161531"/>
                  </a:lnTo>
                  <a:lnTo>
                    <a:pt x="1315199" y="179044"/>
                  </a:lnTo>
                  <a:lnTo>
                    <a:pt x="1370050" y="179044"/>
                  </a:lnTo>
                  <a:lnTo>
                    <a:pt x="1370050" y="207378"/>
                  </a:lnTo>
                  <a:lnTo>
                    <a:pt x="1393774" y="207378"/>
                  </a:lnTo>
                  <a:lnTo>
                    <a:pt x="1393774" y="812"/>
                  </a:lnTo>
                  <a:close/>
                </a:path>
                <a:path w="4942840" h="1118870">
                  <a:moveTo>
                    <a:pt x="1400340" y="246532"/>
                  </a:moveTo>
                  <a:lnTo>
                    <a:pt x="1234719" y="246532"/>
                  </a:lnTo>
                  <a:lnTo>
                    <a:pt x="1234719" y="187045"/>
                  </a:lnTo>
                  <a:lnTo>
                    <a:pt x="1211211" y="187045"/>
                  </a:lnTo>
                  <a:lnTo>
                    <a:pt x="1211211" y="266433"/>
                  </a:lnTo>
                  <a:lnTo>
                    <a:pt x="1400340" y="266433"/>
                  </a:lnTo>
                  <a:lnTo>
                    <a:pt x="1400340" y="246532"/>
                  </a:lnTo>
                  <a:close/>
                </a:path>
                <a:path w="4942840" h="1118870">
                  <a:moveTo>
                    <a:pt x="1543202" y="554431"/>
                  </a:moveTo>
                  <a:lnTo>
                    <a:pt x="1382661" y="554431"/>
                  </a:lnTo>
                  <a:lnTo>
                    <a:pt x="1382661" y="468439"/>
                  </a:lnTo>
                  <a:lnTo>
                    <a:pt x="1540662" y="468439"/>
                  </a:lnTo>
                  <a:lnTo>
                    <a:pt x="1540662" y="449186"/>
                  </a:lnTo>
                  <a:lnTo>
                    <a:pt x="1359357" y="449186"/>
                  </a:lnTo>
                  <a:lnTo>
                    <a:pt x="1359357" y="468439"/>
                  </a:lnTo>
                  <a:lnTo>
                    <a:pt x="1359357" y="554431"/>
                  </a:lnTo>
                  <a:lnTo>
                    <a:pt x="1359357" y="573671"/>
                  </a:lnTo>
                  <a:lnTo>
                    <a:pt x="1543202" y="573671"/>
                  </a:lnTo>
                  <a:lnTo>
                    <a:pt x="1543202" y="554431"/>
                  </a:lnTo>
                  <a:close/>
                </a:path>
                <a:path w="4942840" h="1118870">
                  <a:moveTo>
                    <a:pt x="1572006" y="638073"/>
                  </a:moveTo>
                  <a:lnTo>
                    <a:pt x="1328229" y="638073"/>
                  </a:lnTo>
                  <a:lnTo>
                    <a:pt x="1328229" y="658190"/>
                  </a:lnTo>
                  <a:lnTo>
                    <a:pt x="1572006" y="658190"/>
                  </a:lnTo>
                  <a:lnTo>
                    <a:pt x="1572006" y="638073"/>
                  </a:lnTo>
                  <a:close/>
                </a:path>
                <a:path w="4942840" h="1118870">
                  <a:moveTo>
                    <a:pt x="1647291" y="73152"/>
                  </a:moveTo>
                  <a:lnTo>
                    <a:pt x="1489303" y="73152"/>
                  </a:lnTo>
                  <a:lnTo>
                    <a:pt x="1489303" y="29527"/>
                  </a:lnTo>
                  <a:lnTo>
                    <a:pt x="1644535" y="29527"/>
                  </a:lnTo>
                  <a:lnTo>
                    <a:pt x="1644535" y="10274"/>
                  </a:lnTo>
                  <a:lnTo>
                    <a:pt x="1465783" y="10274"/>
                  </a:lnTo>
                  <a:lnTo>
                    <a:pt x="1465783" y="29527"/>
                  </a:lnTo>
                  <a:lnTo>
                    <a:pt x="1465783" y="73152"/>
                  </a:lnTo>
                  <a:lnTo>
                    <a:pt x="1465783" y="92405"/>
                  </a:lnTo>
                  <a:lnTo>
                    <a:pt x="1647291" y="92405"/>
                  </a:lnTo>
                  <a:lnTo>
                    <a:pt x="1647291" y="73152"/>
                  </a:lnTo>
                  <a:close/>
                </a:path>
                <a:path w="4942840" h="1118870">
                  <a:moveTo>
                    <a:pt x="1652790" y="250266"/>
                  </a:moveTo>
                  <a:lnTo>
                    <a:pt x="1486547" y="250266"/>
                  </a:lnTo>
                  <a:lnTo>
                    <a:pt x="1486547" y="222034"/>
                  </a:lnTo>
                  <a:lnTo>
                    <a:pt x="1644751" y="222034"/>
                  </a:lnTo>
                  <a:lnTo>
                    <a:pt x="1644751" y="204063"/>
                  </a:lnTo>
                  <a:lnTo>
                    <a:pt x="1644751" y="177114"/>
                  </a:lnTo>
                  <a:lnTo>
                    <a:pt x="1644751" y="157861"/>
                  </a:lnTo>
                  <a:lnTo>
                    <a:pt x="1462824" y="157861"/>
                  </a:lnTo>
                  <a:lnTo>
                    <a:pt x="1462824" y="177114"/>
                  </a:lnTo>
                  <a:lnTo>
                    <a:pt x="1621663" y="177114"/>
                  </a:lnTo>
                  <a:lnTo>
                    <a:pt x="1621663" y="204063"/>
                  </a:lnTo>
                  <a:lnTo>
                    <a:pt x="1463459" y="204063"/>
                  </a:lnTo>
                  <a:lnTo>
                    <a:pt x="1463459" y="222034"/>
                  </a:lnTo>
                  <a:lnTo>
                    <a:pt x="1463459" y="250266"/>
                  </a:lnTo>
                  <a:lnTo>
                    <a:pt x="1463459" y="269519"/>
                  </a:lnTo>
                  <a:lnTo>
                    <a:pt x="1652790" y="269519"/>
                  </a:lnTo>
                  <a:lnTo>
                    <a:pt x="1652790" y="250266"/>
                  </a:lnTo>
                  <a:close/>
                </a:path>
                <a:path w="4942840" h="1118870">
                  <a:moveTo>
                    <a:pt x="1676311" y="114808"/>
                  </a:moveTo>
                  <a:lnTo>
                    <a:pt x="1433385" y="114808"/>
                  </a:lnTo>
                  <a:lnTo>
                    <a:pt x="1433385" y="134277"/>
                  </a:lnTo>
                  <a:lnTo>
                    <a:pt x="1676311" y="134277"/>
                  </a:lnTo>
                  <a:lnTo>
                    <a:pt x="1676311" y="114808"/>
                  </a:lnTo>
                  <a:close/>
                </a:path>
                <a:path w="4942840" h="1118870">
                  <a:moveTo>
                    <a:pt x="1703108" y="503097"/>
                  </a:moveTo>
                  <a:lnTo>
                    <a:pt x="1681073" y="503097"/>
                  </a:lnTo>
                  <a:lnTo>
                    <a:pt x="1681073" y="547662"/>
                  </a:lnTo>
                  <a:lnTo>
                    <a:pt x="1703108" y="547662"/>
                  </a:lnTo>
                  <a:lnTo>
                    <a:pt x="1703108" y="503097"/>
                  </a:lnTo>
                  <a:close/>
                </a:path>
                <a:path w="4942840" h="1118870">
                  <a:moveTo>
                    <a:pt x="1703108" y="440804"/>
                  </a:moveTo>
                  <a:lnTo>
                    <a:pt x="1681073" y="440804"/>
                  </a:lnTo>
                  <a:lnTo>
                    <a:pt x="1681073" y="483844"/>
                  </a:lnTo>
                  <a:lnTo>
                    <a:pt x="1621777" y="483844"/>
                  </a:lnTo>
                  <a:lnTo>
                    <a:pt x="1621777" y="440207"/>
                  </a:lnTo>
                  <a:lnTo>
                    <a:pt x="1599539" y="440207"/>
                  </a:lnTo>
                  <a:lnTo>
                    <a:pt x="1599539" y="483844"/>
                  </a:lnTo>
                  <a:lnTo>
                    <a:pt x="1599539" y="503085"/>
                  </a:lnTo>
                  <a:lnTo>
                    <a:pt x="1599539" y="548005"/>
                  </a:lnTo>
                  <a:lnTo>
                    <a:pt x="1599539" y="567258"/>
                  </a:lnTo>
                  <a:lnTo>
                    <a:pt x="1703108" y="567258"/>
                  </a:lnTo>
                  <a:lnTo>
                    <a:pt x="1703108" y="548005"/>
                  </a:lnTo>
                  <a:lnTo>
                    <a:pt x="1621777" y="548005"/>
                  </a:lnTo>
                  <a:lnTo>
                    <a:pt x="1621777" y="503085"/>
                  </a:lnTo>
                  <a:lnTo>
                    <a:pt x="1703108" y="503085"/>
                  </a:lnTo>
                  <a:lnTo>
                    <a:pt x="1703108" y="484060"/>
                  </a:lnTo>
                  <a:lnTo>
                    <a:pt x="1703108" y="483844"/>
                  </a:lnTo>
                  <a:lnTo>
                    <a:pt x="1703108" y="440804"/>
                  </a:lnTo>
                  <a:close/>
                </a:path>
                <a:path w="4942840" h="1118870">
                  <a:moveTo>
                    <a:pt x="1813229" y="603199"/>
                  </a:moveTo>
                  <a:lnTo>
                    <a:pt x="1633855" y="603199"/>
                  </a:lnTo>
                  <a:lnTo>
                    <a:pt x="1633855" y="623735"/>
                  </a:lnTo>
                  <a:lnTo>
                    <a:pt x="1790153" y="623735"/>
                  </a:lnTo>
                  <a:lnTo>
                    <a:pt x="1790153" y="695604"/>
                  </a:lnTo>
                  <a:lnTo>
                    <a:pt x="1813229" y="695604"/>
                  </a:lnTo>
                  <a:lnTo>
                    <a:pt x="1813229" y="623735"/>
                  </a:lnTo>
                  <a:lnTo>
                    <a:pt x="1813229" y="603199"/>
                  </a:lnTo>
                  <a:close/>
                </a:path>
                <a:path w="4942840" h="1118870">
                  <a:moveTo>
                    <a:pt x="1813229" y="423722"/>
                  </a:moveTo>
                  <a:lnTo>
                    <a:pt x="1790992" y="423722"/>
                  </a:lnTo>
                  <a:lnTo>
                    <a:pt x="1790992" y="494106"/>
                  </a:lnTo>
                  <a:lnTo>
                    <a:pt x="1755419" y="494106"/>
                  </a:lnTo>
                  <a:lnTo>
                    <a:pt x="1755419" y="428650"/>
                  </a:lnTo>
                  <a:lnTo>
                    <a:pt x="1733384" y="428650"/>
                  </a:lnTo>
                  <a:lnTo>
                    <a:pt x="1733384" y="494106"/>
                  </a:lnTo>
                  <a:lnTo>
                    <a:pt x="1733384" y="514642"/>
                  </a:lnTo>
                  <a:lnTo>
                    <a:pt x="1733384" y="585228"/>
                  </a:lnTo>
                  <a:lnTo>
                    <a:pt x="1755419" y="585228"/>
                  </a:lnTo>
                  <a:lnTo>
                    <a:pt x="1755419" y="514642"/>
                  </a:lnTo>
                  <a:lnTo>
                    <a:pt x="1790992" y="514642"/>
                  </a:lnTo>
                  <a:lnTo>
                    <a:pt x="1790992" y="586803"/>
                  </a:lnTo>
                  <a:lnTo>
                    <a:pt x="1813229" y="586803"/>
                  </a:lnTo>
                  <a:lnTo>
                    <a:pt x="1813229" y="514642"/>
                  </a:lnTo>
                  <a:lnTo>
                    <a:pt x="1813229" y="514350"/>
                  </a:lnTo>
                  <a:lnTo>
                    <a:pt x="1813229" y="494449"/>
                  </a:lnTo>
                  <a:lnTo>
                    <a:pt x="1813229" y="494106"/>
                  </a:lnTo>
                  <a:lnTo>
                    <a:pt x="1813229" y="423722"/>
                  </a:lnTo>
                  <a:close/>
                </a:path>
                <a:path w="4942840" h="1118870">
                  <a:moveTo>
                    <a:pt x="1838325" y="116319"/>
                  </a:moveTo>
                  <a:lnTo>
                    <a:pt x="1833245" y="77190"/>
                  </a:lnTo>
                  <a:lnTo>
                    <a:pt x="1819109" y="47371"/>
                  </a:lnTo>
                  <a:lnTo>
                    <a:pt x="1815452" y="44145"/>
                  </a:lnTo>
                  <a:lnTo>
                    <a:pt x="1815452" y="116319"/>
                  </a:lnTo>
                  <a:lnTo>
                    <a:pt x="1812163" y="146481"/>
                  </a:lnTo>
                  <a:lnTo>
                    <a:pt x="1802904" y="169608"/>
                  </a:lnTo>
                  <a:lnTo>
                    <a:pt x="1788655" y="184429"/>
                  </a:lnTo>
                  <a:lnTo>
                    <a:pt x="1770341" y="189649"/>
                  </a:lnTo>
                  <a:lnTo>
                    <a:pt x="1752003" y="184429"/>
                  </a:lnTo>
                  <a:lnTo>
                    <a:pt x="1737677" y="169608"/>
                  </a:lnTo>
                  <a:lnTo>
                    <a:pt x="1728355" y="146481"/>
                  </a:lnTo>
                  <a:lnTo>
                    <a:pt x="1725028" y="116319"/>
                  </a:lnTo>
                  <a:lnTo>
                    <a:pt x="1728355" y="86283"/>
                  </a:lnTo>
                  <a:lnTo>
                    <a:pt x="1737677" y="63195"/>
                  </a:lnTo>
                  <a:lnTo>
                    <a:pt x="1752003" y="48336"/>
                  </a:lnTo>
                  <a:lnTo>
                    <a:pt x="1770341" y="43002"/>
                  </a:lnTo>
                  <a:lnTo>
                    <a:pt x="1788655" y="48336"/>
                  </a:lnTo>
                  <a:lnTo>
                    <a:pt x="1802904" y="63195"/>
                  </a:lnTo>
                  <a:lnTo>
                    <a:pt x="1812163" y="86283"/>
                  </a:lnTo>
                  <a:lnTo>
                    <a:pt x="1815452" y="116319"/>
                  </a:lnTo>
                  <a:lnTo>
                    <a:pt x="1815452" y="44145"/>
                  </a:lnTo>
                  <a:lnTo>
                    <a:pt x="1814156" y="43002"/>
                  </a:lnTo>
                  <a:lnTo>
                    <a:pt x="1797583" y="28359"/>
                  </a:lnTo>
                  <a:lnTo>
                    <a:pt x="1770341" y="21590"/>
                  </a:lnTo>
                  <a:lnTo>
                    <a:pt x="1742922" y="28359"/>
                  </a:lnTo>
                  <a:lnTo>
                    <a:pt x="1721421" y="47371"/>
                  </a:lnTo>
                  <a:lnTo>
                    <a:pt x="1707388" y="77190"/>
                  </a:lnTo>
                  <a:lnTo>
                    <a:pt x="1702358" y="116319"/>
                  </a:lnTo>
                  <a:lnTo>
                    <a:pt x="1707388" y="155575"/>
                  </a:lnTo>
                  <a:lnTo>
                    <a:pt x="1721421" y="185432"/>
                  </a:lnTo>
                  <a:lnTo>
                    <a:pt x="1742922" y="204406"/>
                  </a:lnTo>
                  <a:lnTo>
                    <a:pt x="1770341" y="211061"/>
                  </a:lnTo>
                  <a:lnTo>
                    <a:pt x="1797583" y="204406"/>
                  </a:lnTo>
                  <a:lnTo>
                    <a:pt x="1814322" y="189649"/>
                  </a:lnTo>
                  <a:lnTo>
                    <a:pt x="1819109" y="185432"/>
                  </a:lnTo>
                  <a:lnTo>
                    <a:pt x="1833245" y="155575"/>
                  </a:lnTo>
                  <a:lnTo>
                    <a:pt x="1838325" y="116319"/>
                  </a:lnTo>
                  <a:close/>
                </a:path>
                <a:path w="4942840" h="1118870">
                  <a:moveTo>
                    <a:pt x="1889912" y="649744"/>
                  </a:moveTo>
                  <a:lnTo>
                    <a:pt x="1861096" y="649744"/>
                  </a:lnTo>
                  <a:lnTo>
                    <a:pt x="1844586" y="733018"/>
                  </a:lnTo>
                  <a:lnTo>
                    <a:pt x="1866823" y="733018"/>
                  </a:lnTo>
                  <a:lnTo>
                    <a:pt x="1889912" y="649744"/>
                  </a:lnTo>
                  <a:close/>
                </a:path>
                <a:path w="4942840" h="1118870">
                  <a:moveTo>
                    <a:pt x="1911819" y="596"/>
                  </a:moveTo>
                  <a:lnTo>
                    <a:pt x="1888312" y="596"/>
                  </a:lnTo>
                  <a:lnTo>
                    <a:pt x="1888312" y="272923"/>
                  </a:lnTo>
                  <a:lnTo>
                    <a:pt x="1911819" y="272923"/>
                  </a:lnTo>
                  <a:lnTo>
                    <a:pt x="1911819" y="596"/>
                  </a:lnTo>
                  <a:close/>
                </a:path>
                <a:path w="4942840" h="1118870">
                  <a:moveTo>
                    <a:pt x="2156549" y="25666"/>
                  </a:moveTo>
                  <a:lnTo>
                    <a:pt x="2033498" y="25666"/>
                  </a:lnTo>
                  <a:lnTo>
                    <a:pt x="2033498" y="44919"/>
                  </a:lnTo>
                  <a:lnTo>
                    <a:pt x="2033498" y="130911"/>
                  </a:lnTo>
                  <a:lnTo>
                    <a:pt x="2033498" y="150164"/>
                  </a:lnTo>
                  <a:lnTo>
                    <a:pt x="2156549" y="150164"/>
                  </a:lnTo>
                  <a:lnTo>
                    <a:pt x="2156549" y="131025"/>
                  </a:lnTo>
                  <a:lnTo>
                    <a:pt x="2156549" y="44945"/>
                  </a:lnTo>
                  <a:lnTo>
                    <a:pt x="2133676" y="44945"/>
                  </a:lnTo>
                  <a:lnTo>
                    <a:pt x="2133676" y="130911"/>
                  </a:lnTo>
                  <a:lnTo>
                    <a:pt x="2056384" y="130911"/>
                  </a:lnTo>
                  <a:lnTo>
                    <a:pt x="2056384" y="44919"/>
                  </a:lnTo>
                  <a:lnTo>
                    <a:pt x="2156549" y="44919"/>
                  </a:lnTo>
                  <a:lnTo>
                    <a:pt x="2156549" y="25666"/>
                  </a:lnTo>
                  <a:close/>
                </a:path>
                <a:path w="4942840" h="1118870">
                  <a:moveTo>
                    <a:pt x="2204720" y="494233"/>
                  </a:moveTo>
                  <a:lnTo>
                    <a:pt x="2197925" y="469392"/>
                  </a:lnTo>
                  <a:lnTo>
                    <a:pt x="2182279" y="453999"/>
                  </a:lnTo>
                  <a:lnTo>
                    <a:pt x="2180590" y="452348"/>
                  </a:lnTo>
                  <a:lnTo>
                    <a:pt x="2180590" y="494233"/>
                  </a:lnTo>
                  <a:lnTo>
                    <a:pt x="2175535" y="510667"/>
                  </a:lnTo>
                  <a:lnTo>
                    <a:pt x="2161311" y="523214"/>
                  </a:lnTo>
                  <a:lnTo>
                    <a:pt x="2139302" y="531215"/>
                  </a:lnTo>
                  <a:lnTo>
                    <a:pt x="2110905" y="534035"/>
                  </a:lnTo>
                  <a:lnTo>
                    <a:pt x="2082507" y="531215"/>
                  </a:lnTo>
                  <a:lnTo>
                    <a:pt x="2060524" y="523214"/>
                  </a:lnTo>
                  <a:lnTo>
                    <a:pt x="2046363" y="510667"/>
                  </a:lnTo>
                  <a:lnTo>
                    <a:pt x="2041436" y="494233"/>
                  </a:lnTo>
                  <a:lnTo>
                    <a:pt x="2046363" y="477634"/>
                  </a:lnTo>
                  <a:lnTo>
                    <a:pt x="2060524" y="464947"/>
                  </a:lnTo>
                  <a:lnTo>
                    <a:pt x="2082507" y="456844"/>
                  </a:lnTo>
                  <a:lnTo>
                    <a:pt x="2110905" y="453999"/>
                  </a:lnTo>
                  <a:lnTo>
                    <a:pt x="2139302" y="456844"/>
                  </a:lnTo>
                  <a:lnTo>
                    <a:pt x="2161311" y="464947"/>
                  </a:lnTo>
                  <a:lnTo>
                    <a:pt x="2175535" y="477634"/>
                  </a:lnTo>
                  <a:lnTo>
                    <a:pt x="2180590" y="494233"/>
                  </a:lnTo>
                  <a:lnTo>
                    <a:pt x="2180590" y="452348"/>
                  </a:lnTo>
                  <a:lnTo>
                    <a:pt x="2178786" y="450570"/>
                  </a:lnTo>
                  <a:lnTo>
                    <a:pt x="2149144" y="438594"/>
                  </a:lnTo>
                  <a:lnTo>
                    <a:pt x="2110905" y="434314"/>
                  </a:lnTo>
                  <a:lnTo>
                    <a:pt x="2072690" y="438594"/>
                  </a:lnTo>
                  <a:lnTo>
                    <a:pt x="2043137" y="450570"/>
                  </a:lnTo>
                  <a:lnTo>
                    <a:pt x="2024062" y="469392"/>
                  </a:lnTo>
                  <a:lnTo>
                    <a:pt x="2017293" y="494233"/>
                  </a:lnTo>
                  <a:lnTo>
                    <a:pt x="2024062" y="518820"/>
                  </a:lnTo>
                  <a:lnTo>
                    <a:pt x="2043137" y="537489"/>
                  </a:lnTo>
                  <a:lnTo>
                    <a:pt x="2072690" y="549351"/>
                  </a:lnTo>
                  <a:lnTo>
                    <a:pt x="2110905" y="553491"/>
                  </a:lnTo>
                  <a:lnTo>
                    <a:pt x="2149144" y="549351"/>
                  </a:lnTo>
                  <a:lnTo>
                    <a:pt x="2178786" y="537489"/>
                  </a:lnTo>
                  <a:lnTo>
                    <a:pt x="2182330" y="534035"/>
                  </a:lnTo>
                  <a:lnTo>
                    <a:pt x="2197925" y="518820"/>
                  </a:lnTo>
                  <a:lnTo>
                    <a:pt x="2204720" y="494233"/>
                  </a:lnTo>
                  <a:close/>
                </a:path>
                <a:path w="4942840" h="1118870">
                  <a:moveTo>
                    <a:pt x="2233320" y="579234"/>
                  </a:moveTo>
                  <a:lnTo>
                    <a:pt x="1989556" y="579234"/>
                  </a:lnTo>
                  <a:lnTo>
                    <a:pt x="1989556" y="599567"/>
                  </a:lnTo>
                  <a:lnTo>
                    <a:pt x="2099259" y="599567"/>
                  </a:lnTo>
                  <a:lnTo>
                    <a:pt x="2099259" y="695388"/>
                  </a:lnTo>
                  <a:lnTo>
                    <a:pt x="2122335" y="695388"/>
                  </a:lnTo>
                  <a:lnTo>
                    <a:pt x="2122335" y="599567"/>
                  </a:lnTo>
                  <a:lnTo>
                    <a:pt x="2233320" y="599567"/>
                  </a:lnTo>
                  <a:lnTo>
                    <a:pt x="2233320" y="579234"/>
                  </a:lnTo>
                  <a:close/>
                </a:path>
                <a:path w="4942840" h="1118870">
                  <a:moveTo>
                    <a:pt x="2242540" y="246418"/>
                  </a:moveTo>
                  <a:lnTo>
                    <a:pt x="2086876" y="246418"/>
                  </a:lnTo>
                  <a:lnTo>
                    <a:pt x="2086876" y="180962"/>
                  </a:lnTo>
                  <a:lnTo>
                    <a:pt x="2063572" y="180962"/>
                  </a:lnTo>
                  <a:lnTo>
                    <a:pt x="2063572" y="246418"/>
                  </a:lnTo>
                  <a:lnTo>
                    <a:pt x="2063572" y="266954"/>
                  </a:lnTo>
                  <a:lnTo>
                    <a:pt x="2242540" y="266954"/>
                  </a:lnTo>
                  <a:lnTo>
                    <a:pt x="2242540" y="246418"/>
                  </a:lnTo>
                  <a:close/>
                </a:path>
                <a:path w="4942840" h="1118870">
                  <a:moveTo>
                    <a:pt x="2270277" y="83426"/>
                  </a:moveTo>
                  <a:lnTo>
                    <a:pt x="2230259" y="83426"/>
                  </a:lnTo>
                  <a:lnTo>
                    <a:pt x="2230259" y="0"/>
                  </a:lnTo>
                  <a:lnTo>
                    <a:pt x="2206752" y="0"/>
                  </a:lnTo>
                  <a:lnTo>
                    <a:pt x="2206752" y="83426"/>
                  </a:lnTo>
                  <a:lnTo>
                    <a:pt x="2206752" y="103962"/>
                  </a:lnTo>
                  <a:lnTo>
                    <a:pt x="2206752" y="200215"/>
                  </a:lnTo>
                  <a:lnTo>
                    <a:pt x="2230259" y="200215"/>
                  </a:lnTo>
                  <a:lnTo>
                    <a:pt x="2230259" y="103962"/>
                  </a:lnTo>
                  <a:lnTo>
                    <a:pt x="2270277" y="103962"/>
                  </a:lnTo>
                  <a:lnTo>
                    <a:pt x="2270277" y="83426"/>
                  </a:lnTo>
                  <a:close/>
                </a:path>
                <a:path w="4942840" h="1118870">
                  <a:moveTo>
                    <a:pt x="2479637" y="527113"/>
                  </a:moveTo>
                  <a:lnTo>
                    <a:pt x="2444204" y="517334"/>
                  </a:lnTo>
                  <a:lnTo>
                    <a:pt x="2413114" y="499719"/>
                  </a:lnTo>
                  <a:lnTo>
                    <a:pt x="2397188" y="482765"/>
                  </a:lnTo>
                  <a:lnTo>
                    <a:pt x="2391029" y="476224"/>
                  </a:lnTo>
                  <a:lnTo>
                    <a:pt x="2382634" y="448805"/>
                  </a:lnTo>
                  <a:lnTo>
                    <a:pt x="2382634" y="433235"/>
                  </a:lnTo>
                  <a:lnTo>
                    <a:pt x="2358275" y="433235"/>
                  </a:lnTo>
                  <a:lnTo>
                    <a:pt x="2358275" y="448805"/>
                  </a:lnTo>
                  <a:lnTo>
                    <a:pt x="2349919" y="476491"/>
                  </a:lnTo>
                  <a:lnTo>
                    <a:pt x="2327910" y="499960"/>
                  </a:lnTo>
                  <a:lnTo>
                    <a:pt x="2297061" y="517334"/>
                  </a:lnTo>
                  <a:lnTo>
                    <a:pt x="2297226" y="517334"/>
                  </a:lnTo>
                  <a:lnTo>
                    <a:pt x="2261501" y="527113"/>
                  </a:lnTo>
                  <a:lnTo>
                    <a:pt x="2271230" y="546785"/>
                  </a:lnTo>
                  <a:lnTo>
                    <a:pt x="2301900" y="538480"/>
                  </a:lnTo>
                  <a:lnTo>
                    <a:pt x="2330170" y="524637"/>
                  </a:lnTo>
                  <a:lnTo>
                    <a:pt x="2353780" y="505866"/>
                  </a:lnTo>
                  <a:lnTo>
                    <a:pt x="2370556" y="482765"/>
                  </a:lnTo>
                  <a:lnTo>
                    <a:pt x="2387473" y="505866"/>
                  </a:lnTo>
                  <a:lnTo>
                    <a:pt x="2411158" y="524637"/>
                  </a:lnTo>
                  <a:lnTo>
                    <a:pt x="2439441" y="538480"/>
                  </a:lnTo>
                  <a:lnTo>
                    <a:pt x="2470099" y="546785"/>
                  </a:lnTo>
                  <a:lnTo>
                    <a:pt x="2479637" y="527113"/>
                  </a:lnTo>
                  <a:close/>
                </a:path>
                <a:path w="4942840" h="1118870">
                  <a:moveTo>
                    <a:pt x="2491702" y="576643"/>
                  </a:moveTo>
                  <a:lnTo>
                    <a:pt x="2248992" y="576643"/>
                  </a:lnTo>
                  <a:lnTo>
                    <a:pt x="2248992" y="596760"/>
                  </a:lnTo>
                  <a:lnTo>
                    <a:pt x="2358275" y="596760"/>
                  </a:lnTo>
                  <a:lnTo>
                    <a:pt x="2358275" y="695388"/>
                  </a:lnTo>
                  <a:lnTo>
                    <a:pt x="2381364" y="695388"/>
                  </a:lnTo>
                  <a:lnTo>
                    <a:pt x="2381364" y="596760"/>
                  </a:lnTo>
                  <a:lnTo>
                    <a:pt x="2491702" y="596760"/>
                  </a:lnTo>
                  <a:lnTo>
                    <a:pt x="2491702" y="576643"/>
                  </a:lnTo>
                  <a:close/>
                </a:path>
                <a:path w="4942840" h="1118870">
                  <a:moveTo>
                    <a:pt x="2496058" y="88557"/>
                  </a:moveTo>
                  <a:lnTo>
                    <a:pt x="2335301" y="88557"/>
                  </a:lnTo>
                  <a:lnTo>
                    <a:pt x="2335301" y="32092"/>
                  </a:lnTo>
                  <a:lnTo>
                    <a:pt x="2493721" y="32092"/>
                  </a:lnTo>
                  <a:lnTo>
                    <a:pt x="2493721" y="12839"/>
                  </a:lnTo>
                  <a:lnTo>
                    <a:pt x="2311793" y="12839"/>
                  </a:lnTo>
                  <a:lnTo>
                    <a:pt x="2311793" y="32092"/>
                  </a:lnTo>
                  <a:lnTo>
                    <a:pt x="2311793" y="88557"/>
                  </a:lnTo>
                  <a:lnTo>
                    <a:pt x="2311793" y="107810"/>
                  </a:lnTo>
                  <a:lnTo>
                    <a:pt x="2496058" y="107810"/>
                  </a:lnTo>
                  <a:lnTo>
                    <a:pt x="2496058" y="88557"/>
                  </a:lnTo>
                  <a:close/>
                </a:path>
                <a:path w="4942840" h="1118870">
                  <a:moveTo>
                    <a:pt x="2498166" y="246418"/>
                  </a:moveTo>
                  <a:lnTo>
                    <a:pt x="2335733" y="246418"/>
                  </a:lnTo>
                  <a:lnTo>
                    <a:pt x="2335733" y="187375"/>
                  </a:lnTo>
                  <a:lnTo>
                    <a:pt x="2312428" y="187375"/>
                  </a:lnTo>
                  <a:lnTo>
                    <a:pt x="2312428" y="246418"/>
                  </a:lnTo>
                  <a:lnTo>
                    <a:pt x="2312428" y="265671"/>
                  </a:lnTo>
                  <a:lnTo>
                    <a:pt x="2498166" y="265671"/>
                  </a:lnTo>
                  <a:lnTo>
                    <a:pt x="2498166" y="246418"/>
                  </a:lnTo>
                  <a:close/>
                </a:path>
                <a:path w="4942840" h="1118870">
                  <a:moveTo>
                    <a:pt x="2524010" y="137947"/>
                  </a:moveTo>
                  <a:lnTo>
                    <a:pt x="2281085" y="137947"/>
                  </a:lnTo>
                  <a:lnTo>
                    <a:pt x="2281085" y="157416"/>
                  </a:lnTo>
                  <a:lnTo>
                    <a:pt x="2524010" y="157416"/>
                  </a:lnTo>
                  <a:lnTo>
                    <a:pt x="2524010" y="137947"/>
                  </a:lnTo>
                  <a:close/>
                </a:path>
                <a:path w="4942840" h="1118870">
                  <a:moveTo>
                    <a:pt x="2750743" y="430860"/>
                  </a:moveTo>
                  <a:lnTo>
                    <a:pt x="2728290" y="430860"/>
                  </a:lnTo>
                  <a:lnTo>
                    <a:pt x="2728290" y="535114"/>
                  </a:lnTo>
                  <a:lnTo>
                    <a:pt x="2680436" y="535114"/>
                  </a:lnTo>
                  <a:lnTo>
                    <a:pt x="2686342" y="516636"/>
                  </a:lnTo>
                  <a:lnTo>
                    <a:pt x="2690482" y="497586"/>
                  </a:lnTo>
                  <a:lnTo>
                    <a:pt x="2692933" y="478053"/>
                  </a:lnTo>
                  <a:lnTo>
                    <a:pt x="2693771" y="458114"/>
                  </a:lnTo>
                  <a:lnTo>
                    <a:pt x="2590419" y="458114"/>
                  </a:lnTo>
                  <a:lnTo>
                    <a:pt x="2590419" y="478218"/>
                  </a:lnTo>
                  <a:lnTo>
                    <a:pt x="2670276" y="478218"/>
                  </a:lnTo>
                  <a:lnTo>
                    <a:pt x="2662263" y="519328"/>
                  </a:lnTo>
                  <a:lnTo>
                    <a:pt x="2644648" y="556933"/>
                  </a:lnTo>
                  <a:lnTo>
                    <a:pt x="2617012" y="590435"/>
                  </a:lnTo>
                  <a:lnTo>
                    <a:pt x="2578989" y="619252"/>
                  </a:lnTo>
                  <a:lnTo>
                    <a:pt x="2592755" y="636549"/>
                  </a:lnTo>
                  <a:lnTo>
                    <a:pt x="2618511" y="618744"/>
                  </a:lnTo>
                  <a:lnTo>
                    <a:pt x="2640152" y="599008"/>
                  </a:lnTo>
                  <a:lnTo>
                    <a:pt x="2657843" y="577557"/>
                  </a:lnTo>
                  <a:lnTo>
                    <a:pt x="2671749" y="554570"/>
                  </a:lnTo>
                  <a:lnTo>
                    <a:pt x="2728290" y="554570"/>
                  </a:lnTo>
                  <a:lnTo>
                    <a:pt x="2728290" y="681545"/>
                  </a:lnTo>
                  <a:lnTo>
                    <a:pt x="2750743" y="681545"/>
                  </a:lnTo>
                  <a:lnTo>
                    <a:pt x="2750743" y="554570"/>
                  </a:lnTo>
                  <a:lnTo>
                    <a:pt x="2750743" y="535114"/>
                  </a:lnTo>
                  <a:lnTo>
                    <a:pt x="2750743" y="430860"/>
                  </a:lnTo>
                  <a:close/>
                </a:path>
                <a:path w="4942840" h="1118870">
                  <a:moveTo>
                    <a:pt x="2782836" y="7962"/>
                  </a:moveTo>
                  <a:lnTo>
                    <a:pt x="2760383" y="7962"/>
                  </a:lnTo>
                  <a:lnTo>
                    <a:pt x="2760383" y="112217"/>
                  </a:lnTo>
                  <a:lnTo>
                    <a:pt x="2712529" y="112217"/>
                  </a:lnTo>
                  <a:lnTo>
                    <a:pt x="2718435" y="93738"/>
                  </a:lnTo>
                  <a:lnTo>
                    <a:pt x="2722575" y="74688"/>
                  </a:lnTo>
                  <a:lnTo>
                    <a:pt x="2725026" y="55156"/>
                  </a:lnTo>
                  <a:lnTo>
                    <a:pt x="2725864" y="35204"/>
                  </a:lnTo>
                  <a:lnTo>
                    <a:pt x="2622512" y="35204"/>
                  </a:lnTo>
                  <a:lnTo>
                    <a:pt x="2622512" y="55321"/>
                  </a:lnTo>
                  <a:lnTo>
                    <a:pt x="2702369" y="55321"/>
                  </a:lnTo>
                  <a:lnTo>
                    <a:pt x="2694355" y="96431"/>
                  </a:lnTo>
                  <a:lnTo>
                    <a:pt x="2676741" y="134035"/>
                  </a:lnTo>
                  <a:lnTo>
                    <a:pt x="2649105" y="167538"/>
                  </a:lnTo>
                  <a:lnTo>
                    <a:pt x="2611082" y="196354"/>
                  </a:lnTo>
                  <a:lnTo>
                    <a:pt x="2624848" y="213652"/>
                  </a:lnTo>
                  <a:lnTo>
                    <a:pt x="2650604" y="195846"/>
                  </a:lnTo>
                  <a:lnTo>
                    <a:pt x="2672245" y="176110"/>
                  </a:lnTo>
                  <a:lnTo>
                    <a:pt x="2689936" y="154660"/>
                  </a:lnTo>
                  <a:lnTo>
                    <a:pt x="2703842" y="131673"/>
                  </a:lnTo>
                  <a:lnTo>
                    <a:pt x="2760383" y="131673"/>
                  </a:lnTo>
                  <a:lnTo>
                    <a:pt x="2760383" y="258648"/>
                  </a:lnTo>
                  <a:lnTo>
                    <a:pt x="2782836" y="258648"/>
                  </a:lnTo>
                  <a:lnTo>
                    <a:pt x="2782836" y="131673"/>
                  </a:lnTo>
                  <a:lnTo>
                    <a:pt x="2782836" y="112217"/>
                  </a:lnTo>
                  <a:lnTo>
                    <a:pt x="2782836" y="7962"/>
                  </a:lnTo>
                  <a:close/>
                </a:path>
                <a:path w="4942840" h="1118870">
                  <a:moveTo>
                    <a:pt x="2806662" y="423506"/>
                  </a:moveTo>
                  <a:lnTo>
                    <a:pt x="2784208" y="423506"/>
                  </a:lnTo>
                  <a:lnTo>
                    <a:pt x="2784208" y="695388"/>
                  </a:lnTo>
                  <a:lnTo>
                    <a:pt x="2806662" y="695388"/>
                  </a:lnTo>
                  <a:lnTo>
                    <a:pt x="2806662" y="423506"/>
                  </a:lnTo>
                  <a:close/>
                </a:path>
                <a:path w="4942840" h="1118870">
                  <a:moveTo>
                    <a:pt x="2838754" y="596"/>
                  </a:moveTo>
                  <a:lnTo>
                    <a:pt x="2816301" y="596"/>
                  </a:lnTo>
                  <a:lnTo>
                    <a:pt x="2816301" y="272491"/>
                  </a:lnTo>
                  <a:lnTo>
                    <a:pt x="2838754" y="272491"/>
                  </a:lnTo>
                  <a:lnTo>
                    <a:pt x="2838754" y="596"/>
                  </a:lnTo>
                  <a:close/>
                </a:path>
                <a:path w="4942840" h="1118870">
                  <a:moveTo>
                    <a:pt x="2983509" y="501802"/>
                  </a:moveTo>
                  <a:lnTo>
                    <a:pt x="2978315" y="475767"/>
                  </a:lnTo>
                  <a:lnTo>
                    <a:pt x="2965932" y="458546"/>
                  </a:lnTo>
                  <a:lnTo>
                    <a:pt x="2963837" y="455625"/>
                  </a:lnTo>
                  <a:lnTo>
                    <a:pt x="2960636" y="453745"/>
                  </a:lnTo>
                  <a:lnTo>
                    <a:pt x="2960636" y="501802"/>
                  </a:lnTo>
                  <a:lnTo>
                    <a:pt x="2957131" y="519074"/>
                  </a:lnTo>
                  <a:lnTo>
                    <a:pt x="2947390" y="532625"/>
                  </a:lnTo>
                  <a:lnTo>
                    <a:pt x="2932582" y="541464"/>
                  </a:lnTo>
                  <a:lnTo>
                    <a:pt x="2913824" y="544626"/>
                  </a:lnTo>
                  <a:lnTo>
                    <a:pt x="2894952" y="541464"/>
                  </a:lnTo>
                  <a:lnTo>
                    <a:pt x="2880106" y="532625"/>
                  </a:lnTo>
                  <a:lnTo>
                    <a:pt x="2870403" y="519074"/>
                  </a:lnTo>
                  <a:lnTo>
                    <a:pt x="2867025" y="501802"/>
                  </a:lnTo>
                  <a:lnTo>
                    <a:pt x="2870403" y="484238"/>
                  </a:lnTo>
                  <a:lnTo>
                    <a:pt x="2880106" y="470522"/>
                  </a:lnTo>
                  <a:lnTo>
                    <a:pt x="2894952" y="461619"/>
                  </a:lnTo>
                  <a:lnTo>
                    <a:pt x="2913824" y="458546"/>
                  </a:lnTo>
                  <a:lnTo>
                    <a:pt x="2932582" y="461619"/>
                  </a:lnTo>
                  <a:lnTo>
                    <a:pt x="2947390" y="470522"/>
                  </a:lnTo>
                  <a:lnTo>
                    <a:pt x="2957131" y="484238"/>
                  </a:lnTo>
                  <a:lnTo>
                    <a:pt x="2960636" y="501802"/>
                  </a:lnTo>
                  <a:lnTo>
                    <a:pt x="2960636" y="453745"/>
                  </a:lnTo>
                  <a:lnTo>
                    <a:pt x="2941777" y="442607"/>
                  </a:lnTo>
                  <a:lnTo>
                    <a:pt x="2913824" y="437997"/>
                  </a:lnTo>
                  <a:lnTo>
                    <a:pt x="2885846" y="442607"/>
                  </a:lnTo>
                  <a:lnTo>
                    <a:pt x="2863723" y="455625"/>
                  </a:lnTo>
                  <a:lnTo>
                    <a:pt x="2849168" y="475767"/>
                  </a:lnTo>
                  <a:lnTo>
                    <a:pt x="2843936" y="501802"/>
                  </a:lnTo>
                  <a:lnTo>
                    <a:pt x="2849168" y="527367"/>
                  </a:lnTo>
                  <a:lnTo>
                    <a:pt x="2863723" y="547331"/>
                  </a:lnTo>
                  <a:lnTo>
                    <a:pt x="2885846" y="560324"/>
                  </a:lnTo>
                  <a:lnTo>
                    <a:pt x="2913824" y="564959"/>
                  </a:lnTo>
                  <a:lnTo>
                    <a:pt x="2941777" y="560324"/>
                  </a:lnTo>
                  <a:lnTo>
                    <a:pt x="2963837" y="547331"/>
                  </a:lnTo>
                  <a:lnTo>
                    <a:pt x="2965805" y="544626"/>
                  </a:lnTo>
                  <a:lnTo>
                    <a:pt x="2978315" y="527367"/>
                  </a:lnTo>
                  <a:lnTo>
                    <a:pt x="2983509" y="501802"/>
                  </a:lnTo>
                  <a:close/>
                </a:path>
                <a:path w="4942840" h="1118870">
                  <a:moveTo>
                    <a:pt x="3015602" y="78905"/>
                  </a:moveTo>
                  <a:lnTo>
                    <a:pt x="3010408" y="52870"/>
                  </a:lnTo>
                  <a:lnTo>
                    <a:pt x="2998025" y="35648"/>
                  </a:lnTo>
                  <a:lnTo>
                    <a:pt x="2995930" y="32727"/>
                  </a:lnTo>
                  <a:lnTo>
                    <a:pt x="2992729" y="30848"/>
                  </a:lnTo>
                  <a:lnTo>
                    <a:pt x="2992729" y="78905"/>
                  </a:lnTo>
                  <a:lnTo>
                    <a:pt x="2989224" y="96177"/>
                  </a:lnTo>
                  <a:lnTo>
                    <a:pt x="2979483" y="109728"/>
                  </a:lnTo>
                  <a:lnTo>
                    <a:pt x="2964675" y="118567"/>
                  </a:lnTo>
                  <a:lnTo>
                    <a:pt x="2945917" y="121729"/>
                  </a:lnTo>
                  <a:lnTo>
                    <a:pt x="2927045" y="118567"/>
                  </a:lnTo>
                  <a:lnTo>
                    <a:pt x="2912186" y="109728"/>
                  </a:lnTo>
                  <a:lnTo>
                    <a:pt x="2902496" y="96177"/>
                  </a:lnTo>
                  <a:lnTo>
                    <a:pt x="2899118" y="78905"/>
                  </a:lnTo>
                  <a:lnTo>
                    <a:pt x="2902496" y="61341"/>
                  </a:lnTo>
                  <a:lnTo>
                    <a:pt x="2912186" y="47625"/>
                  </a:lnTo>
                  <a:lnTo>
                    <a:pt x="2927045" y="38722"/>
                  </a:lnTo>
                  <a:lnTo>
                    <a:pt x="2945917" y="35648"/>
                  </a:lnTo>
                  <a:lnTo>
                    <a:pt x="2964675" y="38722"/>
                  </a:lnTo>
                  <a:lnTo>
                    <a:pt x="2979483" y="47625"/>
                  </a:lnTo>
                  <a:lnTo>
                    <a:pt x="2989224" y="61341"/>
                  </a:lnTo>
                  <a:lnTo>
                    <a:pt x="2992729" y="78905"/>
                  </a:lnTo>
                  <a:lnTo>
                    <a:pt x="2992729" y="30848"/>
                  </a:lnTo>
                  <a:lnTo>
                    <a:pt x="2973870" y="19710"/>
                  </a:lnTo>
                  <a:lnTo>
                    <a:pt x="2945917" y="15100"/>
                  </a:lnTo>
                  <a:lnTo>
                    <a:pt x="2917939" y="19710"/>
                  </a:lnTo>
                  <a:lnTo>
                    <a:pt x="2895803" y="32727"/>
                  </a:lnTo>
                  <a:lnTo>
                    <a:pt x="2881261" y="52870"/>
                  </a:lnTo>
                  <a:lnTo>
                    <a:pt x="2876029" y="78905"/>
                  </a:lnTo>
                  <a:lnTo>
                    <a:pt x="2881261" y="104470"/>
                  </a:lnTo>
                  <a:lnTo>
                    <a:pt x="2895803" y="124434"/>
                  </a:lnTo>
                  <a:lnTo>
                    <a:pt x="2917939" y="137426"/>
                  </a:lnTo>
                  <a:lnTo>
                    <a:pt x="2945917" y="142062"/>
                  </a:lnTo>
                  <a:lnTo>
                    <a:pt x="2973870" y="137426"/>
                  </a:lnTo>
                  <a:lnTo>
                    <a:pt x="2995930" y="124434"/>
                  </a:lnTo>
                  <a:lnTo>
                    <a:pt x="2997885" y="121729"/>
                  </a:lnTo>
                  <a:lnTo>
                    <a:pt x="3010408" y="104470"/>
                  </a:lnTo>
                  <a:lnTo>
                    <a:pt x="3015602" y="78905"/>
                  </a:lnTo>
                  <a:close/>
                </a:path>
                <a:path w="4942840" h="1118870">
                  <a:moveTo>
                    <a:pt x="3057639" y="593725"/>
                  </a:moveTo>
                  <a:lnTo>
                    <a:pt x="3034550" y="593725"/>
                  </a:lnTo>
                  <a:lnTo>
                    <a:pt x="3034550" y="613194"/>
                  </a:lnTo>
                  <a:lnTo>
                    <a:pt x="3034550" y="672020"/>
                  </a:lnTo>
                  <a:lnTo>
                    <a:pt x="2907690" y="672020"/>
                  </a:lnTo>
                  <a:lnTo>
                    <a:pt x="2907690" y="613194"/>
                  </a:lnTo>
                  <a:lnTo>
                    <a:pt x="3034550" y="613194"/>
                  </a:lnTo>
                  <a:lnTo>
                    <a:pt x="3034550" y="593725"/>
                  </a:lnTo>
                  <a:lnTo>
                    <a:pt x="2884398" y="593725"/>
                  </a:lnTo>
                  <a:lnTo>
                    <a:pt x="2884398" y="691705"/>
                  </a:lnTo>
                  <a:lnTo>
                    <a:pt x="3057639" y="691705"/>
                  </a:lnTo>
                  <a:lnTo>
                    <a:pt x="3057639" y="672020"/>
                  </a:lnTo>
                  <a:lnTo>
                    <a:pt x="3057639" y="613194"/>
                  </a:lnTo>
                  <a:lnTo>
                    <a:pt x="3057639" y="593725"/>
                  </a:lnTo>
                  <a:close/>
                </a:path>
                <a:path w="4942840" h="1118870">
                  <a:moveTo>
                    <a:pt x="3057639" y="423722"/>
                  </a:moveTo>
                  <a:lnTo>
                    <a:pt x="3034119" y="423722"/>
                  </a:lnTo>
                  <a:lnTo>
                    <a:pt x="3034119" y="579018"/>
                  </a:lnTo>
                  <a:lnTo>
                    <a:pt x="3057639" y="579018"/>
                  </a:lnTo>
                  <a:lnTo>
                    <a:pt x="3057639" y="423722"/>
                  </a:lnTo>
                  <a:close/>
                </a:path>
                <a:path w="4942840" h="1118870">
                  <a:moveTo>
                    <a:pt x="3089732" y="170827"/>
                  </a:moveTo>
                  <a:lnTo>
                    <a:pt x="3066643" y="170827"/>
                  </a:lnTo>
                  <a:lnTo>
                    <a:pt x="3066643" y="190296"/>
                  </a:lnTo>
                  <a:lnTo>
                    <a:pt x="3066643" y="249123"/>
                  </a:lnTo>
                  <a:lnTo>
                    <a:pt x="2939783" y="249123"/>
                  </a:lnTo>
                  <a:lnTo>
                    <a:pt x="2939783" y="190296"/>
                  </a:lnTo>
                  <a:lnTo>
                    <a:pt x="3066643" y="190296"/>
                  </a:lnTo>
                  <a:lnTo>
                    <a:pt x="3066643" y="170827"/>
                  </a:lnTo>
                  <a:lnTo>
                    <a:pt x="2916491" y="170827"/>
                  </a:lnTo>
                  <a:lnTo>
                    <a:pt x="2916491" y="268808"/>
                  </a:lnTo>
                  <a:lnTo>
                    <a:pt x="3089732" y="268808"/>
                  </a:lnTo>
                  <a:lnTo>
                    <a:pt x="3089732" y="249123"/>
                  </a:lnTo>
                  <a:lnTo>
                    <a:pt x="3089732" y="190296"/>
                  </a:lnTo>
                  <a:lnTo>
                    <a:pt x="3089732" y="170827"/>
                  </a:lnTo>
                  <a:close/>
                </a:path>
                <a:path w="4942840" h="1118870">
                  <a:moveTo>
                    <a:pt x="3089732" y="812"/>
                  </a:moveTo>
                  <a:lnTo>
                    <a:pt x="3066211" y="812"/>
                  </a:lnTo>
                  <a:lnTo>
                    <a:pt x="3066211" y="156121"/>
                  </a:lnTo>
                  <a:lnTo>
                    <a:pt x="3089732" y="156121"/>
                  </a:lnTo>
                  <a:lnTo>
                    <a:pt x="3089732" y="812"/>
                  </a:lnTo>
                  <a:close/>
                </a:path>
                <a:path w="4942840" h="1118870">
                  <a:moveTo>
                    <a:pt x="3287750" y="84315"/>
                  </a:moveTo>
                  <a:lnTo>
                    <a:pt x="3282340" y="58369"/>
                  </a:lnTo>
                  <a:lnTo>
                    <a:pt x="3269907" y="41478"/>
                  </a:lnTo>
                  <a:lnTo>
                    <a:pt x="3267506" y="38214"/>
                  </a:lnTo>
                  <a:lnTo>
                    <a:pt x="3264662" y="36576"/>
                  </a:lnTo>
                  <a:lnTo>
                    <a:pt x="3264662" y="84315"/>
                  </a:lnTo>
                  <a:lnTo>
                    <a:pt x="3261017" y="101676"/>
                  </a:lnTo>
                  <a:lnTo>
                    <a:pt x="3250869" y="115214"/>
                  </a:lnTo>
                  <a:lnTo>
                    <a:pt x="3235452" y="124002"/>
                  </a:lnTo>
                  <a:lnTo>
                    <a:pt x="3215957" y="127139"/>
                  </a:lnTo>
                  <a:lnTo>
                    <a:pt x="3196348" y="124002"/>
                  </a:lnTo>
                  <a:lnTo>
                    <a:pt x="3180880" y="115214"/>
                  </a:lnTo>
                  <a:lnTo>
                    <a:pt x="3170783" y="101676"/>
                  </a:lnTo>
                  <a:lnTo>
                    <a:pt x="3167253" y="84315"/>
                  </a:lnTo>
                  <a:lnTo>
                    <a:pt x="3170783" y="66941"/>
                  </a:lnTo>
                  <a:lnTo>
                    <a:pt x="3180880" y="53403"/>
                  </a:lnTo>
                  <a:lnTo>
                    <a:pt x="3196348" y="44615"/>
                  </a:lnTo>
                  <a:lnTo>
                    <a:pt x="3215957" y="41478"/>
                  </a:lnTo>
                  <a:lnTo>
                    <a:pt x="3235452" y="44615"/>
                  </a:lnTo>
                  <a:lnTo>
                    <a:pt x="3250869" y="53403"/>
                  </a:lnTo>
                  <a:lnTo>
                    <a:pt x="3261017" y="66941"/>
                  </a:lnTo>
                  <a:lnTo>
                    <a:pt x="3264662" y="84315"/>
                  </a:lnTo>
                  <a:lnTo>
                    <a:pt x="3264662" y="36576"/>
                  </a:lnTo>
                  <a:lnTo>
                    <a:pt x="3244837" y="25146"/>
                  </a:lnTo>
                  <a:lnTo>
                    <a:pt x="3215957" y="20497"/>
                  </a:lnTo>
                  <a:lnTo>
                    <a:pt x="3187027" y="25146"/>
                  </a:lnTo>
                  <a:lnTo>
                    <a:pt x="3164255" y="38214"/>
                  </a:lnTo>
                  <a:lnTo>
                    <a:pt x="3149396" y="58369"/>
                  </a:lnTo>
                  <a:lnTo>
                    <a:pt x="3144164" y="84315"/>
                  </a:lnTo>
                  <a:lnTo>
                    <a:pt x="3149396" y="110248"/>
                  </a:lnTo>
                  <a:lnTo>
                    <a:pt x="3164255" y="130403"/>
                  </a:lnTo>
                  <a:lnTo>
                    <a:pt x="3187027" y="143471"/>
                  </a:lnTo>
                  <a:lnTo>
                    <a:pt x="3215957" y="148120"/>
                  </a:lnTo>
                  <a:lnTo>
                    <a:pt x="3244837" y="143471"/>
                  </a:lnTo>
                  <a:lnTo>
                    <a:pt x="3267506" y="130403"/>
                  </a:lnTo>
                  <a:lnTo>
                    <a:pt x="3269907" y="127139"/>
                  </a:lnTo>
                  <a:lnTo>
                    <a:pt x="3282340" y="110248"/>
                  </a:lnTo>
                  <a:lnTo>
                    <a:pt x="3287750" y="84315"/>
                  </a:lnTo>
                  <a:close/>
                </a:path>
                <a:path w="4942840" h="1118870">
                  <a:moveTo>
                    <a:pt x="3308083" y="201104"/>
                  </a:moveTo>
                  <a:lnTo>
                    <a:pt x="3306178" y="183375"/>
                  </a:lnTo>
                  <a:lnTo>
                    <a:pt x="3260788" y="188569"/>
                  </a:lnTo>
                  <a:lnTo>
                    <a:pt x="3214636" y="191325"/>
                  </a:lnTo>
                  <a:lnTo>
                    <a:pt x="3170313" y="192379"/>
                  </a:lnTo>
                  <a:lnTo>
                    <a:pt x="3130385" y="192379"/>
                  </a:lnTo>
                  <a:lnTo>
                    <a:pt x="3133572" y="213004"/>
                  </a:lnTo>
                  <a:lnTo>
                    <a:pt x="3172549" y="212788"/>
                  </a:lnTo>
                  <a:lnTo>
                    <a:pt x="3215983" y="211442"/>
                  </a:lnTo>
                  <a:lnTo>
                    <a:pt x="3261842" y="207899"/>
                  </a:lnTo>
                  <a:lnTo>
                    <a:pt x="3308083" y="201104"/>
                  </a:lnTo>
                  <a:close/>
                </a:path>
                <a:path w="4942840" h="1118870">
                  <a:moveTo>
                    <a:pt x="3334118" y="614273"/>
                  </a:moveTo>
                  <a:lnTo>
                    <a:pt x="3306305" y="595185"/>
                  </a:lnTo>
                  <a:lnTo>
                    <a:pt x="3283343" y="567207"/>
                  </a:lnTo>
                  <a:lnTo>
                    <a:pt x="3274149" y="547217"/>
                  </a:lnTo>
                  <a:lnTo>
                    <a:pt x="3267760" y="533336"/>
                  </a:lnTo>
                  <a:lnTo>
                    <a:pt x="3262109" y="496608"/>
                  </a:lnTo>
                  <a:lnTo>
                    <a:pt x="3262109" y="447078"/>
                  </a:lnTo>
                  <a:lnTo>
                    <a:pt x="3238589" y="447078"/>
                  </a:lnTo>
                  <a:lnTo>
                    <a:pt x="3238589" y="496608"/>
                  </a:lnTo>
                  <a:lnTo>
                    <a:pt x="3232721" y="534771"/>
                  </a:lnTo>
                  <a:lnTo>
                    <a:pt x="3217049" y="569937"/>
                  </a:lnTo>
                  <a:lnTo>
                    <a:pt x="3193986" y="598932"/>
                  </a:lnTo>
                  <a:lnTo>
                    <a:pt x="3165957" y="618604"/>
                  </a:lnTo>
                  <a:lnTo>
                    <a:pt x="3180778" y="638721"/>
                  </a:lnTo>
                  <a:lnTo>
                    <a:pt x="3203130" y="623430"/>
                  </a:lnTo>
                  <a:lnTo>
                    <a:pt x="3222777" y="602335"/>
                  </a:lnTo>
                  <a:lnTo>
                    <a:pt x="3238868" y="576554"/>
                  </a:lnTo>
                  <a:lnTo>
                    <a:pt x="3250565" y="547217"/>
                  </a:lnTo>
                  <a:lnTo>
                    <a:pt x="3262465" y="574878"/>
                  </a:lnTo>
                  <a:lnTo>
                    <a:pt x="3278543" y="599109"/>
                  </a:lnTo>
                  <a:lnTo>
                    <a:pt x="3297923" y="618921"/>
                  </a:lnTo>
                  <a:lnTo>
                    <a:pt x="3319716" y="633310"/>
                  </a:lnTo>
                  <a:lnTo>
                    <a:pt x="3334118" y="614273"/>
                  </a:lnTo>
                  <a:close/>
                </a:path>
                <a:path w="4942840" h="1118870">
                  <a:moveTo>
                    <a:pt x="3347262" y="596"/>
                  </a:moveTo>
                  <a:lnTo>
                    <a:pt x="3323767" y="596"/>
                  </a:lnTo>
                  <a:lnTo>
                    <a:pt x="3323767" y="272923"/>
                  </a:lnTo>
                  <a:lnTo>
                    <a:pt x="3347262" y="272923"/>
                  </a:lnTo>
                  <a:lnTo>
                    <a:pt x="3347262" y="596"/>
                  </a:lnTo>
                  <a:close/>
                </a:path>
                <a:path w="4942840" h="1118870">
                  <a:moveTo>
                    <a:pt x="3386848" y="423506"/>
                  </a:moveTo>
                  <a:lnTo>
                    <a:pt x="3363341" y="423506"/>
                  </a:lnTo>
                  <a:lnTo>
                    <a:pt x="3363341" y="695820"/>
                  </a:lnTo>
                  <a:lnTo>
                    <a:pt x="3386848" y="695820"/>
                  </a:lnTo>
                  <a:lnTo>
                    <a:pt x="3386848" y="423506"/>
                  </a:lnTo>
                  <a:close/>
                </a:path>
                <a:path w="4942840" h="1118870">
                  <a:moveTo>
                    <a:pt x="3581489" y="551764"/>
                  </a:moveTo>
                  <a:lnTo>
                    <a:pt x="3533991" y="518426"/>
                  </a:lnTo>
                  <a:lnTo>
                    <a:pt x="3515410" y="467410"/>
                  </a:lnTo>
                  <a:lnTo>
                    <a:pt x="3515410" y="437565"/>
                  </a:lnTo>
                  <a:lnTo>
                    <a:pt x="3492322" y="437565"/>
                  </a:lnTo>
                  <a:lnTo>
                    <a:pt x="3492322" y="465683"/>
                  </a:lnTo>
                  <a:lnTo>
                    <a:pt x="3487407" y="495858"/>
                  </a:lnTo>
                  <a:lnTo>
                    <a:pt x="3473793" y="522452"/>
                  </a:lnTo>
                  <a:lnTo>
                    <a:pt x="3452723" y="544029"/>
                  </a:lnTo>
                  <a:lnTo>
                    <a:pt x="3425406" y="559117"/>
                  </a:lnTo>
                  <a:lnTo>
                    <a:pt x="3438106" y="578370"/>
                  </a:lnTo>
                  <a:lnTo>
                    <a:pt x="3460013" y="566877"/>
                  </a:lnTo>
                  <a:lnTo>
                    <a:pt x="3478695" y="551116"/>
                  </a:lnTo>
                  <a:lnTo>
                    <a:pt x="3493681" y="531622"/>
                  </a:lnTo>
                  <a:lnTo>
                    <a:pt x="3504501" y="508939"/>
                  </a:lnTo>
                  <a:lnTo>
                    <a:pt x="3515271" y="529005"/>
                  </a:lnTo>
                  <a:lnTo>
                    <a:pt x="3529927" y="546354"/>
                  </a:lnTo>
                  <a:lnTo>
                    <a:pt x="3547948" y="560463"/>
                  </a:lnTo>
                  <a:lnTo>
                    <a:pt x="3568789" y="570801"/>
                  </a:lnTo>
                  <a:lnTo>
                    <a:pt x="3581489" y="551764"/>
                  </a:lnTo>
                  <a:close/>
                </a:path>
                <a:path w="4942840" h="1118870">
                  <a:moveTo>
                    <a:pt x="3616756" y="139687"/>
                  </a:moveTo>
                  <a:lnTo>
                    <a:pt x="3569322" y="106286"/>
                  </a:lnTo>
                  <a:lnTo>
                    <a:pt x="3551097" y="56845"/>
                  </a:lnTo>
                  <a:lnTo>
                    <a:pt x="3551097" y="42786"/>
                  </a:lnTo>
                  <a:lnTo>
                    <a:pt x="3610610" y="42786"/>
                  </a:lnTo>
                  <a:lnTo>
                    <a:pt x="3610610" y="22885"/>
                  </a:lnTo>
                  <a:lnTo>
                    <a:pt x="3467239" y="22885"/>
                  </a:lnTo>
                  <a:lnTo>
                    <a:pt x="3467239" y="42786"/>
                  </a:lnTo>
                  <a:lnTo>
                    <a:pt x="3527387" y="42786"/>
                  </a:lnTo>
                  <a:lnTo>
                    <a:pt x="3527387" y="56845"/>
                  </a:lnTo>
                  <a:lnTo>
                    <a:pt x="3522332" y="85178"/>
                  </a:lnTo>
                  <a:lnTo>
                    <a:pt x="3508273" y="110617"/>
                  </a:lnTo>
                  <a:lnTo>
                    <a:pt x="3486823" y="131394"/>
                  </a:lnTo>
                  <a:lnTo>
                    <a:pt x="3459619" y="145732"/>
                  </a:lnTo>
                  <a:lnTo>
                    <a:pt x="3471888" y="165417"/>
                  </a:lnTo>
                  <a:lnTo>
                    <a:pt x="3494214" y="154025"/>
                  </a:lnTo>
                  <a:lnTo>
                    <a:pt x="3513328" y="138417"/>
                  </a:lnTo>
                  <a:lnTo>
                    <a:pt x="3528657" y="119189"/>
                  </a:lnTo>
                  <a:lnTo>
                    <a:pt x="3539667" y="96964"/>
                  </a:lnTo>
                  <a:lnTo>
                    <a:pt x="3550437" y="116954"/>
                  </a:lnTo>
                  <a:lnTo>
                    <a:pt x="3565118" y="134353"/>
                  </a:lnTo>
                  <a:lnTo>
                    <a:pt x="3583292" y="148551"/>
                  </a:lnTo>
                  <a:lnTo>
                    <a:pt x="3604476" y="158927"/>
                  </a:lnTo>
                  <a:lnTo>
                    <a:pt x="3616756" y="139687"/>
                  </a:lnTo>
                  <a:close/>
                </a:path>
                <a:path w="4942840" h="1118870">
                  <a:moveTo>
                    <a:pt x="3636975" y="645210"/>
                  </a:moveTo>
                  <a:lnTo>
                    <a:pt x="3630968" y="624357"/>
                  </a:lnTo>
                  <a:lnTo>
                    <a:pt x="3620643" y="615137"/>
                  </a:lnTo>
                  <a:lnTo>
                    <a:pt x="3614102" y="609295"/>
                  </a:lnTo>
                  <a:lnTo>
                    <a:pt x="3614102" y="645210"/>
                  </a:lnTo>
                  <a:lnTo>
                    <a:pt x="3609632" y="658063"/>
                  </a:lnTo>
                  <a:lnTo>
                    <a:pt x="3596792" y="667588"/>
                  </a:lnTo>
                  <a:lnTo>
                    <a:pt x="3576396" y="673557"/>
                  </a:lnTo>
                  <a:lnTo>
                    <a:pt x="3549294" y="675703"/>
                  </a:lnTo>
                  <a:lnTo>
                    <a:pt x="3522167" y="673557"/>
                  </a:lnTo>
                  <a:lnTo>
                    <a:pt x="3501720" y="667588"/>
                  </a:lnTo>
                  <a:lnTo>
                    <a:pt x="3488867" y="658063"/>
                  </a:lnTo>
                  <a:lnTo>
                    <a:pt x="3484499" y="645210"/>
                  </a:lnTo>
                  <a:lnTo>
                    <a:pt x="3488867" y="632663"/>
                  </a:lnTo>
                  <a:lnTo>
                    <a:pt x="3549294" y="615137"/>
                  </a:lnTo>
                  <a:lnTo>
                    <a:pt x="3596792" y="623201"/>
                  </a:lnTo>
                  <a:lnTo>
                    <a:pt x="3614102" y="645210"/>
                  </a:lnTo>
                  <a:lnTo>
                    <a:pt x="3614102" y="609295"/>
                  </a:lnTo>
                  <a:lnTo>
                    <a:pt x="3613632" y="608863"/>
                  </a:lnTo>
                  <a:lnTo>
                    <a:pt x="3586048" y="599211"/>
                  </a:lnTo>
                  <a:lnTo>
                    <a:pt x="3549294" y="595896"/>
                  </a:lnTo>
                  <a:lnTo>
                    <a:pt x="3512350" y="599211"/>
                  </a:lnTo>
                  <a:lnTo>
                    <a:pt x="3484562" y="608863"/>
                  </a:lnTo>
                  <a:lnTo>
                    <a:pt x="3467062" y="624357"/>
                  </a:lnTo>
                  <a:lnTo>
                    <a:pt x="3460978" y="645210"/>
                  </a:lnTo>
                  <a:lnTo>
                    <a:pt x="3467062" y="666267"/>
                  </a:lnTo>
                  <a:lnTo>
                    <a:pt x="3484562" y="681812"/>
                  </a:lnTo>
                  <a:lnTo>
                    <a:pt x="3512350" y="691438"/>
                  </a:lnTo>
                  <a:lnTo>
                    <a:pt x="3549294" y="694740"/>
                  </a:lnTo>
                  <a:lnTo>
                    <a:pt x="3586048" y="691438"/>
                  </a:lnTo>
                  <a:lnTo>
                    <a:pt x="3613632" y="681812"/>
                  </a:lnTo>
                  <a:lnTo>
                    <a:pt x="3620439" y="675703"/>
                  </a:lnTo>
                  <a:lnTo>
                    <a:pt x="3630968" y="666267"/>
                  </a:lnTo>
                  <a:lnTo>
                    <a:pt x="3636975" y="645210"/>
                  </a:lnTo>
                  <a:close/>
                </a:path>
                <a:path w="4942840" h="1118870">
                  <a:moveTo>
                    <a:pt x="3674668" y="494449"/>
                  </a:moveTo>
                  <a:lnTo>
                    <a:pt x="3634651" y="494449"/>
                  </a:lnTo>
                  <a:lnTo>
                    <a:pt x="3634651" y="423506"/>
                  </a:lnTo>
                  <a:lnTo>
                    <a:pt x="3611143" y="423506"/>
                  </a:lnTo>
                  <a:lnTo>
                    <a:pt x="3611143" y="588962"/>
                  </a:lnTo>
                  <a:lnTo>
                    <a:pt x="3634651" y="588962"/>
                  </a:lnTo>
                  <a:lnTo>
                    <a:pt x="3634651" y="514565"/>
                  </a:lnTo>
                  <a:lnTo>
                    <a:pt x="3674668" y="514565"/>
                  </a:lnTo>
                  <a:lnTo>
                    <a:pt x="3674668" y="494449"/>
                  </a:lnTo>
                  <a:close/>
                </a:path>
                <a:path w="4942840" h="1118870">
                  <a:moveTo>
                    <a:pt x="3679240" y="812"/>
                  </a:moveTo>
                  <a:lnTo>
                    <a:pt x="3655720" y="812"/>
                  </a:lnTo>
                  <a:lnTo>
                    <a:pt x="3655720" y="76085"/>
                  </a:lnTo>
                  <a:lnTo>
                    <a:pt x="3600869" y="76085"/>
                  </a:lnTo>
                  <a:lnTo>
                    <a:pt x="3600869" y="95770"/>
                  </a:lnTo>
                  <a:lnTo>
                    <a:pt x="3655720" y="95770"/>
                  </a:lnTo>
                  <a:lnTo>
                    <a:pt x="3655720" y="200240"/>
                  </a:lnTo>
                  <a:lnTo>
                    <a:pt x="3679240" y="200240"/>
                  </a:lnTo>
                  <a:lnTo>
                    <a:pt x="3679240" y="812"/>
                  </a:lnTo>
                  <a:close/>
                </a:path>
                <a:path w="4942840" h="1118870">
                  <a:moveTo>
                    <a:pt x="3686645" y="246532"/>
                  </a:moveTo>
                  <a:lnTo>
                    <a:pt x="3531832" y="246532"/>
                  </a:lnTo>
                  <a:lnTo>
                    <a:pt x="3531832" y="182295"/>
                  </a:lnTo>
                  <a:lnTo>
                    <a:pt x="3508324" y="182295"/>
                  </a:lnTo>
                  <a:lnTo>
                    <a:pt x="3508324" y="266433"/>
                  </a:lnTo>
                  <a:lnTo>
                    <a:pt x="3686645" y="266433"/>
                  </a:lnTo>
                  <a:lnTo>
                    <a:pt x="3686645" y="246532"/>
                  </a:lnTo>
                  <a:close/>
                </a:path>
                <a:path w="4942840" h="1118870">
                  <a:moveTo>
                    <a:pt x="3884257" y="191376"/>
                  </a:moveTo>
                  <a:lnTo>
                    <a:pt x="3856444" y="172288"/>
                  </a:lnTo>
                  <a:lnTo>
                    <a:pt x="3833482" y="144310"/>
                  </a:lnTo>
                  <a:lnTo>
                    <a:pt x="3824287" y="124320"/>
                  </a:lnTo>
                  <a:lnTo>
                    <a:pt x="3817899" y="110439"/>
                  </a:lnTo>
                  <a:lnTo>
                    <a:pt x="3812248" y="73710"/>
                  </a:lnTo>
                  <a:lnTo>
                    <a:pt x="3812248" y="24180"/>
                  </a:lnTo>
                  <a:lnTo>
                    <a:pt x="3788727" y="24180"/>
                  </a:lnTo>
                  <a:lnTo>
                    <a:pt x="3788727" y="73710"/>
                  </a:lnTo>
                  <a:lnTo>
                    <a:pt x="3782860" y="111874"/>
                  </a:lnTo>
                  <a:lnTo>
                    <a:pt x="3767188" y="147040"/>
                  </a:lnTo>
                  <a:lnTo>
                    <a:pt x="3744125" y="176034"/>
                  </a:lnTo>
                  <a:lnTo>
                    <a:pt x="3716096" y="195707"/>
                  </a:lnTo>
                  <a:lnTo>
                    <a:pt x="3730917" y="215823"/>
                  </a:lnTo>
                  <a:lnTo>
                    <a:pt x="3753269" y="200533"/>
                  </a:lnTo>
                  <a:lnTo>
                    <a:pt x="3772916" y="179438"/>
                  </a:lnTo>
                  <a:lnTo>
                    <a:pt x="3789007" y="153657"/>
                  </a:lnTo>
                  <a:lnTo>
                    <a:pt x="3800703" y="124320"/>
                  </a:lnTo>
                  <a:lnTo>
                    <a:pt x="3812603" y="151980"/>
                  </a:lnTo>
                  <a:lnTo>
                    <a:pt x="3828681" y="176212"/>
                  </a:lnTo>
                  <a:lnTo>
                    <a:pt x="3848062" y="196011"/>
                  </a:lnTo>
                  <a:lnTo>
                    <a:pt x="3869855" y="210413"/>
                  </a:lnTo>
                  <a:lnTo>
                    <a:pt x="3884257" y="191376"/>
                  </a:lnTo>
                  <a:close/>
                </a:path>
                <a:path w="4942840" h="1118870">
                  <a:moveTo>
                    <a:pt x="3900665" y="475195"/>
                  </a:moveTo>
                  <a:lnTo>
                    <a:pt x="3894302" y="455091"/>
                  </a:lnTo>
                  <a:lnTo>
                    <a:pt x="3883469" y="446430"/>
                  </a:lnTo>
                  <a:lnTo>
                    <a:pt x="3876725" y="441045"/>
                  </a:lnTo>
                  <a:lnTo>
                    <a:pt x="3876725" y="475195"/>
                  </a:lnTo>
                  <a:lnTo>
                    <a:pt x="3872001" y="487692"/>
                  </a:lnTo>
                  <a:lnTo>
                    <a:pt x="3858272" y="496849"/>
                  </a:lnTo>
                  <a:lnTo>
                    <a:pt x="3836251" y="502475"/>
                  </a:lnTo>
                  <a:lnTo>
                    <a:pt x="3806621" y="504393"/>
                  </a:lnTo>
                  <a:lnTo>
                    <a:pt x="3777132" y="502475"/>
                  </a:lnTo>
                  <a:lnTo>
                    <a:pt x="3755186" y="496849"/>
                  </a:lnTo>
                  <a:lnTo>
                    <a:pt x="3741547" y="487692"/>
                  </a:lnTo>
                  <a:lnTo>
                    <a:pt x="3736949" y="475195"/>
                  </a:lnTo>
                  <a:lnTo>
                    <a:pt x="3741547" y="463130"/>
                  </a:lnTo>
                  <a:lnTo>
                    <a:pt x="3755186" y="454075"/>
                  </a:lnTo>
                  <a:lnTo>
                    <a:pt x="3777132" y="448398"/>
                  </a:lnTo>
                  <a:lnTo>
                    <a:pt x="3806621" y="446430"/>
                  </a:lnTo>
                  <a:lnTo>
                    <a:pt x="3836251" y="448398"/>
                  </a:lnTo>
                  <a:lnTo>
                    <a:pt x="3858272" y="454075"/>
                  </a:lnTo>
                  <a:lnTo>
                    <a:pt x="3872001" y="463130"/>
                  </a:lnTo>
                  <a:lnTo>
                    <a:pt x="3876725" y="475195"/>
                  </a:lnTo>
                  <a:lnTo>
                    <a:pt x="3876725" y="441045"/>
                  </a:lnTo>
                  <a:lnTo>
                    <a:pt x="3875887" y="440372"/>
                  </a:lnTo>
                  <a:lnTo>
                    <a:pt x="3846334" y="431330"/>
                  </a:lnTo>
                  <a:lnTo>
                    <a:pt x="3806621" y="428256"/>
                  </a:lnTo>
                  <a:lnTo>
                    <a:pt x="3766883" y="431330"/>
                  </a:lnTo>
                  <a:lnTo>
                    <a:pt x="3737267" y="440372"/>
                  </a:lnTo>
                  <a:lnTo>
                    <a:pt x="3718776" y="455091"/>
                  </a:lnTo>
                  <a:lnTo>
                    <a:pt x="3712387" y="475195"/>
                  </a:lnTo>
                  <a:lnTo>
                    <a:pt x="3718776" y="495554"/>
                  </a:lnTo>
                  <a:lnTo>
                    <a:pt x="3737267" y="510425"/>
                  </a:lnTo>
                  <a:lnTo>
                    <a:pt x="3766883" y="519569"/>
                  </a:lnTo>
                  <a:lnTo>
                    <a:pt x="3806621" y="522782"/>
                  </a:lnTo>
                  <a:lnTo>
                    <a:pt x="3846334" y="519569"/>
                  </a:lnTo>
                  <a:lnTo>
                    <a:pt x="3875887" y="510425"/>
                  </a:lnTo>
                  <a:lnTo>
                    <a:pt x="3883355" y="504393"/>
                  </a:lnTo>
                  <a:lnTo>
                    <a:pt x="3894302" y="495554"/>
                  </a:lnTo>
                  <a:lnTo>
                    <a:pt x="3900665" y="475195"/>
                  </a:lnTo>
                  <a:close/>
                </a:path>
                <a:path w="4942840" h="1118870">
                  <a:moveTo>
                    <a:pt x="3904894" y="673328"/>
                  </a:moveTo>
                  <a:lnTo>
                    <a:pt x="3738638" y="673328"/>
                  </a:lnTo>
                  <a:lnTo>
                    <a:pt x="3738638" y="644994"/>
                  </a:lnTo>
                  <a:lnTo>
                    <a:pt x="3896842" y="644994"/>
                  </a:lnTo>
                  <a:lnTo>
                    <a:pt x="3896842" y="584212"/>
                  </a:lnTo>
                  <a:lnTo>
                    <a:pt x="3714927" y="584212"/>
                  </a:lnTo>
                  <a:lnTo>
                    <a:pt x="3714927" y="602589"/>
                  </a:lnTo>
                  <a:lnTo>
                    <a:pt x="3873754" y="602589"/>
                  </a:lnTo>
                  <a:lnTo>
                    <a:pt x="3873754" y="627253"/>
                  </a:lnTo>
                  <a:lnTo>
                    <a:pt x="3715562" y="627253"/>
                  </a:lnTo>
                  <a:lnTo>
                    <a:pt x="3715562" y="692353"/>
                  </a:lnTo>
                  <a:lnTo>
                    <a:pt x="3904894" y="692353"/>
                  </a:lnTo>
                  <a:lnTo>
                    <a:pt x="3904894" y="673328"/>
                  </a:lnTo>
                  <a:close/>
                </a:path>
                <a:path w="4942840" h="1118870">
                  <a:moveTo>
                    <a:pt x="3928186" y="541172"/>
                  </a:moveTo>
                  <a:lnTo>
                    <a:pt x="3685489" y="541172"/>
                  </a:lnTo>
                  <a:lnTo>
                    <a:pt x="3685489" y="560628"/>
                  </a:lnTo>
                  <a:lnTo>
                    <a:pt x="3928186" y="560628"/>
                  </a:lnTo>
                  <a:lnTo>
                    <a:pt x="3928186" y="541172"/>
                  </a:lnTo>
                  <a:close/>
                </a:path>
                <a:path w="4942840" h="1118870">
                  <a:moveTo>
                    <a:pt x="3936987" y="596"/>
                  </a:moveTo>
                  <a:lnTo>
                    <a:pt x="3913479" y="596"/>
                  </a:lnTo>
                  <a:lnTo>
                    <a:pt x="3913479" y="272923"/>
                  </a:lnTo>
                  <a:lnTo>
                    <a:pt x="3936987" y="272923"/>
                  </a:lnTo>
                  <a:lnTo>
                    <a:pt x="3936987" y="596"/>
                  </a:lnTo>
                  <a:close/>
                </a:path>
                <a:path w="4942840" h="1118870">
                  <a:moveTo>
                    <a:pt x="4186148" y="18338"/>
                  </a:moveTo>
                  <a:lnTo>
                    <a:pt x="4163060" y="18338"/>
                  </a:lnTo>
                  <a:lnTo>
                    <a:pt x="4163060" y="37807"/>
                  </a:lnTo>
                  <a:lnTo>
                    <a:pt x="4163060" y="109829"/>
                  </a:lnTo>
                  <a:lnTo>
                    <a:pt x="4084282" y="109829"/>
                  </a:lnTo>
                  <a:lnTo>
                    <a:pt x="4084282" y="37807"/>
                  </a:lnTo>
                  <a:lnTo>
                    <a:pt x="4163060" y="37807"/>
                  </a:lnTo>
                  <a:lnTo>
                    <a:pt x="4163060" y="18338"/>
                  </a:lnTo>
                  <a:lnTo>
                    <a:pt x="4061193" y="18338"/>
                  </a:lnTo>
                  <a:lnTo>
                    <a:pt x="4061193" y="128866"/>
                  </a:lnTo>
                  <a:lnTo>
                    <a:pt x="4186148" y="128866"/>
                  </a:lnTo>
                  <a:lnTo>
                    <a:pt x="4186148" y="109829"/>
                  </a:lnTo>
                  <a:lnTo>
                    <a:pt x="4186148" y="37807"/>
                  </a:lnTo>
                  <a:lnTo>
                    <a:pt x="4186148" y="18338"/>
                  </a:lnTo>
                  <a:close/>
                </a:path>
                <a:path w="4942840" h="1118870">
                  <a:moveTo>
                    <a:pt x="4227969" y="651256"/>
                  </a:moveTo>
                  <a:lnTo>
                    <a:pt x="4221772" y="632485"/>
                  </a:lnTo>
                  <a:lnTo>
                    <a:pt x="4213263" y="625957"/>
                  </a:lnTo>
                  <a:lnTo>
                    <a:pt x="4204462" y="619213"/>
                  </a:lnTo>
                  <a:lnTo>
                    <a:pt x="4204462" y="651256"/>
                  </a:lnTo>
                  <a:lnTo>
                    <a:pt x="4199852" y="662114"/>
                  </a:lnTo>
                  <a:lnTo>
                    <a:pt x="4186644" y="669950"/>
                  </a:lnTo>
                  <a:lnTo>
                    <a:pt x="4165295" y="674649"/>
                  </a:lnTo>
                  <a:lnTo>
                    <a:pt x="4136263" y="676135"/>
                  </a:lnTo>
                  <a:lnTo>
                    <a:pt x="4107078" y="674649"/>
                  </a:lnTo>
                  <a:lnTo>
                    <a:pt x="4085653" y="669950"/>
                  </a:lnTo>
                  <a:lnTo>
                    <a:pt x="4072471" y="662114"/>
                  </a:lnTo>
                  <a:lnTo>
                    <a:pt x="4068064" y="651256"/>
                  </a:lnTo>
                  <a:lnTo>
                    <a:pt x="4072471" y="640461"/>
                  </a:lnTo>
                  <a:lnTo>
                    <a:pt x="4085831" y="632485"/>
                  </a:lnTo>
                  <a:lnTo>
                    <a:pt x="4107078" y="627634"/>
                  </a:lnTo>
                  <a:lnTo>
                    <a:pt x="4136263" y="625957"/>
                  </a:lnTo>
                  <a:lnTo>
                    <a:pt x="4165295" y="627634"/>
                  </a:lnTo>
                  <a:lnTo>
                    <a:pt x="4186466" y="632485"/>
                  </a:lnTo>
                  <a:lnTo>
                    <a:pt x="4199852" y="640461"/>
                  </a:lnTo>
                  <a:lnTo>
                    <a:pt x="4204462" y="651256"/>
                  </a:lnTo>
                  <a:lnTo>
                    <a:pt x="4204462" y="619213"/>
                  </a:lnTo>
                  <a:lnTo>
                    <a:pt x="4203954" y="618820"/>
                  </a:lnTo>
                  <a:lnTo>
                    <a:pt x="4175226" y="610501"/>
                  </a:lnTo>
                  <a:lnTo>
                    <a:pt x="4136263" y="607783"/>
                  </a:lnTo>
                  <a:lnTo>
                    <a:pt x="4097070" y="610501"/>
                  </a:lnTo>
                  <a:lnTo>
                    <a:pt x="4068229" y="618820"/>
                  </a:lnTo>
                  <a:lnTo>
                    <a:pt x="4050436" y="632485"/>
                  </a:lnTo>
                  <a:lnTo>
                    <a:pt x="4044353" y="651256"/>
                  </a:lnTo>
                  <a:lnTo>
                    <a:pt x="4050436" y="670102"/>
                  </a:lnTo>
                  <a:lnTo>
                    <a:pt x="4068229" y="683704"/>
                  </a:lnTo>
                  <a:lnTo>
                    <a:pt x="4097070" y="691959"/>
                  </a:lnTo>
                  <a:lnTo>
                    <a:pt x="4136263" y="694740"/>
                  </a:lnTo>
                  <a:lnTo>
                    <a:pt x="4175226" y="691959"/>
                  </a:lnTo>
                  <a:lnTo>
                    <a:pt x="4203954" y="683704"/>
                  </a:lnTo>
                  <a:lnTo>
                    <a:pt x="4213860" y="676135"/>
                  </a:lnTo>
                  <a:lnTo>
                    <a:pt x="4221772" y="670102"/>
                  </a:lnTo>
                  <a:lnTo>
                    <a:pt x="4221823" y="669950"/>
                  </a:lnTo>
                  <a:lnTo>
                    <a:pt x="4227969" y="651256"/>
                  </a:lnTo>
                  <a:close/>
                </a:path>
                <a:path w="4942840" h="1118870">
                  <a:moveTo>
                    <a:pt x="4257827" y="567766"/>
                  </a:moveTo>
                  <a:lnTo>
                    <a:pt x="4147909" y="567766"/>
                  </a:lnTo>
                  <a:lnTo>
                    <a:pt x="4147909" y="540740"/>
                  </a:lnTo>
                  <a:lnTo>
                    <a:pt x="4229036" y="540740"/>
                  </a:lnTo>
                  <a:lnTo>
                    <a:pt x="4229036" y="521703"/>
                  </a:lnTo>
                  <a:lnTo>
                    <a:pt x="4070820" y="521703"/>
                  </a:lnTo>
                  <a:lnTo>
                    <a:pt x="4070820" y="494665"/>
                  </a:lnTo>
                  <a:lnTo>
                    <a:pt x="4220337" y="494665"/>
                  </a:lnTo>
                  <a:lnTo>
                    <a:pt x="4220337" y="476275"/>
                  </a:lnTo>
                  <a:lnTo>
                    <a:pt x="4070820" y="476275"/>
                  </a:lnTo>
                  <a:lnTo>
                    <a:pt x="4070820" y="450748"/>
                  </a:lnTo>
                  <a:lnTo>
                    <a:pt x="4227550" y="450748"/>
                  </a:lnTo>
                  <a:lnTo>
                    <a:pt x="4227550" y="431292"/>
                  </a:lnTo>
                  <a:lnTo>
                    <a:pt x="4047096" y="431292"/>
                  </a:lnTo>
                  <a:lnTo>
                    <a:pt x="4047096" y="540740"/>
                  </a:lnTo>
                  <a:lnTo>
                    <a:pt x="4124401" y="540740"/>
                  </a:lnTo>
                  <a:lnTo>
                    <a:pt x="4124401" y="567766"/>
                  </a:lnTo>
                  <a:lnTo>
                    <a:pt x="4014698" y="567766"/>
                  </a:lnTo>
                  <a:lnTo>
                    <a:pt x="4014698" y="587235"/>
                  </a:lnTo>
                  <a:lnTo>
                    <a:pt x="4257827" y="587235"/>
                  </a:lnTo>
                  <a:lnTo>
                    <a:pt x="4257827" y="567766"/>
                  </a:lnTo>
                  <a:close/>
                </a:path>
                <a:path w="4942840" h="1118870">
                  <a:moveTo>
                    <a:pt x="4266616" y="596"/>
                  </a:moveTo>
                  <a:lnTo>
                    <a:pt x="4243540" y="596"/>
                  </a:lnTo>
                  <a:lnTo>
                    <a:pt x="4243540" y="156768"/>
                  </a:lnTo>
                  <a:lnTo>
                    <a:pt x="4266616" y="156768"/>
                  </a:lnTo>
                  <a:lnTo>
                    <a:pt x="4266616" y="596"/>
                  </a:lnTo>
                  <a:close/>
                </a:path>
                <a:path w="4942840" h="1118870">
                  <a:moveTo>
                    <a:pt x="4282922" y="252806"/>
                  </a:moveTo>
                  <a:lnTo>
                    <a:pt x="4249801" y="244894"/>
                  </a:lnTo>
                  <a:lnTo>
                    <a:pt x="4221518" y="231178"/>
                  </a:lnTo>
                  <a:lnTo>
                    <a:pt x="4210507" y="221335"/>
                  </a:lnTo>
                  <a:lnTo>
                    <a:pt x="4201807" y="213563"/>
                  </a:lnTo>
                  <a:lnTo>
                    <a:pt x="4194403" y="193967"/>
                  </a:lnTo>
                  <a:lnTo>
                    <a:pt x="4273613" y="193967"/>
                  </a:lnTo>
                  <a:lnTo>
                    <a:pt x="4273613" y="175374"/>
                  </a:lnTo>
                  <a:lnTo>
                    <a:pt x="4193984" y="175374"/>
                  </a:lnTo>
                  <a:lnTo>
                    <a:pt x="4193984" y="148767"/>
                  </a:lnTo>
                  <a:lnTo>
                    <a:pt x="4170692" y="148767"/>
                  </a:lnTo>
                  <a:lnTo>
                    <a:pt x="4170692" y="175374"/>
                  </a:lnTo>
                  <a:lnTo>
                    <a:pt x="4091482" y="175374"/>
                  </a:lnTo>
                  <a:lnTo>
                    <a:pt x="4091482" y="193967"/>
                  </a:lnTo>
                  <a:lnTo>
                    <a:pt x="4170261" y="193967"/>
                  </a:lnTo>
                  <a:lnTo>
                    <a:pt x="4162666" y="213931"/>
                  </a:lnTo>
                  <a:lnTo>
                    <a:pt x="4142524" y="231660"/>
                  </a:lnTo>
                  <a:lnTo>
                    <a:pt x="4113796" y="245249"/>
                  </a:lnTo>
                  <a:lnTo>
                    <a:pt x="4080459" y="252806"/>
                  </a:lnTo>
                  <a:lnTo>
                    <a:pt x="4088942" y="271627"/>
                  </a:lnTo>
                  <a:lnTo>
                    <a:pt x="4118203" y="264947"/>
                  </a:lnTo>
                  <a:lnTo>
                    <a:pt x="4144835" y="253860"/>
                  </a:lnTo>
                  <a:lnTo>
                    <a:pt x="4166616" y="239242"/>
                  </a:lnTo>
                  <a:lnTo>
                    <a:pt x="4182326" y="221335"/>
                  </a:lnTo>
                  <a:lnTo>
                    <a:pt x="4197845" y="239077"/>
                  </a:lnTo>
                  <a:lnTo>
                    <a:pt x="4219486" y="253860"/>
                  </a:lnTo>
                  <a:lnTo>
                    <a:pt x="4245635" y="264947"/>
                  </a:lnTo>
                  <a:lnTo>
                    <a:pt x="4274680" y="271627"/>
                  </a:lnTo>
                  <a:lnTo>
                    <a:pt x="4282922" y="252806"/>
                  </a:lnTo>
                  <a:close/>
                </a:path>
                <a:path w="4942840" h="1118870">
                  <a:moveTo>
                    <a:pt x="4398035" y="570153"/>
                  </a:moveTo>
                  <a:lnTo>
                    <a:pt x="4393654" y="545274"/>
                  </a:lnTo>
                  <a:lnTo>
                    <a:pt x="4383443" y="528624"/>
                  </a:lnTo>
                  <a:lnTo>
                    <a:pt x="4381703" y="525780"/>
                  </a:lnTo>
                  <a:lnTo>
                    <a:pt x="4377080" y="522554"/>
                  </a:lnTo>
                  <a:lnTo>
                    <a:pt x="4377080" y="570153"/>
                  </a:lnTo>
                  <a:lnTo>
                    <a:pt x="4374324" y="586854"/>
                  </a:lnTo>
                  <a:lnTo>
                    <a:pt x="4366692" y="599973"/>
                  </a:lnTo>
                  <a:lnTo>
                    <a:pt x="4355096" y="608507"/>
                  </a:lnTo>
                  <a:lnTo>
                    <a:pt x="4340441" y="611466"/>
                  </a:lnTo>
                  <a:lnTo>
                    <a:pt x="4325810" y="608507"/>
                  </a:lnTo>
                  <a:lnTo>
                    <a:pt x="4314279" y="599973"/>
                  </a:lnTo>
                  <a:lnTo>
                    <a:pt x="4306722" y="586854"/>
                  </a:lnTo>
                  <a:lnTo>
                    <a:pt x="4304004" y="570153"/>
                  </a:lnTo>
                  <a:lnTo>
                    <a:pt x="4306722" y="553656"/>
                  </a:lnTo>
                  <a:lnTo>
                    <a:pt x="4314279" y="540550"/>
                  </a:lnTo>
                  <a:lnTo>
                    <a:pt x="4325810" y="531850"/>
                  </a:lnTo>
                  <a:lnTo>
                    <a:pt x="4340441" y="528624"/>
                  </a:lnTo>
                  <a:lnTo>
                    <a:pt x="4355096" y="531850"/>
                  </a:lnTo>
                  <a:lnTo>
                    <a:pt x="4366692" y="540550"/>
                  </a:lnTo>
                  <a:lnTo>
                    <a:pt x="4374324" y="553656"/>
                  </a:lnTo>
                  <a:lnTo>
                    <a:pt x="4377080" y="570153"/>
                  </a:lnTo>
                  <a:lnTo>
                    <a:pt x="4377080" y="522554"/>
                  </a:lnTo>
                  <a:lnTo>
                    <a:pt x="4363517" y="513054"/>
                  </a:lnTo>
                  <a:lnTo>
                    <a:pt x="4340441" y="508508"/>
                  </a:lnTo>
                  <a:lnTo>
                    <a:pt x="4317441" y="513054"/>
                  </a:lnTo>
                  <a:lnTo>
                    <a:pt x="4299293" y="525780"/>
                  </a:lnTo>
                  <a:lnTo>
                    <a:pt x="4287418" y="545274"/>
                  </a:lnTo>
                  <a:lnTo>
                    <a:pt x="4283253" y="570153"/>
                  </a:lnTo>
                  <a:lnTo>
                    <a:pt x="4287418" y="595299"/>
                  </a:lnTo>
                  <a:lnTo>
                    <a:pt x="4299293" y="615010"/>
                  </a:lnTo>
                  <a:lnTo>
                    <a:pt x="4317441" y="627849"/>
                  </a:lnTo>
                  <a:lnTo>
                    <a:pt x="4340441" y="632447"/>
                  </a:lnTo>
                  <a:lnTo>
                    <a:pt x="4363517" y="627849"/>
                  </a:lnTo>
                  <a:lnTo>
                    <a:pt x="4381703" y="615010"/>
                  </a:lnTo>
                  <a:lnTo>
                    <a:pt x="4383849" y="611466"/>
                  </a:lnTo>
                  <a:lnTo>
                    <a:pt x="4393654" y="595299"/>
                  </a:lnTo>
                  <a:lnTo>
                    <a:pt x="4398035" y="570153"/>
                  </a:lnTo>
                  <a:close/>
                </a:path>
                <a:path w="4942840" h="1118870">
                  <a:moveTo>
                    <a:pt x="4407154" y="470433"/>
                  </a:moveTo>
                  <a:lnTo>
                    <a:pt x="4352290" y="470433"/>
                  </a:lnTo>
                  <a:lnTo>
                    <a:pt x="4352290" y="431723"/>
                  </a:lnTo>
                  <a:lnTo>
                    <a:pt x="4328795" y="431723"/>
                  </a:lnTo>
                  <a:lnTo>
                    <a:pt x="4328795" y="470433"/>
                  </a:lnTo>
                  <a:lnTo>
                    <a:pt x="4273512" y="470433"/>
                  </a:lnTo>
                  <a:lnTo>
                    <a:pt x="4273512" y="490118"/>
                  </a:lnTo>
                  <a:lnTo>
                    <a:pt x="4407154" y="490118"/>
                  </a:lnTo>
                  <a:lnTo>
                    <a:pt x="4407154" y="470433"/>
                  </a:lnTo>
                  <a:close/>
                </a:path>
                <a:path w="4942840" h="1118870">
                  <a:moveTo>
                    <a:pt x="4500969" y="423506"/>
                  </a:moveTo>
                  <a:lnTo>
                    <a:pt x="4478528" y="423506"/>
                  </a:lnTo>
                  <a:lnTo>
                    <a:pt x="4478528" y="538137"/>
                  </a:lnTo>
                  <a:lnTo>
                    <a:pt x="4443158" y="538137"/>
                  </a:lnTo>
                  <a:lnTo>
                    <a:pt x="4443158" y="429983"/>
                  </a:lnTo>
                  <a:lnTo>
                    <a:pt x="4420908" y="429983"/>
                  </a:lnTo>
                  <a:lnTo>
                    <a:pt x="4420908" y="681977"/>
                  </a:lnTo>
                  <a:lnTo>
                    <a:pt x="4443158" y="681977"/>
                  </a:lnTo>
                  <a:lnTo>
                    <a:pt x="4443158" y="558038"/>
                  </a:lnTo>
                  <a:lnTo>
                    <a:pt x="4478528" y="558038"/>
                  </a:lnTo>
                  <a:lnTo>
                    <a:pt x="4478528" y="695388"/>
                  </a:lnTo>
                  <a:lnTo>
                    <a:pt x="4500969" y="695388"/>
                  </a:lnTo>
                  <a:lnTo>
                    <a:pt x="4500969" y="558038"/>
                  </a:lnTo>
                  <a:lnTo>
                    <a:pt x="4500969" y="538137"/>
                  </a:lnTo>
                  <a:lnTo>
                    <a:pt x="4500969" y="423506"/>
                  </a:lnTo>
                  <a:close/>
                </a:path>
                <a:path w="4942840" h="1118870">
                  <a:moveTo>
                    <a:pt x="4543653" y="191376"/>
                  </a:moveTo>
                  <a:lnTo>
                    <a:pt x="4515853" y="172288"/>
                  </a:lnTo>
                  <a:lnTo>
                    <a:pt x="4492879" y="144310"/>
                  </a:lnTo>
                  <a:lnTo>
                    <a:pt x="4483697" y="124320"/>
                  </a:lnTo>
                  <a:lnTo>
                    <a:pt x="4477309" y="110439"/>
                  </a:lnTo>
                  <a:lnTo>
                    <a:pt x="4471657" y="73710"/>
                  </a:lnTo>
                  <a:lnTo>
                    <a:pt x="4471657" y="24180"/>
                  </a:lnTo>
                  <a:lnTo>
                    <a:pt x="4448137" y="24180"/>
                  </a:lnTo>
                  <a:lnTo>
                    <a:pt x="4448137" y="73710"/>
                  </a:lnTo>
                  <a:lnTo>
                    <a:pt x="4442269" y="111874"/>
                  </a:lnTo>
                  <a:lnTo>
                    <a:pt x="4426597" y="147040"/>
                  </a:lnTo>
                  <a:lnTo>
                    <a:pt x="4403534" y="176034"/>
                  </a:lnTo>
                  <a:lnTo>
                    <a:pt x="4375493" y="195707"/>
                  </a:lnTo>
                  <a:lnTo>
                    <a:pt x="4390326" y="215823"/>
                  </a:lnTo>
                  <a:lnTo>
                    <a:pt x="4412678" y="200533"/>
                  </a:lnTo>
                  <a:lnTo>
                    <a:pt x="4432325" y="179438"/>
                  </a:lnTo>
                  <a:lnTo>
                    <a:pt x="4448416" y="153657"/>
                  </a:lnTo>
                  <a:lnTo>
                    <a:pt x="4460113" y="124320"/>
                  </a:lnTo>
                  <a:lnTo>
                    <a:pt x="4472013" y="151980"/>
                  </a:lnTo>
                  <a:lnTo>
                    <a:pt x="4488091" y="176212"/>
                  </a:lnTo>
                  <a:lnTo>
                    <a:pt x="4507471" y="196011"/>
                  </a:lnTo>
                  <a:lnTo>
                    <a:pt x="4529252" y="210413"/>
                  </a:lnTo>
                  <a:lnTo>
                    <a:pt x="4543653" y="191376"/>
                  </a:lnTo>
                  <a:close/>
                </a:path>
                <a:path w="4942840" h="1118870">
                  <a:moveTo>
                    <a:pt x="4596396" y="596"/>
                  </a:moveTo>
                  <a:lnTo>
                    <a:pt x="4572889" y="596"/>
                  </a:lnTo>
                  <a:lnTo>
                    <a:pt x="4572889" y="272923"/>
                  </a:lnTo>
                  <a:lnTo>
                    <a:pt x="4596396" y="272923"/>
                  </a:lnTo>
                  <a:lnTo>
                    <a:pt x="4596396" y="596"/>
                  </a:lnTo>
                  <a:close/>
                </a:path>
                <a:path w="4942840" h="1118870">
                  <a:moveTo>
                    <a:pt x="4856696" y="812"/>
                  </a:moveTo>
                  <a:lnTo>
                    <a:pt x="4833175" y="812"/>
                  </a:lnTo>
                  <a:lnTo>
                    <a:pt x="4833175" y="43434"/>
                  </a:lnTo>
                  <a:lnTo>
                    <a:pt x="4833175" y="63334"/>
                  </a:lnTo>
                  <a:lnTo>
                    <a:pt x="4833175" y="108318"/>
                  </a:lnTo>
                  <a:lnTo>
                    <a:pt x="4774628" y="108318"/>
                  </a:lnTo>
                  <a:lnTo>
                    <a:pt x="4776851" y="101396"/>
                  </a:lnTo>
                  <a:lnTo>
                    <a:pt x="4778108" y="93929"/>
                  </a:lnTo>
                  <a:lnTo>
                    <a:pt x="4778108" y="77927"/>
                  </a:lnTo>
                  <a:lnTo>
                    <a:pt x="4776851" y="70358"/>
                  </a:lnTo>
                  <a:lnTo>
                    <a:pt x="4774514" y="63334"/>
                  </a:lnTo>
                  <a:lnTo>
                    <a:pt x="4833175" y="63334"/>
                  </a:lnTo>
                  <a:lnTo>
                    <a:pt x="4833175" y="43434"/>
                  </a:lnTo>
                  <a:lnTo>
                    <a:pt x="4763922" y="43434"/>
                  </a:lnTo>
                  <a:lnTo>
                    <a:pt x="4759820" y="39319"/>
                  </a:lnTo>
                  <a:lnTo>
                    <a:pt x="4755451" y="34950"/>
                  </a:lnTo>
                  <a:lnTo>
                    <a:pt x="4755451" y="86042"/>
                  </a:lnTo>
                  <a:lnTo>
                    <a:pt x="4751933" y="104838"/>
                  </a:lnTo>
                  <a:lnTo>
                    <a:pt x="4742218" y="119621"/>
                  </a:lnTo>
                  <a:lnTo>
                    <a:pt x="4727575" y="129298"/>
                  </a:lnTo>
                  <a:lnTo>
                    <a:pt x="4709287" y="132765"/>
                  </a:lnTo>
                  <a:lnTo>
                    <a:pt x="4690567" y="129298"/>
                  </a:lnTo>
                  <a:lnTo>
                    <a:pt x="4675822" y="119621"/>
                  </a:lnTo>
                  <a:lnTo>
                    <a:pt x="4666158" y="104838"/>
                  </a:lnTo>
                  <a:lnTo>
                    <a:pt x="4662690" y="86042"/>
                  </a:lnTo>
                  <a:lnTo>
                    <a:pt x="4666158" y="67360"/>
                  </a:lnTo>
                  <a:lnTo>
                    <a:pt x="4675822" y="52616"/>
                  </a:lnTo>
                  <a:lnTo>
                    <a:pt x="4690567" y="42913"/>
                  </a:lnTo>
                  <a:lnTo>
                    <a:pt x="4709287" y="39319"/>
                  </a:lnTo>
                  <a:lnTo>
                    <a:pt x="4727575" y="42913"/>
                  </a:lnTo>
                  <a:lnTo>
                    <a:pt x="4742218" y="52616"/>
                  </a:lnTo>
                  <a:lnTo>
                    <a:pt x="4751933" y="67360"/>
                  </a:lnTo>
                  <a:lnTo>
                    <a:pt x="4755451" y="86042"/>
                  </a:lnTo>
                  <a:lnTo>
                    <a:pt x="4755451" y="34950"/>
                  </a:lnTo>
                  <a:lnTo>
                    <a:pt x="4753305" y="32791"/>
                  </a:lnTo>
                  <a:lnTo>
                    <a:pt x="4740414" y="24790"/>
                  </a:lnTo>
                  <a:lnTo>
                    <a:pt x="4725619" y="19723"/>
                  </a:lnTo>
                  <a:lnTo>
                    <a:pt x="4709287" y="17907"/>
                  </a:lnTo>
                  <a:lnTo>
                    <a:pt x="4681664" y="23050"/>
                  </a:lnTo>
                  <a:lnTo>
                    <a:pt x="4659757" y="37134"/>
                  </a:lnTo>
                  <a:lnTo>
                    <a:pt x="4645342" y="58635"/>
                  </a:lnTo>
                  <a:lnTo>
                    <a:pt x="4640250" y="86042"/>
                  </a:lnTo>
                  <a:lnTo>
                    <a:pt x="4645342" y="113436"/>
                  </a:lnTo>
                  <a:lnTo>
                    <a:pt x="4659757" y="134924"/>
                  </a:lnTo>
                  <a:lnTo>
                    <a:pt x="4681664" y="148945"/>
                  </a:lnTo>
                  <a:lnTo>
                    <a:pt x="4709287" y="153962"/>
                  </a:lnTo>
                  <a:lnTo>
                    <a:pt x="4725784" y="152184"/>
                  </a:lnTo>
                  <a:lnTo>
                    <a:pt x="4740694" y="147091"/>
                  </a:lnTo>
                  <a:lnTo>
                    <a:pt x="4753648" y="138988"/>
                  </a:lnTo>
                  <a:lnTo>
                    <a:pt x="4759782" y="132765"/>
                  </a:lnTo>
                  <a:lnTo>
                    <a:pt x="4764240" y="128219"/>
                  </a:lnTo>
                  <a:lnTo>
                    <a:pt x="4833175" y="128219"/>
                  </a:lnTo>
                  <a:lnTo>
                    <a:pt x="4833175" y="201764"/>
                  </a:lnTo>
                  <a:lnTo>
                    <a:pt x="4856696" y="201764"/>
                  </a:lnTo>
                  <a:lnTo>
                    <a:pt x="4856696" y="128219"/>
                  </a:lnTo>
                  <a:lnTo>
                    <a:pt x="4856696" y="108318"/>
                  </a:lnTo>
                  <a:lnTo>
                    <a:pt x="4856696" y="63334"/>
                  </a:lnTo>
                  <a:lnTo>
                    <a:pt x="4856696" y="43434"/>
                  </a:lnTo>
                  <a:lnTo>
                    <a:pt x="4856696" y="812"/>
                  </a:lnTo>
                  <a:close/>
                </a:path>
                <a:path w="4942840" h="1118870">
                  <a:moveTo>
                    <a:pt x="4864100" y="246532"/>
                  </a:moveTo>
                  <a:lnTo>
                    <a:pt x="4709287" y="246532"/>
                  </a:lnTo>
                  <a:lnTo>
                    <a:pt x="4709287" y="180771"/>
                  </a:lnTo>
                  <a:lnTo>
                    <a:pt x="4685779" y="180771"/>
                  </a:lnTo>
                  <a:lnTo>
                    <a:pt x="4685779" y="266433"/>
                  </a:lnTo>
                  <a:lnTo>
                    <a:pt x="4864100" y="266433"/>
                  </a:lnTo>
                  <a:lnTo>
                    <a:pt x="4864100" y="246532"/>
                  </a:lnTo>
                  <a:close/>
                </a:path>
                <a:path w="4942840" h="1118870">
                  <a:moveTo>
                    <a:pt x="4942471" y="229666"/>
                  </a:moveTo>
                  <a:lnTo>
                    <a:pt x="4940947" y="222021"/>
                  </a:lnTo>
                  <a:lnTo>
                    <a:pt x="4936807" y="215760"/>
                  </a:lnTo>
                  <a:lnTo>
                    <a:pt x="4930673" y="211531"/>
                  </a:lnTo>
                  <a:lnTo>
                    <a:pt x="4923206" y="209981"/>
                  </a:lnTo>
                  <a:lnTo>
                    <a:pt x="4915687" y="211531"/>
                  </a:lnTo>
                  <a:lnTo>
                    <a:pt x="4909515" y="215760"/>
                  </a:lnTo>
                  <a:lnTo>
                    <a:pt x="4905362" y="222021"/>
                  </a:lnTo>
                  <a:lnTo>
                    <a:pt x="4903927" y="229666"/>
                  </a:lnTo>
                  <a:lnTo>
                    <a:pt x="4905362" y="237299"/>
                  </a:lnTo>
                  <a:lnTo>
                    <a:pt x="4909515" y="243560"/>
                  </a:lnTo>
                  <a:lnTo>
                    <a:pt x="4915687" y="247789"/>
                  </a:lnTo>
                  <a:lnTo>
                    <a:pt x="4923206" y="249339"/>
                  </a:lnTo>
                  <a:lnTo>
                    <a:pt x="4930673" y="247789"/>
                  </a:lnTo>
                  <a:lnTo>
                    <a:pt x="4936807" y="243560"/>
                  </a:lnTo>
                  <a:lnTo>
                    <a:pt x="4940947" y="237299"/>
                  </a:lnTo>
                  <a:lnTo>
                    <a:pt x="4942471" y="22966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2714" y="5280329"/>
              <a:ext cx="2527300" cy="273050"/>
            </a:xfrm>
            <a:custGeom>
              <a:avLst/>
              <a:gdLst/>
              <a:ahLst/>
              <a:cxnLst/>
              <a:rect l="l" t="t" r="r" b="b"/>
              <a:pathLst>
                <a:path w="2527300" h="273050">
                  <a:moveTo>
                    <a:pt x="213906" y="73152"/>
                  </a:moveTo>
                  <a:lnTo>
                    <a:pt x="55918" y="73152"/>
                  </a:lnTo>
                  <a:lnTo>
                    <a:pt x="55918" y="29514"/>
                  </a:lnTo>
                  <a:lnTo>
                    <a:pt x="32397" y="29514"/>
                  </a:lnTo>
                  <a:lnTo>
                    <a:pt x="32397" y="73152"/>
                  </a:lnTo>
                  <a:lnTo>
                    <a:pt x="32397" y="92405"/>
                  </a:lnTo>
                  <a:lnTo>
                    <a:pt x="213906" y="92405"/>
                  </a:lnTo>
                  <a:lnTo>
                    <a:pt x="213906" y="73152"/>
                  </a:lnTo>
                  <a:close/>
                </a:path>
                <a:path w="2527300" h="273050">
                  <a:moveTo>
                    <a:pt x="219405" y="250253"/>
                  </a:moveTo>
                  <a:lnTo>
                    <a:pt x="53162" y="250253"/>
                  </a:lnTo>
                  <a:lnTo>
                    <a:pt x="53162" y="222021"/>
                  </a:lnTo>
                  <a:lnTo>
                    <a:pt x="211366" y="222021"/>
                  </a:lnTo>
                  <a:lnTo>
                    <a:pt x="211366" y="204050"/>
                  </a:lnTo>
                  <a:lnTo>
                    <a:pt x="211366" y="177101"/>
                  </a:lnTo>
                  <a:lnTo>
                    <a:pt x="211366" y="159143"/>
                  </a:lnTo>
                  <a:lnTo>
                    <a:pt x="29438" y="159143"/>
                  </a:lnTo>
                  <a:lnTo>
                    <a:pt x="29438" y="177101"/>
                  </a:lnTo>
                  <a:lnTo>
                    <a:pt x="188277" y="177101"/>
                  </a:lnTo>
                  <a:lnTo>
                    <a:pt x="188277" y="204050"/>
                  </a:lnTo>
                  <a:lnTo>
                    <a:pt x="30073" y="204050"/>
                  </a:lnTo>
                  <a:lnTo>
                    <a:pt x="30073" y="222021"/>
                  </a:lnTo>
                  <a:lnTo>
                    <a:pt x="30073" y="250253"/>
                  </a:lnTo>
                  <a:lnTo>
                    <a:pt x="30073" y="269506"/>
                  </a:lnTo>
                  <a:lnTo>
                    <a:pt x="219405" y="269506"/>
                  </a:lnTo>
                  <a:lnTo>
                    <a:pt x="219405" y="250253"/>
                  </a:lnTo>
                  <a:close/>
                </a:path>
                <a:path w="2527300" h="273050">
                  <a:moveTo>
                    <a:pt x="242925" y="114833"/>
                  </a:moveTo>
                  <a:lnTo>
                    <a:pt x="0" y="114833"/>
                  </a:lnTo>
                  <a:lnTo>
                    <a:pt x="0" y="134302"/>
                  </a:lnTo>
                  <a:lnTo>
                    <a:pt x="242925" y="134302"/>
                  </a:lnTo>
                  <a:lnTo>
                    <a:pt x="242925" y="114833"/>
                  </a:lnTo>
                  <a:close/>
                </a:path>
                <a:path w="2527300" h="273050">
                  <a:moveTo>
                    <a:pt x="417855" y="84340"/>
                  </a:moveTo>
                  <a:lnTo>
                    <a:pt x="412457" y="58407"/>
                  </a:lnTo>
                  <a:lnTo>
                    <a:pt x="400024" y="41516"/>
                  </a:lnTo>
                  <a:lnTo>
                    <a:pt x="397611" y="38239"/>
                  </a:lnTo>
                  <a:lnTo>
                    <a:pt x="394779" y="36614"/>
                  </a:lnTo>
                  <a:lnTo>
                    <a:pt x="394779" y="84340"/>
                  </a:lnTo>
                  <a:lnTo>
                    <a:pt x="391121" y="101714"/>
                  </a:lnTo>
                  <a:lnTo>
                    <a:pt x="380987" y="115239"/>
                  </a:lnTo>
                  <a:lnTo>
                    <a:pt x="365569" y="124028"/>
                  </a:lnTo>
                  <a:lnTo>
                    <a:pt x="346062" y="127165"/>
                  </a:lnTo>
                  <a:lnTo>
                    <a:pt x="326453" y="124028"/>
                  </a:lnTo>
                  <a:lnTo>
                    <a:pt x="310997" y="115239"/>
                  </a:lnTo>
                  <a:lnTo>
                    <a:pt x="300888" y="101714"/>
                  </a:lnTo>
                  <a:lnTo>
                    <a:pt x="297357" y="84340"/>
                  </a:lnTo>
                  <a:lnTo>
                    <a:pt x="300888" y="66979"/>
                  </a:lnTo>
                  <a:lnTo>
                    <a:pt x="310997" y="53441"/>
                  </a:lnTo>
                  <a:lnTo>
                    <a:pt x="326453" y="44653"/>
                  </a:lnTo>
                  <a:lnTo>
                    <a:pt x="346062" y="41516"/>
                  </a:lnTo>
                  <a:lnTo>
                    <a:pt x="365569" y="44653"/>
                  </a:lnTo>
                  <a:lnTo>
                    <a:pt x="380987" y="53441"/>
                  </a:lnTo>
                  <a:lnTo>
                    <a:pt x="391121" y="66979"/>
                  </a:lnTo>
                  <a:lnTo>
                    <a:pt x="394779" y="84340"/>
                  </a:lnTo>
                  <a:lnTo>
                    <a:pt x="394779" y="36614"/>
                  </a:lnTo>
                  <a:lnTo>
                    <a:pt x="374942" y="25184"/>
                  </a:lnTo>
                  <a:lnTo>
                    <a:pt x="346062" y="20535"/>
                  </a:lnTo>
                  <a:lnTo>
                    <a:pt x="317131" y="25184"/>
                  </a:lnTo>
                  <a:lnTo>
                    <a:pt x="294373" y="38239"/>
                  </a:lnTo>
                  <a:lnTo>
                    <a:pt x="279501" y="58407"/>
                  </a:lnTo>
                  <a:lnTo>
                    <a:pt x="274281" y="84340"/>
                  </a:lnTo>
                  <a:lnTo>
                    <a:pt x="279501" y="110274"/>
                  </a:lnTo>
                  <a:lnTo>
                    <a:pt x="294373" y="130441"/>
                  </a:lnTo>
                  <a:lnTo>
                    <a:pt x="317131" y="143497"/>
                  </a:lnTo>
                  <a:lnTo>
                    <a:pt x="346062" y="148145"/>
                  </a:lnTo>
                  <a:lnTo>
                    <a:pt x="374942" y="143497"/>
                  </a:lnTo>
                  <a:lnTo>
                    <a:pt x="397611" y="130441"/>
                  </a:lnTo>
                  <a:lnTo>
                    <a:pt x="400024" y="127165"/>
                  </a:lnTo>
                  <a:lnTo>
                    <a:pt x="412457" y="110274"/>
                  </a:lnTo>
                  <a:lnTo>
                    <a:pt x="417855" y="84340"/>
                  </a:lnTo>
                  <a:close/>
                </a:path>
                <a:path w="2527300" h="273050">
                  <a:moveTo>
                    <a:pt x="438200" y="201142"/>
                  </a:moveTo>
                  <a:lnTo>
                    <a:pt x="436283" y="183413"/>
                  </a:lnTo>
                  <a:lnTo>
                    <a:pt x="390893" y="188595"/>
                  </a:lnTo>
                  <a:lnTo>
                    <a:pt x="344741" y="191350"/>
                  </a:lnTo>
                  <a:lnTo>
                    <a:pt x="300418" y="192405"/>
                  </a:lnTo>
                  <a:lnTo>
                    <a:pt x="260489" y="192405"/>
                  </a:lnTo>
                  <a:lnTo>
                    <a:pt x="263677" y="213042"/>
                  </a:lnTo>
                  <a:lnTo>
                    <a:pt x="302653" y="212826"/>
                  </a:lnTo>
                  <a:lnTo>
                    <a:pt x="346100" y="211467"/>
                  </a:lnTo>
                  <a:lnTo>
                    <a:pt x="391960" y="207924"/>
                  </a:lnTo>
                  <a:lnTo>
                    <a:pt x="438200" y="201142"/>
                  </a:lnTo>
                  <a:close/>
                </a:path>
                <a:path w="2527300" h="273050">
                  <a:moveTo>
                    <a:pt x="477380" y="635"/>
                  </a:moveTo>
                  <a:lnTo>
                    <a:pt x="453872" y="635"/>
                  </a:lnTo>
                  <a:lnTo>
                    <a:pt x="453872" y="272961"/>
                  </a:lnTo>
                  <a:lnTo>
                    <a:pt x="477380" y="272961"/>
                  </a:lnTo>
                  <a:lnTo>
                    <a:pt x="477380" y="635"/>
                  </a:lnTo>
                  <a:close/>
                </a:path>
                <a:path w="2527300" h="273050">
                  <a:moveTo>
                    <a:pt x="760653" y="7988"/>
                  </a:moveTo>
                  <a:lnTo>
                    <a:pt x="738200" y="7988"/>
                  </a:lnTo>
                  <a:lnTo>
                    <a:pt x="738200" y="112242"/>
                  </a:lnTo>
                  <a:lnTo>
                    <a:pt x="690346" y="112242"/>
                  </a:lnTo>
                  <a:lnTo>
                    <a:pt x="696252" y="93764"/>
                  </a:lnTo>
                  <a:lnTo>
                    <a:pt x="700392" y="74714"/>
                  </a:lnTo>
                  <a:lnTo>
                    <a:pt x="702830" y="55181"/>
                  </a:lnTo>
                  <a:lnTo>
                    <a:pt x="703681" y="35242"/>
                  </a:lnTo>
                  <a:lnTo>
                    <a:pt x="600329" y="35242"/>
                  </a:lnTo>
                  <a:lnTo>
                    <a:pt x="600329" y="55359"/>
                  </a:lnTo>
                  <a:lnTo>
                    <a:pt x="680173" y="55359"/>
                  </a:lnTo>
                  <a:lnTo>
                    <a:pt x="672172" y="96469"/>
                  </a:lnTo>
                  <a:lnTo>
                    <a:pt x="654545" y="134061"/>
                  </a:lnTo>
                  <a:lnTo>
                    <a:pt x="626922" y="167563"/>
                  </a:lnTo>
                  <a:lnTo>
                    <a:pt x="588899" y="196380"/>
                  </a:lnTo>
                  <a:lnTo>
                    <a:pt x="602665" y="213690"/>
                  </a:lnTo>
                  <a:lnTo>
                    <a:pt x="628421" y="195872"/>
                  </a:lnTo>
                  <a:lnTo>
                    <a:pt x="650062" y="176149"/>
                  </a:lnTo>
                  <a:lnTo>
                    <a:pt x="667753" y="154686"/>
                  </a:lnTo>
                  <a:lnTo>
                    <a:pt x="681647" y="131711"/>
                  </a:lnTo>
                  <a:lnTo>
                    <a:pt x="738200" y="131711"/>
                  </a:lnTo>
                  <a:lnTo>
                    <a:pt x="738200" y="258673"/>
                  </a:lnTo>
                  <a:lnTo>
                    <a:pt x="760653" y="258673"/>
                  </a:lnTo>
                  <a:lnTo>
                    <a:pt x="760653" y="131711"/>
                  </a:lnTo>
                  <a:lnTo>
                    <a:pt x="760653" y="112242"/>
                  </a:lnTo>
                  <a:lnTo>
                    <a:pt x="760653" y="7988"/>
                  </a:lnTo>
                  <a:close/>
                </a:path>
                <a:path w="2527300" h="273050">
                  <a:moveTo>
                    <a:pt x="816559" y="635"/>
                  </a:moveTo>
                  <a:lnTo>
                    <a:pt x="794118" y="635"/>
                  </a:lnTo>
                  <a:lnTo>
                    <a:pt x="794118" y="272516"/>
                  </a:lnTo>
                  <a:lnTo>
                    <a:pt x="816559" y="272516"/>
                  </a:lnTo>
                  <a:lnTo>
                    <a:pt x="816559" y="635"/>
                  </a:lnTo>
                  <a:close/>
                </a:path>
                <a:path w="2527300" h="273050">
                  <a:moveTo>
                    <a:pt x="993419" y="78930"/>
                  </a:moveTo>
                  <a:lnTo>
                    <a:pt x="988212" y="52908"/>
                  </a:lnTo>
                  <a:lnTo>
                    <a:pt x="975842" y="35674"/>
                  </a:lnTo>
                  <a:lnTo>
                    <a:pt x="973747" y="32753"/>
                  </a:lnTo>
                  <a:lnTo>
                    <a:pt x="970534" y="30861"/>
                  </a:lnTo>
                  <a:lnTo>
                    <a:pt x="970534" y="78930"/>
                  </a:lnTo>
                  <a:lnTo>
                    <a:pt x="967041" y="96215"/>
                  </a:lnTo>
                  <a:lnTo>
                    <a:pt x="957300" y="109753"/>
                  </a:lnTo>
                  <a:lnTo>
                    <a:pt x="942479" y="118592"/>
                  </a:lnTo>
                  <a:lnTo>
                    <a:pt x="923734" y="121754"/>
                  </a:lnTo>
                  <a:lnTo>
                    <a:pt x="904862" y="118592"/>
                  </a:lnTo>
                  <a:lnTo>
                    <a:pt x="890003" y="109753"/>
                  </a:lnTo>
                  <a:lnTo>
                    <a:pt x="880313" y="96215"/>
                  </a:lnTo>
                  <a:lnTo>
                    <a:pt x="876935" y="78930"/>
                  </a:lnTo>
                  <a:lnTo>
                    <a:pt x="880313" y="61379"/>
                  </a:lnTo>
                  <a:lnTo>
                    <a:pt x="890003" y="47650"/>
                  </a:lnTo>
                  <a:lnTo>
                    <a:pt x="904862" y="38760"/>
                  </a:lnTo>
                  <a:lnTo>
                    <a:pt x="923734" y="35674"/>
                  </a:lnTo>
                  <a:lnTo>
                    <a:pt x="942479" y="38760"/>
                  </a:lnTo>
                  <a:lnTo>
                    <a:pt x="957300" y="47650"/>
                  </a:lnTo>
                  <a:lnTo>
                    <a:pt x="967041" y="61379"/>
                  </a:lnTo>
                  <a:lnTo>
                    <a:pt x="970534" y="78930"/>
                  </a:lnTo>
                  <a:lnTo>
                    <a:pt x="970534" y="30861"/>
                  </a:lnTo>
                  <a:lnTo>
                    <a:pt x="951687" y="19748"/>
                  </a:lnTo>
                  <a:lnTo>
                    <a:pt x="923734" y="15125"/>
                  </a:lnTo>
                  <a:lnTo>
                    <a:pt x="895756" y="19748"/>
                  </a:lnTo>
                  <a:lnTo>
                    <a:pt x="873620" y="32753"/>
                  </a:lnTo>
                  <a:lnTo>
                    <a:pt x="859078" y="52908"/>
                  </a:lnTo>
                  <a:lnTo>
                    <a:pt x="853846" y="78930"/>
                  </a:lnTo>
                  <a:lnTo>
                    <a:pt x="859078" y="104495"/>
                  </a:lnTo>
                  <a:lnTo>
                    <a:pt x="873620" y="124460"/>
                  </a:lnTo>
                  <a:lnTo>
                    <a:pt x="895756" y="137452"/>
                  </a:lnTo>
                  <a:lnTo>
                    <a:pt x="923734" y="142087"/>
                  </a:lnTo>
                  <a:lnTo>
                    <a:pt x="951687" y="137452"/>
                  </a:lnTo>
                  <a:lnTo>
                    <a:pt x="973747" y="124460"/>
                  </a:lnTo>
                  <a:lnTo>
                    <a:pt x="975702" y="121754"/>
                  </a:lnTo>
                  <a:lnTo>
                    <a:pt x="988212" y="104495"/>
                  </a:lnTo>
                  <a:lnTo>
                    <a:pt x="993419" y="78930"/>
                  </a:lnTo>
                  <a:close/>
                </a:path>
                <a:path w="2527300" h="273050">
                  <a:moveTo>
                    <a:pt x="1067536" y="170865"/>
                  </a:moveTo>
                  <a:lnTo>
                    <a:pt x="1044460" y="170865"/>
                  </a:lnTo>
                  <a:lnTo>
                    <a:pt x="1044460" y="190334"/>
                  </a:lnTo>
                  <a:lnTo>
                    <a:pt x="1044460" y="249161"/>
                  </a:lnTo>
                  <a:lnTo>
                    <a:pt x="917587" y="249161"/>
                  </a:lnTo>
                  <a:lnTo>
                    <a:pt x="917587" y="190334"/>
                  </a:lnTo>
                  <a:lnTo>
                    <a:pt x="1044460" y="190334"/>
                  </a:lnTo>
                  <a:lnTo>
                    <a:pt x="1044460" y="170865"/>
                  </a:lnTo>
                  <a:lnTo>
                    <a:pt x="894295" y="170865"/>
                  </a:lnTo>
                  <a:lnTo>
                    <a:pt x="894295" y="268833"/>
                  </a:lnTo>
                  <a:lnTo>
                    <a:pt x="1067536" y="268833"/>
                  </a:lnTo>
                  <a:lnTo>
                    <a:pt x="1067536" y="249161"/>
                  </a:lnTo>
                  <a:lnTo>
                    <a:pt x="1067536" y="190334"/>
                  </a:lnTo>
                  <a:lnTo>
                    <a:pt x="1067536" y="170865"/>
                  </a:lnTo>
                  <a:close/>
                </a:path>
                <a:path w="2527300" h="273050">
                  <a:moveTo>
                    <a:pt x="1067536" y="850"/>
                  </a:moveTo>
                  <a:lnTo>
                    <a:pt x="1044028" y="850"/>
                  </a:lnTo>
                  <a:lnTo>
                    <a:pt x="1044028" y="156159"/>
                  </a:lnTo>
                  <a:lnTo>
                    <a:pt x="1067536" y="156159"/>
                  </a:lnTo>
                  <a:lnTo>
                    <a:pt x="1067536" y="850"/>
                  </a:lnTo>
                  <a:close/>
                </a:path>
                <a:path w="2527300" h="273050">
                  <a:moveTo>
                    <a:pt x="1291920" y="35890"/>
                  </a:moveTo>
                  <a:lnTo>
                    <a:pt x="1187716" y="35890"/>
                  </a:lnTo>
                  <a:lnTo>
                    <a:pt x="1187716" y="55791"/>
                  </a:lnTo>
                  <a:lnTo>
                    <a:pt x="1268933" y="55791"/>
                  </a:lnTo>
                  <a:lnTo>
                    <a:pt x="1261732" y="96621"/>
                  </a:lnTo>
                  <a:lnTo>
                    <a:pt x="1245044" y="134277"/>
                  </a:lnTo>
                  <a:lnTo>
                    <a:pt x="1217460" y="167995"/>
                  </a:lnTo>
                  <a:lnTo>
                    <a:pt x="1177544" y="197027"/>
                  </a:lnTo>
                  <a:lnTo>
                    <a:pt x="1191310" y="214122"/>
                  </a:lnTo>
                  <a:lnTo>
                    <a:pt x="1239342" y="177571"/>
                  </a:lnTo>
                  <a:lnTo>
                    <a:pt x="1270279" y="134569"/>
                  </a:lnTo>
                  <a:lnTo>
                    <a:pt x="1270381" y="134277"/>
                  </a:lnTo>
                  <a:lnTo>
                    <a:pt x="1286891" y="86791"/>
                  </a:lnTo>
                  <a:lnTo>
                    <a:pt x="1291920" y="35890"/>
                  </a:lnTo>
                  <a:close/>
                </a:path>
                <a:path w="2527300" h="273050">
                  <a:moveTo>
                    <a:pt x="1404581" y="635"/>
                  </a:moveTo>
                  <a:lnTo>
                    <a:pt x="1381709" y="635"/>
                  </a:lnTo>
                  <a:lnTo>
                    <a:pt x="1381709" y="110299"/>
                  </a:lnTo>
                  <a:lnTo>
                    <a:pt x="1344650" y="110299"/>
                  </a:lnTo>
                  <a:lnTo>
                    <a:pt x="1344650" y="7988"/>
                  </a:lnTo>
                  <a:lnTo>
                    <a:pt x="1322412" y="7988"/>
                  </a:lnTo>
                  <a:lnTo>
                    <a:pt x="1322412" y="258889"/>
                  </a:lnTo>
                  <a:lnTo>
                    <a:pt x="1344650" y="258889"/>
                  </a:lnTo>
                  <a:lnTo>
                    <a:pt x="1344650" y="130200"/>
                  </a:lnTo>
                  <a:lnTo>
                    <a:pt x="1381709" y="130200"/>
                  </a:lnTo>
                  <a:lnTo>
                    <a:pt x="1381709" y="272516"/>
                  </a:lnTo>
                  <a:lnTo>
                    <a:pt x="1404581" y="272516"/>
                  </a:lnTo>
                  <a:lnTo>
                    <a:pt x="1404581" y="130200"/>
                  </a:lnTo>
                  <a:lnTo>
                    <a:pt x="1404581" y="110299"/>
                  </a:lnTo>
                  <a:lnTo>
                    <a:pt x="1404581" y="635"/>
                  </a:lnTo>
                  <a:close/>
                </a:path>
                <a:path w="2527300" h="273050">
                  <a:moveTo>
                    <a:pt x="1571688" y="51333"/>
                  </a:moveTo>
                  <a:lnTo>
                    <a:pt x="1548384" y="51333"/>
                  </a:lnTo>
                  <a:lnTo>
                    <a:pt x="1548384" y="70586"/>
                  </a:lnTo>
                  <a:lnTo>
                    <a:pt x="1548384" y="110363"/>
                  </a:lnTo>
                  <a:lnTo>
                    <a:pt x="1470875" y="110363"/>
                  </a:lnTo>
                  <a:lnTo>
                    <a:pt x="1470875" y="70586"/>
                  </a:lnTo>
                  <a:lnTo>
                    <a:pt x="1548384" y="70586"/>
                  </a:lnTo>
                  <a:lnTo>
                    <a:pt x="1548384" y="51333"/>
                  </a:lnTo>
                  <a:lnTo>
                    <a:pt x="1470875" y="51333"/>
                  </a:lnTo>
                  <a:lnTo>
                    <a:pt x="1470875" y="11544"/>
                  </a:lnTo>
                  <a:lnTo>
                    <a:pt x="1447787" y="11544"/>
                  </a:lnTo>
                  <a:lnTo>
                    <a:pt x="1447787" y="51333"/>
                  </a:lnTo>
                  <a:lnTo>
                    <a:pt x="1447787" y="70586"/>
                  </a:lnTo>
                  <a:lnTo>
                    <a:pt x="1447787" y="110363"/>
                  </a:lnTo>
                  <a:lnTo>
                    <a:pt x="1447787" y="130898"/>
                  </a:lnTo>
                  <a:lnTo>
                    <a:pt x="1571688" y="130898"/>
                  </a:lnTo>
                  <a:lnTo>
                    <a:pt x="1571688" y="110947"/>
                  </a:lnTo>
                  <a:lnTo>
                    <a:pt x="1571688" y="110363"/>
                  </a:lnTo>
                  <a:lnTo>
                    <a:pt x="1571688" y="70586"/>
                  </a:lnTo>
                  <a:lnTo>
                    <a:pt x="1571688" y="70065"/>
                  </a:lnTo>
                  <a:lnTo>
                    <a:pt x="1571688" y="51333"/>
                  </a:lnTo>
                  <a:close/>
                </a:path>
                <a:path w="2527300" h="273050">
                  <a:moveTo>
                    <a:pt x="1571688" y="12103"/>
                  </a:moveTo>
                  <a:lnTo>
                    <a:pt x="1548384" y="12103"/>
                  </a:lnTo>
                  <a:lnTo>
                    <a:pt x="1548384" y="51244"/>
                  </a:lnTo>
                  <a:lnTo>
                    <a:pt x="1571688" y="51244"/>
                  </a:lnTo>
                  <a:lnTo>
                    <a:pt x="1571688" y="12103"/>
                  </a:lnTo>
                  <a:close/>
                </a:path>
                <a:path w="2527300" h="273050">
                  <a:moveTo>
                    <a:pt x="1654289" y="250253"/>
                  </a:moveTo>
                  <a:lnTo>
                    <a:pt x="1498409" y="250253"/>
                  </a:lnTo>
                  <a:lnTo>
                    <a:pt x="1498409" y="219456"/>
                  </a:lnTo>
                  <a:lnTo>
                    <a:pt x="1644548" y="219456"/>
                  </a:lnTo>
                  <a:lnTo>
                    <a:pt x="1644548" y="201485"/>
                  </a:lnTo>
                  <a:lnTo>
                    <a:pt x="1644548" y="173253"/>
                  </a:lnTo>
                  <a:lnTo>
                    <a:pt x="1644548" y="154000"/>
                  </a:lnTo>
                  <a:lnTo>
                    <a:pt x="1474698" y="154000"/>
                  </a:lnTo>
                  <a:lnTo>
                    <a:pt x="1474698" y="173253"/>
                  </a:lnTo>
                  <a:lnTo>
                    <a:pt x="1621243" y="173253"/>
                  </a:lnTo>
                  <a:lnTo>
                    <a:pt x="1621243" y="201485"/>
                  </a:lnTo>
                  <a:lnTo>
                    <a:pt x="1475333" y="201485"/>
                  </a:lnTo>
                  <a:lnTo>
                    <a:pt x="1475333" y="219456"/>
                  </a:lnTo>
                  <a:lnTo>
                    <a:pt x="1475333" y="250253"/>
                  </a:lnTo>
                  <a:lnTo>
                    <a:pt x="1475333" y="269506"/>
                  </a:lnTo>
                  <a:lnTo>
                    <a:pt x="1654289" y="269506"/>
                  </a:lnTo>
                  <a:lnTo>
                    <a:pt x="1654289" y="250253"/>
                  </a:lnTo>
                  <a:close/>
                </a:path>
                <a:path w="2527300" h="273050">
                  <a:moveTo>
                    <a:pt x="1684566" y="60312"/>
                  </a:moveTo>
                  <a:lnTo>
                    <a:pt x="1644548" y="60312"/>
                  </a:lnTo>
                  <a:lnTo>
                    <a:pt x="1644548" y="0"/>
                  </a:lnTo>
                  <a:lnTo>
                    <a:pt x="1621040" y="0"/>
                  </a:lnTo>
                  <a:lnTo>
                    <a:pt x="1621040" y="60312"/>
                  </a:lnTo>
                  <a:lnTo>
                    <a:pt x="1621040" y="79565"/>
                  </a:lnTo>
                  <a:lnTo>
                    <a:pt x="1621040" y="141173"/>
                  </a:lnTo>
                  <a:lnTo>
                    <a:pt x="1644548" y="141173"/>
                  </a:lnTo>
                  <a:lnTo>
                    <a:pt x="1644548" y="79565"/>
                  </a:lnTo>
                  <a:lnTo>
                    <a:pt x="1684566" y="79565"/>
                  </a:lnTo>
                  <a:lnTo>
                    <a:pt x="1684566" y="60312"/>
                  </a:lnTo>
                  <a:close/>
                </a:path>
                <a:path w="2527300" h="273050">
                  <a:moveTo>
                    <a:pt x="1924977" y="84340"/>
                  </a:moveTo>
                  <a:lnTo>
                    <a:pt x="1919566" y="58407"/>
                  </a:lnTo>
                  <a:lnTo>
                    <a:pt x="1907133" y="41516"/>
                  </a:lnTo>
                  <a:lnTo>
                    <a:pt x="1904720" y="38239"/>
                  </a:lnTo>
                  <a:lnTo>
                    <a:pt x="1901888" y="36614"/>
                  </a:lnTo>
                  <a:lnTo>
                    <a:pt x="1901888" y="84340"/>
                  </a:lnTo>
                  <a:lnTo>
                    <a:pt x="1898243" y="101714"/>
                  </a:lnTo>
                  <a:lnTo>
                    <a:pt x="1888096" y="115239"/>
                  </a:lnTo>
                  <a:lnTo>
                    <a:pt x="1872678" y="124028"/>
                  </a:lnTo>
                  <a:lnTo>
                    <a:pt x="1853184" y="127165"/>
                  </a:lnTo>
                  <a:lnTo>
                    <a:pt x="1833562" y="124028"/>
                  </a:lnTo>
                  <a:lnTo>
                    <a:pt x="1818106" y="115239"/>
                  </a:lnTo>
                  <a:lnTo>
                    <a:pt x="1807997" y="101714"/>
                  </a:lnTo>
                  <a:lnTo>
                    <a:pt x="1804466" y="84340"/>
                  </a:lnTo>
                  <a:lnTo>
                    <a:pt x="1807997" y="66979"/>
                  </a:lnTo>
                  <a:lnTo>
                    <a:pt x="1818106" y="53441"/>
                  </a:lnTo>
                  <a:lnTo>
                    <a:pt x="1833562" y="44653"/>
                  </a:lnTo>
                  <a:lnTo>
                    <a:pt x="1853184" y="41516"/>
                  </a:lnTo>
                  <a:lnTo>
                    <a:pt x="1872678" y="44653"/>
                  </a:lnTo>
                  <a:lnTo>
                    <a:pt x="1888096" y="53441"/>
                  </a:lnTo>
                  <a:lnTo>
                    <a:pt x="1898243" y="66979"/>
                  </a:lnTo>
                  <a:lnTo>
                    <a:pt x="1901888" y="84340"/>
                  </a:lnTo>
                  <a:lnTo>
                    <a:pt x="1901888" y="36614"/>
                  </a:lnTo>
                  <a:lnTo>
                    <a:pt x="1882051" y="25184"/>
                  </a:lnTo>
                  <a:lnTo>
                    <a:pt x="1853184" y="20535"/>
                  </a:lnTo>
                  <a:lnTo>
                    <a:pt x="1824240" y="25184"/>
                  </a:lnTo>
                  <a:lnTo>
                    <a:pt x="1801482" y="38239"/>
                  </a:lnTo>
                  <a:lnTo>
                    <a:pt x="1786623" y="58407"/>
                  </a:lnTo>
                  <a:lnTo>
                    <a:pt x="1781390" y="84340"/>
                  </a:lnTo>
                  <a:lnTo>
                    <a:pt x="1786623" y="110274"/>
                  </a:lnTo>
                  <a:lnTo>
                    <a:pt x="1801482" y="130441"/>
                  </a:lnTo>
                  <a:lnTo>
                    <a:pt x="1824240" y="143497"/>
                  </a:lnTo>
                  <a:lnTo>
                    <a:pt x="1853184" y="148145"/>
                  </a:lnTo>
                  <a:lnTo>
                    <a:pt x="1882051" y="143497"/>
                  </a:lnTo>
                  <a:lnTo>
                    <a:pt x="1904720" y="130441"/>
                  </a:lnTo>
                  <a:lnTo>
                    <a:pt x="1907133" y="127165"/>
                  </a:lnTo>
                  <a:lnTo>
                    <a:pt x="1919566" y="110274"/>
                  </a:lnTo>
                  <a:lnTo>
                    <a:pt x="1924977" y="84340"/>
                  </a:lnTo>
                  <a:close/>
                </a:path>
                <a:path w="2527300" h="273050">
                  <a:moveTo>
                    <a:pt x="1945309" y="201142"/>
                  </a:moveTo>
                  <a:lnTo>
                    <a:pt x="1943392" y="183413"/>
                  </a:lnTo>
                  <a:lnTo>
                    <a:pt x="1898002" y="188595"/>
                  </a:lnTo>
                  <a:lnTo>
                    <a:pt x="1851863" y="191350"/>
                  </a:lnTo>
                  <a:lnTo>
                    <a:pt x="1807540" y="192405"/>
                  </a:lnTo>
                  <a:lnTo>
                    <a:pt x="1767611" y="192405"/>
                  </a:lnTo>
                  <a:lnTo>
                    <a:pt x="1770786" y="213042"/>
                  </a:lnTo>
                  <a:lnTo>
                    <a:pt x="1809762" y="212826"/>
                  </a:lnTo>
                  <a:lnTo>
                    <a:pt x="1853209" y="211467"/>
                  </a:lnTo>
                  <a:lnTo>
                    <a:pt x="1899069" y="207924"/>
                  </a:lnTo>
                  <a:lnTo>
                    <a:pt x="1945309" y="201142"/>
                  </a:lnTo>
                  <a:close/>
                </a:path>
                <a:path w="2527300" h="273050">
                  <a:moveTo>
                    <a:pt x="1984489" y="635"/>
                  </a:moveTo>
                  <a:lnTo>
                    <a:pt x="1960981" y="635"/>
                  </a:lnTo>
                  <a:lnTo>
                    <a:pt x="1960981" y="272961"/>
                  </a:lnTo>
                  <a:lnTo>
                    <a:pt x="1984489" y="272961"/>
                  </a:lnTo>
                  <a:lnTo>
                    <a:pt x="1984489" y="635"/>
                  </a:lnTo>
                  <a:close/>
                </a:path>
                <a:path w="2527300" h="273050">
                  <a:moveTo>
                    <a:pt x="2237790" y="184708"/>
                  </a:moveTo>
                  <a:lnTo>
                    <a:pt x="2052066" y="184708"/>
                  </a:lnTo>
                  <a:lnTo>
                    <a:pt x="2052066" y="204177"/>
                  </a:lnTo>
                  <a:lnTo>
                    <a:pt x="2214067" y="204177"/>
                  </a:lnTo>
                  <a:lnTo>
                    <a:pt x="2214067" y="272516"/>
                  </a:lnTo>
                  <a:lnTo>
                    <a:pt x="2237790" y="272516"/>
                  </a:lnTo>
                  <a:lnTo>
                    <a:pt x="2237790" y="184708"/>
                  </a:lnTo>
                  <a:close/>
                </a:path>
                <a:path w="2527300" h="273050">
                  <a:moveTo>
                    <a:pt x="2267864" y="139280"/>
                  </a:moveTo>
                  <a:lnTo>
                    <a:pt x="2207501" y="139280"/>
                  </a:lnTo>
                  <a:lnTo>
                    <a:pt x="2207501" y="106832"/>
                  </a:lnTo>
                  <a:lnTo>
                    <a:pt x="2207501" y="100025"/>
                  </a:lnTo>
                  <a:lnTo>
                    <a:pt x="2238159" y="71513"/>
                  </a:lnTo>
                  <a:lnTo>
                    <a:pt x="2240330" y="58394"/>
                  </a:lnTo>
                  <a:lnTo>
                    <a:pt x="2233803" y="36499"/>
                  </a:lnTo>
                  <a:lnTo>
                    <a:pt x="2221446" y="25730"/>
                  </a:lnTo>
                  <a:lnTo>
                    <a:pt x="2216404" y="21336"/>
                  </a:lnTo>
                  <a:lnTo>
                    <a:pt x="2216404" y="58394"/>
                  </a:lnTo>
                  <a:lnTo>
                    <a:pt x="2211463" y="72072"/>
                  </a:lnTo>
                  <a:lnTo>
                    <a:pt x="2197392" y="82346"/>
                  </a:lnTo>
                  <a:lnTo>
                    <a:pt x="2184209" y="86207"/>
                  </a:lnTo>
                  <a:lnTo>
                    <a:pt x="2184209" y="106832"/>
                  </a:lnTo>
                  <a:lnTo>
                    <a:pt x="2184209" y="139280"/>
                  </a:lnTo>
                  <a:lnTo>
                    <a:pt x="2108809" y="139280"/>
                  </a:lnTo>
                  <a:lnTo>
                    <a:pt x="2108809" y="106832"/>
                  </a:lnTo>
                  <a:lnTo>
                    <a:pt x="2117420" y="108254"/>
                  </a:lnTo>
                  <a:lnTo>
                    <a:pt x="2126564" y="109270"/>
                  </a:lnTo>
                  <a:lnTo>
                    <a:pt x="2136203" y="109880"/>
                  </a:lnTo>
                  <a:lnTo>
                    <a:pt x="2146300" y="110083"/>
                  </a:lnTo>
                  <a:lnTo>
                    <a:pt x="2156536" y="109880"/>
                  </a:lnTo>
                  <a:lnTo>
                    <a:pt x="2166289" y="109270"/>
                  </a:lnTo>
                  <a:lnTo>
                    <a:pt x="2175522" y="108254"/>
                  </a:lnTo>
                  <a:lnTo>
                    <a:pt x="2184209" y="106832"/>
                  </a:lnTo>
                  <a:lnTo>
                    <a:pt x="2184209" y="86207"/>
                  </a:lnTo>
                  <a:lnTo>
                    <a:pt x="2175306" y="88811"/>
                  </a:lnTo>
                  <a:lnTo>
                    <a:pt x="2146300" y="91046"/>
                  </a:lnTo>
                  <a:lnTo>
                    <a:pt x="2117217" y="88811"/>
                  </a:lnTo>
                  <a:lnTo>
                    <a:pt x="2095157" y="82346"/>
                  </a:lnTo>
                  <a:lnTo>
                    <a:pt x="2081199" y="72072"/>
                  </a:lnTo>
                  <a:lnTo>
                    <a:pt x="2076411" y="58394"/>
                  </a:lnTo>
                  <a:lnTo>
                    <a:pt x="2081199" y="44526"/>
                  </a:lnTo>
                  <a:lnTo>
                    <a:pt x="2095157" y="34264"/>
                  </a:lnTo>
                  <a:lnTo>
                    <a:pt x="2117217" y="27901"/>
                  </a:lnTo>
                  <a:lnTo>
                    <a:pt x="2146300" y="25730"/>
                  </a:lnTo>
                  <a:lnTo>
                    <a:pt x="2175306" y="27901"/>
                  </a:lnTo>
                  <a:lnTo>
                    <a:pt x="2197392" y="34264"/>
                  </a:lnTo>
                  <a:lnTo>
                    <a:pt x="2211463" y="44526"/>
                  </a:lnTo>
                  <a:lnTo>
                    <a:pt x="2216404" y="58394"/>
                  </a:lnTo>
                  <a:lnTo>
                    <a:pt x="2216404" y="21336"/>
                  </a:lnTo>
                  <a:lnTo>
                    <a:pt x="2215083" y="20180"/>
                  </a:lnTo>
                  <a:lnTo>
                    <a:pt x="2185479" y="9994"/>
                  </a:lnTo>
                  <a:lnTo>
                    <a:pt x="2146300" y="6477"/>
                  </a:lnTo>
                  <a:lnTo>
                    <a:pt x="2107184" y="9994"/>
                  </a:lnTo>
                  <a:lnTo>
                    <a:pt x="2077504" y="20180"/>
                  </a:lnTo>
                  <a:lnTo>
                    <a:pt x="2058657" y="36499"/>
                  </a:lnTo>
                  <a:lnTo>
                    <a:pt x="2052066" y="58394"/>
                  </a:lnTo>
                  <a:lnTo>
                    <a:pt x="2054275" y="71513"/>
                  </a:lnTo>
                  <a:lnTo>
                    <a:pt x="2060714" y="82892"/>
                  </a:lnTo>
                  <a:lnTo>
                    <a:pt x="2071077" y="92430"/>
                  </a:lnTo>
                  <a:lnTo>
                    <a:pt x="2085111" y="100025"/>
                  </a:lnTo>
                  <a:lnTo>
                    <a:pt x="2085314" y="100025"/>
                  </a:lnTo>
                  <a:lnTo>
                    <a:pt x="2085314" y="139280"/>
                  </a:lnTo>
                  <a:lnTo>
                    <a:pt x="2025154" y="139280"/>
                  </a:lnTo>
                  <a:lnTo>
                    <a:pt x="2025154" y="158965"/>
                  </a:lnTo>
                  <a:lnTo>
                    <a:pt x="2267864" y="158965"/>
                  </a:lnTo>
                  <a:lnTo>
                    <a:pt x="2267864" y="139280"/>
                  </a:lnTo>
                  <a:close/>
                </a:path>
                <a:path w="2527300" h="273050">
                  <a:moveTo>
                    <a:pt x="2499360" y="52324"/>
                  </a:moveTo>
                  <a:lnTo>
                    <a:pt x="2493010" y="32219"/>
                  </a:lnTo>
                  <a:lnTo>
                    <a:pt x="2482164" y="23558"/>
                  </a:lnTo>
                  <a:lnTo>
                    <a:pt x="2475420" y="18173"/>
                  </a:lnTo>
                  <a:lnTo>
                    <a:pt x="2475420" y="52324"/>
                  </a:lnTo>
                  <a:lnTo>
                    <a:pt x="2470696" y="64833"/>
                  </a:lnTo>
                  <a:lnTo>
                    <a:pt x="2456980" y="73977"/>
                  </a:lnTo>
                  <a:lnTo>
                    <a:pt x="2434945" y="79616"/>
                  </a:lnTo>
                  <a:lnTo>
                    <a:pt x="2405329" y="81521"/>
                  </a:lnTo>
                  <a:lnTo>
                    <a:pt x="2375827" y="79616"/>
                  </a:lnTo>
                  <a:lnTo>
                    <a:pt x="2353881" y="73977"/>
                  </a:lnTo>
                  <a:lnTo>
                    <a:pt x="2340254" y="64833"/>
                  </a:lnTo>
                  <a:lnTo>
                    <a:pt x="2335644" y="52324"/>
                  </a:lnTo>
                  <a:lnTo>
                    <a:pt x="2340254" y="40259"/>
                  </a:lnTo>
                  <a:lnTo>
                    <a:pt x="2353881" y="31216"/>
                  </a:lnTo>
                  <a:lnTo>
                    <a:pt x="2375827" y="25527"/>
                  </a:lnTo>
                  <a:lnTo>
                    <a:pt x="2405329" y="23558"/>
                  </a:lnTo>
                  <a:lnTo>
                    <a:pt x="2434945" y="25527"/>
                  </a:lnTo>
                  <a:lnTo>
                    <a:pt x="2456980" y="31216"/>
                  </a:lnTo>
                  <a:lnTo>
                    <a:pt x="2470696" y="40259"/>
                  </a:lnTo>
                  <a:lnTo>
                    <a:pt x="2475420" y="52324"/>
                  </a:lnTo>
                  <a:lnTo>
                    <a:pt x="2475420" y="18173"/>
                  </a:lnTo>
                  <a:lnTo>
                    <a:pt x="2474582" y="17500"/>
                  </a:lnTo>
                  <a:lnTo>
                    <a:pt x="2445029" y="8470"/>
                  </a:lnTo>
                  <a:lnTo>
                    <a:pt x="2405329" y="5397"/>
                  </a:lnTo>
                  <a:lnTo>
                    <a:pt x="2365578" y="8470"/>
                  </a:lnTo>
                  <a:lnTo>
                    <a:pt x="2335961" y="17500"/>
                  </a:lnTo>
                  <a:lnTo>
                    <a:pt x="2317470" y="32219"/>
                  </a:lnTo>
                  <a:lnTo>
                    <a:pt x="2311082" y="52324"/>
                  </a:lnTo>
                  <a:lnTo>
                    <a:pt x="2317470" y="72694"/>
                  </a:lnTo>
                  <a:lnTo>
                    <a:pt x="2335961" y="87553"/>
                  </a:lnTo>
                  <a:lnTo>
                    <a:pt x="2365578" y="96710"/>
                  </a:lnTo>
                  <a:lnTo>
                    <a:pt x="2405329" y="99910"/>
                  </a:lnTo>
                  <a:lnTo>
                    <a:pt x="2445029" y="96710"/>
                  </a:lnTo>
                  <a:lnTo>
                    <a:pt x="2474582" y="87553"/>
                  </a:lnTo>
                  <a:lnTo>
                    <a:pt x="2482050" y="81521"/>
                  </a:lnTo>
                  <a:lnTo>
                    <a:pt x="2493010" y="72694"/>
                  </a:lnTo>
                  <a:lnTo>
                    <a:pt x="2499360" y="52324"/>
                  </a:lnTo>
                  <a:close/>
                </a:path>
                <a:path w="2527300" h="273050">
                  <a:moveTo>
                    <a:pt x="2503589" y="250456"/>
                  </a:moveTo>
                  <a:lnTo>
                    <a:pt x="2337346" y="250456"/>
                  </a:lnTo>
                  <a:lnTo>
                    <a:pt x="2337346" y="222123"/>
                  </a:lnTo>
                  <a:lnTo>
                    <a:pt x="2495537" y="222123"/>
                  </a:lnTo>
                  <a:lnTo>
                    <a:pt x="2495537" y="161340"/>
                  </a:lnTo>
                  <a:lnTo>
                    <a:pt x="2313622" y="161340"/>
                  </a:lnTo>
                  <a:lnTo>
                    <a:pt x="2313622" y="179730"/>
                  </a:lnTo>
                  <a:lnTo>
                    <a:pt x="2472461" y="179730"/>
                  </a:lnTo>
                  <a:lnTo>
                    <a:pt x="2472461" y="204381"/>
                  </a:lnTo>
                  <a:lnTo>
                    <a:pt x="2314257" y="204381"/>
                  </a:lnTo>
                  <a:lnTo>
                    <a:pt x="2314257" y="269494"/>
                  </a:lnTo>
                  <a:lnTo>
                    <a:pt x="2503589" y="269494"/>
                  </a:lnTo>
                  <a:lnTo>
                    <a:pt x="2503589" y="250456"/>
                  </a:lnTo>
                  <a:close/>
                </a:path>
                <a:path w="2527300" h="273050">
                  <a:moveTo>
                    <a:pt x="2526893" y="118300"/>
                  </a:moveTo>
                  <a:lnTo>
                    <a:pt x="2284184" y="118300"/>
                  </a:lnTo>
                  <a:lnTo>
                    <a:pt x="2284184" y="137769"/>
                  </a:lnTo>
                  <a:lnTo>
                    <a:pt x="2526893" y="137769"/>
                  </a:lnTo>
                  <a:lnTo>
                    <a:pt x="2526893" y="1183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6549" y="5308426"/>
              <a:ext cx="242706" cy="20591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94934" y="5280964"/>
              <a:ext cx="1343660" cy="272415"/>
            </a:xfrm>
            <a:custGeom>
              <a:avLst/>
              <a:gdLst/>
              <a:ahLst/>
              <a:cxnLst/>
              <a:rect l="l" t="t" r="r" b="b"/>
              <a:pathLst>
                <a:path w="1343659" h="272414">
                  <a:moveTo>
                    <a:pt x="165404" y="110744"/>
                  </a:moveTo>
                  <a:lnTo>
                    <a:pt x="118999" y="88061"/>
                  </a:lnTo>
                  <a:lnTo>
                    <a:pt x="101015" y="51257"/>
                  </a:lnTo>
                  <a:lnTo>
                    <a:pt x="101015" y="50177"/>
                  </a:lnTo>
                  <a:lnTo>
                    <a:pt x="160312" y="50177"/>
                  </a:lnTo>
                  <a:lnTo>
                    <a:pt x="160312" y="31140"/>
                  </a:lnTo>
                  <a:lnTo>
                    <a:pt x="101015" y="31140"/>
                  </a:lnTo>
                  <a:lnTo>
                    <a:pt x="101015" y="647"/>
                  </a:lnTo>
                  <a:lnTo>
                    <a:pt x="77508" y="647"/>
                  </a:lnTo>
                  <a:lnTo>
                    <a:pt x="77508" y="31140"/>
                  </a:lnTo>
                  <a:lnTo>
                    <a:pt x="18211" y="31140"/>
                  </a:lnTo>
                  <a:lnTo>
                    <a:pt x="18211" y="50177"/>
                  </a:lnTo>
                  <a:lnTo>
                    <a:pt x="77508" y="50177"/>
                  </a:lnTo>
                  <a:lnTo>
                    <a:pt x="77508" y="51257"/>
                  </a:lnTo>
                  <a:lnTo>
                    <a:pt x="72771" y="72110"/>
                  </a:lnTo>
                  <a:lnTo>
                    <a:pt x="59486" y="90385"/>
                  </a:lnTo>
                  <a:lnTo>
                    <a:pt x="39001" y="104889"/>
                  </a:lnTo>
                  <a:lnTo>
                    <a:pt x="12700" y="114427"/>
                  </a:lnTo>
                  <a:lnTo>
                    <a:pt x="22872" y="133464"/>
                  </a:lnTo>
                  <a:lnTo>
                    <a:pt x="44983" y="125628"/>
                  </a:lnTo>
                  <a:lnTo>
                    <a:pt x="63842" y="114427"/>
                  </a:lnTo>
                  <a:lnTo>
                    <a:pt x="78892" y="100253"/>
                  </a:lnTo>
                  <a:lnTo>
                    <a:pt x="89687" y="83489"/>
                  </a:lnTo>
                  <a:lnTo>
                    <a:pt x="100596" y="98945"/>
                  </a:lnTo>
                  <a:lnTo>
                    <a:pt x="115531" y="112026"/>
                  </a:lnTo>
                  <a:lnTo>
                    <a:pt x="134035" y="122402"/>
                  </a:lnTo>
                  <a:lnTo>
                    <a:pt x="155663" y="129781"/>
                  </a:lnTo>
                  <a:lnTo>
                    <a:pt x="165404" y="110744"/>
                  </a:lnTo>
                  <a:close/>
                </a:path>
                <a:path w="1343659" h="272414">
                  <a:moveTo>
                    <a:pt x="179171" y="162001"/>
                  </a:moveTo>
                  <a:lnTo>
                    <a:pt x="177469" y="144487"/>
                  </a:lnTo>
                  <a:lnTo>
                    <a:pt x="132080" y="149059"/>
                  </a:lnTo>
                  <a:lnTo>
                    <a:pt x="85801" y="151511"/>
                  </a:lnTo>
                  <a:lnTo>
                    <a:pt x="40982" y="152514"/>
                  </a:lnTo>
                  <a:lnTo>
                    <a:pt x="0" y="152704"/>
                  </a:lnTo>
                  <a:lnTo>
                    <a:pt x="3162" y="172986"/>
                  </a:lnTo>
                  <a:lnTo>
                    <a:pt x="20574" y="172986"/>
                  </a:lnTo>
                  <a:lnTo>
                    <a:pt x="38989" y="172796"/>
                  </a:lnTo>
                  <a:lnTo>
                    <a:pt x="58242" y="172402"/>
                  </a:lnTo>
                  <a:lnTo>
                    <a:pt x="78143" y="171729"/>
                  </a:lnTo>
                  <a:lnTo>
                    <a:pt x="78143" y="263880"/>
                  </a:lnTo>
                  <a:lnTo>
                    <a:pt x="101663" y="263880"/>
                  </a:lnTo>
                  <a:lnTo>
                    <a:pt x="101663" y="171729"/>
                  </a:lnTo>
                  <a:lnTo>
                    <a:pt x="101663" y="170548"/>
                  </a:lnTo>
                  <a:lnTo>
                    <a:pt x="121056" y="169138"/>
                  </a:lnTo>
                  <a:lnTo>
                    <a:pt x="140538" y="167284"/>
                  </a:lnTo>
                  <a:lnTo>
                    <a:pt x="159956" y="164934"/>
                  </a:lnTo>
                  <a:lnTo>
                    <a:pt x="179171" y="162001"/>
                  </a:lnTo>
                  <a:close/>
                </a:path>
                <a:path w="1343659" h="272414">
                  <a:moveTo>
                    <a:pt x="220256" y="215"/>
                  </a:moveTo>
                  <a:lnTo>
                    <a:pt x="197167" y="215"/>
                  </a:lnTo>
                  <a:lnTo>
                    <a:pt x="197167" y="272097"/>
                  </a:lnTo>
                  <a:lnTo>
                    <a:pt x="220256" y="272097"/>
                  </a:lnTo>
                  <a:lnTo>
                    <a:pt x="220256" y="215"/>
                  </a:lnTo>
                  <a:close/>
                </a:path>
                <a:path w="1343659" h="272414">
                  <a:moveTo>
                    <a:pt x="426326" y="190779"/>
                  </a:moveTo>
                  <a:lnTo>
                    <a:pt x="398526" y="171691"/>
                  </a:lnTo>
                  <a:lnTo>
                    <a:pt x="375551" y="143700"/>
                  </a:lnTo>
                  <a:lnTo>
                    <a:pt x="366369" y="123723"/>
                  </a:lnTo>
                  <a:lnTo>
                    <a:pt x="359981" y="109829"/>
                  </a:lnTo>
                  <a:lnTo>
                    <a:pt x="354330" y="73101"/>
                  </a:lnTo>
                  <a:lnTo>
                    <a:pt x="354330" y="23571"/>
                  </a:lnTo>
                  <a:lnTo>
                    <a:pt x="330809" y="23571"/>
                  </a:lnTo>
                  <a:lnTo>
                    <a:pt x="330809" y="73101"/>
                  </a:lnTo>
                  <a:lnTo>
                    <a:pt x="324942" y="111264"/>
                  </a:lnTo>
                  <a:lnTo>
                    <a:pt x="309270" y="146431"/>
                  </a:lnTo>
                  <a:lnTo>
                    <a:pt x="286207" y="175437"/>
                  </a:lnTo>
                  <a:lnTo>
                    <a:pt x="258165" y="195097"/>
                  </a:lnTo>
                  <a:lnTo>
                    <a:pt x="272999" y="215214"/>
                  </a:lnTo>
                  <a:lnTo>
                    <a:pt x="295351" y="199936"/>
                  </a:lnTo>
                  <a:lnTo>
                    <a:pt x="314998" y="178841"/>
                  </a:lnTo>
                  <a:lnTo>
                    <a:pt x="331089" y="153060"/>
                  </a:lnTo>
                  <a:lnTo>
                    <a:pt x="342773" y="123723"/>
                  </a:lnTo>
                  <a:lnTo>
                    <a:pt x="354685" y="151384"/>
                  </a:lnTo>
                  <a:lnTo>
                    <a:pt x="370763" y="175602"/>
                  </a:lnTo>
                  <a:lnTo>
                    <a:pt x="390131" y="195414"/>
                  </a:lnTo>
                  <a:lnTo>
                    <a:pt x="411924" y="209816"/>
                  </a:lnTo>
                  <a:lnTo>
                    <a:pt x="426326" y="190779"/>
                  </a:lnTo>
                  <a:close/>
                </a:path>
                <a:path w="1343659" h="272414">
                  <a:moveTo>
                    <a:pt x="479056" y="0"/>
                  </a:moveTo>
                  <a:lnTo>
                    <a:pt x="455561" y="0"/>
                  </a:lnTo>
                  <a:lnTo>
                    <a:pt x="455561" y="272326"/>
                  </a:lnTo>
                  <a:lnTo>
                    <a:pt x="479056" y="272326"/>
                  </a:lnTo>
                  <a:lnTo>
                    <a:pt x="479056" y="0"/>
                  </a:lnTo>
                  <a:close/>
                </a:path>
                <a:path w="1343659" h="272414">
                  <a:moveTo>
                    <a:pt x="660577" y="13411"/>
                  </a:moveTo>
                  <a:lnTo>
                    <a:pt x="537743" y="13411"/>
                  </a:lnTo>
                  <a:lnTo>
                    <a:pt x="537743" y="33312"/>
                  </a:lnTo>
                  <a:lnTo>
                    <a:pt x="635165" y="33312"/>
                  </a:lnTo>
                  <a:lnTo>
                    <a:pt x="634250" y="40767"/>
                  </a:lnTo>
                  <a:lnTo>
                    <a:pt x="632790" y="48056"/>
                  </a:lnTo>
                  <a:lnTo>
                    <a:pt x="630796" y="55156"/>
                  </a:lnTo>
                  <a:lnTo>
                    <a:pt x="628269" y="62077"/>
                  </a:lnTo>
                  <a:lnTo>
                    <a:pt x="524395" y="66827"/>
                  </a:lnTo>
                  <a:lnTo>
                    <a:pt x="528421" y="86944"/>
                  </a:lnTo>
                  <a:lnTo>
                    <a:pt x="618324" y="80022"/>
                  </a:lnTo>
                  <a:lnTo>
                    <a:pt x="603148" y="97053"/>
                  </a:lnTo>
                  <a:lnTo>
                    <a:pt x="582904" y="112026"/>
                  </a:lnTo>
                  <a:lnTo>
                    <a:pt x="557428" y="124790"/>
                  </a:lnTo>
                  <a:lnTo>
                    <a:pt x="526516" y="135178"/>
                  </a:lnTo>
                  <a:lnTo>
                    <a:pt x="534771" y="154647"/>
                  </a:lnTo>
                  <a:lnTo>
                    <a:pt x="590232" y="132461"/>
                  </a:lnTo>
                  <a:lnTo>
                    <a:pt x="629450" y="101231"/>
                  </a:lnTo>
                  <a:lnTo>
                    <a:pt x="641858" y="80022"/>
                  </a:lnTo>
                  <a:lnTo>
                    <a:pt x="652767" y="61391"/>
                  </a:lnTo>
                  <a:lnTo>
                    <a:pt x="660577" y="13411"/>
                  </a:lnTo>
                  <a:close/>
                </a:path>
                <a:path w="1343659" h="272414">
                  <a:moveTo>
                    <a:pt x="738517" y="162001"/>
                  </a:moveTo>
                  <a:lnTo>
                    <a:pt x="715213" y="162001"/>
                  </a:lnTo>
                  <a:lnTo>
                    <a:pt x="715213" y="194233"/>
                  </a:lnTo>
                  <a:lnTo>
                    <a:pt x="715213" y="213271"/>
                  </a:lnTo>
                  <a:lnTo>
                    <a:pt x="715213" y="248526"/>
                  </a:lnTo>
                  <a:lnTo>
                    <a:pt x="589203" y="248526"/>
                  </a:lnTo>
                  <a:lnTo>
                    <a:pt x="589203" y="213271"/>
                  </a:lnTo>
                  <a:lnTo>
                    <a:pt x="715213" y="213271"/>
                  </a:lnTo>
                  <a:lnTo>
                    <a:pt x="715213" y="194233"/>
                  </a:lnTo>
                  <a:lnTo>
                    <a:pt x="589203" y="194233"/>
                  </a:lnTo>
                  <a:lnTo>
                    <a:pt x="589203" y="162001"/>
                  </a:lnTo>
                  <a:lnTo>
                    <a:pt x="566115" y="162001"/>
                  </a:lnTo>
                  <a:lnTo>
                    <a:pt x="566115" y="268198"/>
                  </a:lnTo>
                  <a:lnTo>
                    <a:pt x="738517" y="268198"/>
                  </a:lnTo>
                  <a:lnTo>
                    <a:pt x="738517" y="248526"/>
                  </a:lnTo>
                  <a:lnTo>
                    <a:pt x="738517" y="213271"/>
                  </a:lnTo>
                  <a:lnTo>
                    <a:pt x="738517" y="194233"/>
                  </a:lnTo>
                  <a:lnTo>
                    <a:pt x="738517" y="162001"/>
                  </a:lnTo>
                  <a:close/>
                </a:path>
                <a:path w="1343659" h="272414">
                  <a:moveTo>
                    <a:pt x="738517" y="0"/>
                  </a:moveTo>
                  <a:lnTo>
                    <a:pt x="714997" y="0"/>
                  </a:lnTo>
                  <a:lnTo>
                    <a:pt x="714997" y="149898"/>
                  </a:lnTo>
                  <a:lnTo>
                    <a:pt x="738517" y="149898"/>
                  </a:lnTo>
                  <a:lnTo>
                    <a:pt x="738517" y="0"/>
                  </a:lnTo>
                  <a:close/>
                </a:path>
                <a:path w="1343659" h="272414">
                  <a:moveTo>
                    <a:pt x="948613" y="188391"/>
                  </a:moveTo>
                  <a:lnTo>
                    <a:pt x="947445" y="180822"/>
                  </a:lnTo>
                  <a:lnTo>
                    <a:pt x="947331" y="180098"/>
                  </a:lnTo>
                  <a:lnTo>
                    <a:pt x="945438" y="167843"/>
                  </a:lnTo>
                  <a:lnTo>
                    <a:pt x="912368" y="173926"/>
                  </a:lnTo>
                  <a:lnTo>
                    <a:pt x="880249" y="177901"/>
                  </a:lnTo>
                  <a:lnTo>
                    <a:pt x="848906" y="180098"/>
                  </a:lnTo>
                  <a:lnTo>
                    <a:pt x="818159" y="180822"/>
                  </a:lnTo>
                  <a:lnTo>
                    <a:pt x="818159" y="26822"/>
                  </a:lnTo>
                  <a:lnTo>
                    <a:pt x="795070" y="26822"/>
                  </a:lnTo>
                  <a:lnTo>
                    <a:pt x="795070" y="201803"/>
                  </a:lnTo>
                  <a:lnTo>
                    <a:pt x="816673" y="201803"/>
                  </a:lnTo>
                  <a:lnTo>
                    <a:pt x="848601" y="201104"/>
                  </a:lnTo>
                  <a:lnTo>
                    <a:pt x="880897" y="198831"/>
                  </a:lnTo>
                  <a:lnTo>
                    <a:pt x="914057" y="194678"/>
                  </a:lnTo>
                  <a:lnTo>
                    <a:pt x="948613" y="188391"/>
                  </a:lnTo>
                  <a:close/>
                </a:path>
                <a:path w="1343659" h="272414">
                  <a:moveTo>
                    <a:pt x="997115" y="0"/>
                  </a:moveTo>
                  <a:lnTo>
                    <a:pt x="973823" y="0"/>
                  </a:lnTo>
                  <a:lnTo>
                    <a:pt x="973823" y="271881"/>
                  </a:lnTo>
                  <a:lnTo>
                    <a:pt x="997115" y="271881"/>
                  </a:lnTo>
                  <a:lnTo>
                    <a:pt x="997115" y="0"/>
                  </a:lnTo>
                  <a:close/>
                </a:path>
                <a:path w="1343659" h="272414">
                  <a:moveTo>
                    <a:pt x="1196619" y="195097"/>
                  </a:moveTo>
                  <a:lnTo>
                    <a:pt x="1195019" y="183857"/>
                  </a:lnTo>
                  <a:lnTo>
                    <a:pt x="1194943" y="183375"/>
                  </a:lnTo>
                  <a:lnTo>
                    <a:pt x="1193660" y="174332"/>
                  </a:lnTo>
                  <a:lnTo>
                    <a:pt x="1164742" y="178955"/>
                  </a:lnTo>
                  <a:lnTo>
                    <a:pt x="1136027" y="181851"/>
                  </a:lnTo>
                  <a:lnTo>
                    <a:pt x="1105674" y="183375"/>
                  </a:lnTo>
                  <a:lnTo>
                    <a:pt x="1071880" y="183857"/>
                  </a:lnTo>
                  <a:lnTo>
                    <a:pt x="1071880" y="46291"/>
                  </a:lnTo>
                  <a:lnTo>
                    <a:pt x="1172692" y="46291"/>
                  </a:lnTo>
                  <a:lnTo>
                    <a:pt x="1172692" y="26606"/>
                  </a:lnTo>
                  <a:lnTo>
                    <a:pt x="1048372" y="26606"/>
                  </a:lnTo>
                  <a:lnTo>
                    <a:pt x="1048372" y="204190"/>
                  </a:lnTo>
                  <a:lnTo>
                    <a:pt x="1069340" y="204190"/>
                  </a:lnTo>
                  <a:lnTo>
                    <a:pt x="1104722" y="203835"/>
                  </a:lnTo>
                  <a:lnTo>
                    <a:pt x="1136319" y="202488"/>
                  </a:lnTo>
                  <a:lnTo>
                    <a:pt x="1166253" y="199720"/>
                  </a:lnTo>
                  <a:lnTo>
                    <a:pt x="1196619" y="195097"/>
                  </a:lnTo>
                  <a:close/>
                </a:path>
                <a:path w="1343659" h="272414">
                  <a:moveTo>
                    <a:pt x="1287272" y="107505"/>
                  </a:moveTo>
                  <a:lnTo>
                    <a:pt x="1242796" y="107505"/>
                  </a:lnTo>
                  <a:lnTo>
                    <a:pt x="1242796" y="0"/>
                  </a:lnTo>
                  <a:lnTo>
                    <a:pt x="1219288" y="0"/>
                  </a:lnTo>
                  <a:lnTo>
                    <a:pt x="1219288" y="272326"/>
                  </a:lnTo>
                  <a:lnTo>
                    <a:pt x="1242796" y="272326"/>
                  </a:lnTo>
                  <a:lnTo>
                    <a:pt x="1242796" y="127609"/>
                  </a:lnTo>
                  <a:lnTo>
                    <a:pt x="1287272" y="127609"/>
                  </a:lnTo>
                  <a:lnTo>
                    <a:pt x="1287272" y="107505"/>
                  </a:lnTo>
                  <a:close/>
                </a:path>
                <a:path w="1343659" h="272414">
                  <a:moveTo>
                    <a:pt x="1343190" y="229057"/>
                  </a:moveTo>
                  <a:lnTo>
                    <a:pt x="1341666" y="221424"/>
                  </a:lnTo>
                  <a:lnTo>
                    <a:pt x="1337525" y="215163"/>
                  </a:lnTo>
                  <a:lnTo>
                    <a:pt x="1331391" y="210921"/>
                  </a:lnTo>
                  <a:lnTo>
                    <a:pt x="1323924" y="209372"/>
                  </a:lnTo>
                  <a:lnTo>
                    <a:pt x="1316405" y="210921"/>
                  </a:lnTo>
                  <a:lnTo>
                    <a:pt x="1310233" y="215163"/>
                  </a:lnTo>
                  <a:lnTo>
                    <a:pt x="1306080" y="221424"/>
                  </a:lnTo>
                  <a:lnTo>
                    <a:pt x="1304645" y="229057"/>
                  </a:lnTo>
                  <a:lnTo>
                    <a:pt x="1306080" y="236689"/>
                  </a:lnTo>
                  <a:lnTo>
                    <a:pt x="1310233" y="242951"/>
                  </a:lnTo>
                  <a:lnTo>
                    <a:pt x="1316405" y="247192"/>
                  </a:lnTo>
                  <a:lnTo>
                    <a:pt x="1323924" y="248742"/>
                  </a:lnTo>
                  <a:lnTo>
                    <a:pt x="1331391" y="247192"/>
                  </a:lnTo>
                  <a:lnTo>
                    <a:pt x="1337525" y="242951"/>
                  </a:lnTo>
                  <a:lnTo>
                    <a:pt x="1341666" y="236689"/>
                  </a:lnTo>
                  <a:lnTo>
                    <a:pt x="1343190" y="22905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99467" y="3422192"/>
              <a:ext cx="986155" cy="350520"/>
            </a:xfrm>
            <a:custGeom>
              <a:avLst/>
              <a:gdLst/>
              <a:ahLst/>
              <a:cxnLst/>
              <a:rect l="l" t="t" r="r" b="b"/>
              <a:pathLst>
                <a:path w="986155" h="350520">
                  <a:moveTo>
                    <a:pt x="232981" y="8039"/>
                  </a:moveTo>
                  <a:lnTo>
                    <a:pt x="187045" y="8039"/>
                  </a:lnTo>
                  <a:lnTo>
                    <a:pt x="187045" y="135242"/>
                  </a:lnTo>
                  <a:lnTo>
                    <a:pt x="145173" y="135242"/>
                  </a:lnTo>
                  <a:lnTo>
                    <a:pt x="150596" y="113157"/>
                  </a:lnTo>
                  <a:lnTo>
                    <a:pt x="154330" y="90182"/>
                  </a:lnTo>
                  <a:lnTo>
                    <a:pt x="156502" y="66382"/>
                  </a:lnTo>
                  <a:lnTo>
                    <a:pt x="157264" y="41770"/>
                  </a:lnTo>
                  <a:lnTo>
                    <a:pt x="19304" y="41770"/>
                  </a:lnTo>
                  <a:lnTo>
                    <a:pt x="19304" y="81229"/>
                  </a:lnTo>
                  <a:lnTo>
                    <a:pt x="108470" y="81229"/>
                  </a:lnTo>
                  <a:lnTo>
                    <a:pt x="98704" y="129578"/>
                  </a:lnTo>
                  <a:lnTo>
                    <a:pt x="78295" y="172110"/>
                  </a:lnTo>
                  <a:lnTo>
                    <a:pt x="45847" y="209638"/>
                  </a:lnTo>
                  <a:lnTo>
                    <a:pt x="0" y="242989"/>
                  </a:lnTo>
                  <a:lnTo>
                    <a:pt x="27724" y="277406"/>
                  </a:lnTo>
                  <a:lnTo>
                    <a:pt x="61874" y="254838"/>
                  </a:lnTo>
                  <a:lnTo>
                    <a:pt x="89992" y="230060"/>
                  </a:lnTo>
                  <a:lnTo>
                    <a:pt x="112534" y="203136"/>
                  </a:lnTo>
                  <a:lnTo>
                    <a:pt x="129946" y="174142"/>
                  </a:lnTo>
                  <a:lnTo>
                    <a:pt x="187045" y="174142"/>
                  </a:lnTo>
                  <a:lnTo>
                    <a:pt x="187045" y="334822"/>
                  </a:lnTo>
                  <a:lnTo>
                    <a:pt x="232981" y="334822"/>
                  </a:lnTo>
                  <a:lnTo>
                    <a:pt x="232981" y="174142"/>
                  </a:lnTo>
                  <a:lnTo>
                    <a:pt x="232981" y="135242"/>
                  </a:lnTo>
                  <a:lnTo>
                    <a:pt x="232981" y="8039"/>
                  </a:lnTo>
                  <a:close/>
                </a:path>
                <a:path w="986155" h="350520">
                  <a:moveTo>
                    <a:pt x="307479" y="0"/>
                  </a:moveTo>
                  <a:lnTo>
                    <a:pt x="261264" y="0"/>
                  </a:lnTo>
                  <a:lnTo>
                    <a:pt x="261264" y="350469"/>
                  </a:lnTo>
                  <a:lnTo>
                    <a:pt x="307479" y="350469"/>
                  </a:lnTo>
                  <a:lnTo>
                    <a:pt x="307479" y="0"/>
                  </a:lnTo>
                  <a:close/>
                </a:path>
                <a:path w="986155" h="350520">
                  <a:moveTo>
                    <a:pt x="541261" y="100812"/>
                  </a:moveTo>
                  <a:lnTo>
                    <a:pt x="533996" y="66636"/>
                  </a:lnTo>
                  <a:lnTo>
                    <a:pt x="527265" y="57696"/>
                  </a:lnTo>
                  <a:lnTo>
                    <a:pt x="513930" y="39966"/>
                  </a:lnTo>
                  <a:lnTo>
                    <a:pt x="492874" y="27940"/>
                  </a:lnTo>
                  <a:lnTo>
                    <a:pt x="492874" y="100812"/>
                  </a:lnTo>
                  <a:lnTo>
                    <a:pt x="489343" y="118529"/>
                  </a:lnTo>
                  <a:lnTo>
                    <a:pt x="479539" y="131889"/>
                  </a:lnTo>
                  <a:lnTo>
                    <a:pt x="464604" y="140322"/>
                  </a:lnTo>
                  <a:lnTo>
                    <a:pt x="445706" y="143268"/>
                  </a:lnTo>
                  <a:lnTo>
                    <a:pt x="426402" y="140322"/>
                  </a:lnTo>
                  <a:lnTo>
                    <a:pt x="411251" y="131889"/>
                  </a:lnTo>
                  <a:lnTo>
                    <a:pt x="401396" y="118529"/>
                  </a:lnTo>
                  <a:lnTo>
                    <a:pt x="398005" y="100812"/>
                  </a:lnTo>
                  <a:lnTo>
                    <a:pt x="401396" y="82575"/>
                  </a:lnTo>
                  <a:lnTo>
                    <a:pt x="411251" y="68999"/>
                  </a:lnTo>
                  <a:lnTo>
                    <a:pt x="426402" y="60540"/>
                  </a:lnTo>
                  <a:lnTo>
                    <a:pt x="445706" y="57696"/>
                  </a:lnTo>
                  <a:lnTo>
                    <a:pt x="464604" y="60540"/>
                  </a:lnTo>
                  <a:lnTo>
                    <a:pt x="479539" y="68999"/>
                  </a:lnTo>
                  <a:lnTo>
                    <a:pt x="489343" y="82575"/>
                  </a:lnTo>
                  <a:lnTo>
                    <a:pt x="492874" y="100812"/>
                  </a:lnTo>
                  <a:lnTo>
                    <a:pt x="492874" y="27940"/>
                  </a:lnTo>
                  <a:lnTo>
                    <a:pt x="483628" y="22644"/>
                  </a:lnTo>
                  <a:lnTo>
                    <a:pt x="445706" y="16471"/>
                  </a:lnTo>
                  <a:lnTo>
                    <a:pt x="407682" y="22644"/>
                  </a:lnTo>
                  <a:lnTo>
                    <a:pt x="377317" y="39966"/>
                  </a:lnTo>
                  <a:lnTo>
                    <a:pt x="357225" y="66636"/>
                  </a:lnTo>
                  <a:lnTo>
                    <a:pt x="350012" y="100812"/>
                  </a:lnTo>
                  <a:lnTo>
                    <a:pt x="357225" y="134327"/>
                  </a:lnTo>
                  <a:lnTo>
                    <a:pt x="377317" y="160832"/>
                  </a:lnTo>
                  <a:lnTo>
                    <a:pt x="407682" y="178282"/>
                  </a:lnTo>
                  <a:lnTo>
                    <a:pt x="445706" y="184619"/>
                  </a:lnTo>
                  <a:lnTo>
                    <a:pt x="483628" y="178282"/>
                  </a:lnTo>
                  <a:lnTo>
                    <a:pt x="513930" y="160832"/>
                  </a:lnTo>
                  <a:lnTo>
                    <a:pt x="527227" y="143268"/>
                  </a:lnTo>
                  <a:lnTo>
                    <a:pt x="533996" y="134327"/>
                  </a:lnTo>
                  <a:lnTo>
                    <a:pt x="541261" y="100812"/>
                  </a:lnTo>
                  <a:close/>
                </a:path>
                <a:path w="986155" h="350520">
                  <a:moveTo>
                    <a:pt x="637501" y="214147"/>
                  </a:moveTo>
                  <a:lnTo>
                    <a:pt x="589381" y="214147"/>
                  </a:lnTo>
                  <a:lnTo>
                    <a:pt x="589381" y="253047"/>
                  </a:lnTo>
                  <a:lnTo>
                    <a:pt x="589381" y="307200"/>
                  </a:lnTo>
                  <a:lnTo>
                    <a:pt x="451421" y="307200"/>
                  </a:lnTo>
                  <a:lnTo>
                    <a:pt x="451421" y="253047"/>
                  </a:lnTo>
                  <a:lnTo>
                    <a:pt x="589381" y="253047"/>
                  </a:lnTo>
                  <a:lnTo>
                    <a:pt x="589381" y="214147"/>
                  </a:lnTo>
                  <a:lnTo>
                    <a:pt x="403034" y="214147"/>
                  </a:lnTo>
                  <a:lnTo>
                    <a:pt x="403034" y="346519"/>
                  </a:lnTo>
                  <a:lnTo>
                    <a:pt x="637501" y="346519"/>
                  </a:lnTo>
                  <a:lnTo>
                    <a:pt x="637501" y="307200"/>
                  </a:lnTo>
                  <a:lnTo>
                    <a:pt x="637501" y="253047"/>
                  </a:lnTo>
                  <a:lnTo>
                    <a:pt x="637501" y="214147"/>
                  </a:lnTo>
                  <a:close/>
                </a:path>
                <a:path w="986155" h="350520">
                  <a:moveTo>
                    <a:pt x="637501" y="546"/>
                  </a:moveTo>
                  <a:lnTo>
                    <a:pt x="588302" y="546"/>
                  </a:lnTo>
                  <a:lnTo>
                    <a:pt x="588302" y="198361"/>
                  </a:lnTo>
                  <a:lnTo>
                    <a:pt x="637501" y="198361"/>
                  </a:lnTo>
                  <a:lnTo>
                    <a:pt x="637501" y="546"/>
                  </a:lnTo>
                  <a:close/>
                </a:path>
                <a:path w="986155" h="350520">
                  <a:moveTo>
                    <a:pt x="857300" y="157137"/>
                  </a:moveTo>
                  <a:lnTo>
                    <a:pt x="828738" y="141439"/>
                  </a:lnTo>
                  <a:lnTo>
                    <a:pt x="826922" y="139458"/>
                  </a:lnTo>
                  <a:lnTo>
                    <a:pt x="809256" y="120192"/>
                  </a:lnTo>
                  <a:lnTo>
                    <a:pt x="798118" y="94830"/>
                  </a:lnTo>
                  <a:lnTo>
                    <a:pt x="794639" y="66802"/>
                  </a:lnTo>
                  <a:lnTo>
                    <a:pt x="794639" y="63131"/>
                  </a:lnTo>
                  <a:lnTo>
                    <a:pt x="848334" y="63131"/>
                  </a:lnTo>
                  <a:lnTo>
                    <a:pt x="848334" y="23672"/>
                  </a:lnTo>
                  <a:lnTo>
                    <a:pt x="691870" y="23672"/>
                  </a:lnTo>
                  <a:lnTo>
                    <a:pt x="691870" y="63131"/>
                  </a:lnTo>
                  <a:lnTo>
                    <a:pt x="747737" y="63131"/>
                  </a:lnTo>
                  <a:lnTo>
                    <a:pt x="747737" y="66802"/>
                  </a:lnTo>
                  <a:lnTo>
                    <a:pt x="743877" y="96570"/>
                  </a:lnTo>
                  <a:lnTo>
                    <a:pt x="731901" y="124358"/>
                  </a:lnTo>
                  <a:lnTo>
                    <a:pt x="710958" y="148158"/>
                  </a:lnTo>
                  <a:lnTo>
                    <a:pt x="680186" y="165989"/>
                  </a:lnTo>
                  <a:lnTo>
                    <a:pt x="706691" y="203263"/>
                  </a:lnTo>
                  <a:lnTo>
                    <a:pt x="728573" y="191985"/>
                  </a:lnTo>
                  <a:lnTo>
                    <a:pt x="746620" y="177279"/>
                  </a:lnTo>
                  <a:lnTo>
                    <a:pt x="761060" y="159600"/>
                  </a:lnTo>
                  <a:lnTo>
                    <a:pt x="772071" y="139458"/>
                  </a:lnTo>
                  <a:lnTo>
                    <a:pt x="782320" y="156845"/>
                  </a:lnTo>
                  <a:lnTo>
                    <a:pt x="795591" y="172085"/>
                  </a:lnTo>
                  <a:lnTo>
                    <a:pt x="812025" y="184848"/>
                  </a:lnTo>
                  <a:lnTo>
                    <a:pt x="831748" y="194830"/>
                  </a:lnTo>
                  <a:lnTo>
                    <a:pt x="857300" y="157137"/>
                  </a:lnTo>
                  <a:close/>
                </a:path>
                <a:path w="986155" h="350520">
                  <a:moveTo>
                    <a:pt x="985621" y="217551"/>
                  </a:moveTo>
                  <a:lnTo>
                    <a:pt x="937094" y="217551"/>
                  </a:lnTo>
                  <a:lnTo>
                    <a:pt x="937094" y="256184"/>
                  </a:lnTo>
                  <a:lnTo>
                    <a:pt x="937094" y="307200"/>
                  </a:lnTo>
                  <a:lnTo>
                    <a:pt x="795591" y="307200"/>
                  </a:lnTo>
                  <a:lnTo>
                    <a:pt x="795591" y="256184"/>
                  </a:lnTo>
                  <a:lnTo>
                    <a:pt x="937094" y="256184"/>
                  </a:lnTo>
                  <a:lnTo>
                    <a:pt x="937094" y="217551"/>
                  </a:lnTo>
                  <a:lnTo>
                    <a:pt x="746798" y="217551"/>
                  </a:lnTo>
                  <a:lnTo>
                    <a:pt x="746798" y="346519"/>
                  </a:lnTo>
                  <a:lnTo>
                    <a:pt x="985621" y="346519"/>
                  </a:lnTo>
                  <a:lnTo>
                    <a:pt x="985621" y="307200"/>
                  </a:lnTo>
                  <a:lnTo>
                    <a:pt x="985621" y="256184"/>
                  </a:lnTo>
                  <a:lnTo>
                    <a:pt x="985621" y="217551"/>
                  </a:lnTo>
                  <a:close/>
                </a:path>
                <a:path w="986155" h="350520">
                  <a:moveTo>
                    <a:pt x="985621" y="546"/>
                  </a:moveTo>
                  <a:lnTo>
                    <a:pt x="939139" y="546"/>
                  </a:lnTo>
                  <a:lnTo>
                    <a:pt x="939139" y="81089"/>
                  </a:lnTo>
                  <a:lnTo>
                    <a:pt x="911136" y="81089"/>
                  </a:lnTo>
                  <a:lnTo>
                    <a:pt x="911136" y="6667"/>
                  </a:lnTo>
                  <a:lnTo>
                    <a:pt x="864768" y="6667"/>
                  </a:lnTo>
                  <a:lnTo>
                    <a:pt x="864768" y="200126"/>
                  </a:lnTo>
                  <a:lnTo>
                    <a:pt x="911136" y="200126"/>
                  </a:lnTo>
                  <a:lnTo>
                    <a:pt x="911136" y="121500"/>
                  </a:lnTo>
                  <a:lnTo>
                    <a:pt x="939139" y="121500"/>
                  </a:lnTo>
                  <a:lnTo>
                    <a:pt x="939139" y="202717"/>
                  </a:lnTo>
                  <a:lnTo>
                    <a:pt x="985621" y="202717"/>
                  </a:lnTo>
                  <a:lnTo>
                    <a:pt x="985621" y="121500"/>
                  </a:lnTo>
                  <a:lnTo>
                    <a:pt x="985621" y="81089"/>
                  </a:lnTo>
                  <a:lnTo>
                    <a:pt x="985621" y="546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7695" y="3503412"/>
              <a:ext cx="64569" cy="20121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539635" y="3458527"/>
              <a:ext cx="1459865" cy="282575"/>
            </a:xfrm>
            <a:custGeom>
              <a:avLst/>
              <a:gdLst/>
              <a:ahLst/>
              <a:cxnLst/>
              <a:rect l="l" t="t" r="r" b="b"/>
              <a:pathLst>
                <a:path w="1459865" h="282575">
                  <a:moveTo>
                    <a:pt x="230124" y="0"/>
                  </a:moveTo>
                  <a:lnTo>
                    <a:pt x="172224" y="0"/>
                  </a:lnTo>
                  <a:lnTo>
                    <a:pt x="172224" y="176047"/>
                  </a:lnTo>
                  <a:lnTo>
                    <a:pt x="168160" y="198374"/>
                  </a:lnTo>
                  <a:lnTo>
                    <a:pt x="156603" y="215938"/>
                  </a:lnTo>
                  <a:lnTo>
                    <a:pt x="138557" y="227431"/>
                  </a:lnTo>
                  <a:lnTo>
                    <a:pt x="114998" y="231546"/>
                  </a:lnTo>
                  <a:lnTo>
                    <a:pt x="91490" y="227431"/>
                  </a:lnTo>
                  <a:lnTo>
                    <a:pt x="73431" y="215938"/>
                  </a:lnTo>
                  <a:lnTo>
                    <a:pt x="61861" y="198374"/>
                  </a:lnTo>
                  <a:lnTo>
                    <a:pt x="57772" y="176047"/>
                  </a:lnTo>
                  <a:lnTo>
                    <a:pt x="57772" y="0"/>
                  </a:lnTo>
                  <a:lnTo>
                    <a:pt x="0" y="0"/>
                  </a:lnTo>
                  <a:lnTo>
                    <a:pt x="0" y="180936"/>
                  </a:lnTo>
                  <a:lnTo>
                    <a:pt x="8216" y="222529"/>
                  </a:lnTo>
                  <a:lnTo>
                    <a:pt x="31508" y="254609"/>
                  </a:lnTo>
                  <a:lnTo>
                    <a:pt x="67779" y="275259"/>
                  </a:lnTo>
                  <a:lnTo>
                    <a:pt x="114998" y="282562"/>
                  </a:lnTo>
                  <a:lnTo>
                    <a:pt x="162064" y="275259"/>
                  </a:lnTo>
                  <a:lnTo>
                    <a:pt x="198399" y="254609"/>
                  </a:lnTo>
                  <a:lnTo>
                    <a:pt x="221830" y="222529"/>
                  </a:lnTo>
                  <a:lnTo>
                    <a:pt x="230124" y="180936"/>
                  </a:lnTo>
                  <a:lnTo>
                    <a:pt x="230124" y="0"/>
                  </a:lnTo>
                  <a:close/>
                </a:path>
                <a:path w="1459865" h="282575">
                  <a:moveTo>
                    <a:pt x="509320" y="0"/>
                  </a:moveTo>
                  <a:lnTo>
                    <a:pt x="451827" y="0"/>
                  </a:lnTo>
                  <a:lnTo>
                    <a:pt x="451827" y="176860"/>
                  </a:lnTo>
                  <a:lnTo>
                    <a:pt x="449389" y="176860"/>
                  </a:lnTo>
                  <a:lnTo>
                    <a:pt x="328002" y="0"/>
                  </a:lnTo>
                  <a:lnTo>
                    <a:pt x="277164" y="0"/>
                  </a:lnTo>
                  <a:lnTo>
                    <a:pt x="277164" y="278625"/>
                  </a:lnTo>
                  <a:lnTo>
                    <a:pt x="334937" y="278625"/>
                  </a:lnTo>
                  <a:lnTo>
                    <a:pt x="334937" y="101625"/>
                  </a:lnTo>
                  <a:lnTo>
                    <a:pt x="336969" y="101625"/>
                  </a:lnTo>
                  <a:lnTo>
                    <a:pt x="459308" y="278625"/>
                  </a:lnTo>
                  <a:lnTo>
                    <a:pt x="509320" y="278625"/>
                  </a:lnTo>
                  <a:lnTo>
                    <a:pt x="509320" y="0"/>
                  </a:lnTo>
                  <a:close/>
                </a:path>
                <a:path w="1459865" h="282575">
                  <a:moveTo>
                    <a:pt x="614133" y="0"/>
                  </a:moveTo>
                  <a:lnTo>
                    <a:pt x="556361" y="0"/>
                  </a:lnTo>
                  <a:lnTo>
                    <a:pt x="556361" y="278625"/>
                  </a:lnTo>
                  <a:lnTo>
                    <a:pt x="614133" y="278625"/>
                  </a:lnTo>
                  <a:lnTo>
                    <a:pt x="614133" y="0"/>
                  </a:lnTo>
                  <a:close/>
                </a:path>
                <a:path w="1459865" h="282575">
                  <a:moveTo>
                    <a:pt x="829576" y="0"/>
                  </a:moveTo>
                  <a:lnTo>
                    <a:pt x="772350" y="0"/>
                  </a:lnTo>
                  <a:lnTo>
                    <a:pt x="772350" y="194411"/>
                  </a:lnTo>
                  <a:lnTo>
                    <a:pt x="770013" y="212344"/>
                  </a:lnTo>
                  <a:lnTo>
                    <a:pt x="763358" y="225285"/>
                  </a:lnTo>
                  <a:lnTo>
                    <a:pt x="752602" y="233133"/>
                  </a:lnTo>
                  <a:lnTo>
                    <a:pt x="737958" y="235762"/>
                  </a:lnTo>
                  <a:lnTo>
                    <a:pt x="723887" y="233426"/>
                  </a:lnTo>
                  <a:lnTo>
                    <a:pt x="713028" y="226593"/>
                  </a:lnTo>
                  <a:lnTo>
                    <a:pt x="705980" y="215620"/>
                  </a:lnTo>
                  <a:lnTo>
                    <a:pt x="703300" y="200799"/>
                  </a:lnTo>
                  <a:lnTo>
                    <a:pt x="645668" y="200799"/>
                  </a:lnTo>
                  <a:lnTo>
                    <a:pt x="652526" y="236804"/>
                  </a:lnTo>
                  <a:lnTo>
                    <a:pt x="671537" y="262280"/>
                  </a:lnTo>
                  <a:lnTo>
                    <a:pt x="700011" y="277418"/>
                  </a:lnTo>
                  <a:lnTo>
                    <a:pt x="735241" y="282435"/>
                  </a:lnTo>
                  <a:lnTo>
                    <a:pt x="773582" y="276288"/>
                  </a:lnTo>
                  <a:lnTo>
                    <a:pt x="803363" y="258724"/>
                  </a:lnTo>
                  <a:lnTo>
                    <a:pt x="822655" y="231000"/>
                  </a:lnTo>
                  <a:lnTo>
                    <a:pt x="829576" y="194411"/>
                  </a:lnTo>
                  <a:lnTo>
                    <a:pt x="829576" y="0"/>
                  </a:lnTo>
                  <a:close/>
                </a:path>
                <a:path w="1459865" h="282575">
                  <a:moveTo>
                    <a:pt x="1127798" y="278625"/>
                  </a:moveTo>
                  <a:lnTo>
                    <a:pt x="1105623" y="214401"/>
                  </a:lnTo>
                  <a:lnTo>
                    <a:pt x="1089977" y="169100"/>
                  </a:lnTo>
                  <a:lnTo>
                    <a:pt x="1053274" y="62852"/>
                  </a:lnTo>
                  <a:lnTo>
                    <a:pt x="1031557" y="0"/>
                  </a:lnTo>
                  <a:lnTo>
                    <a:pt x="1030071" y="0"/>
                  </a:lnTo>
                  <a:lnTo>
                    <a:pt x="1030071" y="169100"/>
                  </a:lnTo>
                  <a:lnTo>
                    <a:pt x="958570" y="169100"/>
                  </a:lnTo>
                  <a:lnTo>
                    <a:pt x="993228" y="62852"/>
                  </a:lnTo>
                  <a:lnTo>
                    <a:pt x="995400" y="62852"/>
                  </a:lnTo>
                  <a:lnTo>
                    <a:pt x="1030071" y="169100"/>
                  </a:lnTo>
                  <a:lnTo>
                    <a:pt x="1030071" y="0"/>
                  </a:lnTo>
                  <a:lnTo>
                    <a:pt x="957211" y="0"/>
                  </a:lnTo>
                  <a:lnTo>
                    <a:pt x="860983" y="278625"/>
                  </a:lnTo>
                  <a:lnTo>
                    <a:pt x="922959" y="278625"/>
                  </a:lnTo>
                  <a:lnTo>
                    <a:pt x="943889" y="214401"/>
                  </a:lnTo>
                  <a:lnTo>
                    <a:pt x="1044892" y="214401"/>
                  </a:lnTo>
                  <a:lnTo>
                    <a:pt x="1065822" y="278625"/>
                  </a:lnTo>
                  <a:lnTo>
                    <a:pt x="1127798" y="278625"/>
                  </a:lnTo>
                  <a:close/>
                </a:path>
                <a:path w="1459865" h="282575">
                  <a:moveTo>
                    <a:pt x="1459738" y="0"/>
                  </a:moveTo>
                  <a:lnTo>
                    <a:pt x="1388376" y="0"/>
                  </a:lnTo>
                  <a:lnTo>
                    <a:pt x="1311033" y="188823"/>
                  </a:lnTo>
                  <a:lnTo>
                    <a:pt x="1307769" y="188823"/>
                  </a:lnTo>
                  <a:lnTo>
                    <a:pt x="1230426" y="0"/>
                  </a:lnTo>
                  <a:lnTo>
                    <a:pt x="1159205" y="0"/>
                  </a:lnTo>
                  <a:lnTo>
                    <a:pt x="1159205" y="278625"/>
                  </a:lnTo>
                  <a:lnTo>
                    <a:pt x="1215199" y="278625"/>
                  </a:lnTo>
                  <a:lnTo>
                    <a:pt x="1215199" y="95504"/>
                  </a:lnTo>
                  <a:lnTo>
                    <a:pt x="1217523" y="95504"/>
                  </a:lnTo>
                  <a:lnTo>
                    <a:pt x="1290104" y="277393"/>
                  </a:lnTo>
                  <a:lnTo>
                    <a:pt x="1328699" y="277393"/>
                  </a:lnTo>
                  <a:lnTo>
                    <a:pt x="1401292" y="96177"/>
                  </a:lnTo>
                  <a:lnTo>
                    <a:pt x="1403604" y="96177"/>
                  </a:lnTo>
                  <a:lnTo>
                    <a:pt x="1403604" y="278625"/>
                  </a:lnTo>
                  <a:lnTo>
                    <a:pt x="1459738" y="278625"/>
                  </a:lnTo>
                  <a:lnTo>
                    <a:pt x="1459738" y="0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29548" y="4249176"/>
              <a:ext cx="169005" cy="2253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40283" y="4249176"/>
              <a:ext cx="172182" cy="2214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254195" y="4249176"/>
              <a:ext cx="27305" cy="221615"/>
            </a:xfrm>
            <a:custGeom>
              <a:avLst/>
              <a:gdLst/>
              <a:ahLst/>
              <a:cxnLst/>
              <a:rect l="l" t="t" r="r" b="b"/>
              <a:pathLst>
                <a:path w="27304" h="221614">
                  <a:moveTo>
                    <a:pt x="26897" y="221488"/>
                  </a:moveTo>
                  <a:lnTo>
                    <a:pt x="0" y="221488"/>
                  </a:lnTo>
                  <a:lnTo>
                    <a:pt x="0" y="0"/>
                  </a:lnTo>
                  <a:lnTo>
                    <a:pt x="26897" y="0"/>
                  </a:lnTo>
                  <a:lnTo>
                    <a:pt x="26897" y="2214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22822" y="4249176"/>
              <a:ext cx="170700" cy="2214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26780" y="4249176"/>
              <a:ext cx="336536" cy="22207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945328" y="4223664"/>
              <a:ext cx="2692400" cy="272415"/>
            </a:xfrm>
            <a:custGeom>
              <a:avLst/>
              <a:gdLst/>
              <a:ahLst/>
              <a:cxnLst/>
              <a:rect l="l" t="t" r="r" b="b"/>
              <a:pathLst>
                <a:path w="2692400" h="272414">
                  <a:moveTo>
                    <a:pt x="168795" y="33515"/>
                  </a:moveTo>
                  <a:lnTo>
                    <a:pt x="99339" y="33515"/>
                  </a:lnTo>
                  <a:lnTo>
                    <a:pt x="99339" y="215"/>
                  </a:lnTo>
                  <a:lnTo>
                    <a:pt x="75819" y="215"/>
                  </a:lnTo>
                  <a:lnTo>
                    <a:pt x="75819" y="33515"/>
                  </a:lnTo>
                  <a:lnTo>
                    <a:pt x="5727" y="33515"/>
                  </a:lnTo>
                  <a:lnTo>
                    <a:pt x="5727" y="52984"/>
                  </a:lnTo>
                  <a:lnTo>
                    <a:pt x="168795" y="52984"/>
                  </a:lnTo>
                  <a:lnTo>
                    <a:pt x="168795" y="33515"/>
                  </a:lnTo>
                  <a:close/>
                </a:path>
                <a:path w="2692400" h="272414">
                  <a:moveTo>
                    <a:pt x="177698" y="209156"/>
                  </a:moveTo>
                  <a:lnTo>
                    <a:pt x="176453" y="197256"/>
                  </a:lnTo>
                  <a:lnTo>
                    <a:pt x="176352" y="196202"/>
                  </a:lnTo>
                  <a:lnTo>
                    <a:pt x="175780" y="190766"/>
                  </a:lnTo>
                  <a:lnTo>
                    <a:pt x="157111" y="192989"/>
                  </a:lnTo>
                  <a:lnTo>
                    <a:pt x="138036" y="194779"/>
                  </a:lnTo>
                  <a:lnTo>
                    <a:pt x="118732" y="196202"/>
                  </a:lnTo>
                  <a:lnTo>
                    <a:pt x="99339" y="197256"/>
                  </a:lnTo>
                  <a:lnTo>
                    <a:pt x="99339" y="168376"/>
                  </a:lnTo>
                  <a:lnTo>
                    <a:pt x="120865" y="162928"/>
                  </a:lnTo>
                  <a:lnTo>
                    <a:pt x="137363" y="152501"/>
                  </a:lnTo>
                  <a:lnTo>
                    <a:pt x="139077" y="150101"/>
                  </a:lnTo>
                  <a:lnTo>
                    <a:pt x="147929" y="137706"/>
                  </a:lnTo>
                  <a:lnTo>
                    <a:pt x="151650" y="119176"/>
                  </a:lnTo>
                  <a:lnTo>
                    <a:pt x="146977" y="98310"/>
                  </a:lnTo>
                  <a:lnTo>
                    <a:pt x="137947" y="87376"/>
                  </a:lnTo>
                  <a:lnTo>
                    <a:pt x="133794" y="82346"/>
                  </a:lnTo>
                  <a:lnTo>
                    <a:pt x="129197" y="80048"/>
                  </a:lnTo>
                  <a:lnTo>
                    <a:pt x="129197" y="119176"/>
                  </a:lnTo>
                  <a:lnTo>
                    <a:pt x="126123" y="131978"/>
                  </a:lnTo>
                  <a:lnTo>
                    <a:pt x="117487" y="141782"/>
                  </a:lnTo>
                  <a:lnTo>
                    <a:pt x="104178" y="148005"/>
                  </a:lnTo>
                  <a:lnTo>
                    <a:pt x="87045" y="150101"/>
                  </a:lnTo>
                  <a:lnTo>
                    <a:pt x="70142" y="148005"/>
                  </a:lnTo>
                  <a:lnTo>
                    <a:pt x="56896" y="141782"/>
                  </a:lnTo>
                  <a:lnTo>
                    <a:pt x="48298" y="131978"/>
                  </a:lnTo>
                  <a:lnTo>
                    <a:pt x="45326" y="119176"/>
                  </a:lnTo>
                  <a:lnTo>
                    <a:pt x="48298" y="106172"/>
                  </a:lnTo>
                  <a:lnTo>
                    <a:pt x="56896" y="96139"/>
                  </a:lnTo>
                  <a:lnTo>
                    <a:pt x="70142" y="89674"/>
                  </a:lnTo>
                  <a:lnTo>
                    <a:pt x="87045" y="87376"/>
                  </a:lnTo>
                  <a:lnTo>
                    <a:pt x="104178" y="89674"/>
                  </a:lnTo>
                  <a:lnTo>
                    <a:pt x="117487" y="96139"/>
                  </a:lnTo>
                  <a:lnTo>
                    <a:pt x="126123" y="106172"/>
                  </a:lnTo>
                  <a:lnTo>
                    <a:pt x="129197" y="119176"/>
                  </a:lnTo>
                  <a:lnTo>
                    <a:pt x="129197" y="80048"/>
                  </a:lnTo>
                  <a:lnTo>
                    <a:pt x="113398" y="72148"/>
                  </a:lnTo>
                  <a:lnTo>
                    <a:pt x="87045" y="68567"/>
                  </a:lnTo>
                  <a:lnTo>
                    <a:pt x="60883" y="72148"/>
                  </a:lnTo>
                  <a:lnTo>
                    <a:pt x="40716" y="82346"/>
                  </a:lnTo>
                  <a:lnTo>
                    <a:pt x="27787" y="98310"/>
                  </a:lnTo>
                  <a:lnTo>
                    <a:pt x="23304" y="119176"/>
                  </a:lnTo>
                  <a:lnTo>
                    <a:pt x="26924" y="137896"/>
                  </a:lnTo>
                  <a:lnTo>
                    <a:pt x="37490" y="152768"/>
                  </a:lnTo>
                  <a:lnTo>
                    <a:pt x="54089" y="163207"/>
                  </a:lnTo>
                  <a:lnTo>
                    <a:pt x="75819" y="168605"/>
                  </a:lnTo>
                  <a:lnTo>
                    <a:pt x="75819" y="198120"/>
                  </a:lnTo>
                  <a:lnTo>
                    <a:pt x="36322" y="199021"/>
                  </a:lnTo>
                  <a:lnTo>
                    <a:pt x="0" y="199415"/>
                  </a:lnTo>
                  <a:lnTo>
                    <a:pt x="3606" y="219748"/>
                  </a:lnTo>
                  <a:lnTo>
                    <a:pt x="43256" y="219468"/>
                  </a:lnTo>
                  <a:lnTo>
                    <a:pt x="86842" y="218109"/>
                  </a:lnTo>
                  <a:lnTo>
                    <a:pt x="132321" y="214922"/>
                  </a:lnTo>
                  <a:lnTo>
                    <a:pt x="177698" y="209156"/>
                  </a:lnTo>
                  <a:close/>
                </a:path>
                <a:path w="2692400" h="272414">
                  <a:moveTo>
                    <a:pt x="216877" y="0"/>
                  </a:moveTo>
                  <a:lnTo>
                    <a:pt x="193370" y="0"/>
                  </a:lnTo>
                  <a:lnTo>
                    <a:pt x="193370" y="271881"/>
                  </a:lnTo>
                  <a:lnTo>
                    <a:pt x="216877" y="271881"/>
                  </a:lnTo>
                  <a:lnTo>
                    <a:pt x="216877" y="0"/>
                  </a:lnTo>
                  <a:close/>
                </a:path>
                <a:path w="2692400" h="272414">
                  <a:moveTo>
                    <a:pt x="409397" y="58610"/>
                  </a:moveTo>
                  <a:lnTo>
                    <a:pt x="404495" y="39166"/>
                  </a:lnTo>
                  <a:lnTo>
                    <a:pt x="395681" y="29413"/>
                  </a:lnTo>
                  <a:lnTo>
                    <a:pt x="390994" y="24218"/>
                  </a:lnTo>
                  <a:lnTo>
                    <a:pt x="386943" y="22352"/>
                  </a:lnTo>
                  <a:lnTo>
                    <a:pt x="386943" y="58610"/>
                  </a:lnTo>
                  <a:lnTo>
                    <a:pt x="383616" y="70662"/>
                  </a:lnTo>
                  <a:lnTo>
                    <a:pt x="374611" y="79857"/>
                  </a:lnTo>
                  <a:lnTo>
                    <a:pt x="360921" y="85737"/>
                  </a:lnTo>
                  <a:lnTo>
                    <a:pt x="343535" y="87807"/>
                  </a:lnTo>
                  <a:lnTo>
                    <a:pt x="325691" y="85737"/>
                  </a:lnTo>
                  <a:lnTo>
                    <a:pt x="311873" y="79857"/>
                  </a:lnTo>
                  <a:lnTo>
                    <a:pt x="302971" y="70662"/>
                  </a:lnTo>
                  <a:lnTo>
                    <a:pt x="299910" y="58610"/>
                  </a:lnTo>
                  <a:lnTo>
                    <a:pt x="302971" y="46621"/>
                  </a:lnTo>
                  <a:lnTo>
                    <a:pt x="311873" y="37363"/>
                  </a:lnTo>
                  <a:lnTo>
                    <a:pt x="325691" y="31419"/>
                  </a:lnTo>
                  <a:lnTo>
                    <a:pt x="343535" y="29413"/>
                  </a:lnTo>
                  <a:lnTo>
                    <a:pt x="360921" y="31419"/>
                  </a:lnTo>
                  <a:lnTo>
                    <a:pt x="374611" y="37363"/>
                  </a:lnTo>
                  <a:lnTo>
                    <a:pt x="383616" y="46621"/>
                  </a:lnTo>
                  <a:lnTo>
                    <a:pt x="386943" y="58610"/>
                  </a:lnTo>
                  <a:lnTo>
                    <a:pt x="386943" y="22352"/>
                  </a:lnTo>
                  <a:lnTo>
                    <a:pt x="370230" y="14630"/>
                  </a:lnTo>
                  <a:lnTo>
                    <a:pt x="343535" y="11239"/>
                  </a:lnTo>
                  <a:lnTo>
                    <a:pt x="316585" y="14630"/>
                  </a:lnTo>
                  <a:lnTo>
                    <a:pt x="295719" y="24218"/>
                  </a:lnTo>
                  <a:lnTo>
                    <a:pt x="282244" y="39166"/>
                  </a:lnTo>
                  <a:lnTo>
                    <a:pt x="277456" y="58610"/>
                  </a:lnTo>
                  <a:lnTo>
                    <a:pt x="282244" y="78206"/>
                  </a:lnTo>
                  <a:lnTo>
                    <a:pt x="295719" y="93052"/>
                  </a:lnTo>
                  <a:lnTo>
                    <a:pt x="316585" y="102476"/>
                  </a:lnTo>
                  <a:lnTo>
                    <a:pt x="343535" y="105765"/>
                  </a:lnTo>
                  <a:lnTo>
                    <a:pt x="370230" y="102476"/>
                  </a:lnTo>
                  <a:lnTo>
                    <a:pt x="390994" y="93052"/>
                  </a:lnTo>
                  <a:lnTo>
                    <a:pt x="395770" y="87807"/>
                  </a:lnTo>
                  <a:lnTo>
                    <a:pt x="404495" y="78206"/>
                  </a:lnTo>
                  <a:lnTo>
                    <a:pt x="409397" y="58610"/>
                  </a:lnTo>
                  <a:close/>
                </a:path>
                <a:path w="2692400" h="272414">
                  <a:moveTo>
                    <a:pt x="430999" y="135610"/>
                  </a:moveTo>
                  <a:lnTo>
                    <a:pt x="429310" y="118097"/>
                  </a:lnTo>
                  <a:lnTo>
                    <a:pt x="385165" y="122415"/>
                  </a:lnTo>
                  <a:lnTo>
                    <a:pt x="339902" y="124777"/>
                  </a:lnTo>
                  <a:lnTo>
                    <a:pt x="296024" y="125793"/>
                  </a:lnTo>
                  <a:lnTo>
                    <a:pt x="256057" y="126098"/>
                  </a:lnTo>
                  <a:lnTo>
                    <a:pt x="259232" y="145681"/>
                  </a:lnTo>
                  <a:lnTo>
                    <a:pt x="295021" y="145681"/>
                  </a:lnTo>
                  <a:lnTo>
                    <a:pt x="314286" y="145338"/>
                  </a:lnTo>
                  <a:lnTo>
                    <a:pt x="334213" y="144703"/>
                  </a:lnTo>
                  <a:lnTo>
                    <a:pt x="334213" y="197256"/>
                  </a:lnTo>
                  <a:lnTo>
                    <a:pt x="357720" y="197256"/>
                  </a:lnTo>
                  <a:lnTo>
                    <a:pt x="357720" y="144703"/>
                  </a:lnTo>
                  <a:lnTo>
                    <a:pt x="357720" y="143510"/>
                  </a:lnTo>
                  <a:lnTo>
                    <a:pt x="376186" y="142189"/>
                  </a:lnTo>
                  <a:lnTo>
                    <a:pt x="394639" y="140449"/>
                  </a:lnTo>
                  <a:lnTo>
                    <a:pt x="412953" y="138277"/>
                  </a:lnTo>
                  <a:lnTo>
                    <a:pt x="430999" y="135610"/>
                  </a:lnTo>
                  <a:close/>
                </a:path>
                <a:path w="2692400" h="272414">
                  <a:moveTo>
                    <a:pt x="476948" y="215"/>
                  </a:moveTo>
                  <a:lnTo>
                    <a:pt x="453237" y="215"/>
                  </a:lnTo>
                  <a:lnTo>
                    <a:pt x="453237" y="160921"/>
                  </a:lnTo>
                  <a:lnTo>
                    <a:pt x="398386" y="160921"/>
                  </a:lnTo>
                  <a:lnTo>
                    <a:pt x="398386" y="178435"/>
                  </a:lnTo>
                  <a:lnTo>
                    <a:pt x="453237" y="178435"/>
                  </a:lnTo>
                  <a:lnTo>
                    <a:pt x="453237" y="206781"/>
                  </a:lnTo>
                  <a:lnTo>
                    <a:pt x="476948" y="206781"/>
                  </a:lnTo>
                  <a:lnTo>
                    <a:pt x="476948" y="215"/>
                  </a:lnTo>
                  <a:close/>
                </a:path>
                <a:path w="2692400" h="272414">
                  <a:moveTo>
                    <a:pt x="483527" y="245922"/>
                  </a:moveTo>
                  <a:lnTo>
                    <a:pt x="317906" y="245922"/>
                  </a:lnTo>
                  <a:lnTo>
                    <a:pt x="317906" y="186448"/>
                  </a:lnTo>
                  <a:lnTo>
                    <a:pt x="294398" y="186448"/>
                  </a:lnTo>
                  <a:lnTo>
                    <a:pt x="294398" y="265823"/>
                  </a:lnTo>
                  <a:lnTo>
                    <a:pt x="483527" y="265823"/>
                  </a:lnTo>
                  <a:lnTo>
                    <a:pt x="483527" y="245922"/>
                  </a:lnTo>
                  <a:close/>
                </a:path>
                <a:path w="2692400" h="272414">
                  <a:moveTo>
                    <a:pt x="730478" y="71767"/>
                  </a:moveTo>
                  <a:lnTo>
                    <a:pt x="572477" y="71767"/>
                  </a:lnTo>
                  <a:lnTo>
                    <a:pt x="572477" y="28130"/>
                  </a:lnTo>
                  <a:lnTo>
                    <a:pt x="727722" y="28130"/>
                  </a:lnTo>
                  <a:lnTo>
                    <a:pt x="727722" y="8877"/>
                  </a:lnTo>
                  <a:lnTo>
                    <a:pt x="548970" y="8877"/>
                  </a:lnTo>
                  <a:lnTo>
                    <a:pt x="548970" y="28130"/>
                  </a:lnTo>
                  <a:lnTo>
                    <a:pt x="548970" y="71767"/>
                  </a:lnTo>
                  <a:lnTo>
                    <a:pt x="548970" y="92303"/>
                  </a:lnTo>
                  <a:lnTo>
                    <a:pt x="730478" y="92303"/>
                  </a:lnTo>
                  <a:lnTo>
                    <a:pt x="730478" y="71767"/>
                  </a:lnTo>
                  <a:close/>
                </a:path>
                <a:path w="2692400" h="272414">
                  <a:moveTo>
                    <a:pt x="735977" y="248869"/>
                  </a:moveTo>
                  <a:lnTo>
                    <a:pt x="569722" y="248869"/>
                  </a:lnTo>
                  <a:lnTo>
                    <a:pt x="569722" y="220637"/>
                  </a:lnTo>
                  <a:lnTo>
                    <a:pt x="727925" y="220637"/>
                  </a:lnTo>
                  <a:lnTo>
                    <a:pt x="727925" y="202666"/>
                  </a:lnTo>
                  <a:lnTo>
                    <a:pt x="727925" y="176999"/>
                  </a:lnTo>
                  <a:lnTo>
                    <a:pt x="727925" y="157759"/>
                  </a:lnTo>
                  <a:lnTo>
                    <a:pt x="546011" y="157759"/>
                  </a:lnTo>
                  <a:lnTo>
                    <a:pt x="546011" y="176999"/>
                  </a:lnTo>
                  <a:lnTo>
                    <a:pt x="704850" y="176999"/>
                  </a:lnTo>
                  <a:lnTo>
                    <a:pt x="704850" y="202666"/>
                  </a:lnTo>
                  <a:lnTo>
                    <a:pt x="546646" y="202666"/>
                  </a:lnTo>
                  <a:lnTo>
                    <a:pt x="546646" y="220637"/>
                  </a:lnTo>
                  <a:lnTo>
                    <a:pt x="546646" y="248869"/>
                  </a:lnTo>
                  <a:lnTo>
                    <a:pt x="546646" y="268122"/>
                  </a:lnTo>
                  <a:lnTo>
                    <a:pt x="735977" y="268122"/>
                  </a:lnTo>
                  <a:lnTo>
                    <a:pt x="735977" y="248869"/>
                  </a:lnTo>
                  <a:close/>
                </a:path>
                <a:path w="2692400" h="272414">
                  <a:moveTo>
                    <a:pt x="759485" y="114198"/>
                  </a:moveTo>
                  <a:lnTo>
                    <a:pt x="516572" y="114198"/>
                  </a:lnTo>
                  <a:lnTo>
                    <a:pt x="516572" y="133667"/>
                  </a:lnTo>
                  <a:lnTo>
                    <a:pt x="759485" y="133667"/>
                  </a:lnTo>
                  <a:lnTo>
                    <a:pt x="759485" y="114198"/>
                  </a:lnTo>
                  <a:close/>
                </a:path>
                <a:path w="2692400" h="272414">
                  <a:moveTo>
                    <a:pt x="921512" y="115709"/>
                  </a:moveTo>
                  <a:lnTo>
                    <a:pt x="916432" y="76581"/>
                  </a:lnTo>
                  <a:lnTo>
                    <a:pt x="902296" y="46774"/>
                  </a:lnTo>
                  <a:lnTo>
                    <a:pt x="898639" y="43548"/>
                  </a:lnTo>
                  <a:lnTo>
                    <a:pt x="898639" y="115709"/>
                  </a:lnTo>
                  <a:lnTo>
                    <a:pt x="895337" y="145872"/>
                  </a:lnTo>
                  <a:lnTo>
                    <a:pt x="886091" y="168998"/>
                  </a:lnTo>
                  <a:lnTo>
                    <a:pt x="871829" y="183819"/>
                  </a:lnTo>
                  <a:lnTo>
                    <a:pt x="853528" y="189039"/>
                  </a:lnTo>
                  <a:lnTo>
                    <a:pt x="835190" y="183819"/>
                  </a:lnTo>
                  <a:lnTo>
                    <a:pt x="820864" y="168998"/>
                  </a:lnTo>
                  <a:lnTo>
                    <a:pt x="811530" y="145872"/>
                  </a:lnTo>
                  <a:lnTo>
                    <a:pt x="808202" y="115709"/>
                  </a:lnTo>
                  <a:lnTo>
                    <a:pt x="811530" y="85674"/>
                  </a:lnTo>
                  <a:lnTo>
                    <a:pt x="820864" y="62585"/>
                  </a:lnTo>
                  <a:lnTo>
                    <a:pt x="835190" y="47726"/>
                  </a:lnTo>
                  <a:lnTo>
                    <a:pt x="853528" y="42392"/>
                  </a:lnTo>
                  <a:lnTo>
                    <a:pt x="871829" y="47726"/>
                  </a:lnTo>
                  <a:lnTo>
                    <a:pt x="886091" y="62585"/>
                  </a:lnTo>
                  <a:lnTo>
                    <a:pt x="895337" y="85674"/>
                  </a:lnTo>
                  <a:lnTo>
                    <a:pt x="898639" y="115709"/>
                  </a:lnTo>
                  <a:lnTo>
                    <a:pt x="898639" y="43548"/>
                  </a:lnTo>
                  <a:lnTo>
                    <a:pt x="897331" y="42392"/>
                  </a:lnTo>
                  <a:lnTo>
                    <a:pt x="880770" y="27749"/>
                  </a:lnTo>
                  <a:lnTo>
                    <a:pt x="853528" y="20980"/>
                  </a:lnTo>
                  <a:lnTo>
                    <a:pt x="826109" y="27749"/>
                  </a:lnTo>
                  <a:lnTo>
                    <a:pt x="804608" y="46774"/>
                  </a:lnTo>
                  <a:lnTo>
                    <a:pt x="790562" y="76581"/>
                  </a:lnTo>
                  <a:lnTo>
                    <a:pt x="785545" y="115709"/>
                  </a:lnTo>
                  <a:lnTo>
                    <a:pt x="790562" y="154978"/>
                  </a:lnTo>
                  <a:lnTo>
                    <a:pt x="804608" y="184823"/>
                  </a:lnTo>
                  <a:lnTo>
                    <a:pt x="826109" y="203796"/>
                  </a:lnTo>
                  <a:lnTo>
                    <a:pt x="853528" y="210451"/>
                  </a:lnTo>
                  <a:lnTo>
                    <a:pt x="880770" y="203796"/>
                  </a:lnTo>
                  <a:lnTo>
                    <a:pt x="897509" y="189039"/>
                  </a:lnTo>
                  <a:lnTo>
                    <a:pt x="902296" y="184823"/>
                  </a:lnTo>
                  <a:lnTo>
                    <a:pt x="916432" y="154978"/>
                  </a:lnTo>
                  <a:lnTo>
                    <a:pt x="921512" y="115709"/>
                  </a:lnTo>
                  <a:close/>
                </a:path>
                <a:path w="2692400" h="272414">
                  <a:moveTo>
                    <a:pt x="994994" y="0"/>
                  </a:moveTo>
                  <a:lnTo>
                    <a:pt x="971499" y="0"/>
                  </a:lnTo>
                  <a:lnTo>
                    <a:pt x="971499" y="272313"/>
                  </a:lnTo>
                  <a:lnTo>
                    <a:pt x="994994" y="272313"/>
                  </a:lnTo>
                  <a:lnTo>
                    <a:pt x="994994" y="0"/>
                  </a:lnTo>
                  <a:close/>
                </a:path>
                <a:path w="2692400" h="272414">
                  <a:moveTo>
                    <a:pt x="1272768" y="137782"/>
                  </a:moveTo>
                  <a:lnTo>
                    <a:pt x="1271206" y="125882"/>
                  </a:lnTo>
                  <a:lnTo>
                    <a:pt x="1271181" y="125717"/>
                  </a:lnTo>
                  <a:lnTo>
                    <a:pt x="1270215" y="118313"/>
                  </a:lnTo>
                  <a:lnTo>
                    <a:pt x="1242720" y="122301"/>
                  </a:lnTo>
                  <a:lnTo>
                    <a:pt x="1214513" y="124650"/>
                  </a:lnTo>
                  <a:lnTo>
                    <a:pt x="1182700" y="125717"/>
                  </a:lnTo>
                  <a:lnTo>
                    <a:pt x="1144409" y="125882"/>
                  </a:lnTo>
                  <a:lnTo>
                    <a:pt x="1144409" y="89763"/>
                  </a:lnTo>
                  <a:lnTo>
                    <a:pt x="1240993" y="89763"/>
                  </a:lnTo>
                  <a:lnTo>
                    <a:pt x="1240993" y="70510"/>
                  </a:lnTo>
                  <a:lnTo>
                    <a:pt x="1144409" y="70510"/>
                  </a:lnTo>
                  <a:lnTo>
                    <a:pt x="1144409" y="36550"/>
                  </a:lnTo>
                  <a:lnTo>
                    <a:pt x="1248410" y="36550"/>
                  </a:lnTo>
                  <a:lnTo>
                    <a:pt x="1248410" y="16649"/>
                  </a:lnTo>
                  <a:lnTo>
                    <a:pt x="1120698" y="16649"/>
                  </a:lnTo>
                  <a:lnTo>
                    <a:pt x="1120698" y="145224"/>
                  </a:lnTo>
                  <a:lnTo>
                    <a:pt x="1182052" y="145224"/>
                  </a:lnTo>
                  <a:lnTo>
                    <a:pt x="1214996" y="144233"/>
                  </a:lnTo>
                  <a:lnTo>
                    <a:pt x="1244219" y="141909"/>
                  </a:lnTo>
                  <a:lnTo>
                    <a:pt x="1272768" y="137782"/>
                  </a:lnTo>
                  <a:close/>
                </a:path>
                <a:path w="2692400" h="272414">
                  <a:moveTo>
                    <a:pt x="1325079" y="175844"/>
                  </a:moveTo>
                  <a:lnTo>
                    <a:pt x="1301991" y="175844"/>
                  </a:lnTo>
                  <a:lnTo>
                    <a:pt x="1301991" y="194881"/>
                  </a:lnTo>
                  <a:lnTo>
                    <a:pt x="1301991" y="248526"/>
                  </a:lnTo>
                  <a:lnTo>
                    <a:pt x="1175131" y="248526"/>
                  </a:lnTo>
                  <a:lnTo>
                    <a:pt x="1175131" y="194881"/>
                  </a:lnTo>
                  <a:lnTo>
                    <a:pt x="1301991" y="194881"/>
                  </a:lnTo>
                  <a:lnTo>
                    <a:pt x="1301991" y="175844"/>
                  </a:lnTo>
                  <a:lnTo>
                    <a:pt x="1151839" y="175844"/>
                  </a:lnTo>
                  <a:lnTo>
                    <a:pt x="1151839" y="268198"/>
                  </a:lnTo>
                  <a:lnTo>
                    <a:pt x="1325079" y="268198"/>
                  </a:lnTo>
                  <a:lnTo>
                    <a:pt x="1325079" y="248526"/>
                  </a:lnTo>
                  <a:lnTo>
                    <a:pt x="1325079" y="194881"/>
                  </a:lnTo>
                  <a:lnTo>
                    <a:pt x="1325079" y="175844"/>
                  </a:lnTo>
                  <a:close/>
                </a:path>
                <a:path w="2692400" h="272414">
                  <a:moveTo>
                    <a:pt x="1325079" y="215"/>
                  </a:moveTo>
                  <a:lnTo>
                    <a:pt x="1301559" y="215"/>
                  </a:lnTo>
                  <a:lnTo>
                    <a:pt x="1301559" y="162217"/>
                  </a:lnTo>
                  <a:lnTo>
                    <a:pt x="1325079" y="162217"/>
                  </a:lnTo>
                  <a:lnTo>
                    <a:pt x="1325079" y="215"/>
                  </a:lnTo>
                  <a:close/>
                </a:path>
                <a:path w="2692400" h="272414">
                  <a:moveTo>
                    <a:pt x="1579435" y="51689"/>
                  </a:moveTo>
                  <a:lnTo>
                    <a:pt x="1573085" y="31584"/>
                  </a:lnTo>
                  <a:lnTo>
                    <a:pt x="1562239" y="22923"/>
                  </a:lnTo>
                  <a:lnTo>
                    <a:pt x="1555508" y="17551"/>
                  </a:lnTo>
                  <a:lnTo>
                    <a:pt x="1555508" y="51689"/>
                  </a:lnTo>
                  <a:lnTo>
                    <a:pt x="1550784" y="64198"/>
                  </a:lnTo>
                  <a:lnTo>
                    <a:pt x="1537055" y="73342"/>
                  </a:lnTo>
                  <a:lnTo>
                    <a:pt x="1515033" y="78968"/>
                  </a:lnTo>
                  <a:lnTo>
                    <a:pt x="1485404" y="80886"/>
                  </a:lnTo>
                  <a:lnTo>
                    <a:pt x="1455902" y="78968"/>
                  </a:lnTo>
                  <a:lnTo>
                    <a:pt x="1433969" y="73342"/>
                  </a:lnTo>
                  <a:lnTo>
                    <a:pt x="1420329" y="64198"/>
                  </a:lnTo>
                  <a:lnTo>
                    <a:pt x="1415719" y="51689"/>
                  </a:lnTo>
                  <a:lnTo>
                    <a:pt x="1420329" y="39624"/>
                  </a:lnTo>
                  <a:lnTo>
                    <a:pt x="1433969" y="30568"/>
                  </a:lnTo>
                  <a:lnTo>
                    <a:pt x="1455902" y="24892"/>
                  </a:lnTo>
                  <a:lnTo>
                    <a:pt x="1485404" y="22923"/>
                  </a:lnTo>
                  <a:lnTo>
                    <a:pt x="1515033" y="24892"/>
                  </a:lnTo>
                  <a:lnTo>
                    <a:pt x="1537055" y="30568"/>
                  </a:lnTo>
                  <a:lnTo>
                    <a:pt x="1550784" y="39624"/>
                  </a:lnTo>
                  <a:lnTo>
                    <a:pt x="1555508" y="51689"/>
                  </a:lnTo>
                  <a:lnTo>
                    <a:pt x="1555508" y="17551"/>
                  </a:lnTo>
                  <a:lnTo>
                    <a:pt x="1554657" y="16865"/>
                  </a:lnTo>
                  <a:lnTo>
                    <a:pt x="1525117" y="7835"/>
                  </a:lnTo>
                  <a:lnTo>
                    <a:pt x="1485404" y="4749"/>
                  </a:lnTo>
                  <a:lnTo>
                    <a:pt x="1445666" y="7835"/>
                  </a:lnTo>
                  <a:lnTo>
                    <a:pt x="1416050" y="16865"/>
                  </a:lnTo>
                  <a:lnTo>
                    <a:pt x="1397546" y="31584"/>
                  </a:lnTo>
                  <a:lnTo>
                    <a:pt x="1391158" y="51689"/>
                  </a:lnTo>
                  <a:lnTo>
                    <a:pt x="1397546" y="72047"/>
                  </a:lnTo>
                  <a:lnTo>
                    <a:pt x="1416050" y="86918"/>
                  </a:lnTo>
                  <a:lnTo>
                    <a:pt x="1445666" y="96062"/>
                  </a:lnTo>
                  <a:lnTo>
                    <a:pt x="1485404" y="99275"/>
                  </a:lnTo>
                  <a:lnTo>
                    <a:pt x="1525117" y="96062"/>
                  </a:lnTo>
                  <a:lnTo>
                    <a:pt x="1554657" y="86918"/>
                  </a:lnTo>
                  <a:lnTo>
                    <a:pt x="1562138" y="80886"/>
                  </a:lnTo>
                  <a:lnTo>
                    <a:pt x="1573085" y="72047"/>
                  </a:lnTo>
                  <a:lnTo>
                    <a:pt x="1579435" y="51689"/>
                  </a:lnTo>
                  <a:close/>
                </a:path>
                <a:path w="2692400" h="272414">
                  <a:moveTo>
                    <a:pt x="1583664" y="249821"/>
                  </a:moveTo>
                  <a:lnTo>
                    <a:pt x="1417421" y="249821"/>
                  </a:lnTo>
                  <a:lnTo>
                    <a:pt x="1417421" y="221488"/>
                  </a:lnTo>
                  <a:lnTo>
                    <a:pt x="1575625" y="221488"/>
                  </a:lnTo>
                  <a:lnTo>
                    <a:pt x="1575625" y="160705"/>
                  </a:lnTo>
                  <a:lnTo>
                    <a:pt x="1393698" y="160705"/>
                  </a:lnTo>
                  <a:lnTo>
                    <a:pt x="1393698" y="179095"/>
                  </a:lnTo>
                  <a:lnTo>
                    <a:pt x="1552536" y="179095"/>
                  </a:lnTo>
                  <a:lnTo>
                    <a:pt x="1552536" y="203746"/>
                  </a:lnTo>
                  <a:lnTo>
                    <a:pt x="1394333" y="203746"/>
                  </a:lnTo>
                  <a:lnTo>
                    <a:pt x="1394333" y="268859"/>
                  </a:lnTo>
                  <a:lnTo>
                    <a:pt x="1583664" y="268859"/>
                  </a:lnTo>
                  <a:lnTo>
                    <a:pt x="1583664" y="249821"/>
                  </a:lnTo>
                  <a:close/>
                </a:path>
                <a:path w="2692400" h="272414">
                  <a:moveTo>
                    <a:pt x="1606969" y="117665"/>
                  </a:moveTo>
                  <a:lnTo>
                    <a:pt x="1364259" y="117665"/>
                  </a:lnTo>
                  <a:lnTo>
                    <a:pt x="1364259" y="137121"/>
                  </a:lnTo>
                  <a:lnTo>
                    <a:pt x="1606969" y="137121"/>
                  </a:lnTo>
                  <a:lnTo>
                    <a:pt x="1606969" y="117665"/>
                  </a:lnTo>
                  <a:close/>
                </a:path>
                <a:path w="2692400" h="272414">
                  <a:moveTo>
                    <a:pt x="1936750" y="134531"/>
                  </a:moveTo>
                  <a:lnTo>
                    <a:pt x="1896935" y="134531"/>
                  </a:lnTo>
                  <a:lnTo>
                    <a:pt x="1901342" y="107099"/>
                  </a:lnTo>
                  <a:lnTo>
                    <a:pt x="1903603" y="82994"/>
                  </a:lnTo>
                  <a:lnTo>
                    <a:pt x="1904441" y="61404"/>
                  </a:lnTo>
                  <a:lnTo>
                    <a:pt x="1904555" y="17729"/>
                  </a:lnTo>
                  <a:lnTo>
                    <a:pt x="1724533" y="17729"/>
                  </a:lnTo>
                  <a:lnTo>
                    <a:pt x="1724533" y="37630"/>
                  </a:lnTo>
                  <a:lnTo>
                    <a:pt x="1881263" y="37630"/>
                  </a:lnTo>
                  <a:lnTo>
                    <a:pt x="1881136" y="61239"/>
                  </a:lnTo>
                  <a:lnTo>
                    <a:pt x="1880235" y="82880"/>
                  </a:lnTo>
                  <a:lnTo>
                    <a:pt x="1877771" y="107086"/>
                  </a:lnTo>
                  <a:lnTo>
                    <a:pt x="1872996" y="134531"/>
                  </a:lnTo>
                  <a:lnTo>
                    <a:pt x="1694040" y="134531"/>
                  </a:lnTo>
                  <a:lnTo>
                    <a:pt x="1694040" y="154432"/>
                  </a:lnTo>
                  <a:lnTo>
                    <a:pt x="1803107" y="154432"/>
                  </a:lnTo>
                  <a:lnTo>
                    <a:pt x="1803107" y="272313"/>
                  </a:lnTo>
                  <a:lnTo>
                    <a:pt x="1826615" y="272313"/>
                  </a:lnTo>
                  <a:lnTo>
                    <a:pt x="1826615" y="154432"/>
                  </a:lnTo>
                  <a:lnTo>
                    <a:pt x="1936750" y="154432"/>
                  </a:lnTo>
                  <a:lnTo>
                    <a:pt x="1936750" y="134531"/>
                  </a:lnTo>
                  <a:close/>
                </a:path>
                <a:path w="2692400" h="272414">
                  <a:moveTo>
                    <a:pt x="2110625" y="129120"/>
                  </a:moveTo>
                  <a:lnTo>
                    <a:pt x="2083752" y="115430"/>
                  </a:lnTo>
                  <a:lnTo>
                    <a:pt x="2062822" y="95465"/>
                  </a:lnTo>
                  <a:lnTo>
                    <a:pt x="2057628" y="85979"/>
                  </a:lnTo>
                  <a:lnTo>
                    <a:pt x="2049284" y="70751"/>
                  </a:lnTo>
                  <a:lnTo>
                    <a:pt x="2044560" y="42824"/>
                  </a:lnTo>
                  <a:lnTo>
                    <a:pt x="2044560" y="15570"/>
                  </a:lnTo>
                  <a:lnTo>
                    <a:pt x="2021255" y="15570"/>
                  </a:lnTo>
                  <a:lnTo>
                    <a:pt x="2021255" y="43688"/>
                  </a:lnTo>
                  <a:lnTo>
                    <a:pt x="2016226" y="73939"/>
                  </a:lnTo>
                  <a:lnTo>
                    <a:pt x="2002307" y="100495"/>
                  </a:lnTo>
                  <a:lnTo>
                    <a:pt x="1980755" y="121894"/>
                  </a:lnTo>
                  <a:lnTo>
                    <a:pt x="1952853" y="136690"/>
                  </a:lnTo>
                  <a:lnTo>
                    <a:pt x="1965566" y="156159"/>
                  </a:lnTo>
                  <a:lnTo>
                    <a:pt x="1988146" y="144576"/>
                  </a:lnTo>
                  <a:lnTo>
                    <a:pt x="2007323" y="128651"/>
                  </a:lnTo>
                  <a:lnTo>
                    <a:pt x="2022576" y="108940"/>
                  </a:lnTo>
                  <a:lnTo>
                    <a:pt x="2033435" y="85979"/>
                  </a:lnTo>
                  <a:lnTo>
                    <a:pt x="2044179" y="106159"/>
                  </a:lnTo>
                  <a:lnTo>
                    <a:pt x="2058758" y="123482"/>
                  </a:lnTo>
                  <a:lnTo>
                    <a:pt x="2076691" y="137541"/>
                  </a:lnTo>
                  <a:lnTo>
                    <a:pt x="2097506" y="147942"/>
                  </a:lnTo>
                  <a:lnTo>
                    <a:pt x="2110625" y="129120"/>
                  </a:lnTo>
                  <a:close/>
                </a:path>
                <a:path w="2692400" h="272414">
                  <a:moveTo>
                    <a:pt x="2173744" y="0"/>
                  </a:moveTo>
                  <a:lnTo>
                    <a:pt x="2150237" y="0"/>
                  </a:lnTo>
                  <a:lnTo>
                    <a:pt x="2150237" y="58178"/>
                  </a:lnTo>
                  <a:lnTo>
                    <a:pt x="2090928" y="58178"/>
                  </a:lnTo>
                  <a:lnTo>
                    <a:pt x="2090928" y="78079"/>
                  </a:lnTo>
                  <a:lnTo>
                    <a:pt x="2150237" y="78079"/>
                  </a:lnTo>
                  <a:lnTo>
                    <a:pt x="2150237" y="161137"/>
                  </a:lnTo>
                  <a:lnTo>
                    <a:pt x="2173744" y="161137"/>
                  </a:lnTo>
                  <a:lnTo>
                    <a:pt x="2173744" y="0"/>
                  </a:lnTo>
                  <a:close/>
                </a:path>
                <a:path w="2692400" h="272414">
                  <a:moveTo>
                    <a:pt x="2174595" y="220408"/>
                  </a:moveTo>
                  <a:lnTo>
                    <a:pt x="2168436" y="198577"/>
                  </a:lnTo>
                  <a:lnTo>
                    <a:pt x="2156803" y="187960"/>
                  </a:lnTo>
                  <a:lnTo>
                    <a:pt x="2151303" y="182943"/>
                  </a:lnTo>
                  <a:lnTo>
                    <a:pt x="2151303" y="220408"/>
                  </a:lnTo>
                  <a:lnTo>
                    <a:pt x="2146731" y="233641"/>
                  </a:lnTo>
                  <a:lnTo>
                    <a:pt x="2133612" y="243573"/>
                  </a:lnTo>
                  <a:lnTo>
                    <a:pt x="2112873" y="249821"/>
                  </a:lnTo>
                  <a:lnTo>
                    <a:pt x="2085428" y="251980"/>
                  </a:lnTo>
                  <a:lnTo>
                    <a:pt x="2057869" y="249821"/>
                  </a:lnTo>
                  <a:lnTo>
                    <a:pt x="2037092" y="243573"/>
                  </a:lnTo>
                  <a:lnTo>
                    <a:pt x="2024024" y="233641"/>
                  </a:lnTo>
                  <a:lnTo>
                    <a:pt x="2019566" y="220408"/>
                  </a:lnTo>
                  <a:lnTo>
                    <a:pt x="2024024" y="206756"/>
                  </a:lnTo>
                  <a:lnTo>
                    <a:pt x="2037092" y="196557"/>
                  </a:lnTo>
                  <a:lnTo>
                    <a:pt x="2057869" y="190169"/>
                  </a:lnTo>
                  <a:lnTo>
                    <a:pt x="2085428" y="187960"/>
                  </a:lnTo>
                  <a:lnTo>
                    <a:pt x="2112873" y="190169"/>
                  </a:lnTo>
                  <a:lnTo>
                    <a:pt x="2133612" y="196557"/>
                  </a:lnTo>
                  <a:lnTo>
                    <a:pt x="2146731" y="206756"/>
                  </a:lnTo>
                  <a:lnTo>
                    <a:pt x="2151303" y="220408"/>
                  </a:lnTo>
                  <a:lnTo>
                    <a:pt x="2151303" y="182943"/>
                  </a:lnTo>
                  <a:lnTo>
                    <a:pt x="2150732" y="182410"/>
                  </a:lnTo>
                  <a:lnTo>
                    <a:pt x="2122678" y="172377"/>
                  </a:lnTo>
                  <a:lnTo>
                    <a:pt x="2085428" y="168922"/>
                  </a:lnTo>
                  <a:lnTo>
                    <a:pt x="2048052" y="172377"/>
                  </a:lnTo>
                  <a:lnTo>
                    <a:pt x="2019960" y="182410"/>
                  </a:lnTo>
                  <a:lnTo>
                    <a:pt x="2002307" y="198577"/>
                  </a:lnTo>
                  <a:lnTo>
                    <a:pt x="1996274" y="220408"/>
                  </a:lnTo>
                  <a:lnTo>
                    <a:pt x="2002307" y="242036"/>
                  </a:lnTo>
                  <a:lnTo>
                    <a:pt x="2019960" y="257987"/>
                  </a:lnTo>
                  <a:lnTo>
                    <a:pt x="2048052" y="267855"/>
                  </a:lnTo>
                  <a:lnTo>
                    <a:pt x="2085428" y="271233"/>
                  </a:lnTo>
                  <a:lnTo>
                    <a:pt x="2122678" y="267855"/>
                  </a:lnTo>
                  <a:lnTo>
                    <a:pt x="2150732" y="257987"/>
                  </a:lnTo>
                  <a:lnTo>
                    <a:pt x="2157399" y="251980"/>
                  </a:lnTo>
                  <a:lnTo>
                    <a:pt x="2168436" y="242036"/>
                  </a:lnTo>
                  <a:lnTo>
                    <a:pt x="2174595" y="220408"/>
                  </a:lnTo>
                  <a:close/>
                </a:path>
                <a:path w="2692400" h="272414">
                  <a:moveTo>
                    <a:pt x="2356320" y="148590"/>
                  </a:moveTo>
                  <a:lnTo>
                    <a:pt x="2351328" y="123317"/>
                  </a:lnTo>
                  <a:lnTo>
                    <a:pt x="2339568" y="106197"/>
                  </a:lnTo>
                  <a:lnTo>
                    <a:pt x="2337752" y="103543"/>
                  </a:lnTo>
                  <a:lnTo>
                    <a:pt x="2333866" y="101117"/>
                  </a:lnTo>
                  <a:lnTo>
                    <a:pt x="2333866" y="148590"/>
                  </a:lnTo>
                  <a:lnTo>
                    <a:pt x="2330539" y="165582"/>
                  </a:lnTo>
                  <a:lnTo>
                    <a:pt x="2321610" y="178904"/>
                  </a:lnTo>
                  <a:lnTo>
                    <a:pt x="2308098" y="187553"/>
                  </a:lnTo>
                  <a:lnTo>
                    <a:pt x="2291080" y="190550"/>
                  </a:lnTo>
                  <a:lnTo>
                    <a:pt x="2273909" y="187553"/>
                  </a:lnTo>
                  <a:lnTo>
                    <a:pt x="2260320" y="178904"/>
                  </a:lnTo>
                  <a:lnTo>
                    <a:pt x="2251418" y="165582"/>
                  </a:lnTo>
                  <a:lnTo>
                    <a:pt x="2248306" y="148590"/>
                  </a:lnTo>
                  <a:lnTo>
                    <a:pt x="2251418" y="131559"/>
                  </a:lnTo>
                  <a:lnTo>
                    <a:pt x="2260320" y="118148"/>
                  </a:lnTo>
                  <a:lnTo>
                    <a:pt x="2273909" y="109359"/>
                  </a:lnTo>
                  <a:lnTo>
                    <a:pt x="2291080" y="106197"/>
                  </a:lnTo>
                  <a:lnTo>
                    <a:pt x="2308098" y="109359"/>
                  </a:lnTo>
                  <a:lnTo>
                    <a:pt x="2321610" y="118148"/>
                  </a:lnTo>
                  <a:lnTo>
                    <a:pt x="2330539" y="131559"/>
                  </a:lnTo>
                  <a:lnTo>
                    <a:pt x="2333866" y="148590"/>
                  </a:lnTo>
                  <a:lnTo>
                    <a:pt x="2333866" y="101117"/>
                  </a:lnTo>
                  <a:lnTo>
                    <a:pt x="2317153" y="90678"/>
                  </a:lnTo>
                  <a:lnTo>
                    <a:pt x="2291080" y="86080"/>
                  </a:lnTo>
                  <a:lnTo>
                    <a:pt x="2264867" y="90678"/>
                  </a:lnTo>
                  <a:lnTo>
                    <a:pt x="2244179" y="103543"/>
                  </a:lnTo>
                  <a:lnTo>
                    <a:pt x="2230628" y="123317"/>
                  </a:lnTo>
                  <a:lnTo>
                    <a:pt x="2225852" y="148590"/>
                  </a:lnTo>
                  <a:lnTo>
                    <a:pt x="2230628" y="173837"/>
                  </a:lnTo>
                  <a:lnTo>
                    <a:pt x="2244179" y="193522"/>
                  </a:lnTo>
                  <a:lnTo>
                    <a:pt x="2264867" y="206324"/>
                  </a:lnTo>
                  <a:lnTo>
                    <a:pt x="2291080" y="210883"/>
                  </a:lnTo>
                  <a:lnTo>
                    <a:pt x="2317153" y="206324"/>
                  </a:lnTo>
                  <a:lnTo>
                    <a:pt x="2337752" y="193522"/>
                  </a:lnTo>
                  <a:lnTo>
                    <a:pt x="2339810" y="190550"/>
                  </a:lnTo>
                  <a:lnTo>
                    <a:pt x="2351328" y="173837"/>
                  </a:lnTo>
                  <a:lnTo>
                    <a:pt x="2356320" y="148590"/>
                  </a:lnTo>
                  <a:close/>
                </a:path>
                <a:path w="2692400" h="272414">
                  <a:moveTo>
                    <a:pt x="2369020" y="43688"/>
                  </a:moveTo>
                  <a:lnTo>
                    <a:pt x="2302522" y="43688"/>
                  </a:lnTo>
                  <a:lnTo>
                    <a:pt x="2302522" y="3238"/>
                  </a:lnTo>
                  <a:lnTo>
                    <a:pt x="2279015" y="3238"/>
                  </a:lnTo>
                  <a:lnTo>
                    <a:pt x="2279015" y="43688"/>
                  </a:lnTo>
                  <a:lnTo>
                    <a:pt x="2210600" y="43688"/>
                  </a:lnTo>
                  <a:lnTo>
                    <a:pt x="2210600" y="63588"/>
                  </a:lnTo>
                  <a:lnTo>
                    <a:pt x="2369020" y="63588"/>
                  </a:lnTo>
                  <a:lnTo>
                    <a:pt x="2369020" y="43688"/>
                  </a:lnTo>
                  <a:close/>
                </a:path>
                <a:path w="2692400" h="272414">
                  <a:moveTo>
                    <a:pt x="2462631" y="112039"/>
                  </a:moveTo>
                  <a:lnTo>
                    <a:pt x="2418156" y="112039"/>
                  </a:lnTo>
                  <a:lnTo>
                    <a:pt x="2418156" y="0"/>
                  </a:lnTo>
                  <a:lnTo>
                    <a:pt x="2394851" y="0"/>
                  </a:lnTo>
                  <a:lnTo>
                    <a:pt x="2394851" y="271881"/>
                  </a:lnTo>
                  <a:lnTo>
                    <a:pt x="2418156" y="271881"/>
                  </a:lnTo>
                  <a:lnTo>
                    <a:pt x="2418156" y="132156"/>
                  </a:lnTo>
                  <a:lnTo>
                    <a:pt x="2462631" y="132156"/>
                  </a:lnTo>
                  <a:lnTo>
                    <a:pt x="2462631" y="112039"/>
                  </a:lnTo>
                  <a:close/>
                </a:path>
                <a:path w="2692400" h="272414">
                  <a:moveTo>
                    <a:pt x="2691790" y="0"/>
                  </a:moveTo>
                  <a:lnTo>
                    <a:pt x="2668498" y="0"/>
                  </a:lnTo>
                  <a:lnTo>
                    <a:pt x="2668498" y="60769"/>
                  </a:lnTo>
                  <a:lnTo>
                    <a:pt x="2668498" y="80886"/>
                  </a:lnTo>
                  <a:lnTo>
                    <a:pt x="2668498" y="146862"/>
                  </a:lnTo>
                  <a:lnTo>
                    <a:pt x="2606129" y="146862"/>
                  </a:lnTo>
                  <a:lnTo>
                    <a:pt x="2607449" y="139560"/>
                  </a:lnTo>
                  <a:lnTo>
                    <a:pt x="2608415" y="131940"/>
                  </a:lnTo>
                  <a:lnTo>
                    <a:pt x="2608999" y="123990"/>
                  </a:lnTo>
                  <a:lnTo>
                    <a:pt x="2609189" y="115709"/>
                  </a:lnTo>
                  <a:lnTo>
                    <a:pt x="2608935" y="106413"/>
                  </a:lnTo>
                  <a:lnTo>
                    <a:pt x="2608186" y="97497"/>
                  </a:lnTo>
                  <a:lnTo>
                    <a:pt x="2606967" y="88976"/>
                  </a:lnTo>
                  <a:lnTo>
                    <a:pt x="2605278" y="80886"/>
                  </a:lnTo>
                  <a:lnTo>
                    <a:pt x="2668498" y="80886"/>
                  </a:lnTo>
                  <a:lnTo>
                    <a:pt x="2668498" y="60769"/>
                  </a:lnTo>
                  <a:lnTo>
                    <a:pt x="2598496" y="60769"/>
                  </a:lnTo>
                  <a:lnTo>
                    <a:pt x="2588387" y="43992"/>
                  </a:lnTo>
                  <a:lnTo>
                    <a:pt x="2586964" y="42621"/>
                  </a:lnTo>
                  <a:lnTo>
                    <a:pt x="2586964" y="115709"/>
                  </a:lnTo>
                  <a:lnTo>
                    <a:pt x="2583700" y="145872"/>
                  </a:lnTo>
                  <a:lnTo>
                    <a:pt x="2574594" y="168998"/>
                  </a:lnTo>
                  <a:lnTo>
                    <a:pt x="2560599" y="183819"/>
                  </a:lnTo>
                  <a:lnTo>
                    <a:pt x="2542692" y="189039"/>
                  </a:lnTo>
                  <a:lnTo>
                    <a:pt x="2524696" y="183819"/>
                  </a:lnTo>
                  <a:lnTo>
                    <a:pt x="2510713" y="168998"/>
                  </a:lnTo>
                  <a:lnTo>
                    <a:pt x="2501658" y="145872"/>
                  </a:lnTo>
                  <a:lnTo>
                    <a:pt x="2498433" y="115709"/>
                  </a:lnTo>
                  <a:lnTo>
                    <a:pt x="2501658" y="85674"/>
                  </a:lnTo>
                  <a:lnTo>
                    <a:pt x="2510713" y="62585"/>
                  </a:lnTo>
                  <a:lnTo>
                    <a:pt x="2524696" y="47726"/>
                  </a:lnTo>
                  <a:lnTo>
                    <a:pt x="2542692" y="42392"/>
                  </a:lnTo>
                  <a:lnTo>
                    <a:pt x="2560599" y="47726"/>
                  </a:lnTo>
                  <a:lnTo>
                    <a:pt x="2574594" y="62585"/>
                  </a:lnTo>
                  <a:lnTo>
                    <a:pt x="2583700" y="85674"/>
                  </a:lnTo>
                  <a:lnTo>
                    <a:pt x="2586964" y="115709"/>
                  </a:lnTo>
                  <a:lnTo>
                    <a:pt x="2586964" y="42621"/>
                  </a:lnTo>
                  <a:lnTo>
                    <a:pt x="2586736" y="42392"/>
                  </a:lnTo>
                  <a:lnTo>
                    <a:pt x="2575483" y="31508"/>
                  </a:lnTo>
                  <a:lnTo>
                    <a:pt x="2560129" y="23710"/>
                  </a:lnTo>
                  <a:lnTo>
                    <a:pt x="2542692" y="20980"/>
                  </a:lnTo>
                  <a:lnTo>
                    <a:pt x="2515628" y="27749"/>
                  </a:lnTo>
                  <a:lnTo>
                    <a:pt x="2494483" y="46774"/>
                  </a:lnTo>
                  <a:lnTo>
                    <a:pt x="2480780" y="76581"/>
                  </a:lnTo>
                  <a:lnTo>
                    <a:pt x="2475979" y="115709"/>
                  </a:lnTo>
                  <a:lnTo>
                    <a:pt x="2480780" y="154978"/>
                  </a:lnTo>
                  <a:lnTo>
                    <a:pt x="2494483" y="184823"/>
                  </a:lnTo>
                  <a:lnTo>
                    <a:pt x="2515628" y="203796"/>
                  </a:lnTo>
                  <a:lnTo>
                    <a:pt x="2542692" y="210451"/>
                  </a:lnTo>
                  <a:lnTo>
                    <a:pt x="2560967" y="207505"/>
                  </a:lnTo>
                  <a:lnTo>
                    <a:pt x="2576919" y="198945"/>
                  </a:lnTo>
                  <a:lnTo>
                    <a:pt x="2586469" y="189039"/>
                  </a:lnTo>
                  <a:lnTo>
                    <a:pt x="2590139" y="185216"/>
                  </a:lnTo>
                  <a:lnTo>
                    <a:pt x="2600198" y="166763"/>
                  </a:lnTo>
                  <a:lnTo>
                    <a:pt x="2668498" y="166763"/>
                  </a:lnTo>
                  <a:lnTo>
                    <a:pt x="2668498" y="272313"/>
                  </a:lnTo>
                  <a:lnTo>
                    <a:pt x="2691790" y="272313"/>
                  </a:lnTo>
                  <a:lnTo>
                    <a:pt x="2691790" y="166763"/>
                  </a:lnTo>
                  <a:lnTo>
                    <a:pt x="2691790" y="146862"/>
                  </a:lnTo>
                  <a:lnTo>
                    <a:pt x="2691790" y="80886"/>
                  </a:lnTo>
                  <a:lnTo>
                    <a:pt x="2691790" y="60769"/>
                  </a:lnTo>
                  <a:lnTo>
                    <a:pt x="269179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17" y="4246148"/>
              <a:ext cx="141053" cy="2245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931415" y="4223562"/>
              <a:ext cx="236854" cy="272415"/>
            </a:xfrm>
            <a:custGeom>
              <a:avLst/>
              <a:gdLst/>
              <a:ahLst/>
              <a:cxnLst/>
              <a:rect l="l" t="t" r="r" b="b"/>
              <a:pathLst>
                <a:path w="236855" h="272414">
                  <a:moveTo>
                    <a:pt x="123888" y="60312"/>
                  </a:moveTo>
                  <a:lnTo>
                    <a:pt x="100609" y="60312"/>
                  </a:lnTo>
                  <a:lnTo>
                    <a:pt x="100609" y="79565"/>
                  </a:lnTo>
                  <a:lnTo>
                    <a:pt x="100609" y="125768"/>
                  </a:lnTo>
                  <a:lnTo>
                    <a:pt x="23088" y="125768"/>
                  </a:lnTo>
                  <a:lnTo>
                    <a:pt x="23088" y="79565"/>
                  </a:lnTo>
                  <a:lnTo>
                    <a:pt x="100609" y="79565"/>
                  </a:lnTo>
                  <a:lnTo>
                    <a:pt x="100609" y="60312"/>
                  </a:lnTo>
                  <a:lnTo>
                    <a:pt x="23088" y="60312"/>
                  </a:lnTo>
                  <a:lnTo>
                    <a:pt x="23088" y="16687"/>
                  </a:lnTo>
                  <a:lnTo>
                    <a:pt x="0" y="16687"/>
                  </a:lnTo>
                  <a:lnTo>
                    <a:pt x="0" y="60312"/>
                  </a:lnTo>
                  <a:lnTo>
                    <a:pt x="0" y="79565"/>
                  </a:lnTo>
                  <a:lnTo>
                    <a:pt x="0" y="125768"/>
                  </a:lnTo>
                  <a:lnTo>
                    <a:pt x="0" y="145021"/>
                  </a:lnTo>
                  <a:lnTo>
                    <a:pt x="123888" y="145021"/>
                  </a:lnTo>
                  <a:lnTo>
                    <a:pt x="123888" y="125984"/>
                  </a:lnTo>
                  <a:lnTo>
                    <a:pt x="123888" y="125768"/>
                  </a:lnTo>
                  <a:lnTo>
                    <a:pt x="123888" y="79565"/>
                  </a:lnTo>
                  <a:lnTo>
                    <a:pt x="123888" y="79260"/>
                  </a:lnTo>
                  <a:lnTo>
                    <a:pt x="123888" y="60312"/>
                  </a:lnTo>
                  <a:close/>
                </a:path>
                <a:path w="236855" h="272414">
                  <a:moveTo>
                    <a:pt x="123888" y="16967"/>
                  </a:moveTo>
                  <a:lnTo>
                    <a:pt x="100609" y="16967"/>
                  </a:lnTo>
                  <a:lnTo>
                    <a:pt x="100609" y="60007"/>
                  </a:lnTo>
                  <a:lnTo>
                    <a:pt x="123888" y="60007"/>
                  </a:lnTo>
                  <a:lnTo>
                    <a:pt x="123888" y="16967"/>
                  </a:lnTo>
                  <a:close/>
                </a:path>
                <a:path w="236855" h="272414">
                  <a:moveTo>
                    <a:pt x="196748" y="178384"/>
                  </a:moveTo>
                  <a:lnTo>
                    <a:pt x="22440" y="178384"/>
                  </a:lnTo>
                  <a:lnTo>
                    <a:pt x="22440" y="198920"/>
                  </a:lnTo>
                  <a:lnTo>
                    <a:pt x="173240" y="198920"/>
                  </a:lnTo>
                  <a:lnTo>
                    <a:pt x="173240" y="272072"/>
                  </a:lnTo>
                  <a:lnTo>
                    <a:pt x="196748" y="272072"/>
                  </a:lnTo>
                  <a:lnTo>
                    <a:pt x="196748" y="198920"/>
                  </a:lnTo>
                  <a:lnTo>
                    <a:pt x="196748" y="178384"/>
                  </a:lnTo>
                  <a:close/>
                </a:path>
                <a:path w="236855" h="272414">
                  <a:moveTo>
                    <a:pt x="236778" y="70586"/>
                  </a:moveTo>
                  <a:lnTo>
                    <a:pt x="196748" y="70586"/>
                  </a:lnTo>
                  <a:lnTo>
                    <a:pt x="196748" y="0"/>
                  </a:lnTo>
                  <a:lnTo>
                    <a:pt x="173240" y="0"/>
                  </a:lnTo>
                  <a:lnTo>
                    <a:pt x="173240" y="70586"/>
                  </a:lnTo>
                  <a:lnTo>
                    <a:pt x="173240" y="91122"/>
                  </a:lnTo>
                  <a:lnTo>
                    <a:pt x="173240" y="164274"/>
                  </a:lnTo>
                  <a:lnTo>
                    <a:pt x="196748" y="164274"/>
                  </a:lnTo>
                  <a:lnTo>
                    <a:pt x="196748" y="91122"/>
                  </a:lnTo>
                  <a:lnTo>
                    <a:pt x="236778" y="91122"/>
                  </a:lnTo>
                  <a:lnTo>
                    <a:pt x="236778" y="7058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58620" y="4246148"/>
              <a:ext cx="151004" cy="2275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040796" y="4223664"/>
              <a:ext cx="4899660" cy="1118235"/>
            </a:xfrm>
            <a:custGeom>
              <a:avLst/>
              <a:gdLst/>
              <a:ahLst/>
              <a:cxnLst/>
              <a:rect l="l" t="t" r="r" b="b"/>
              <a:pathLst>
                <a:path w="4899659" h="1118235">
                  <a:moveTo>
                    <a:pt x="171767" y="853135"/>
                  </a:moveTo>
                  <a:lnTo>
                    <a:pt x="149313" y="853135"/>
                  </a:lnTo>
                  <a:lnTo>
                    <a:pt x="149313" y="957389"/>
                  </a:lnTo>
                  <a:lnTo>
                    <a:pt x="101447" y="957389"/>
                  </a:lnTo>
                  <a:lnTo>
                    <a:pt x="107365" y="938911"/>
                  </a:lnTo>
                  <a:lnTo>
                    <a:pt x="111493" y="919861"/>
                  </a:lnTo>
                  <a:lnTo>
                    <a:pt x="113944" y="900328"/>
                  </a:lnTo>
                  <a:lnTo>
                    <a:pt x="114795" y="880389"/>
                  </a:lnTo>
                  <a:lnTo>
                    <a:pt x="11442" y="880389"/>
                  </a:lnTo>
                  <a:lnTo>
                    <a:pt x="11442" y="900506"/>
                  </a:lnTo>
                  <a:lnTo>
                    <a:pt x="91287" y="900506"/>
                  </a:lnTo>
                  <a:lnTo>
                    <a:pt x="83273" y="941616"/>
                  </a:lnTo>
                  <a:lnTo>
                    <a:pt x="65659" y="979208"/>
                  </a:lnTo>
                  <a:lnTo>
                    <a:pt x="38036" y="1012710"/>
                  </a:lnTo>
                  <a:lnTo>
                    <a:pt x="0" y="1041539"/>
                  </a:lnTo>
                  <a:lnTo>
                    <a:pt x="13766" y="1058837"/>
                  </a:lnTo>
                  <a:lnTo>
                    <a:pt x="39535" y="1041019"/>
                  </a:lnTo>
                  <a:lnTo>
                    <a:pt x="61175" y="1021295"/>
                  </a:lnTo>
                  <a:lnTo>
                    <a:pt x="78854" y="999845"/>
                  </a:lnTo>
                  <a:lnTo>
                    <a:pt x="92760" y="976858"/>
                  </a:lnTo>
                  <a:lnTo>
                    <a:pt x="149313" y="976858"/>
                  </a:lnTo>
                  <a:lnTo>
                    <a:pt x="149313" y="1103820"/>
                  </a:lnTo>
                  <a:lnTo>
                    <a:pt x="171767" y="1103820"/>
                  </a:lnTo>
                  <a:lnTo>
                    <a:pt x="171767" y="976858"/>
                  </a:lnTo>
                  <a:lnTo>
                    <a:pt x="171767" y="957389"/>
                  </a:lnTo>
                  <a:lnTo>
                    <a:pt x="171767" y="853135"/>
                  </a:lnTo>
                  <a:close/>
                </a:path>
                <a:path w="4899659" h="1118235">
                  <a:moveTo>
                    <a:pt x="227672" y="845781"/>
                  </a:moveTo>
                  <a:lnTo>
                    <a:pt x="205219" y="845781"/>
                  </a:lnTo>
                  <a:lnTo>
                    <a:pt x="205219" y="1117663"/>
                  </a:lnTo>
                  <a:lnTo>
                    <a:pt x="227672" y="1117663"/>
                  </a:lnTo>
                  <a:lnTo>
                    <a:pt x="227672" y="845781"/>
                  </a:lnTo>
                  <a:close/>
                </a:path>
                <a:path w="4899659" h="1118235">
                  <a:moveTo>
                    <a:pt x="404520" y="924077"/>
                  </a:moveTo>
                  <a:lnTo>
                    <a:pt x="399326" y="898055"/>
                  </a:lnTo>
                  <a:lnTo>
                    <a:pt x="386956" y="880821"/>
                  </a:lnTo>
                  <a:lnTo>
                    <a:pt x="384860" y="877900"/>
                  </a:lnTo>
                  <a:lnTo>
                    <a:pt x="381647" y="876007"/>
                  </a:lnTo>
                  <a:lnTo>
                    <a:pt x="381647" y="924077"/>
                  </a:lnTo>
                  <a:lnTo>
                    <a:pt x="378142" y="941362"/>
                  </a:lnTo>
                  <a:lnTo>
                    <a:pt x="368414" y="954900"/>
                  </a:lnTo>
                  <a:lnTo>
                    <a:pt x="353593" y="963739"/>
                  </a:lnTo>
                  <a:lnTo>
                    <a:pt x="334848" y="966901"/>
                  </a:lnTo>
                  <a:lnTo>
                    <a:pt x="315976" y="963739"/>
                  </a:lnTo>
                  <a:lnTo>
                    <a:pt x="301117" y="954900"/>
                  </a:lnTo>
                  <a:lnTo>
                    <a:pt x="291426" y="941362"/>
                  </a:lnTo>
                  <a:lnTo>
                    <a:pt x="288036" y="924077"/>
                  </a:lnTo>
                  <a:lnTo>
                    <a:pt x="291426" y="906526"/>
                  </a:lnTo>
                  <a:lnTo>
                    <a:pt x="301117" y="892797"/>
                  </a:lnTo>
                  <a:lnTo>
                    <a:pt x="315976" y="883907"/>
                  </a:lnTo>
                  <a:lnTo>
                    <a:pt x="334848" y="880821"/>
                  </a:lnTo>
                  <a:lnTo>
                    <a:pt x="353593" y="883907"/>
                  </a:lnTo>
                  <a:lnTo>
                    <a:pt x="368414" y="892797"/>
                  </a:lnTo>
                  <a:lnTo>
                    <a:pt x="378142" y="906526"/>
                  </a:lnTo>
                  <a:lnTo>
                    <a:pt x="381647" y="924077"/>
                  </a:lnTo>
                  <a:lnTo>
                    <a:pt x="381647" y="876007"/>
                  </a:lnTo>
                  <a:lnTo>
                    <a:pt x="362800" y="864895"/>
                  </a:lnTo>
                  <a:lnTo>
                    <a:pt x="334848" y="860272"/>
                  </a:lnTo>
                  <a:lnTo>
                    <a:pt x="306857" y="864895"/>
                  </a:lnTo>
                  <a:lnTo>
                    <a:pt x="284734" y="877900"/>
                  </a:lnTo>
                  <a:lnTo>
                    <a:pt x="270192" y="898055"/>
                  </a:lnTo>
                  <a:lnTo>
                    <a:pt x="264960" y="924077"/>
                  </a:lnTo>
                  <a:lnTo>
                    <a:pt x="270192" y="949642"/>
                  </a:lnTo>
                  <a:lnTo>
                    <a:pt x="284734" y="969606"/>
                  </a:lnTo>
                  <a:lnTo>
                    <a:pt x="306857" y="982599"/>
                  </a:lnTo>
                  <a:lnTo>
                    <a:pt x="334848" y="987247"/>
                  </a:lnTo>
                  <a:lnTo>
                    <a:pt x="362800" y="982599"/>
                  </a:lnTo>
                  <a:lnTo>
                    <a:pt x="384860" y="969606"/>
                  </a:lnTo>
                  <a:lnTo>
                    <a:pt x="386816" y="966901"/>
                  </a:lnTo>
                  <a:lnTo>
                    <a:pt x="399326" y="949642"/>
                  </a:lnTo>
                  <a:lnTo>
                    <a:pt x="404520" y="924077"/>
                  </a:lnTo>
                  <a:close/>
                </a:path>
                <a:path w="4899659" h="1118235">
                  <a:moveTo>
                    <a:pt x="478650" y="1016012"/>
                  </a:moveTo>
                  <a:lnTo>
                    <a:pt x="455561" y="1016012"/>
                  </a:lnTo>
                  <a:lnTo>
                    <a:pt x="455561" y="1035481"/>
                  </a:lnTo>
                  <a:lnTo>
                    <a:pt x="455561" y="1094308"/>
                  </a:lnTo>
                  <a:lnTo>
                    <a:pt x="328701" y="1094308"/>
                  </a:lnTo>
                  <a:lnTo>
                    <a:pt x="328701" y="1035481"/>
                  </a:lnTo>
                  <a:lnTo>
                    <a:pt x="455561" y="1035481"/>
                  </a:lnTo>
                  <a:lnTo>
                    <a:pt x="455561" y="1016012"/>
                  </a:lnTo>
                  <a:lnTo>
                    <a:pt x="305409" y="1016012"/>
                  </a:lnTo>
                  <a:lnTo>
                    <a:pt x="305409" y="1113993"/>
                  </a:lnTo>
                  <a:lnTo>
                    <a:pt x="478650" y="1113993"/>
                  </a:lnTo>
                  <a:lnTo>
                    <a:pt x="478650" y="1094308"/>
                  </a:lnTo>
                  <a:lnTo>
                    <a:pt x="478650" y="1035481"/>
                  </a:lnTo>
                  <a:lnTo>
                    <a:pt x="478650" y="1016012"/>
                  </a:lnTo>
                  <a:close/>
                </a:path>
                <a:path w="4899659" h="1118235">
                  <a:moveTo>
                    <a:pt x="478650" y="845997"/>
                  </a:moveTo>
                  <a:lnTo>
                    <a:pt x="455142" y="845997"/>
                  </a:lnTo>
                  <a:lnTo>
                    <a:pt x="455142" y="1001306"/>
                  </a:lnTo>
                  <a:lnTo>
                    <a:pt x="478650" y="1001306"/>
                  </a:lnTo>
                  <a:lnTo>
                    <a:pt x="478650" y="845997"/>
                  </a:lnTo>
                  <a:close/>
                </a:path>
                <a:path w="4899659" h="1118235">
                  <a:moveTo>
                    <a:pt x="757466" y="1002169"/>
                  </a:moveTo>
                  <a:lnTo>
                    <a:pt x="756323" y="991450"/>
                  </a:lnTo>
                  <a:lnTo>
                    <a:pt x="755548" y="984211"/>
                  </a:lnTo>
                  <a:lnTo>
                    <a:pt x="737743" y="986650"/>
                  </a:lnTo>
                  <a:lnTo>
                    <a:pt x="719404" y="988644"/>
                  </a:lnTo>
                  <a:lnTo>
                    <a:pt x="700760" y="990231"/>
                  </a:lnTo>
                  <a:lnTo>
                    <a:pt x="682053" y="991450"/>
                  </a:lnTo>
                  <a:lnTo>
                    <a:pt x="682053" y="964857"/>
                  </a:lnTo>
                  <a:lnTo>
                    <a:pt x="704011" y="958862"/>
                  </a:lnTo>
                  <a:lnTo>
                    <a:pt x="720953" y="947572"/>
                  </a:lnTo>
                  <a:lnTo>
                    <a:pt x="721182" y="947229"/>
                  </a:lnTo>
                  <a:lnTo>
                    <a:pt x="731888" y="931748"/>
                  </a:lnTo>
                  <a:lnTo>
                    <a:pt x="735850" y="912190"/>
                  </a:lnTo>
                  <a:lnTo>
                    <a:pt x="730885" y="890206"/>
                  </a:lnTo>
                  <a:lnTo>
                    <a:pt x="720369" y="877150"/>
                  </a:lnTo>
                  <a:lnTo>
                    <a:pt x="717245" y="873277"/>
                  </a:lnTo>
                  <a:lnTo>
                    <a:pt x="713613" y="871397"/>
                  </a:lnTo>
                  <a:lnTo>
                    <a:pt x="713613" y="912190"/>
                  </a:lnTo>
                  <a:lnTo>
                    <a:pt x="710311" y="926388"/>
                  </a:lnTo>
                  <a:lnTo>
                    <a:pt x="701281" y="937412"/>
                  </a:lnTo>
                  <a:lnTo>
                    <a:pt x="687412" y="944587"/>
                  </a:lnTo>
                  <a:lnTo>
                    <a:pt x="669569" y="947229"/>
                  </a:lnTo>
                  <a:lnTo>
                    <a:pt x="651789" y="944587"/>
                  </a:lnTo>
                  <a:lnTo>
                    <a:pt x="637882" y="937412"/>
                  </a:lnTo>
                  <a:lnTo>
                    <a:pt x="628853" y="926388"/>
                  </a:lnTo>
                  <a:lnTo>
                    <a:pt x="625729" y="912190"/>
                  </a:lnTo>
                  <a:lnTo>
                    <a:pt x="628853" y="897864"/>
                  </a:lnTo>
                  <a:lnTo>
                    <a:pt x="637882" y="886802"/>
                  </a:lnTo>
                  <a:lnTo>
                    <a:pt x="651789" y="879665"/>
                  </a:lnTo>
                  <a:lnTo>
                    <a:pt x="669569" y="877150"/>
                  </a:lnTo>
                  <a:lnTo>
                    <a:pt x="687412" y="879665"/>
                  </a:lnTo>
                  <a:lnTo>
                    <a:pt x="701281" y="886802"/>
                  </a:lnTo>
                  <a:lnTo>
                    <a:pt x="710311" y="897864"/>
                  </a:lnTo>
                  <a:lnTo>
                    <a:pt x="713613" y="912190"/>
                  </a:lnTo>
                  <a:lnTo>
                    <a:pt x="713613" y="871397"/>
                  </a:lnTo>
                  <a:lnTo>
                    <a:pt x="696341" y="862393"/>
                  </a:lnTo>
                  <a:lnTo>
                    <a:pt x="669569" y="858545"/>
                  </a:lnTo>
                  <a:lnTo>
                    <a:pt x="642810" y="862393"/>
                  </a:lnTo>
                  <a:lnTo>
                    <a:pt x="621944" y="873277"/>
                  </a:lnTo>
                  <a:lnTo>
                    <a:pt x="608431" y="890206"/>
                  </a:lnTo>
                  <a:lnTo>
                    <a:pt x="603707" y="912190"/>
                  </a:lnTo>
                  <a:lnTo>
                    <a:pt x="607555" y="932002"/>
                  </a:lnTo>
                  <a:lnTo>
                    <a:pt x="618705" y="947940"/>
                  </a:lnTo>
                  <a:lnTo>
                    <a:pt x="636066" y="959192"/>
                  </a:lnTo>
                  <a:lnTo>
                    <a:pt x="658152" y="964857"/>
                  </a:lnTo>
                  <a:lnTo>
                    <a:pt x="658558" y="964857"/>
                  </a:lnTo>
                  <a:lnTo>
                    <a:pt x="658558" y="992543"/>
                  </a:lnTo>
                  <a:lnTo>
                    <a:pt x="639749" y="993076"/>
                  </a:lnTo>
                  <a:lnTo>
                    <a:pt x="621614" y="993394"/>
                  </a:lnTo>
                  <a:lnTo>
                    <a:pt x="588225" y="993394"/>
                  </a:lnTo>
                  <a:lnTo>
                    <a:pt x="590994" y="1013409"/>
                  </a:lnTo>
                  <a:lnTo>
                    <a:pt x="628523" y="1013117"/>
                  </a:lnTo>
                  <a:lnTo>
                    <a:pt x="670331" y="1011682"/>
                  </a:lnTo>
                  <a:lnTo>
                    <a:pt x="714082" y="1008303"/>
                  </a:lnTo>
                  <a:lnTo>
                    <a:pt x="757466" y="1002169"/>
                  </a:lnTo>
                  <a:close/>
                </a:path>
                <a:path w="4899659" h="1118235">
                  <a:moveTo>
                    <a:pt x="805954" y="1091272"/>
                  </a:moveTo>
                  <a:lnTo>
                    <a:pt x="650722" y="1091272"/>
                  </a:lnTo>
                  <a:lnTo>
                    <a:pt x="650722" y="1035913"/>
                  </a:lnTo>
                  <a:lnTo>
                    <a:pt x="627214" y="1035913"/>
                  </a:lnTo>
                  <a:lnTo>
                    <a:pt x="627214" y="1111389"/>
                  </a:lnTo>
                  <a:lnTo>
                    <a:pt x="805954" y="1111389"/>
                  </a:lnTo>
                  <a:lnTo>
                    <a:pt x="805954" y="1091272"/>
                  </a:lnTo>
                  <a:close/>
                </a:path>
                <a:path w="4899659" h="1118235">
                  <a:moveTo>
                    <a:pt x="836028" y="938149"/>
                  </a:moveTo>
                  <a:lnTo>
                    <a:pt x="796226" y="938149"/>
                  </a:lnTo>
                  <a:lnTo>
                    <a:pt x="796226" y="845997"/>
                  </a:lnTo>
                  <a:lnTo>
                    <a:pt x="772706" y="845997"/>
                  </a:lnTo>
                  <a:lnTo>
                    <a:pt x="772706" y="1054074"/>
                  </a:lnTo>
                  <a:lnTo>
                    <a:pt x="796226" y="1054074"/>
                  </a:lnTo>
                  <a:lnTo>
                    <a:pt x="796226" y="958469"/>
                  </a:lnTo>
                  <a:lnTo>
                    <a:pt x="836028" y="958469"/>
                  </a:lnTo>
                  <a:lnTo>
                    <a:pt x="836028" y="938149"/>
                  </a:lnTo>
                  <a:close/>
                </a:path>
                <a:path w="4899659" h="1118235">
                  <a:moveTo>
                    <a:pt x="854062" y="430237"/>
                  </a:moveTo>
                  <a:lnTo>
                    <a:pt x="831608" y="430237"/>
                  </a:lnTo>
                  <a:lnTo>
                    <a:pt x="831608" y="534492"/>
                  </a:lnTo>
                  <a:lnTo>
                    <a:pt x="783755" y="534492"/>
                  </a:lnTo>
                  <a:lnTo>
                    <a:pt x="789660" y="516013"/>
                  </a:lnTo>
                  <a:lnTo>
                    <a:pt x="793788" y="496963"/>
                  </a:lnTo>
                  <a:lnTo>
                    <a:pt x="796239" y="477431"/>
                  </a:lnTo>
                  <a:lnTo>
                    <a:pt x="797090" y="457492"/>
                  </a:lnTo>
                  <a:lnTo>
                    <a:pt x="693737" y="457492"/>
                  </a:lnTo>
                  <a:lnTo>
                    <a:pt x="693737" y="477608"/>
                  </a:lnTo>
                  <a:lnTo>
                    <a:pt x="773582" y="477608"/>
                  </a:lnTo>
                  <a:lnTo>
                    <a:pt x="765568" y="518718"/>
                  </a:lnTo>
                  <a:lnTo>
                    <a:pt x="747953" y="556310"/>
                  </a:lnTo>
                  <a:lnTo>
                    <a:pt x="720331" y="589813"/>
                  </a:lnTo>
                  <a:lnTo>
                    <a:pt x="682307" y="618629"/>
                  </a:lnTo>
                  <a:lnTo>
                    <a:pt x="696074" y="635939"/>
                  </a:lnTo>
                  <a:lnTo>
                    <a:pt x="721829" y="618121"/>
                  </a:lnTo>
                  <a:lnTo>
                    <a:pt x="743470" y="598398"/>
                  </a:lnTo>
                  <a:lnTo>
                    <a:pt x="761149" y="576948"/>
                  </a:lnTo>
                  <a:lnTo>
                    <a:pt x="775055" y="553961"/>
                  </a:lnTo>
                  <a:lnTo>
                    <a:pt x="831608" y="553961"/>
                  </a:lnTo>
                  <a:lnTo>
                    <a:pt x="831608" y="680923"/>
                  </a:lnTo>
                  <a:lnTo>
                    <a:pt x="854062" y="680923"/>
                  </a:lnTo>
                  <a:lnTo>
                    <a:pt x="854062" y="553961"/>
                  </a:lnTo>
                  <a:lnTo>
                    <a:pt x="854062" y="534492"/>
                  </a:lnTo>
                  <a:lnTo>
                    <a:pt x="854062" y="430237"/>
                  </a:lnTo>
                  <a:close/>
                </a:path>
                <a:path w="4899659" h="1118235">
                  <a:moveTo>
                    <a:pt x="909967" y="422884"/>
                  </a:moveTo>
                  <a:lnTo>
                    <a:pt x="887526" y="422884"/>
                  </a:lnTo>
                  <a:lnTo>
                    <a:pt x="887526" y="694766"/>
                  </a:lnTo>
                  <a:lnTo>
                    <a:pt x="909967" y="694766"/>
                  </a:lnTo>
                  <a:lnTo>
                    <a:pt x="909967" y="422884"/>
                  </a:lnTo>
                  <a:close/>
                </a:path>
                <a:path w="4899659" h="1118235">
                  <a:moveTo>
                    <a:pt x="1005039" y="974915"/>
                  </a:moveTo>
                  <a:lnTo>
                    <a:pt x="957237" y="941247"/>
                  </a:lnTo>
                  <a:lnTo>
                    <a:pt x="938974" y="888606"/>
                  </a:lnTo>
                  <a:lnTo>
                    <a:pt x="938974" y="861352"/>
                  </a:lnTo>
                  <a:lnTo>
                    <a:pt x="915670" y="861352"/>
                  </a:lnTo>
                  <a:lnTo>
                    <a:pt x="915670" y="889482"/>
                  </a:lnTo>
                  <a:lnTo>
                    <a:pt x="910640" y="919734"/>
                  </a:lnTo>
                  <a:lnTo>
                    <a:pt x="896721" y="946277"/>
                  </a:lnTo>
                  <a:lnTo>
                    <a:pt x="875169" y="967676"/>
                  </a:lnTo>
                  <a:lnTo>
                    <a:pt x="847255" y="982484"/>
                  </a:lnTo>
                  <a:lnTo>
                    <a:pt x="859980" y="1001953"/>
                  </a:lnTo>
                  <a:lnTo>
                    <a:pt x="882561" y="990358"/>
                  </a:lnTo>
                  <a:lnTo>
                    <a:pt x="901738" y="974445"/>
                  </a:lnTo>
                  <a:lnTo>
                    <a:pt x="916990" y="954722"/>
                  </a:lnTo>
                  <a:lnTo>
                    <a:pt x="927849" y="931760"/>
                  </a:lnTo>
                  <a:lnTo>
                    <a:pt x="938593" y="951953"/>
                  </a:lnTo>
                  <a:lnTo>
                    <a:pt x="953173" y="969276"/>
                  </a:lnTo>
                  <a:lnTo>
                    <a:pt x="971105" y="983335"/>
                  </a:lnTo>
                  <a:lnTo>
                    <a:pt x="991920" y="993736"/>
                  </a:lnTo>
                  <a:lnTo>
                    <a:pt x="1005039" y="974915"/>
                  </a:lnTo>
                  <a:close/>
                </a:path>
                <a:path w="4899659" h="1118235">
                  <a:moveTo>
                    <a:pt x="1068158" y="845781"/>
                  </a:moveTo>
                  <a:lnTo>
                    <a:pt x="1044651" y="845781"/>
                  </a:lnTo>
                  <a:lnTo>
                    <a:pt x="1044651" y="903973"/>
                  </a:lnTo>
                  <a:lnTo>
                    <a:pt x="985342" y="903973"/>
                  </a:lnTo>
                  <a:lnTo>
                    <a:pt x="985342" y="923861"/>
                  </a:lnTo>
                  <a:lnTo>
                    <a:pt x="1044651" y="923861"/>
                  </a:lnTo>
                  <a:lnTo>
                    <a:pt x="1044651" y="1006932"/>
                  </a:lnTo>
                  <a:lnTo>
                    <a:pt x="1068158" y="1006932"/>
                  </a:lnTo>
                  <a:lnTo>
                    <a:pt x="1068158" y="845781"/>
                  </a:lnTo>
                  <a:close/>
                </a:path>
                <a:path w="4899659" h="1118235">
                  <a:moveTo>
                    <a:pt x="1068997" y="1066190"/>
                  </a:moveTo>
                  <a:lnTo>
                    <a:pt x="1062850" y="1044359"/>
                  </a:lnTo>
                  <a:lnTo>
                    <a:pt x="1051217" y="1033741"/>
                  </a:lnTo>
                  <a:lnTo>
                    <a:pt x="1045718" y="1028738"/>
                  </a:lnTo>
                  <a:lnTo>
                    <a:pt x="1045718" y="1066190"/>
                  </a:lnTo>
                  <a:lnTo>
                    <a:pt x="1041133" y="1079423"/>
                  </a:lnTo>
                  <a:lnTo>
                    <a:pt x="1028026" y="1089367"/>
                  </a:lnTo>
                  <a:lnTo>
                    <a:pt x="1007287" y="1095603"/>
                  </a:lnTo>
                  <a:lnTo>
                    <a:pt x="979843" y="1097775"/>
                  </a:lnTo>
                  <a:lnTo>
                    <a:pt x="952284" y="1095603"/>
                  </a:lnTo>
                  <a:lnTo>
                    <a:pt x="931506" y="1089367"/>
                  </a:lnTo>
                  <a:lnTo>
                    <a:pt x="918438" y="1079423"/>
                  </a:lnTo>
                  <a:lnTo>
                    <a:pt x="913980" y="1066190"/>
                  </a:lnTo>
                  <a:lnTo>
                    <a:pt x="918438" y="1052537"/>
                  </a:lnTo>
                  <a:lnTo>
                    <a:pt x="931506" y="1042339"/>
                  </a:lnTo>
                  <a:lnTo>
                    <a:pt x="952284" y="1035951"/>
                  </a:lnTo>
                  <a:lnTo>
                    <a:pt x="979843" y="1033741"/>
                  </a:lnTo>
                  <a:lnTo>
                    <a:pt x="1007287" y="1035951"/>
                  </a:lnTo>
                  <a:lnTo>
                    <a:pt x="1028026" y="1042339"/>
                  </a:lnTo>
                  <a:lnTo>
                    <a:pt x="1041133" y="1052537"/>
                  </a:lnTo>
                  <a:lnTo>
                    <a:pt x="1045718" y="1066190"/>
                  </a:lnTo>
                  <a:lnTo>
                    <a:pt x="1045718" y="1028738"/>
                  </a:lnTo>
                  <a:lnTo>
                    <a:pt x="1045146" y="1028204"/>
                  </a:lnTo>
                  <a:lnTo>
                    <a:pt x="1017092" y="1018159"/>
                  </a:lnTo>
                  <a:lnTo>
                    <a:pt x="979843" y="1014704"/>
                  </a:lnTo>
                  <a:lnTo>
                    <a:pt x="942467" y="1018159"/>
                  </a:lnTo>
                  <a:lnTo>
                    <a:pt x="914374" y="1028204"/>
                  </a:lnTo>
                  <a:lnTo>
                    <a:pt x="896721" y="1044359"/>
                  </a:lnTo>
                  <a:lnTo>
                    <a:pt x="890689" y="1066190"/>
                  </a:lnTo>
                  <a:lnTo>
                    <a:pt x="896721" y="1087818"/>
                  </a:lnTo>
                  <a:lnTo>
                    <a:pt x="914374" y="1103769"/>
                  </a:lnTo>
                  <a:lnTo>
                    <a:pt x="942467" y="1113637"/>
                  </a:lnTo>
                  <a:lnTo>
                    <a:pt x="979843" y="1117015"/>
                  </a:lnTo>
                  <a:lnTo>
                    <a:pt x="1017092" y="1113637"/>
                  </a:lnTo>
                  <a:lnTo>
                    <a:pt x="1045146" y="1103769"/>
                  </a:lnTo>
                  <a:lnTo>
                    <a:pt x="1051801" y="1097775"/>
                  </a:lnTo>
                  <a:lnTo>
                    <a:pt x="1062850" y="1087818"/>
                  </a:lnTo>
                  <a:lnTo>
                    <a:pt x="1068997" y="1066190"/>
                  </a:lnTo>
                  <a:close/>
                </a:path>
                <a:path w="4899659" h="1118235">
                  <a:moveTo>
                    <a:pt x="1086827" y="501180"/>
                  </a:moveTo>
                  <a:lnTo>
                    <a:pt x="1081620" y="475157"/>
                  </a:lnTo>
                  <a:lnTo>
                    <a:pt x="1069251" y="457923"/>
                  </a:lnTo>
                  <a:lnTo>
                    <a:pt x="1067155" y="455002"/>
                  </a:lnTo>
                  <a:lnTo>
                    <a:pt x="1063942" y="453110"/>
                  </a:lnTo>
                  <a:lnTo>
                    <a:pt x="1063942" y="501180"/>
                  </a:lnTo>
                  <a:lnTo>
                    <a:pt x="1060437" y="518464"/>
                  </a:lnTo>
                  <a:lnTo>
                    <a:pt x="1050709" y="532003"/>
                  </a:lnTo>
                  <a:lnTo>
                    <a:pt x="1035888" y="540842"/>
                  </a:lnTo>
                  <a:lnTo>
                    <a:pt x="1017143" y="544017"/>
                  </a:lnTo>
                  <a:lnTo>
                    <a:pt x="998270" y="540842"/>
                  </a:lnTo>
                  <a:lnTo>
                    <a:pt x="983411" y="532003"/>
                  </a:lnTo>
                  <a:lnTo>
                    <a:pt x="973721" y="518464"/>
                  </a:lnTo>
                  <a:lnTo>
                    <a:pt x="970330" y="501180"/>
                  </a:lnTo>
                  <a:lnTo>
                    <a:pt x="973721" y="483628"/>
                  </a:lnTo>
                  <a:lnTo>
                    <a:pt x="983411" y="469900"/>
                  </a:lnTo>
                  <a:lnTo>
                    <a:pt x="998270" y="460997"/>
                  </a:lnTo>
                  <a:lnTo>
                    <a:pt x="1017143" y="457923"/>
                  </a:lnTo>
                  <a:lnTo>
                    <a:pt x="1035888" y="460997"/>
                  </a:lnTo>
                  <a:lnTo>
                    <a:pt x="1050709" y="469900"/>
                  </a:lnTo>
                  <a:lnTo>
                    <a:pt x="1060437" y="483628"/>
                  </a:lnTo>
                  <a:lnTo>
                    <a:pt x="1063942" y="501180"/>
                  </a:lnTo>
                  <a:lnTo>
                    <a:pt x="1063942" y="453110"/>
                  </a:lnTo>
                  <a:lnTo>
                    <a:pt x="1045095" y="441998"/>
                  </a:lnTo>
                  <a:lnTo>
                    <a:pt x="1017143" y="437375"/>
                  </a:lnTo>
                  <a:lnTo>
                    <a:pt x="989152" y="441998"/>
                  </a:lnTo>
                  <a:lnTo>
                    <a:pt x="967028" y="455002"/>
                  </a:lnTo>
                  <a:lnTo>
                    <a:pt x="952487" y="475157"/>
                  </a:lnTo>
                  <a:lnTo>
                    <a:pt x="947254" y="501180"/>
                  </a:lnTo>
                  <a:lnTo>
                    <a:pt x="952487" y="526745"/>
                  </a:lnTo>
                  <a:lnTo>
                    <a:pt x="967028" y="546709"/>
                  </a:lnTo>
                  <a:lnTo>
                    <a:pt x="989152" y="559701"/>
                  </a:lnTo>
                  <a:lnTo>
                    <a:pt x="1017143" y="564337"/>
                  </a:lnTo>
                  <a:lnTo>
                    <a:pt x="1045095" y="559701"/>
                  </a:lnTo>
                  <a:lnTo>
                    <a:pt x="1067155" y="546709"/>
                  </a:lnTo>
                  <a:lnTo>
                    <a:pt x="1069111" y="544017"/>
                  </a:lnTo>
                  <a:lnTo>
                    <a:pt x="1081620" y="526745"/>
                  </a:lnTo>
                  <a:lnTo>
                    <a:pt x="1086827" y="501180"/>
                  </a:lnTo>
                  <a:close/>
                </a:path>
                <a:path w="4899659" h="1118235">
                  <a:moveTo>
                    <a:pt x="1160945" y="593115"/>
                  </a:moveTo>
                  <a:lnTo>
                    <a:pt x="1137869" y="593115"/>
                  </a:lnTo>
                  <a:lnTo>
                    <a:pt x="1137869" y="612571"/>
                  </a:lnTo>
                  <a:lnTo>
                    <a:pt x="1137869" y="671410"/>
                  </a:lnTo>
                  <a:lnTo>
                    <a:pt x="1010996" y="671410"/>
                  </a:lnTo>
                  <a:lnTo>
                    <a:pt x="1010996" y="612571"/>
                  </a:lnTo>
                  <a:lnTo>
                    <a:pt x="1137869" y="612571"/>
                  </a:lnTo>
                  <a:lnTo>
                    <a:pt x="1137869" y="593115"/>
                  </a:lnTo>
                  <a:lnTo>
                    <a:pt x="987704" y="593115"/>
                  </a:lnTo>
                  <a:lnTo>
                    <a:pt x="987704" y="691095"/>
                  </a:lnTo>
                  <a:lnTo>
                    <a:pt x="1160945" y="691095"/>
                  </a:lnTo>
                  <a:lnTo>
                    <a:pt x="1160945" y="671410"/>
                  </a:lnTo>
                  <a:lnTo>
                    <a:pt x="1160945" y="612571"/>
                  </a:lnTo>
                  <a:lnTo>
                    <a:pt x="1160945" y="593115"/>
                  </a:lnTo>
                  <a:close/>
                </a:path>
                <a:path w="4899659" h="1118235">
                  <a:moveTo>
                    <a:pt x="1160945" y="423100"/>
                  </a:moveTo>
                  <a:lnTo>
                    <a:pt x="1137437" y="423100"/>
                  </a:lnTo>
                  <a:lnTo>
                    <a:pt x="1137437" y="578396"/>
                  </a:lnTo>
                  <a:lnTo>
                    <a:pt x="1160945" y="578396"/>
                  </a:lnTo>
                  <a:lnTo>
                    <a:pt x="1160945" y="423100"/>
                  </a:lnTo>
                  <a:close/>
                </a:path>
                <a:path w="4899659" h="1118235">
                  <a:moveTo>
                    <a:pt x="1281226" y="851623"/>
                  </a:moveTo>
                  <a:lnTo>
                    <a:pt x="1258557" y="851623"/>
                  </a:lnTo>
                  <a:lnTo>
                    <a:pt x="1258557" y="951763"/>
                  </a:lnTo>
                  <a:lnTo>
                    <a:pt x="1224153" y="951763"/>
                  </a:lnTo>
                  <a:lnTo>
                    <a:pt x="1218501" y="917168"/>
                  </a:lnTo>
                  <a:lnTo>
                    <a:pt x="1206627" y="891197"/>
                  </a:lnTo>
                  <a:lnTo>
                    <a:pt x="1206538" y="891019"/>
                  </a:lnTo>
                  <a:lnTo>
                    <a:pt x="1202436" y="887145"/>
                  </a:lnTo>
                  <a:lnTo>
                    <a:pt x="1202436" y="963015"/>
                  </a:lnTo>
                  <a:lnTo>
                    <a:pt x="1199946" y="992886"/>
                  </a:lnTo>
                  <a:lnTo>
                    <a:pt x="1192822" y="1015542"/>
                  </a:lnTo>
                  <a:lnTo>
                    <a:pt x="1181620" y="1029893"/>
                  </a:lnTo>
                  <a:lnTo>
                    <a:pt x="1166850" y="1034821"/>
                  </a:lnTo>
                  <a:lnTo>
                    <a:pt x="1152347" y="1029893"/>
                  </a:lnTo>
                  <a:lnTo>
                    <a:pt x="1141285" y="1015542"/>
                  </a:lnTo>
                  <a:lnTo>
                    <a:pt x="1134275" y="992886"/>
                  </a:lnTo>
                  <a:lnTo>
                    <a:pt x="1131912" y="963015"/>
                  </a:lnTo>
                  <a:lnTo>
                    <a:pt x="1134275" y="933183"/>
                  </a:lnTo>
                  <a:lnTo>
                    <a:pt x="1141285" y="910564"/>
                  </a:lnTo>
                  <a:lnTo>
                    <a:pt x="1152347" y="896213"/>
                  </a:lnTo>
                  <a:lnTo>
                    <a:pt x="1166850" y="891197"/>
                  </a:lnTo>
                  <a:lnTo>
                    <a:pt x="1181620" y="896213"/>
                  </a:lnTo>
                  <a:lnTo>
                    <a:pt x="1192822" y="910564"/>
                  </a:lnTo>
                  <a:lnTo>
                    <a:pt x="1199946" y="933183"/>
                  </a:lnTo>
                  <a:lnTo>
                    <a:pt x="1202436" y="963015"/>
                  </a:lnTo>
                  <a:lnTo>
                    <a:pt x="1202436" y="887145"/>
                  </a:lnTo>
                  <a:lnTo>
                    <a:pt x="1189062" y="874483"/>
                  </a:lnTo>
                  <a:lnTo>
                    <a:pt x="1166850" y="868705"/>
                  </a:lnTo>
                  <a:lnTo>
                    <a:pt x="1143393" y="875322"/>
                  </a:lnTo>
                  <a:lnTo>
                    <a:pt x="1125423" y="894207"/>
                  </a:lnTo>
                  <a:lnTo>
                    <a:pt x="1113929" y="923912"/>
                  </a:lnTo>
                  <a:lnTo>
                    <a:pt x="1109891" y="963015"/>
                  </a:lnTo>
                  <a:lnTo>
                    <a:pt x="1113929" y="1002271"/>
                  </a:lnTo>
                  <a:lnTo>
                    <a:pt x="1125423" y="1032090"/>
                  </a:lnTo>
                  <a:lnTo>
                    <a:pt x="1143393" y="1051013"/>
                  </a:lnTo>
                  <a:lnTo>
                    <a:pt x="1166850" y="1057541"/>
                  </a:lnTo>
                  <a:lnTo>
                    <a:pt x="1189393" y="1051661"/>
                  </a:lnTo>
                  <a:lnTo>
                    <a:pt x="1206754" y="1034821"/>
                  </a:lnTo>
                  <a:lnTo>
                    <a:pt x="1207033" y="1034554"/>
                  </a:lnTo>
                  <a:lnTo>
                    <a:pt x="1218933" y="1007465"/>
                  </a:lnTo>
                  <a:lnTo>
                    <a:pt x="1224254" y="971664"/>
                  </a:lnTo>
                  <a:lnTo>
                    <a:pt x="1258557" y="971664"/>
                  </a:lnTo>
                  <a:lnTo>
                    <a:pt x="1258557" y="1103820"/>
                  </a:lnTo>
                  <a:lnTo>
                    <a:pt x="1281226" y="1103820"/>
                  </a:lnTo>
                  <a:lnTo>
                    <a:pt x="1281226" y="971664"/>
                  </a:lnTo>
                  <a:lnTo>
                    <a:pt x="1281226" y="951763"/>
                  </a:lnTo>
                  <a:lnTo>
                    <a:pt x="1281226" y="851623"/>
                  </a:lnTo>
                  <a:close/>
                </a:path>
                <a:path w="4899659" h="1118235">
                  <a:moveTo>
                    <a:pt x="1334592" y="845781"/>
                  </a:moveTo>
                  <a:lnTo>
                    <a:pt x="1311935" y="845781"/>
                  </a:lnTo>
                  <a:lnTo>
                    <a:pt x="1311935" y="1117663"/>
                  </a:lnTo>
                  <a:lnTo>
                    <a:pt x="1334592" y="1117663"/>
                  </a:lnTo>
                  <a:lnTo>
                    <a:pt x="1334592" y="845781"/>
                  </a:lnTo>
                  <a:close/>
                </a:path>
                <a:path w="4899659" h="1118235">
                  <a:moveTo>
                    <a:pt x="1385316" y="458139"/>
                  </a:moveTo>
                  <a:lnTo>
                    <a:pt x="1281125" y="458139"/>
                  </a:lnTo>
                  <a:lnTo>
                    <a:pt x="1281125" y="478040"/>
                  </a:lnTo>
                  <a:lnTo>
                    <a:pt x="1362341" y="478040"/>
                  </a:lnTo>
                  <a:lnTo>
                    <a:pt x="1355128" y="518871"/>
                  </a:lnTo>
                  <a:lnTo>
                    <a:pt x="1338453" y="556526"/>
                  </a:lnTo>
                  <a:lnTo>
                    <a:pt x="1310855" y="590245"/>
                  </a:lnTo>
                  <a:lnTo>
                    <a:pt x="1270952" y="619277"/>
                  </a:lnTo>
                  <a:lnTo>
                    <a:pt x="1284719" y="636371"/>
                  </a:lnTo>
                  <a:lnTo>
                    <a:pt x="1332750" y="599821"/>
                  </a:lnTo>
                  <a:lnTo>
                    <a:pt x="1363687" y="556831"/>
                  </a:lnTo>
                  <a:lnTo>
                    <a:pt x="1363789" y="556526"/>
                  </a:lnTo>
                  <a:lnTo>
                    <a:pt x="1380286" y="509041"/>
                  </a:lnTo>
                  <a:lnTo>
                    <a:pt x="1385316" y="458139"/>
                  </a:lnTo>
                  <a:close/>
                </a:path>
                <a:path w="4899659" h="1118235">
                  <a:moveTo>
                    <a:pt x="1497990" y="422884"/>
                  </a:moveTo>
                  <a:lnTo>
                    <a:pt x="1475117" y="422884"/>
                  </a:lnTo>
                  <a:lnTo>
                    <a:pt x="1475117" y="532549"/>
                  </a:lnTo>
                  <a:lnTo>
                    <a:pt x="1438046" y="532549"/>
                  </a:lnTo>
                  <a:lnTo>
                    <a:pt x="1438046" y="430237"/>
                  </a:lnTo>
                  <a:lnTo>
                    <a:pt x="1415821" y="430237"/>
                  </a:lnTo>
                  <a:lnTo>
                    <a:pt x="1415821" y="681139"/>
                  </a:lnTo>
                  <a:lnTo>
                    <a:pt x="1438046" y="681139"/>
                  </a:lnTo>
                  <a:lnTo>
                    <a:pt x="1438046" y="552450"/>
                  </a:lnTo>
                  <a:lnTo>
                    <a:pt x="1475117" y="552450"/>
                  </a:lnTo>
                  <a:lnTo>
                    <a:pt x="1475117" y="694766"/>
                  </a:lnTo>
                  <a:lnTo>
                    <a:pt x="1497990" y="694766"/>
                  </a:lnTo>
                  <a:lnTo>
                    <a:pt x="1497990" y="552450"/>
                  </a:lnTo>
                  <a:lnTo>
                    <a:pt x="1497990" y="532549"/>
                  </a:lnTo>
                  <a:lnTo>
                    <a:pt x="1497990" y="422884"/>
                  </a:lnTo>
                  <a:close/>
                </a:path>
                <a:path w="4899659" h="1118235">
                  <a:moveTo>
                    <a:pt x="1563001" y="1042187"/>
                  </a:moveTo>
                  <a:lnTo>
                    <a:pt x="1561706" y="1029855"/>
                  </a:lnTo>
                  <a:lnTo>
                    <a:pt x="1561668" y="1029462"/>
                  </a:lnTo>
                  <a:lnTo>
                    <a:pt x="1560880" y="1022070"/>
                  </a:lnTo>
                  <a:lnTo>
                    <a:pt x="1539328" y="1025867"/>
                  </a:lnTo>
                  <a:lnTo>
                    <a:pt x="1517878" y="1028230"/>
                  </a:lnTo>
                  <a:lnTo>
                    <a:pt x="1495044" y="1029462"/>
                  </a:lnTo>
                  <a:lnTo>
                    <a:pt x="1469390" y="1029855"/>
                  </a:lnTo>
                  <a:lnTo>
                    <a:pt x="1469390" y="898766"/>
                  </a:lnTo>
                  <a:lnTo>
                    <a:pt x="1545628" y="898766"/>
                  </a:lnTo>
                  <a:lnTo>
                    <a:pt x="1545628" y="879094"/>
                  </a:lnTo>
                  <a:lnTo>
                    <a:pt x="1445882" y="879094"/>
                  </a:lnTo>
                  <a:lnTo>
                    <a:pt x="1445882" y="1050404"/>
                  </a:lnTo>
                  <a:lnTo>
                    <a:pt x="1463040" y="1050404"/>
                  </a:lnTo>
                  <a:lnTo>
                    <a:pt x="1491399" y="1049997"/>
                  </a:lnTo>
                  <a:lnTo>
                    <a:pt x="1516354" y="1048804"/>
                  </a:lnTo>
                  <a:lnTo>
                    <a:pt x="1539633" y="1046353"/>
                  </a:lnTo>
                  <a:lnTo>
                    <a:pt x="1563001" y="1042187"/>
                  </a:lnTo>
                  <a:close/>
                </a:path>
                <a:path w="4899659" h="1118235">
                  <a:moveTo>
                    <a:pt x="1663598" y="845781"/>
                  </a:moveTo>
                  <a:lnTo>
                    <a:pt x="1641157" y="845781"/>
                  </a:lnTo>
                  <a:lnTo>
                    <a:pt x="1641157" y="955014"/>
                  </a:lnTo>
                  <a:lnTo>
                    <a:pt x="1602181" y="955014"/>
                  </a:lnTo>
                  <a:lnTo>
                    <a:pt x="1602181" y="851839"/>
                  </a:lnTo>
                  <a:lnTo>
                    <a:pt x="1580362" y="851839"/>
                  </a:lnTo>
                  <a:lnTo>
                    <a:pt x="1580362" y="1103401"/>
                  </a:lnTo>
                  <a:lnTo>
                    <a:pt x="1602181" y="1103401"/>
                  </a:lnTo>
                  <a:lnTo>
                    <a:pt x="1602181" y="974915"/>
                  </a:lnTo>
                  <a:lnTo>
                    <a:pt x="1641157" y="974915"/>
                  </a:lnTo>
                  <a:lnTo>
                    <a:pt x="1641157" y="1117663"/>
                  </a:lnTo>
                  <a:lnTo>
                    <a:pt x="1663598" y="1117663"/>
                  </a:lnTo>
                  <a:lnTo>
                    <a:pt x="1663598" y="974915"/>
                  </a:lnTo>
                  <a:lnTo>
                    <a:pt x="1663598" y="955014"/>
                  </a:lnTo>
                  <a:lnTo>
                    <a:pt x="1663598" y="845781"/>
                  </a:lnTo>
                  <a:close/>
                </a:path>
                <a:path w="4899659" h="1118235">
                  <a:moveTo>
                    <a:pt x="1665097" y="434352"/>
                  </a:moveTo>
                  <a:lnTo>
                    <a:pt x="1641792" y="434352"/>
                  </a:lnTo>
                  <a:lnTo>
                    <a:pt x="1641792" y="473468"/>
                  </a:lnTo>
                  <a:lnTo>
                    <a:pt x="1564284" y="473468"/>
                  </a:lnTo>
                  <a:lnTo>
                    <a:pt x="1564284" y="434962"/>
                  </a:lnTo>
                  <a:lnTo>
                    <a:pt x="1541195" y="434962"/>
                  </a:lnTo>
                  <a:lnTo>
                    <a:pt x="1541195" y="473468"/>
                  </a:lnTo>
                  <a:lnTo>
                    <a:pt x="1541195" y="492721"/>
                  </a:lnTo>
                  <a:lnTo>
                    <a:pt x="1541195" y="533781"/>
                  </a:lnTo>
                  <a:lnTo>
                    <a:pt x="1541195" y="553034"/>
                  </a:lnTo>
                  <a:lnTo>
                    <a:pt x="1665097" y="553034"/>
                  </a:lnTo>
                  <a:lnTo>
                    <a:pt x="1665097" y="533781"/>
                  </a:lnTo>
                  <a:lnTo>
                    <a:pt x="1564284" y="533781"/>
                  </a:lnTo>
                  <a:lnTo>
                    <a:pt x="1564284" y="492721"/>
                  </a:lnTo>
                  <a:lnTo>
                    <a:pt x="1641792" y="492721"/>
                  </a:lnTo>
                  <a:lnTo>
                    <a:pt x="1641792" y="533196"/>
                  </a:lnTo>
                  <a:lnTo>
                    <a:pt x="1665097" y="533196"/>
                  </a:lnTo>
                  <a:lnTo>
                    <a:pt x="1665097" y="492721"/>
                  </a:lnTo>
                  <a:lnTo>
                    <a:pt x="1665097" y="492315"/>
                  </a:lnTo>
                  <a:lnTo>
                    <a:pt x="1665097" y="473494"/>
                  </a:lnTo>
                  <a:lnTo>
                    <a:pt x="1665097" y="434352"/>
                  </a:lnTo>
                  <a:close/>
                </a:path>
                <a:path w="4899659" h="1118235">
                  <a:moveTo>
                    <a:pt x="1747697" y="672388"/>
                  </a:moveTo>
                  <a:lnTo>
                    <a:pt x="1591818" y="672388"/>
                  </a:lnTo>
                  <a:lnTo>
                    <a:pt x="1591818" y="641591"/>
                  </a:lnTo>
                  <a:lnTo>
                    <a:pt x="1737944" y="641591"/>
                  </a:lnTo>
                  <a:lnTo>
                    <a:pt x="1737944" y="623620"/>
                  </a:lnTo>
                  <a:lnTo>
                    <a:pt x="1737944" y="595388"/>
                  </a:lnTo>
                  <a:lnTo>
                    <a:pt x="1737944" y="576135"/>
                  </a:lnTo>
                  <a:lnTo>
                    <a:pt x="1568094" y="576135"/>
                  </a:lnTo>
                  <a:lnTo>
                    <a:pt x="1568094" y="595388"/>
                  </a:lnTo>
                  <a:lnTo>
                    <a:pt x="1714652" y="595388"/>
                  </a:lnTo>
                  <a:lnTo>
                    <a:pt x="1714652" y="623620"/>
                  </a:lnTo>
                  <a:lnTo>
                    <a:pt x="1568729" y="623620"/>
                  </a:lnTo>
                  <a:lnTo>
                    <a:pt x="1568729" y="641591"/>
                  </a:lnTo>
                  <a:lnTo>
                    <a:pt x="1568729" y="672388"/>
                  </a:lnTo>
                  <a:lnTo>
                    <a:pt x="1568729" y="691642"/>
                  </a:lnTo>
                  <a:lnTo>
                    <a:pt x="1747697" y="691642"/>
                  </a:lnTo>
                  <a:lnTo>
                    <a:pt x="1747697" y="672388"/>
                  </a:lnTo>
                  <a:close/>
                </a:path>
                <a:path w="4899659" h="1118235">
                  <a:moveTo>
                    <a:pt x="1777974" y="482447"/>
                  </a:moveTo>
                  <a:lnTo>
                    <a:pt x="1737944" y="482447"/>
                  </a:lnTo>
                  <a:lnTo>
                    <a:pt x="1737944" y="423418"/>
                  </a:lnTo>
                  <a:lnTo>
                    <a:pt x="1714449" y="423418"/>
                  </a:lnTo>
                  <a:lnTo>
                    <a:pt x="1714449" y="482447"/>
                  </a:lnTo>
                  <a:lnTo>
                    <a:pt x="1714449" y="501700"/>
                  </a:lnTo>
                  <a:lnTo>
                    <a:pt x="1714449" y="563308"/>
                  </a:lnTo>
                  <a:lnTo>
                    <a:pt x="1737944" y="563308"/>
                  </a:lnTo>
                  <a:lnTo>
                    <a:pt x="1737944" y="501700"/>
                  </a:lnTo>
                  <a:lnTo>
                    <a:pt x="1777974" y="501700"/>
                  </a:lnTo>
                  <a:lnTo>
                    <a:pt x="1777974" y="482447"/>
                  </a:lnTo>
                  <a:close/>
                </a:path>
                <a:path w="4899659" h="1118235">
                  <a:moveTo>
                    <a:pt x="1839175" y="964742"/>
                  </a:moveTo>
                  <a:lnTo>
                    <a:pt x="1834426" y="943749"/>
                  </a:lnTo>
                  <a:lnTo>
                    <a:pt x="1825421" y="932726"/>
                  </a:lnTo>
                  <a:lnTo>
                    <a:pt x="1821332" y="927735"/>
                  </a:lnTo>
                  <a:lnTo>
                    <a:pt x="1816938" y="925512"/>
                  </a:lnTo>
                  <a:lnTo>
                    <a:pt x="1816938" y="964742"/>
                  </a:lnTo>
                  <a:lnTo>
                    <a:pt x="1813814" y="977671"/>
                  </a:lnTo>
                  <a:lnTo>
                    <a:pt x="1805292" y="987539"/>
                  </a:lnTo>
                  <a:lnTo>
                    <a:pt x="1792160" y="993800"/>
                  </a:lnTo>
                  <a:lnTo>
                    <a:pt x="1775218" y="995895"/>
                  </a:lnTo>
                  <a:lnTo>
                    <a:pt x="1758035" y="993800"/>
                  </a:lnTo>
                  <a:lnTo>
                    <a:pt x="1744827" y="987539"/>
                  </a:lnTo>
                  <a:lnTo>
                    <a:pt x="1736382" y="977671"/>
                  </a:lnTo>
                  <a:lnTo>
                    <a:pt x="1733499" y="964742"/>
                  </a:lnTo>
                  <a:lnTo>
                    <a:pt x="1736382" y="951522"/>
                  </a:lnTo>
                  <a:lnTo>
                    <a:pt x="1744827" y="941438"/>
                  </a:lnTo>
                  <a:lnTo>
                    <a:pt x="1758035" y="934999"/>
                  </a:lnTo>
                  <a:lnTo>
                    <a:pt x="1775218" y="932726"/>
                  </a:lnTo>
                  <a:lnTo>
                    <a:pt x="1792160" y="934999"/>
                  </a:lnTo>
                  <a:lnTo>
                    <a:pt x="1805292" y="941438"/>
                  </a:lnTo>
                  <a:lnTo>
                    <a:pt x="1813814" y="951522"/>
                  </a:lnTo>
                  <a:lnTo>
                    <a:pt x="1816938" y="964742"/>
                  </a:lnTo>
                  <a:lnTo>
                    <a:pt x="1816938" y="925512"/>
                  </a:lnTo>
                  <a:lnTo>
                    <a:pt x="1801177" y="917511"/>
                  </a:lnTo>
                  <a:lnTo>
                    <a:pt x="1775218" y="913917"/>
                  </a:lnTo>
                  <a:lnTo>
                    <a:pt x="1748891" y="917511"/>
                  </a:lnTo>
                  <a:lnTo>
                    <a:pt x="1728597" y="927735"/>
                  </a:lnTo>
                  <a:lnTo>
                    <a:pt x="1715566" y="943749"/>
                  </a:lnTo>
                  <a:lnTo>
                    <a:pt x="1711045" y="964742"/>
                  </a:lnTo>
                  <a:lnTo>
                    <a:pt x="1715566" y="985456"/>
                  </a:lnTo>
                  <a:lnTo>
                    <a:pt x="1728597" y="1001268"/>
                  </a:lnTo>
                  <a:lnTo>
                    <a:pt x="1748891" y="1011377"/>
                  </a:lnTo>
                  <a:lnTo>
                    <a:pt x="1775218" y="1014920"/>
                  </a:lnTo>
                  <a:lnTo>
                    <a:pt x="1801177" y="1011377"/>
                  </a:lnTo>
                  <a:lnTo>
                    <a:pt x="1821332" y="1001268"/>
                  </a:lnTo>
                  <a:lnTo>
                    <a:pt x="1825777" y="995895"/>
                  </a:lnTo>
                  <a:lnTo>
                    <a:pt x="1834426" y="985456"/>
                  </a:lnTo>
                  <a:lnTo>
                    <a:pt x="1839175" y="964742"/>
                  </a:lnTo>
                  <a:close/>
                </a:path>
                <a:path w="4899659" h="1118235">
                  <a:moveTo>
                    <a:pt x="1854428" y="879309"/>
                  </a:moveTo>
                  <a:lnTo>
                    <a:pt x="1786864" y="879309"/>
                  </a:lnTo>
                  <a:lnTo>
                    <a:pt x="1786864" y="845997"/>
                  </a:lnTo>
                  <a:lnTo>
                    <a:pt x="1763560" y="845997"/>
                  </a:lnTo>
                  <a:lnTo>
                    <a:pt x="1763560" y="879309"/>
                  </a:lnTo>
                  <a:lnTo>
                    <a:pt x="1695792" y="879309"/>
                  </a:lnTo>
                  <a:lnTo>
                    <a:pt x="1695792" y="898994"/>
                  </a:lnTo>
                  <a:lnTo>
                    <a:pt x="1854428" y="898994"/>
                  </a:lnTo>
                  <a:lnTo>
                    <a:pt x="1854428" y="879309"/>
                  </a:lnTo>
                  <a:close/>
                </a:path>
                <a:path w="4899659" h="1118235">
                  <a:moveTo>
                    <a:pt x="1915629" y="1091717"/>
                  </a:moveTo>
                  <a:lnTo>
                    <a:pt x="1759966" y="1091717"/>
                  </a:lnTo>
                  <a:lnTo>
                    <a:pt x="1759966" y="1033310"/>
                  </a:lnTo>
                  <a:lnTo>
                    <a:pt x="1736674" y="1033310"/>
                  </a:lnTo>
                  <a:lnTo>
                    <a:pt x="1736674" y="1111618"/>
                  </a:lnTo>
                  <a:lnTo>
                    <a:pt x="1915629" y="1111618"/>
                  </a:lnTo>
                  <a:lnTo>
                    <a:pt x="1915629" y="1091717"/>
                  </a:lnTo>
                  <a:close/>
                </a:path>
                <a:path w="4899659" h="1118235">
                  <a:moveTo>
                    <a:pt x="1943379" y="935545"/>
                  </a:moveTo>
                  <a:lnTo>
                    <a:pt x="1903349" y="935545"/>
                  </a:lnTo>
                  <a:lnTo>
                    <a:pt x="1903349" y="845997"/>
                  </a:lnTo>
                  <a:lnTo>
                    <a:pt x="1879841" y="845997"/>
                  </a:lnTo>
                  <a:lnTo>
                    <a:pt x="1879841" y="1049756"/>
                  </a:lnTo>
                  <a:lnTo>
                    <a:pt x="1903349" y="1049756"/>
                  </a:lnTo>
                  <a:lnTo>
                    <a:pt x="1903349" y="955878"/>
                  </a:lnTo>
                  <a:lnTo>
                    <a:pt x="1943379" y="955878"/>
                  </a:lnTo>
                  <a:lnTo>
                    <a:pt x="1943379" y="935545"/>
                  </a:lnTo>
                  <a:close/>
                </a:path>
                <a:path w="4899659" h="1118235">
                  <a:moveTo>
                    <a:pt x="1963508" y="428726"/>
                  </a:moveTo>
                  <a:lnTo>
                    <a:pt x="1940839" y="428726"/>
                  </a:lnTo>
                  <a:lnTo>
                    <a:pt x="1940839" y="528866"/>
                  </a:lnTo>
                  <a:lnTo>
                    <a:pt x="1906435" y="528866"/>
                  </a:lnTo>
                  <a:lnTo>
                    <a:pt x="1900796" y="494271"/>
                  </a:lnTo>
                  <a:lnTo>
                    <a:pt x="1888921" y="468312"/>
                  </a:lnTo>
                  <a:lnTo>
                    <a:pt x="1888832" y="468122"/>
                  </a:lnTo>
                  <a:lnTo>
                    <a:pt x="1884730" y="464248"/>
                  </a:lnTo>
                  <a:lnTo>
                    <a:pt x="1884730" y="540118"/>
                  </a:lnTo>
                  <a:lnTo>
                    <a:pt x="1882228" y="569988"/>
                  </a:lnTo>
                  <a:lnTo>
                    <a:pt x="1875116" y="592645"/>
                  </a:lnTo>
                  <a:lnTo>
                    <a:pt x="1863902" y="607009"/>
                  </a:lnTo>
                  <a:lnTo>
                    <a:pt x="1849145" y="611924"/>
                  </a:lnTo>
                  <a:lnTo>
                    <a:pt x="1834629" y="607009"/>
                  </a:lnTo>
                  <a:lnTo>
                    <a:pt x="1823567" y="592645"/>
                  </a:lnTo>
                  <a:lnTo>
                    <a:pt x="1816569" y="569988"/>
                  </a:lnTo>
                  <a:lnTo>
                    <a:pt x="1814207" y="540118"/>
                  </a:lnTo>
                  <a:lnTo>
                    <a:pt x="1816569" y="510286"/>
                  </a:lnTo>
                  <a:lnTo>
                    <a:pt x="1823567" y="487667"/>
                  </a:lnTo>
                  <a:lnTo>
                    <a:pt x="1834629" y="473316"/>
                  </a:lnTo>
                  <a:lnTo>
                    <a:pt x="1849145" y="468312"/>
                  </a:lnTo>
                  <a:lnTo>
                    <a:pt x="1863902" y="473316"/>
                  </a:lnTo>
                  <a:lnTo>
                    <a:pt x="1875116" y="487667"/>
                  </a:lnTo>
                  <a:lnTo>
                    <a:pt x="1882228" y="510286"/>
                  </a:lnTo>
                  <a:lnTo>
                    <a:pt x="1884730" y="540118"/>
                  </a:lnTo>
                  <a:lnTo>
                    <a:pt x="1884730" y="464248"/>
                  </a:lnTo>
                  <a:lnTo>
                    <a:pt x="1871345" y="451586"/>
                  </a:lnTo>
                  <a:lnTo>
                    <a:pt x="1849145" y="445808"/>
                  </a:lnTo>
                  <a:lnTo>
                    <a:pt x="1825675" y="452424"/>
                  </a:lnTo>
                  <a:lnTo>
                    <a:pt x="1807718" y="471309"/>
                  </a:lnTo>
                  <a:lnTo>
                    <a:pt x="1796224" y="501015"/>
                  </a:lnTo>
                  <a:lnTo>
                    <a:pt x="1792173" y="540118"/>
                  </a:lnTo>
                  <a:lnTo>
                    <a:pt x="1796224" y="579374"/>
                  </a:lnTo>
                  <a:lnTo>
                    <a:pt x="1807718" y="609193"/>
                  </a:lnTo>
                  <a:lnTo>
                    <a:pt x="1825675" y="628116"/>
                  </a:lnTo>
                  <a:lnTo>
                    <a:pt x="1849145" y="634644"/>
                  </a:lnTo>
                  <a:lnTo>
                    <a:pt x="1871675" y="628764"/>
                  </a:lnTo>
                  <a:lnTo>
                    <a:pt x="1889036" y="611924"/>
                  </a:lnTo>
                  <a:lnTo>
                    <a:pt x="1889315" y="611657"/>
                  </a:lnTo>
                  <a:lnTo>
                    <a:pt x="1901215" y="584568"/>
                  </a:lnTo>
                  <a:lnTo>
                    <a:pt x="1906536" y="548767"/>
                  </a:lnTo>
                  <a:lnTo>
                    <a:pt x="1940839" y="548767"/>
                  </a:lnTo>
                  <a:lnTo>
                    <a:pt x="1940839" y="680923"/>
                  </a:lnTo>
                  <a:lnTo>
                    <a:pt x="1963508" y="680923"/>
                  </a:lnTo>
                  <a:lnTo>
                    <a:pt x="1963508" y="548767"/>
                  </a:lnTo>
                  <a:lnTo>
                    <a:pt x="1963508" y="528866"/>
                  </a:lnTo>
                  <a:lnTo>
                    <a:pt x="1963508" y="428726"/>
                  </a:lnTo>
                  <a:close/>
                </a:path>
                <a:path w="4899659" h="1118235">
                  <a:moveTo>
                    <a:pt x="2016887" y="422884"/>
                  </a:moveTo>
                  <a:lnTo>
                    <a:pt x="1994217" y="422884"/>
                  </a:lnTo>
                  <a:lnTo>
                    <a:pt x="1994217" y="694766"/>
                  </a:lnTo>
                  <a:lnTo>
                    <a:pt x="2016887" y="694766"/>
                  </a:lnTo>
                  <a:lnTo>
                    <a:pt x="2016887" y="422884"/>
                  </a:lnTo>
                  <a:close/>
                </a:path>
                <a:path w="4899659" h="1118235">
                  <a:moveTo>
                    <a:pt x="2239048" y="1066190"/>
                  </a:moveTo>
                  <a:lnTo>
                    <a:pt x="2232507" y="1044460"/>
                  </a:lnTo>
                  <a:lnTo>
                    <a:pt x="2221001" y="1034389"/>
                  </a:lnTo>
                  <a:lnTo>
                    <a:pt x="2215337" y="1029436"/>
                  </a:lnTo>
                  <a:lnTo>
                    <a:pt x="2215337" y="1066190"/>
                  </a:lnTo>
                  <a:lnTo>
                    <a:pt x="2210435" y="1079144"/>
                  </a:lnTo>
                  <a:lnTo>
                    <a:pt x="2196668" y="1088898"/>
                  </a:lnTo>
                  <a:lnTo>
                    <a:pt x="2174925" y="1095082"/>
                  </a:lnTo>
                  <a:lnTo>
                    <a:pt x="2146084" y="1097330"/>
                  </a:lnTo>
                  <a:lnTo>
                    <a:pt x="2116886" y="1095082"/>
                  </a:lnTo>
                  <a:lnTo>
                    <a:pt x="2094992" y="1088898"/>
                  </a:lnTo>
                  <a:lnTo>
                    <a:pt x="2081276" y="1079144"/>
                  </a:lnTo>
                  <a:lnTo>
                    <a:pt x="2076615" y="1066190"/>
                  </a:lnTo>
                  <a:lnTo>
                    <a:pt x="2081276" y="1052728"/>
                  </a:lnTo>
                  <a:lnTo>
                    <a:pt x="2094992" y="1042746"/>
                  </a:lnTo>
                  <a:lnTo>
                    <a:pt x="2116886" y="1036535"/>
                  </a:lnTo>
                  <a:lnTo>
                    <a:pt x="2146084" y="1034389"/>
                  </a:lnTo>
                  <a:lnTo>
                    <a:pt x="2174925" y="1036535"/>
                  </a:lnTo>
                  <a:lnTo>
                    <a:pt x="2196668" y="1042746"/>
                  </a:lnTo>
                  <a:lnTo>
                    <a:pt x="2210435" y="1052728"/>
                  </a:lnTo>
                  <a:lnTo>
                    <a:pt x="2215337" y="1066190"/>
                  </a:lnTo>
                  <a:lnTo>
                    <a:pt x="2215337" y="1029436"/>
                  </a:lnTo>
                  <a:lnTo>
                    <a:pt x="2214016" y="1028280"/>
                  </a:lnTo>
                  <a:lnTo>
                    <a:pt x="2184793" y="1018184"/>
                  </a:lnTo>
                  <a:lnTo>
                    <a:pt x="2146084" y="1014704"/>
                  </a:lnTo>
                  <a:lnTo>
                    <a:pt x="2107133" y="1018184"/>
                  </a:lnTo>
                  <a:lnTo>
                    <a:pt x="2077808" y="1028280"/>
                  </a:lnTo>
                  <a:lnTo>
                    <a:pt x="2059330" y="1044460"/>
                  </a:lnTo>
                  <a:lnTo>
                    <a:pt x="2052891" y="1066190"/>
                  </a:lnTo>
                  <a:lnTo>
                    <a:pt x="2059330" y="1087780"/>
                  </a:lnTo>
                  <a:lnTo>
                    <a:pt x="2077808" y="1103668"/>
                  </a:lnTo>
                  <a:lnTo>
                    <a:pt x="2107133" y="1113459"/>
                  </a:lnTo>
                  <a:lnTo>
                    <a:pt x="2146084" y="1116799"/>
                  </a:lnTo>
                  <a:lnTo>
                    <a:pt x="2184793" y="1113459"/>
                  </a:lnTo>
                  <a:lnTo>
                    <a:pt x="2214016" y="1103668"/>
                  </a:lnTo>
                  <a:lnTo>
                    <a:pt x="2221395" y="1097330"/>
                  </a:lnTo>
                  <a:lnTo>
                    <a:pt x="2232507" y="1087780"/>
                  </a:lnTo>
                  <a:lnTo>
                    <a:pt x="2239048" y="1066190"/>
                  </a:lnTo>
                  <a:close/>
                </a:path>
                <a:path w="4899659" h="1118235">
                  <a:moveTo>
                    <a:pt x="2268283" y="962367"/>
                  </a:moveTo>
                  <a:lnTo>
                    <a:pt x="2229421" y="962367"/>
                  </a:lnTo>
                  <a:lnTo>
                    <a:pt x="2233650" y="937971"/>
                  </a:lnTo>
                  <a:lnTo>
                    <a:pt x="2233663" y="937793"/>
                  </a:lnTo>
                  <a:lnTo>
                    <a:pt x="2235822" y="916355"/>
                  </a:lnTo>
                  <a:lnTo>
                    <a:pt x="2236609" y="897432"/>
                  </a:lnTo>
                  <a:lnTo>
                    <a:pt x="2236724" y="860272"/>
                  </a:lnTo>
                  <a:lnTo>
                    <a:pt x="2055863" y="860272"/>
                  </a:lnTo>
                  <a:lnTo>
                    <a:pt x="2055863" y="880173"/>
                  </a:lnTo>
                  <a:lnTo>
                    <a:pt x="2213432" y="880173"/>
                  </a:lnTo>
                  <a:lnTo>
                    <a:pt x="2213305" y="897432"/>
                  </a:lnTo>
                  <a:lnTo>
                    <a:pt x="2212416" y="916508"/>
                  </a:lnTo>
                  <a:lnTo>
                    <a:pt x="2210079" y="937793"/>
                  </a:lnTo>
                  <a:lnTo>
                    <a:pt x="2210041" y="937971"/>
                  </a:lnTo>
                  <a:lnTo>
                    <a:pt x="2205482" y="962367"/>
                  </a:lnTo>
                  <a:lnTo>
                    <a:pt x="2024938" y="962367"/>
                  </a:lnTo>
                  <a:lnTo>
                    <a:pt x="2024938" y="982268"/>
                  </a:lnTo>
                  <a:lnTo>
                    <a:pt x="2268283" y="982268"/>
                  </a:lnTo>
                  <a:lnTo>
                    <a:pt x="2268283" y="962367"/>
                  </a:lnTo>
                  <a:close/>
                </a:path>
                <a:path w="4899659" h="1118235">
                  <a:moveTo>
                    <a:pt x="2362200" y="640308"/>
                  </a:moveTo>
                  <a:lnTo>
                    <a:pt x="2251227" y="640308"/>
                  </a:lnTo>
                  <a:lnTo>
                    <a:pt x="2251227" y="569722"/>
                  </a:lnTo>
                  <a:lnTo>
                    <a:pt x="2333396" y="569722"/>
                  </a:lnTo>
                  <a:lnTo>
                    <a:pt x="2333396" y="550468"/>
                  </a:lnTo>
                  <a:lnTo>
                    <a:pt x="2173071" y="550468"/>
                  </a:lnTo>
                  <a:lnTo>
                    <a:pt x="2173071" y="464477"/>
                  </a:lnTo>
                  <a:lnTo>
                    <a:pt x="2330856" y="464477"/>
                  </a:lnTo>
                  <a:lnTo>
                    <a:pt x="2330856" y="445236"/>
                  </a:lnTo>
                  <a:lnTo>
                    <a:pt x="2149564" y="445236"/>
                  </a:lnTo>
                  <a:lnTo>
                    <a:pt x="2149564" y="464477"/>
                  </a:lnTo>
                  <a:lnTo>
                    <a:pt x="2149564" y="550468"/>
                  </a:lnTo>
                  <a:lnTo>
                    <a:pt x="2149564" y="569722"/>
                  </a:lnTo>
                  <a:lnTo>
                    <a:pt x="2227923" y="569722"/>
                  </a:lnTo>
                  <a:lnTo>
                    <a:pt x="2227923" y="640308"/>
                  </a:lnTo>
                  <a:lnTo>
                    <a:pt x="2118436" y="640308"/>
                  </a:lnTo>
                  <a:lnTo>
                    <a:pt x="2118436" y="660844"/>
                  </a:lnTo>
                  <a:lnTo>
                    <a:pt x="2362200" y="660844"/>
                  </a:lnTo>
                  <a:lnTo>
                    <a:pt x="2362200" y="640308"/>
                  </a:lnTo>
                  <a:close/>
                </a:path>
                <a:path w="4899659" h="1118235">
                  <a:moveTo>
                    <a:pt x="2442159" y="978369"/>
                  </a:moveTo>
                  <a:lnTo>
                    <a:pt x="2415463" y="964666"/>
                  </a:lnTo>
                  <a:lnTo>
                    <a:pt x="2394724" y="945146"/>
                  </a:lnTo>
                  <a:lnTo>
                    <a:pt x="2389390" y="935761"/>
                  </a:lnTo>
                  <a:lnTo>
                    <a:pt x="2381288" y="921524"/>
                  </a:lnTo>
                  <a:lnTo>
                    <a:pt x="2376551" y="895756"/>
                  </a:lnTo>
                  <a:lnTo>
                    <a:pt x="2376513" y="885583"/>
                  </a:lnTo>
                  <a:lnTo>
                    <a:pt x="2436025" y="885583"/>
                  </a:lnTo>
                  <a:lnTo>
                    <a:pt x="2436025" y="865682"/>
                  </a:lnTo>
                  <a:lnTo>
                    <a:pt x="2292642" y="865682"/>
                  </a:lnTo>
                  <a:lnTo>
                    <a:pt x="2292642" y="885583"/>
                  </a:lnTo>
                  <a:lnTo>
                    <a:pt x="2352789" y="885583"/>
                  </a:lnTo>
                  <a:lnTo>
                    <a:pt x="2352789" y="895756"/>
                  </a:lnTo>
                  <a:lnTo>
                    <a:pt x="2347772" y="924229"/>
                  </a:lnTo>
                  <a:lnTo>
                    <a:pt x="2333764" y="950036"/>
                  </a:lnTo>
                  <a:lnTo>
                    <a:pt x="2312314" y="971308"/>
                  </a:lnTo>
                  <a:lnTo>
                    <a:pt x="2285022" y="986167"/>
                  </a:lnTo>
                  <a:lnTo>
                    <a:pt x="2297303" y="1005192"/>
                  </a:lnTo>
                  <a:lnTo>
                    <a:pt x="2319705" y="993660"/>
                  </a:lnTo>
                  <a:lnTo>
                    <a:pt x="2338870" y="977811"/>
                  </a:lnTo>
                  <a:lnTo>
                    <a:pt x="2354224" y="958303"/>
                  </a:lnTo>
                  <a:lnTo>
                    <a:pt x="2365184" y="935761"/>
                  </a:lnTo>
                  <a:lnTo>
                    <a:pt x="2375954" y="955687"/>
                  </a:lnTo>
                  <a:lnTo>
                    <a:pt x="2390622" y="973061"/>
                  </a:lnTo>
                  <a:lnTo>
                    <a:pt x="2408758" y="987247"/>
                  </a:lnTo>
                  <a:lnTo>
                    <a:pt x="2429891" y="997623"/>
                  </a:lnTo>
                  <a:lnTo>
                    <a:pt x="2442159" y="978369"/>
                  </a:lnTo>
                  <a:close/>
                </a:path>
                <a:path w="4899659" h="1118235">
                  <a:moveTo>
                    <a:pt x="2504643" y="845781"/>
                  </a:moveTo>
                  <a:lnTo>
                    <a:pt x="2481135" y="845781"/>
                  </a:lnTo>
                  <a:lnTo>
                    <a:pt x="2481135" y="916736"/>
                  </a:lnTo>
                  <a:lnTo>
                    <a:pt x="2427338" y="916736"/>
                  </a:lnTo>
                  <a:lnTo>
                    <a:pt x="2427338" y="936625"/>
                  </a:lnTo>
                  <a:lnTo>
                    <a:pt x="2481135" y="936625"/>
                  </a:lnTo>
                  <a:lnTo>
                    <a:pt x="2481135" y="1007783"/>
                  </a:lnTo>
                  <a:lnTo>
                    <a:pt x="2504643" y="1007783"/>
                  </a:lnTo>
                  <a:lnTo>
                    <a:pt x="2504643" y="845781"/>
                  </a:lnTo>
                  <a:close/>
                </a:path>
                <a:path w="4899659" h="1118235">
                  <a:moveTo>
                    <a:pt x="2505494" y="1066838"/>
                  </a:moveTo>
                  <a:lnTo>
                    <a:pt x="2499334" y="1045425"/>
                  </a:lnTo>
                  <a:lnTo>
                    <a:pt x="2487777" y="1035037"/>
                  </a:lnTo>
                  <a:lnTo>
                    <a:pt x="2482202" y="1030046"/>
                  </a:lnTo>
                  <a:lnTo>
                    <a:pt x="2482202" y="1066838"/>
                  </a:lnTo>
                  <a:lnTo>
                    <a:pt x="2477630" y="1080071"/>
                  </a:lnTo>
                  <a:lnTo>
                    <a:pt x="2464511" y="1089977"/>
                  </a:lnTo>
                  <a:lnTo>
                    <a:pt x="2443772" y="1096162"/>
                  </a:lnTo>
                  <a:lnTo>
                    <a:pt x="2416327" y="1098194"/>
                  </a:lnTo>
                  <a:lnTo>
                    <a:pt x="2388768" y="1096162"/>
                  </a:lnTo>
                  <a:lnTo>
                    <a:pt x="2367991" y="1089977"/>
                  </a:lnTo>
                  <a:lnTo>
                    <a:pt x="2354923" y="1080071"/>
                  </a:lnTo>
                  <a:lnTo>
                    <a:pt x="2350465" y="1066838"/>
                  </a:lnTo>
                  <a:lnTo>
                    <a:pt x="2354923" y="1053477"/>
                  </a:lnTo>
                  <a:lnTo>
                    <a:pt x="2367991" y="1043482"/>
                  </a:lnTo>
                  <a:lnTo>
                    <a:pt x="2388768" y="1037209"/>
                  </a:lnTo>
                  <a:lnTo>
                    <a:pt x="2416327" y="1035037"/>
                  </a:lnTo>
                  <a:lnTo>
                    <a:pt x="2443772" y="1037209"/>
                  </a:lnTo>
                  <a:lnTo>
                    <a:pt x="2464511" y="1043482"/>
                  </a:lnTo>
                  <a:lnTo>
                    <a:pt x="2477630" y="1053477"/>
                  </a:lnTo>
                  <a:lnTo>
                    <a:pt x="2482202" y="1066838"/>
                  </a:lnTo>
                  <a:lnTo>
                    <a:pt x="2482202" y="1030046"/>
                  </a:lnTo>
                  <a:lnTo>
                    <a:pt x="2481630" y="1029525"/>
                  </a:lnTo>
                  <a:lnTo>
                    <a:pt x="2453576" y="1019632"/>
                  </a:lnTo>
                  <a:lnTo>
                    <a:pt x="2416327" y="1016228"/>
                  </a:lnTo>
                  <a:lnTo>
                    <a:pt x="2378951" y="1019632"/>
                  </a:lnTo>
                  <a:lnTo>
                    <a:pt x="2350859" y="1029525"/>
                  </a:lnTo>
                  <a:lnTo>
                    <a:pt x="2333206" y="1045425"/>
                  </a:lnTo>
                  <a:lnTo>
                    <a:pt x="2327173" y="1066838"/>
                  </a:lnTo>
                  <a:lnTo>
                    <a:pt x="2333206" y="1088224"/>
                  </a:lnTo>
                  <a:lnTo>
                    <a:pt x="2350859" y="1104061"/>
                  </a:lnTo>
                  <a:lnTo>
                    <a:pt x="2378951" y="1113955"/>
                  </a:lnTo>
                  <a:lnTo>
                    <a:pt x="2416327" y="1117447"/>
                  </a:lnTo>
                  <a:lnTo>
                    <a:pt x="2453576" y="1113955"/>
                  </a:lnTo>
                  <a:lnTo>
                    <a:pt x="2481630" y="1104061"/>
                  </a:lnTo>
                  <a:lnTo>
                    <a:pt x="2488184" y="1098194"/>
                  </a:lnTo>
                  <a:lnTo>
                    <a:pt x="2499334" y="1088224"/>
                  </a:lnTo>
                  <a:lnTo>
                    <a:pt x="2505494" y="1066838"/>
                  </a:lnTo>
                  <a:close/>
                </a:path>
                <a:path w="4899659" h="1118235">
                  <a:moveTo>
                    <a:pt x="2535656" y="561962"/>
                  </a:moveTo>
                  <a:lnTo>
                    <a:pt x="2508961" y="548195"/>
                  </a:lnTo>
                  <a:lnTo>
                    <a:pt x="2488222" y="528574"/>
                  </a:lnTo>
                  <a:lnTo>
                    <a:pt x="2482926" y="519239"/>
                  </a:lnTo>
                  <a:lnTo>
                    <a:pt x="2474785" y="504926"/>
                  </a:lnTo>
                  <a:lnTo>
                    <a:pt x="2470010" y="479120"/>
                  </a:lnTo>
                  <a:lnTo>
                    <a:pt x="2470010" y="465061"/>
                  </a:lnTo>
                  <a:lnTo>
                    <a:pt x="2529509" y="465061"/>
                  </a:lnTo>
                  <a:lnTo>
                    <a:pt x="2529509" y="445160"/>
                  </a:lnTo>
                  <a:lnTo>
                    <a:pt x="2386139" y="445160"/>
                  </a:lnTo>
                  <a:lnTo>
                    <a:pt x="2386139" y="465061"/>
                  </a:lnTo>
                  <a:lnTo>
                    <a:pt x="2446286" y="465061"/>
                  </a:lnTo>
                  <a:lnTo>
                    <a:pt x="2446286" y="479120"/>
                  </a:lnTo>
                  <a:lnTo>
                    <a:pt x="2441244" y="507453"/>
                  </a:lnTo>
                  <a:lnTo>
                    <a:pt x="2427173" y="532904"/>
                  </a:lnTo>
                  <a:lnTo>
                    <a:pt x="2405723" y="553669"/>
                  </a:lnTo>
                  <a:lnTo>
                    <a:pt x="2378519" y="568020"/>
                  </a:lnTo>
                  <a:lnTo>
                    <a:pt x="2390800" y="587705"/>
                  </a:lnTo>
                  <a:lnTo>
                    <a:pt x="2413114" y="576313"/>
                  </a:lnTo>
                  <a:lnTo>
                    <a:pt x="2432227" y="560692"/>
                  </a:lnTo>
                  <a:lnTo>
                    <a:pt x="2447569" y="541464"/>
                  </a:lnTo>
                  <a:lnTo>
                    <a:pt x="2458567" y="519239"/>
                  </a:lnTo>
                  <a:lnTo>
                    <a:pt x="2469337" y="539242"/>
                  </a:lnTo>
                  <a:lnTo>
                    <a:pt x="2484031" y="556641"/>
                  </a:lnTo>
                  <a:lnTo>
                    <a:pt x="2502192" y="570826"/>
                  </a:lnTo>
                  <a:lnTo>
                    <a:pt x="2523388" y="581215"/>
                  </a:lnTo>
                  <a:lnTo>
                    <a:pt x="2535656" y="561962"/>
                  </a:lnTo>
                  <a:close/>
                </a:path>
                <a:path w="4899659" h="1118235">
                  <a:moveTo>
                    <a:pt x="2598140" y="423100"/>
                  </a:moveTo>
                  <a:lnTo>
                    <a:pt x="2574633" y="423100"/>
                  </a:lnTo>
                  <a:lnTo>
                    <a:pt x="2574633" y="498373"/>
                  </a:lnTo>
                  <a:lnTo>
                    <a:pt x="2519781" y="498373"/>
                  </a:lnTo>
                  <a:lnTo>
                    <a:pt x="2519781" y="518058"/>
                  </a:lnTo>
                  <a:lnTo>
                    <a:pt x="2574633" y="518058"/>
                  </a:lnTo>
                  <a:lnTo>
                    <a:pt x="2574633" y="622528"/>
                  </a:lnTo>
                  <a:lnTo>
                    <a:pt x="2598140" y="622528"/>
                  </a:lnTo>
                  <a:lnTo>
                    <a:pt x="2598140" y="423100"/>
                  </a:lnTo>
                  <a:close/>
                </a:path>
                <a:path w="4899659" h="1118235">
                  <a:moveTo>
                    <a:pt x="2605557" y="668820"/>
                  </a:moveTo>
                  <a:lnTo>
                    <a:pt x="2450731" y="668820"/>
                  </a:lnTo>
                  <a:lnTo>
                    <a:pt x="2450731" y="604570"/>
                  </a:lnTo>
                  <a:lnTo>
                    <a:pt x="2427224" y="604570"/>
                  </a:lnTo>
                  <a:lnTo>
                    <a:pt x="2427224" y="688708"/>
                  </a:lnTo>
                  <a:lnTo>
                    <a:pt x="2605557" y="688708"/>
                  </a:lnTo>
                  <a:lnTo>
                    <a:pt x="2605557" y="668820"/>
                  </a:lnTo>
                  <a:close/>
                </a:path>
                <a:path w="4899659" h="1118235">
                  <a:moveTo>
                    <a:pt x="2701188" y="978801"/>
                  </a:moveTo>
                  <a:lnTo>
                    <a:pt x="2653754" y="945413"/>
                  </a:lnTo>
                  <a:lnTo>
                    <a:pt x="2635580" y="896175"/>
                  </a:lnTo>
                  <a:lnTo>
                    <a:pt x="2635542" y="884275"/>
                  </a:lnTo>
                  <a:lnTo>
                    <a:pt x="2695041" y="884275"/>
                  </a:lnTo>
                  <a:lnTo>
                    <a:pt x="2695041" y="864603"/>
                  </a:lnTo>
                  <a:lnTo>
                    <a:pt x="2551671" y="864603"/>
                  </a:lnTo>
                  <a:lnTo>
                    <a:pt x="2551671" y="884275"/>
                  </a:lnTo>
                  <a:lnTo>
                    <a:pt x="2611818" y="884275"/>
                  </a:lnTo>
                  <a:lnTo>
                    <a:pt x="2611818" y="896175"/>
                  </a:lnTo>
                  <a:lnTo>
                    <a:pt x="2606764" y="924217"/>
                  </a:lnTo>
                  <a:lnTo>
                    <a:pt x="2592705" y="949629"/>
                  </a:lnTo>
                  <a:lnTo>
                    <a:pt x="2571254" y="970546"/>
                  </a:lnTo>
                  <a:lnTo>
                    <a:pt x="2544051" y="985075"/>
                  </a:lnTo>
                  <a:lnTo>
                    <a:pt x="2556319" y="1004112"/>
                  </a:lnTo>
                  <a:lnTo>
                    <a:pt x="2578658" y="992847"/>
                  </a:lnTo>
                  <a:lnTo>
                    <a:pt x="2597797" y="977303"/>
                  </a:lnTo>
                  <a:lnTo>
                    <a:pt x="2613139" y="958138"/>
                  </a:lnTo>
                  <a:lnTo>
                    <a:pt x="2624099" y="935977"/>
                  </a:lnTo>
                  <a:lnTo>
                    <a:pt x="2634869" y="955890"/>
                  </a:lnTo>
                  <a:lnTo>
                    <a:pt x="2649550" y="973213"/>
                  </a:lnTo>
                  <a:lnTo>
                    <a:pt x="2667711" y="987323"/>
                  </a:lnTo>
                  <a:lnTo>
                    <a:pt x="2688907" y="997623"/>
                  </a:lnTo>
                  <a:lnTo>
                    <a:pt x="2701188" y="978801"/>
                  </a:lnTo>
                  <a:close/>
                </a:path>
                <a:path w="4899659" h="1118235">
                  <a:moveTo>
                    <a:pt x="2763672" y="1023150"/>
                  </a:moveTo>
                  <a:lnTo>
                    <a:pt x="2584500" y="1023150"/>
                  </a:lnTo>
                  <a:lnTo>
                    <a:pt x="2584500" y="1042835"/>
                  </a:lnTo>
                  <a:lnTo>
                    <a:pt x="2740152" y="1042835"/>
                  </a:lnTo>
                  <a:lnTo>
                    <a:pt x="2740152" y="1117663"/>
                  </a:lnTo>
                  <a:lnTo>
                    <a:pt x="2763672" y="1117663"/>
                  </a:lnTo>
                  <a:lnTo>
                    <a:pt x="2763672" y="1023150"/>
                  </a:lnTo>
                  <a:close/>
                </a:path>
                <a:path w="4899659" h="1118235">
                  <a:moveTo>
                    <a:pt x="2763672" y="845781"/>
                  </a:moveTo>
                  <a:lnTo>
                    <a:pt x="2740152" y="845781"/>
                  </a:lnTo>
                  <a:lnTo>
                    <a:pt x="2740152" y="916940"/>
                  </a:lnTo>
                  <a:lnTo>
                    <a:pt x="2686583" y="916940"/>
                  </a:lnTo>
                  <a:lnTo>
                    <a:pt x="2686583" y="937056"/>
                  </a:lnTo>
                  <a:lnTo>
                    <a:pt x="2740152" y="937056"/>
                  </a:lnTo>
                  <a:lnTo>
                    <a:pt x="2740152" y="1008659"/>
                  </a:lnTo>
                  <a:lnTo>
                    <a:pt x="2763672" y="1008659"/>
                  </a:lnTo>
                  <a:lnTo>
                    <a:pt x="2763672" y="845781"/>
                  </a:lnTo>
                  <a:close/>
                </a:path>
                <a:path w="4899659" h="1118235">
                  <a:moveTo>
                    <a:pt x="2780703" y="571474"/>
                  </a:moveTo>
                  <a:lnTo>
                    <a:pt x="2775724" y="546201"/>
                  </a:lnTo>
                  <a:lnTo>
                    <a:pt x="2763964" y="529082"/>
                  </a:lnTo>
                  <a:lnTo>
                    <a:pt x="2762148" y="526440"/>
                  </a:lnTo>
                  <a:lnTo>
                    <a:pt x="2758262" y="524014"/>
                  </a:lnTo>
                  <a:lnTo>
                    <a:pt x="2758262" y="571474"/>
                  </a:lnTo>
                  <a:lnTo>
                    <a:pt x="2754934" y="588467"/>
                  </a:lnTo>
                  <a:lnTo>
                    <a:pt x="2745994" y="601789"/>
                  </a:lnTo>
                  <a:lnTo>
                    <a:pt x="2732494" y="610450"/>
                  </a:lnTo>
                  <a:lnTo>
                    <a:pt x="2715476" y="613448"/>
                  </a:lnTo>
                  <a:lnTo>
                    <a:pt x="2698305" y="610450"/>
                  </a:lnTo>
                  <a:lnTo>
                    <a:pt x="2684716" y="601789"/>
                  </a:lnTo>
                  <a:lnTo>
                    <a:pt x="2675801" y="588467"/>
                  </a:lnTo>
                  <a:lnTo>
                    <a:pt x="2672702" y="571474"/>
                  </a:lnTo>
                  <a:lnTo>
                    <a:pt x="2675801" y="554456"/>
                  </a:lnTo>
                  <a:lnTo>
                    <a:pt x="2684716" y="541032"/>
                  </a:lnTo>
                  <a:lnTo>
                    <a:pt x="2698305" y="532244"/>
                  </a:lnTo>
                  <a:lnTo>
                    <a:pt x="2715476" y="529082"/>
                  </a:lnTo>
                  <a:lnTo>
                    <a:pt x="2732494" y="532244"/>
                  </a:lnTo>
                  <a:lnTo>
                    <a:pt x="2745994" y="541032"/>
                  </a:lnTo>
                  <a:lnTo>
                    <a:pt x="2754934" y="554456"/>
                  </a:lnTo>
                  <a:lnTo>
                    <a:pt x="2758262" y="571474"/>
                  </a:lnTo>
                  <a:lnTo>
                    <a:pt x="2758262" y="524014"/>
                  </a:lnTo>
                  <a:lnTo>
                    <a:pt x="2741536" y="513562"/>
                  </a:lnTo>
                  <a:lnTo>
                    <a:pt x="2715476" y="508965"/>
                  </a:lnTo>
                  <a:lnTo>
                    <a:pt x="2689263" y="513562"/>
                  </a:lnTo>
                  <a:lnTo>
                    <a:pt x="2668562" y="526440"/>
                  </a:lnTo>
                  <a:lnTo>
                    <a:pt x="2655024" y="546201"/>
                  </a:lnTo>
                  <a:lnTo>
                    <a:pt x="2650248" y="571474"/>
                  </a:lnTo>
                  <a:lnTo>
                    <a:pt x="2655024" y="596722"/>
                  </a:lnTo>
                  <a:lnTo>
                    <a:pt x="2668562" y="616419"/>
                  </a:lnTo>
                  <a:lnTo>
                    <a:pt x="2689263" y="629208"/>
                  </a:lnTo>
                  <a:lnTo>
                    <a:pt x="2715476" y="633768"/>
                  </a:lnTo>
                  <a:lnTo>
                    <a:pt x="2741536" y="629208"/>
                  </a:lnTo>
                  <a:lnTo>
                    <a:pt x="2762148" y="616419"/>
                  </a:lnTo>
                  <a:lnTo>
                    <a:pt x="2764193" y="613448"/>
                  </a:lnTo>
                  <a:lnTo>
                    <a:pt x="2775724" y="596722"/>
                  </a:lnTo>
                  <a:lnTo>
                    <a:pt x="2780703" y="571474"/>
                  </a:lnTo>
                  <a:close/>
                </a:path>
                <a:path w="4899659" h="1118235">
                  <a:moveTo>
                    <a:pt x="2793415" y="466572"/>
                  </a:moveTo>
                  <a:lnTo>
                    <a:pt x="2726918" y="466572"/>
                  </a:lnTo>
                  <a:lnTo>
                    <a:pt x="2726918" y="426123"/>
                  </a:lnTo>
                  <a:lnTo>
                    <a:pt x="2703411" y="426123"/>
                  </a:lnTo>
                  <a:lnTo>
                    <a:pt x="2703411" y="466572"/>
                  </a:lnTo>
                  <a:lnTo>
                    <a:pt x="2634996" y="466572"/>
                  </a:lnTo>
                  <a:lnTo>
                    <a:pt x="2634996" y="486473"/>
                  </a:lnTo>
                  <a:lnTo>
                    <a:pt x="2793415" y="486473"/>
                  </a:lnTo>
                  <a:lnTo>
                    <a:pt x="2793415" y="466572"/>
                  </a:lnTo>
                  <a:close/>
                </a:path>
                <a:path w="4899659" h="1118235">
                  <a:moveTo>
                    <a:pt x="2887027" y="534924"/>
                  </a:moveTo>
                  <a:lnTo>
                    <a:pt x="2842552" y="534924"/>
                  </a:lnTo>
                  <a:lnTo>
                    <a:pt x="2842552" y="422884"/>
                  </a:lnTo>
                  <a:lnTo>
                    <a:pt x="2819247" y="422884"/>
                  </a:lnTo>
                  <a:lnTo>
                    <a:pt x="2819247" y="694766"/>
                  </a:lnTo>
                  <a:lnTo>
                    <a:pt x="2842552" y="694766"/>
                  </a:lnTo>
                  <a:lnTo>
                    <a:pt x="2842552" y="555040"/>
                  </a:lnTo>
                  <a:lnTo>
                    <a:pt x="2887027" y="555040"/>
                  </a:lnTo>
                  <a:lnTo>
                    <a:pt x="2887027" y="534924"/>
                  </a:lnTo>
                  <a:close/>
                </a:path>
                <a:path w="4899659" h="1118235">
                  <a:moveTo>
                    <a:pt x="3093313" y="845997"/>
                  </a:moveTo>
                  <a:lnTo>
                    <a:pt x="3069806" y="845997"/>
                  </a:lnTo>
                  <a:lnTo>
                    <a:pt x="3069806" y="896607"/>
                  </a:lnTo>
                  <a:lnTo>
                    <a:pt x="3007652" y="896607"/>
                  </a:lnTo>
                  <a:lnTo>
                    <a:pt x="3009049" y="889279"/>
                  </a:lnTo>
                  <a:lnTo>
                    <a:pt x="3010090" y="881722"/>
                  </a:lnTo>
                  <a:lnTo>
                    <a:pt x="3010712" y="874001"/>
                  </a:lnTo>
                  <a:lnTo>
                    <a:pt x="3010928" y="866114"/>
                  </a:lnTo>
                  <a:lnTo>
                    <a:pt x="2889796" y="866114"/>
                  </a:lnTo>
                  <a:lnTo>
                    <a:pt x="2889796" y="886231"/>
                  </a:lnTo>
                  <a:lnTo>
                    <a:pt x="2985516" y="886231"/>
                  </a:lnTo>
                  <a:lnTo>
                    <a:pt x="2975406" y="919568"/>
                  </a:lnTo>
                  <a:lnTo>
                    <a:pt x="2953105" y="948385"/>
                  </a:lnTo>
                  <a:lnTo>
                    <a:pt x="2919692" y="971981"/>
                  </a:lnTo>
                  <a:lnTo>
                    <a:pt x="2876232" y="989622"/>
                  </a:lnTo>
                  <a:lnTo>
                    <a:pt x="2885973" y="1008659"/>
                  </a:lnTo>
                  <a:lnTo>
                    <a:pt x="2925724" y="993076"/>
                  </a:lnTo>
                  <a:lnTo>
                    <a:pt x="2958731" y="972273"/>
                  </a:lnTo>
                  <a:lnTo>
                    <a:pt x="2984309" y="946467"/>
                  </a:lnTo>
                  <a:lnTo>
                    <a:pt x="3001721" y="915860"/>
                  </a:lnTo>
                  <a:lnTo>
                    <a:pt x="3069806" y="915860"/>
                  </a:lnTo>
                  <a:lnTo>
                    <a:pt x="3069806" y="952639"/>
                  </a:lnTo>
                  <a:lnTo>
                    <a:pt x="2998851" y="952639"/>
                  </a:lnTo>
                  <a:lnTo>
                    <a:pt x="2998851" y="972527"/>
                  </a:lnTo>
                  <a:lnTo>
                    <a:pt x="3069806" y="972527"/>
                  </a:lnTo>
                  <a:lnTo>
                    <a:pt x="3069806" y="1009307"/>
                  </a:lnTo>
                  <a:lnTo>
                    <a:pt x="3093313" y="1009307"/>
                  </a:lnTo>
                  <a:lnTo>
                    <a:pt x="3093313" y="915860"/>
                  </a:lnTo>
                  <a:lnTo>
                    <a:pt x="3093313" y="896607"/>
                  </a:lnTo>
                  <a:lnTo>
                    <a:pt x="3093313" y="845997"/>
                  </a:lnTo>
                  <a:close/>
                </a:path>
                <a:path w="4899659" h="1118235">
                  <a:moveTo>
                    <a:pt x="3094799" y="1064018"/>
                  </a:moveTo>
                  <a:lnTo>
                    <a:pt x="3088525" y="1042225"/>
                  </a:lnTo>
                  <a:lnTo>
                    <a:pt x="3076664" y="1031367"/>
                  </a:lnTo>
                  <a:lnTo>
                    <a:pt x="3071507" y="1026642"/>
                  </a:lnTo>
                  <a:lnTo>
                    <a:pt x="3071507" y="1064018"/>
                  </a:lnTo>
                  <a:lnTo>
                    <a:pt x="3066758" y="1077836"/>
                  </a:lnTo>
                  <a:lnTo>
                    <a:pt x="3053575" y="1088174"/>
                  </a:lnTo>
                  <a:lnTo>
                    <a:pt x="3033052" y="1094651"/>
                  </a:lnTo>
                  <a:lnTo>
                    <a:pt x="3006280" y="1096899"/>
                  </a:lnTo>
                  <a:lnTo>
                    <a:pt x="2979001" y="1094651"/>
                  </a:lnTo>
                  <a:lnTo>
                    <a:pt x="2958249" y="1088174"/>
                  </a:lnTo>
                  <a:lnTo>
                    <a:pt x="2945041" y="1077836"/>
                  </a:lnTo>
                  <a:lnTo>
                    <a:pt x="2940405" y="1064018"/>
                  </a:lnTo>
                  <a:lnTo>
                    <a:pt x="2945041" y="1050226"/>
                  </a:lnTo>
                  <a:lnTo>
                    <a:pt x="3006280" y="1031367"/>
                  </a:lnTo>
                  <a:lnTo>
                    <a:pt x="3053575" y="1039914"/>
                  </a:lnTo>
                  <a:lnTo>
                    <a:pt x="3071507" y="1064018"/>
                  </a:lnTo>
                  <a:lnTo>
                    <a:pt x="3071507" y="1026642"/>
                  </a:lnTo>
                  <a:lnTo>
                    <a:pt x="3070707" y="1025906"/>
                  </a:lnTo>
                  <a:lnTo>
                    <a:pt x="3042793" y="1015657"/>
                  </a:lnTo>
                  <a:lnTo>
                    <a:pt x="3006280" y="1012113"/>
                  </a:lnTo>
                  <a:lnTo>
                    <a:pt x="2969285" y="1015657"/>
                  </a:lnTo>
                  <a:lnTo>
                    <a:pt x="2941205" y="1025906"/>
                  </a:lnTo>
                  <a:lnTo>
                    <a:pt x="2923362" y="1042225"/>
                  </a:lnTo>
                  <a:lnTo>
                    <a:pt x="2917113" y="1064018"/>
                  </a:lnTo>
                  <a:lnTo>
                    <a:pt x="2923362" y="1085977"/>
                  </a:lnTo>
                  <a:lnTo>
                    <a:pt x="2941205" y="1102448"/>
                  </a:lnTo>
                  <a:lnTo>
                    <a:pt x="2969285" y="1112786"/>
                  </a:lnTo>
                  <a:lnTo>
                    <a:pt x="3006280" y="1116368"/>
                  </a:lnTo>
                  <a:lnTo>
                    <a:pt x="3042793" y="1112786"/>
                  </a:lnTo>
                  <a:lnTo>
                    <a:pt x="3070707" y="1102448"/>
                  </a:lnTo>
                  <a:lnTo>
                    <a:pt x="3076702" y="1096899"/>
                  </a:lnTo>
                  <a:lnTo>
                    <a:pt x="3088525" y="1085977"/>
                  </a:lnTo>
                  <a:lnTo>
                    <a:pt x="3094799" y="1064018"/>
                  </a:lnTo>
                  <a:close/>
                </a:path>
                <a:path w="4899659" h="1118235">
                  <a:moveTo>
                    <a:pt x="3110687" y="505548"/>
                  </a:moveTo>
                  <a:lnTo>
                    <a:pt x="2951835" y="505548"/>
                  </a:lnTo>
                  <a:lnTo>
                    <a:pt x="2951835" y="432396"/>
                  </a:lnTo>
                  <a:lnTo>
                    <a:pt x="2928543" y="432396"/>
                  </a:lnTo>
                  <a:lnTo>
                    <a:pt x="2928543" y="505548"/>
                  </a:lnTo>
                  <a:lnTo>
                    <a:pt x="2928543" y="524802"/>
                  </a:lnTo>
                  <a:lnTo>
                    <a:pt x="3110687" y="524802"/>
                  </a:lnTo>
                  <a:lnTo>
                    <a:pt x="3110687" y="505548"/>
                  </a:lnTo>
                  <a:close/>
                </a:path>
                <a:path w="4899659" h="1118235">
                  <a:moveTo>
                    <a:pt x="3112376" y="668540"/>
                  </a:moveTo>
                  <a:lnTo>
                    <a:pt x="2950146" y="668540"/>
                  </a:lnTo>
                  <a:lnTo>
                    <a:pt x="2950146" y="609498"/>
                  </a:lnTo>
                  <a:lnTo>
                    <a:pt x="2926842" y="609498"/>
                  </a:lnTo>
                  <a:lnTo>
                    <a:pt x="2926842" y="668540"/>
                  </a:lnTo>
                  <a:lnTo>
                    <a:pt x="2926842" y="687793"/>
                  </a:lnTo>
                  <a:lnTo>
                    <a:pt x="3112376" y="687793"/>
                  </a:lnTo>
                  <a:lnTo>
                    <a:pt x="3112376" y="668540"/>
                  </a:lnTo>
                  <a:close/>
                </a:path>
                <a:path w="4899659" h="1118235">
                  <a:moveTo>
                    <a:pt x="3138843" y="561746"/>
                  </a:moveTo>
                  <a:lnTo>
                    <a:pt x="2895079" y="561746"/>
                  </a:lnTo>
                  <a:lnTo>
                    <a:pt x="2895079" y="581215"/>
                  </a:lnTo>
                  <a:lnTo>
                    <a:pt x="3138843" y="581215"/>
                  </a:lnTo>
                  <a:lnTo>
                    <a:pt x="3138843" y="561746"/>
                  </a:lnTo>
                  <a:close/>
                </a:path>
                <a:path w="4899659" h="1118235">
                  <a:moveTo>
                    <a:pt x="3271443" y="956525"/>
                  </a:moveTo>
                  <a:lnTo>
                    <a:pt x="3266783" y="936904"/>
                  </a:lnTo>
                  <a:lnTo>
                    <a:pt x="3258248" y="926680"/>
                  </a:lnTo>
                  <a:lnTo>
                    <a:pt x="3254019" y="921588"/>
                  </a:lnTo>
                  <a:lnTo>
                    <a:pt x="3248774" y="918921"/>
                  </a:lnTo>
                  <a:lnTo>
                    <a:pt x="3248774" y="956525"/>
                  </a:lnTo>
                  <a:lnTo>
                    <a:pt x="3245904" y="968768"/>
                  </a:lnTo>
                  <a:lnTo>
                    <a:pt x="3237839" y="978204"/>
                  </a:lnTo>
                  <a:lnTo>
                    <a:pt x="3225457" y="984326"/>
                  </a:lnTo>
                  <a:lnTo>
                    <a:pt x="3209594" y="986599"/>
                  </a:lnTo>
                  <a:lnTo>
                    <a:pt x="3193618" y="984326"/>
                  </a:lnTo>
                  <a:lnTo>
                    <a:pt x="3181185" y="978204"/>
                  </a:lnTo>
                  <a:lnTo>
                    <a:pt x="3173171" y="968768"/>
                  </a:lnTo>
                  <a:lnTo>
                    <a:pt x="3170415" y="956525"/>
                  </a:lnTo>
                  <a:lnTo>
                    <a:pt x="3173171" y="944473"/>
                  </a:lnTo>
                  <a:lnTo>
                    <a:pt x="3181185" y="935024"/>
                  </a:lnTo>
                  <a:lnTo>
                    <a:pt x="3193618" y="928878"/>
                  </a:lnTo>
                  <a:lnTo>
                    <a:pt x="3209594" y="926680"/>
                  </a:lnTo>
                  <a:lnTo>
                    <a:pt x="3225457" y="928878"/>
                  </a:lnTo>
                  <a:lnTo>
                    <a:pt x="3237839" y="935024"/>
                  </a:lnTo>
                  <a:lnTo>
                    <a:pt x="3245904" y="944473"/>
                  </a:lnTo>
                  <a:lnTo>
                    <a:pt x="3248774" y="956525"/>
                  </a:lnTo>
                  <a:lnTo>
                    <a:pt x="3248774" y="918921"/>
                  </a:lnTo>
                  <a:lnTo>
                    <a:pt x="3234499" y="911631"/>
                  </a:lnTo>
                  <a:lnTo>
                    <a:pt x="3209594" y="908075"/>
                  </a:lnTo>
                  <a:lnTo>
                    <a:pt x="3184652" y="911631"/>
                  </a:lnTo>
                  <a:lnTo>
                    <a:pt x="3165094" y="921588"/>
                  </a:lnTo>
                  <a:lnTo>
                    <a:pt x="3152317" y="936904"/>
                  </a:lnTo>
                  <a:lnTo>
                    <a:pt x="3147745" y="956525"/>
                  </a:lnTo>
                  <a:lnTo>
                    <a:pt x="3152317" y="976414"/>
                  </a:lnTo>
                  <a:lnTo>
                    <a:pt x="3165094" y="991704"/>
                  </a:lnTo>
                  <a:lnTo>
                    <a:pt x="3184652" y="1001509"/>
                  </a:lnTo>
                  <a:lnTo>
                    <a:pt x="3209594" y="1004976"/>
                  </a:lnTo>
                  <a:lnTo>
                    <a:pt x="3234499" y="1001509"/>
                  </a:lnTo>
                  <a:lnTo>
                    <a:pt x="3254019" y="991704"/>
                  </a:lnTo>
                  <a:lnTo>
                    <a:pt x="3258274" y="986599"/>
                  </a:lnTo>
                  <a:lnTo>
                    <a:pt x="3266783" y="976414"/>
                  </a:lnTo>
                  <a:lnTo>
                    <a:pt x="3271443" y="956525"/>
                  </a:lnTo>
                  <a:close/>
                </a:path>
                <a:path w="4899659" h="1118235">
                  <a:moveTo>
                    <a:pt x="3287318" y="874331"/>
                  </a:moveTo>
                  <a:lnTo>
                    <a:pt x="3221240" y="874331"/>
                  </a:lnTo>
                  <a:lnTo>
                    <a:pt x="3221240" y="843191"/>
                  </a:lnTo>
                  <a:lnTo>
                    <a:pt x="3198152" y="843191"/>
                  </a:lnTo>
                  <a:lnTo>
                    <a:pt x="3198152" y="874331"/>
                  </a:lnTo>
                  <a:lnTo>
                    <a:pt x="3131870" y="874331"/>
                  </a:lnTo>
                  <a:lnTo>
                    <a:pt x="3131870" y="894016"/>
                  </a:lnTo>
                  <a:lnTo>
                    <a:pt x="3287318" y="894016"/>
                  </a:lnTo>
                  <a:lnTo>
                    <a:pt x="3287318" y="874331"/>
                  </a:lnTo>
                  <a:close/>
                </a:path>
                <a:path w="4899659" h="1118235">
                  <a:moveTo>
                    <a:pt x="3352342" y="1025093"/>
                  </a:moveTo>
                  <a:lnTo>
                    <a:pt x="3329254" y="1025093"/>
                  </a:lnTo>
                  <a:lnTo>
                    <a:pt x="3329254" y="1044346"/>
                  </a:lnTo>
                  <a:lnTo>
                    <a:pt x="3329254" y="1094308"/>
                  </a:lnTo>
                  <a:lnTo>
                    <a:pt x="3201759" y="1094308"/>
                  </a:lnTo>
                  <a:lnTo>
                    <a:pt x="3201759" y="1044346"/>
                  </a:lnTo>
                  <a:lnTo>
                    <a:pt x="3329254" y="1044346"/>
                  </a:lnTo>
                  <a:lnTo>
                    <a:pt x="3329254" y="1025093"/>
                  </a:lnTo>
                  <a:lnTo>
                    <a:pt x="3178251" y="1025093"/>
                  </a:lnTo>
                  <a:lnTo>
                    <a:pt x="3178251" y="1113993"/>
                  </a:lnTo>
                  <a:lnTo>
                    <a:pt x="3352342" y="1113993"/>
                  </a:lnTo>
                  <a:lnTo>
                    <a:pt x="3352342" y="1094308"/>
                  </a:lnTo>
                  <a:lnTo>
                    <a:pt x="3352342" y="1044346"/>
                  </a:lnTo>
                  <a:lnTo>
                    <a:pt x="3352342" y="1025093"/>
                  </a:lnTo>
                  <a:close/>
                </a:path>
                <a:path w="4899659" h="1118235">
                  <a:moveTo>
                    <a:pt x="3352342" y="845781"/>
                  </a:moveTo>
                  <a:lnTo>
                    <a:pt x="3328835" y="845781"/>
                  </a:lnTo>
                  <a:lnTo>
                    <a:pt x="3328835" y="928408"/>
                  </a:lnTo>
                  <a:lnTo>
                    <a:pt x="3283508" y="928408"/>
                  </a:lnTo>
                  <a:lnTo>
                    <a:pt x="3283508" y="948524"/>
                  </a:lnTo>
                  <a:lnTo>
                    <a:pt x="3328835" y="948524"/>
                  </a:lnTo>
                  <a:lnTo>
                    <a:pt x="3328835" y="1010602"/>
                  </a:lnTo>
                  <a:lnTo>
                    <a:pt x="3352342" y="1010602"/>
                  </a:lnTo>
                  <a:lnTo>
                    <a:pt x="3352342" y="845781"/>
                  </a:lnTo>
                  <a:close/>
                </a:path>
                <a:path w="4899659" h="1118235">
                  <a:moveTo>
                    <a:pt x="3397123" y="430237"/>
                  </a:moveTo>
                  <a:lnTo>
                    <a:pt x="3374669" y="430237"/>
                  </a:lnTo>
                  <a:lnTo>
                    <a:pt x="3374669" y="534492"/>
                  </a:lnTo>
                  <a:lnTo>
                    <a:pt x="3326815" y="534492"/>
                  </a:lnTo>
                  <a:lnTo>
                    <a:pt x="3332721" y="516013"/>
                  </a:lnTo>
                  <a:lnTo>
                    <a:pt x="3336861" y="496963"/>
                  </a:lnTo>
                  <a:lnTo>
                    <a:pt x="3339300" y="477431"/>
                  </a:lnTo>
                  <a:lnTo>
                    <a:pt x="3340150" y="457492"/>
                  </a:lnTo>
                  <a:lnTo>
                    <a:pt x="3236798" y="457492"/>
                  </a:lnTo>
                  <a:lnTo>
                    <a:pt x="3236798" y="477608"/>
                  </a:lnTo>
                  <a:lnTo>
                    <a:pt x="3316643" y="477608"/>
                  </a:lnTo>
                  <a:lnTo>
                    <a:pt x="3308642" y="518718"/>
                  </a:lnTo>
                  <a:lnTo>
                    <a:pt x="3291014" y="556310"/>
                  </a:lnTo>
                  <a:lnTo>
                    <a:pt x="3263392" y="589813"/>
                  </a:lnTo>
                  <a:lnTo>
                    <a:pt x="3225368" y="618629"/>
                  </a:lnTo>
                  <a:lnTo>
                    <a:pt x="3239135" y="635939"/>
                  </a:lnTo>
                  <a:lnTo>
                    <a:pt x="3264890" y="618121"/>
                  </a:lnTo>
                  <a:lnTo>
                    <a:pt x="3286531" y="598398"/>
                  </a:lnTo>
                  <a:lnTo>
                    <a:pt x="3304222" y="576948"/>
                  </a:lnTo>
                  <a:lnTo>
                    <a:pt x="3318116" y="553961"/>
                  </a:lnTo>
                  <a:lnTo>
                    <a:pt x="3374669" y="553961"/>
                  </a:lnTo>
                  <a:lnTo>
                    <a:pt x="3374669" y="680923"/>
                  </a:lnTo>
                  <a:lnTo>
                    <a:pt x="3397123" y="680923"/>
                  </a:lnTo>
                  <a:lnTo>
                    <a:pt x="3397123" y="553961"/>
                  </a:lnTo>
                  <a:lnTo>
                    <a:pt x="3397123" y="534492"/>
                  </a:lnTo>
                  <a:lnTo>
                    <a:pt x="3397123" y="430237"/>
                  </a:lnTo>
                  <a:close/>
                </a:path>
                <a:path w="4899659" h="1118235">
                  <a:moveTo>
                    <a:pt x="3453028" y="422884"/>
                  </a:moveTo>
                  <a:lnTo>
                    <a:pt x="3430587" y="422884"/>
                  </a:lnTo>
                  <a:lnTo>
                    <a:pt x="3430587" y="694766"/>
                  </a:lnTo>
                  <a:lnTo>
                    <a:pt x="3453028" y="694766"/>
                  </a:lnTo>
                  <a:lnTo>
                    <a:pt x="3453028" y="422884"/>
                  </a:lnTo>
                  <a:close/>
                </a:path>
                <a:path w="4899659" h="1118235">
                  <a:moveTo>
                    <a:pt x="3605860" y="897470"/>
                  </a:moveTo>
                  <a:lnTo>
                    <a:pt x="3599510" y="877366"/>
                  </a:lnTo>
                  <a:lnTo>
                    <a:pt x="3588664" y="868705"/>
                  </a:lnTo>
                  <a:lnTo>
                    <a:pt x="3581920" y="863333"/>
                  </a:lnTo>
                  <a:lnTo>
                    <a:pt x="3581920" y="897470"/>
                  </a:lnTo>
                  <a:lnTo>
                    <a:pt x="3577196" y="909980"/>
                  </a:lnTo>
                  <a:lnTo>
                    <a:pt x="3563467" y="919137"/>
                  </a:lnTo>
                  <a:lnTo>
                    <a:pt x="3541445" y="924763"/>
                  </a:lnTo>
                  <a:lnTo>
                    <a:pt x="3511816" y="926680"/>
                  </a:lnTo>
                  <a:lnTo>
                    <a:pt x="3482327" y="924763"/>
                  </a:lnTo>
                  <a:lnTo>
                    <a:pt x="3460381" y="919137"/>
                  </a:lnTo>
                  <a:lnTo>
                    <a:pt x="3446742" y="909980"/>
                  </a:lnTo>
                  <a:lnTo>
                    <a:pt x="3442144" y="897470"/>
                  </a:lnTo>
                  <a:lnTo>
                    <a:pt x="3446742" y="885405"/>
                  </a:lnTo>
                  <a:lnTo>
                    <a:pt x="3460381" y="876363"/>
                  </a:lnTo>
                  <a:lnTo>
                    <a:pt x="3482327" y="870686"/>
                  </a:lnTo>
                  <a:lnTo>
                    <a:pt x="3511816" y="868705"/>
                  </a:lnTo>
                  <a:lnTo>
                    <a:pt x="3541445" y="870686"/>
                  </a:lnTo>
                  <a:lnTo>
                    <a:pt x="3563467" y="876363"/>
                  </a:lnTo>
                  <a:lnTo>
                    <a:pt x="3577196" y="885405"/>
                  </a:lnTo>
                  <a:lnTo>
                    <a:pt x="3581920" y="897470"/>
                  </a:lnTo>
                  <a:lnTo>
                    <a:pt x="3581920" y="863333"/>
                  </a:lnTo>
                  <a:lnTo>
                    <a:pt x="3581082" y="862660"/>
                  </a:lnTo>
                  <a:lnTo>
                    <a:pt x="3551529" y="853617"/>
                  </a:lnTo>
                  <a:lnTo>
                    <a:pt x="3511816" y="850544"/>
                  </a:lnTo>
                  <a:lnTo>
                    <a:pt x="3472078" y="853617"/>
                  </a:lnTo>
                  <a:lnTo>
                    <a:pt x="3442462" y="862660"/>
                  </a:lnTo>
                  <a:lnTo>
                    <a:pt x="3423970" y="877366"/>
                  </a:lnTo>
                  <a:lnTo>
                    <a:pt x="3417582" y="897470"/>
                  </a:lnTo>
                  <a:lnTo>
                    <a:pt x="3423970" y="917841"/>
                  </a:lnTo>
                  <a:lnTo>
                    <a:pt x="3442462" y="932713"/>
                  </a:lnTo>
                  <a:lnTo>
                    <a:pt x="3472078" y="941857"/>
                  </a:lnTo>
                  <a:lnTo>
                    <a:pt x="3511816" y="945070"/>
                  </a:lnTo>
                  <a:lnTo>
                    <a:pt x="3551529" y="941857"/>
                  </a:lnTo>
                  <a:lnTo>
                    <a:pt x="3581082" y="932713"/>
                  </a:lnTo>
                  <a:lnTo>
                    <a:pt x="3588550" y="926680"/>
                  </a:lnTo>
                  <a:lnTo>
                    <a:pt x="3599510" y="917841"/>
                  </a:lnTo>
                  <a:lnTo>
                    <a:pt x="3605860" y="897470"/>
                  </a:lnTo>
                  <a:close/>
                </a:path>
                <a:path w="4899659" h="1118235">
                  <a:moveTo>
                    <a:pt x="3610089" y="1095603"/>
                  </a:moveTo>
                  <a:lnTo>
                    <a:pt x="3443833" y="1095603"/>
                  </a:lnTo>
                  <a:lnTo>
                    <a:pt x="3443833" y="1067269"/>
                  </a:lnTo>
                  <a:lnTo>
                    <a:pt x="3602037" y="1067269"/>
                  </a:lnTo>
                  <a:lnTo>
                    <a:pt x="3602037" y="1006487"/>
                  </a:lnTo>
                  <a:lnTo>
                    <a:pt x="3420122" y="1006487"/>
                  </a:lnTo>
                  <a:lnTo>
                    <a:pt x="3420122" y="1024877"/>
                  </a:lnTo>
                  <a:lnTo>
                    <a:pt x="3578961" y="1024877"/>
                  </a:lnTo>
                  <a:lnTo>
                    <a:pt x="3578961" y="1049528"/>
                  </a:lnTo>
                  <a:lnTo>
                    <a:pt x="3420757" y="1049528"/>
                  </a:lnTo>
                  <a:lnTo>
                    <a:pt x="3420757" y="1114640"/>
                  </a:lnTo>
                  <a:lnTo>
                    <a:pt x="3610089" y="1114640"/>
                  </a:lnTo>
                  <a:lnTo>
                    <a:pt x="3610089" y="1095603"/>
                  </a:lnTo>
                  <a:close/>
                </a:path>
                <a:path w="4899659" h="1118235">
                  <a:moveTo>
                    <a:pt x="3629888" y="501180"/>
                  </a:moveTo>
                  <a:lnTo>
                    <a:pt x="3624681" y="475157"/>
                  </a:lnTo>
                  <a:lnTo>
                    <a:pt x="3612311" y="457923"/>
                  </a:lnTo>
                  <a:lnTo>
                    <a:pt x="3610216" y="455002"/>
                  </a:lnTo>
                  <a:lnTo>
                    <a:pt x="3607003" y="453110"/>
                  </a:lnTo>
                  <a:lnTo>
                    <a:pt x="3607003" y="501180"/>
                  </a:lnTo>
                  <a:lnTo>
                    <a:pt x="3603510" y="518464"/>
                  </a:lnTo>
                  <a:lnTo>
                    <a:pt x="3593769" y="532003"/>
                  </a:lnTo>
                  <a:lnTo>
                    <a:pt x="3578949" y="540842"/>
                  </a:lnTo>
                  <a:lnTo>
                    <a:pt x="3560203" y="544017"/>
                  </a:lnTo>
                  <a:lnTo>
                    <a:pt x="3541331" y="540842"/>
                  </a:lnTo>
                  <a:lnTo>
                    <a:pt x="3526472" y="532003"/>
                  </a:lnTo>
                  <a:lnTo>
                    <a:pt x="3516782" y="518464"/>
                  </a:lnTo>
                  <a:lnTo>
                    <a:pt x="3513404" y="501180"/>
                  </a:lnTo>
                  <a:lnTo>
                    <a:pt x="3516782" y="483628"/>
                  </a:lnTo>
                  <a:lnTo>
                    <a:pt x="3526472" y="469900"/>
                  </a:lnTo>
                  <a:lnTo>
                    <a:pt x="3541331" y="460997"/>
                  </a:lnTo>
                  <a:lnTo>
                    <a:pt x="3560203" y="457923"/>
                  </a:lnTo>
                  <a:lnTo>
                    <a:pt x="3578949" y="460997"/>
                  </a:lnTo>
                  <a:lnTo>
                    <a:pt x="3593769" y="469900"/>
                  </a:lnTo>
                  <a:lnTo>
                    <a:pt x="3603510" y="483628"/>
                  </a:lnTo>
                  <a:lnTo>
                    <a:pt x="3607003" y="501180"/>
                  </a:lnTo>
                  <a:lnTo>
                    <a:pt x="3607003" y="453110"/>
                  </a:lnTo>
                  <a:lnTo>
                    <a:pt x="3588156" y="441998"/>
                  </a:lnTo>
                  <a:lnTo>
                    <a:pt x="3560203" y="437375"/>
                  </a:lnTo>
                  <a:lnTo>
                    <a:pt x="3532225" y="441998"/>
                  </a:lnTo>
                  <a:lnTo>
                    <a:pt x="3510089" y="455002"/>
                  </a:lnTo>
                  <a:lnTo>
                    <a:pt x="3495548" y="475157"/>
                  </a:lnTo>
                  <a:lnTo>
                    <a:pt x="3490315" y="501180"/>
                  </a:lnTo>
                  <a:lnTo>
                    <a:pt x="3495548" y="526745"/>
                  </a:lnTo>
                  <a:lnTo>
                    <a:pt x="3510089" y="546709"/>
                  </a:lnTo>
                  <a:lnTo>
                    <a:pt x="3532225" y="559701"/>
                  </a:lnTo>
                  <a:lnTo>
                    <a:pt x="3560203" y="564337"/>
                  </a:lnTo>
                  <a:lnTo>
                    <a:pt x="3588156" y="559701"/>
                  </a:lnTo>
                  <a:lnTo>
                    <a:pt x="3610216" y="546709"/>
                  </a:lnTo>
                  <a:lnTo>
                    <a:pt x="3612172" y="544017"/>
                  </a:lnTo>
                  <a:lnTo>
                    <a:pt x="3624681" y="526745"/>
                  </a:lnTo>
                  <a:lnTo>
                    <a:pt x="3629888" y="501180"/>
                  </a:lnTo>
                  <a:close/>
                </a:path>
                <a:path w="4899659" h="1118235">
                  <a:moveTo>
                    <a:pt x="3633381" y="963447"/>
                  </a:moveTo>
                  <a:lnTo>
                    <a:pt x="3390684" y="963447"/>
                  </a:lnTo>
                  <a:lnTo>
                    <a:pt x="3390684" y="982916"/>
                  </a:lnTo>
                  <a:lnTo>
                    <a:pt x="3633381" y="982916"/>
                  </a:lnTo>
                  <a:lnTo>
                    <a:pt x="3633381" y="963447"/>
                  </a:lnTo>
                  <a:close/>
                </a:path>
                <a:path w="4899659" h="1118235">
                  <a:moveTo>
                    <a:pt x="3704005" y="593115"/>
                  </a:moveTo>
                  <a:lnTo>
                    <a:pt x="3680930" y="593115"/>
                  </a:lnTo>
                  <a:lnTo>
                    <a:pt x="3680930" y="612571"/>
                  </a:lnTo>
                  <a:lnTo>
                    <a:pt x="3680930" y="671410"/>
                  </a:lnTo>
                  <a:lnTo>
                    <a:pt x="3554057" y="671410"/>
                  </a:lnTo>
                  <a:lnTo>
                    <a:pt x="3554057" y="612571"/>
                  </a:lnTo>
                  <a:lnTo>
                    <a:pt x="3680930" y="612571"/>
                  </a:lnTo>
                  <a:lnTo>
                    <a:pt x="3680930" y="593115"/>
                  </a:lnTo>
                  <a:lnTo>
                    <a:pt x="3530765" y="593115"/>
                  </a:lnTo>
                  <a:lnTo>
                    <a:pt x="3530765" y="691095"/>
                  </a:lnTo>
                  <a:lnTo>
                    <a:pt x="3704005" y="691095"/>
                  </a:lnTo>
                  <a:lnTo>
                    <a:pt x="3704005" y="671410"/>
                  </a:lnTo>
                  <a:lnTo>
                    <a:pt x="3704005" y="612571"/>
                  </a:lnTo>
                  <a:lnTo>
                    <a:pt x="3704005" y="593115"/>
                  </a:lnTo>
                  <a:close/>
                </a:path>
                <a:path w="4899659" h="1118235">
                  <a:moveTo>
                    <a:pt x="3704005" y="423100"/>
                  </a:moveTo>
                  <a:lnTo>
                    <a:pt x="3680498" y="423100"/>
                  </a:lnTo>
                  <a:lnTo>
                    <a:pt x="3680498" y="578396"/>
                  </a:lnTo>
                  <a:lnTo>
                    <a:pt x="3704005" y="578396"/>
                  </a:lnTo>
                  <a:lnTo>
                    <a:pt x="3704005" y="423100"/>
                  </a:lnTo>
                  <a:close/>
                </a:path>
                <a:path w="4899659" h="1118235">
                  <a:moveTo>
                    <a:pt x="3855859" y="1038936"/>
                  </a:moveTo>
                  <a:lnTo>
                    <a:pt x="3831437" y="1018362"/>
                  </a:lnTo>
                  <a:lnTo>
                    <a:pt x="3813429" y="990650"/>
                  </a:lnTo>
                  <a:lnTo>
                    <a:pt x="3808666" y="976757"/>
                  </a:lnTo>
                  <a:lnTo>
                    <a:pt x="3802278" y="958151"/>
                  </a:lnTo>
                  <a:lnTo>
                    <a:pt x="3798468" y="923213"/>
                  </a:lnTo>
                  <a:lnTo>
                    <a:pt x="3798468" y="897699"/>
                  </a:lnTo>
                  <a:lnTo>
                    <a:pt x="3847185" y="897699"/>
                  </a:lnTo>
                  <a:lnTo>
                    <a:pt x="3847185" y="877798"/>
                  </a:lnTo>
                  <a:lnTo>
                    <a:pt x="3724338" y="877798"/>
                  </a:lnTo>
                  <a:lnTo>
                    <a:pt x="3724338" y="897699"/>
                  </a:lnTo>
                  <a:lnTo>
                    <a:pt x="3775811" y="897699"/>
                  </a:lnTo>
                  <a:lnTo>
                    <a:pt x="3775811" y="923213"/>
                  </a:lnTo>
                  <a:lnTo>
                    <a:pt x="3771862" y="959980"/>
                  </a:lnTo>
                  <a:lnTo>
                    <a:pt x="3760368" y="994270"/>
                  </a:lnTo>
                  <a:lnTo>
                    <a:pt x="3741940" y="1023531"/>
                  </a:lnTo>
                  <a:lnTo>
                    <a:pt x="3717150" y="1045210"/>
                  </a:lnTo>
                  <a:lnTo>
                    <a:pt x="3731971" y="1063167"/>
                  </a:lnTo>
                  <a:lnTo>
                    <a:pt x="3750551" y="1047711"/>
                  </a:lnTo>
                  <a:lnTo>
                    <a:pt x="3766147" y="1027582"/>
                  </a:lnTo>
                  <a:lnTo>
                    <a:pt x="3778516" y="1003642"/>
                  </a:lnTo>
                  <a:lnTo>
                    <a:pt x="3787457" y="976757"/>
                  </a:lnTo>
                  <a:lnTo>
                    <a:pt x="3796220" y="1001585"/>
                  </a:lnTo>
                  <a:lnTo>
                    <a:pt x="3808285" y="1023683"/>
                  </a:lnTo>
                  <a:lnTo>
                    <a:pt x="3823500" y="1042301"/>
                  </a:lnTo>
                  <a:lnTo>
                    <a:pt x="3841673" y="1056678"/>
                  </a:lnTo>
                  <a:lnTo>
                    <a:pt x="3855859" y="1038936"/>
                  </a:lnTo>
                  <a:close/>
                </a:path>
                <a:path w="4899659" h="1118235">
                  <a:moveTo>
                    <a:pt x="3874719" y="552450"/>
                  </a:moveTo>
                  <a:lnTo>
                    <a:pt x="3852062" y="539635"/>
                  </a:lnTo>
                  <a:lnTo>
                    <a:pt x="3835489" y="521868"/>
                  </a:lnTo>
                  <a:lnTo>
                    <a:pt x="3833838" y="518375"/>
                  </a:lnTo>
                  <a:lnTo>
                    <a:pt x="3825341" y="500405"/>
                  </a:lnTo>
                  <a:lnTo>
                    <a:pt x="3821976" y="476529"/>
                  </a:lnTo>
                  <a:lnTo>
                    <a:pt x="3821976" y="463334"/>
                  </a:lnTo>
                  <a:lnTo>
                    <a:pt x="3869842" y="463334"/>
                  </a:lnTo>
                  <a:lnTo>
                    <a:pt x="3869842" y="443217"/>
                  </a:lnTo>
                  <a:lnTo>
                    <a:pt x="3749548" y="443217"/>
                  </a:lnTo>
                  <a:lnTo>
                    <a:pt x="3749548" y="463334"/>
                  </a:lnTo>
                  <a:lnTo>
                    <a:pt x="3799319" y="463334"/>
                  </a:lnTo>
                  <a:lnTo>
                    <a:pt x="3799319" y="476529"/>
                  </a:lnTo>
                  <a:lnTo>
                    <a:pt x="3795661" y="501764"/>
                  </a:lnTo>
                  <a:lnTo>
                    <a:pt x="3784981" y="525297"/>
                  </a:lnTo>
                  <a:lnTo>
                    <a:pt x="3767696" y="545261"/>
                  </a:lnTo>
                  <a:lnTo>
                    <a:pt x="3744264" y="559803"/>
                  </a:lnTo>
                  <a:lnTo>
                    <a:pt x="3757384" y="578396"/>
                  </a:lnTo>
                  <a:lnTo>
                    <a:pt x="3775392" y="567855"/>
                  </a:lnTo>
                  <a:lnTo>
                    <a:pt x="3790416" y="553948"/>
                  </a:lnTo>
                  <a:lnTo>
                    <a:pt x="3802316" y="537260"/>
                  </a:lnTo>
                  <a:lnTo>
                    <a:pt x="3810965" y="518375"/>
                  </a:lnTo>
                  <a:lnTo>
                    <a:pt x="3819245" y="535114"/>
                  </a:lnTo>
                  <a:lnTo>
                    <a:pt x="3830536" y="549706"/>
                  </a:lnTo>
                  <a:lnTo>
                    <a:pt x="3844798" y="561797"/>
                  </a:lnTo>
                  <a:lnTo>
                    <a:pt x="3862006" y="571042"/>
                  </a:lnTo>
                  <a:lnTo>
                    <a:pt x="3874719" y="552450"/>
                  </a:lnTo>
                  <a:close/>
                </a:path>
                <a:path w="4899659" h="1118235">
                  <a:moveTo>
                    <a:pt x="3893985" y="852271"/>
                  </a:moveTo>
                  <a:lnTo>
                    <a:pt x="3871747" y="852271"/>
                  </a:lnTo>
                  <a:lnTo>
                    <a:pt x="3871747" y="943775"/>
                  </a:lnTo>
                  <a:lnTo>
                    <a:pt x="3826840" y="943775"/>
                  </a:lnTo>
                  <a:lnTo>
                    <a:pt x="3826840" y="963447"/>
                  </a:lnTo>
                  <a:lnTo>
                    <a:pt x="3871747" y="963447"/>
                  </a:lnTo>
                  <a:lnTo>
                    <a:pt x="3871747" y="1103401"/>
                  </a:lnTo>
                  <a:lnTo>
                    <a:pt x="3893985" y="1103401"/>
                  </a:lnTo>
                  <a:lnTo>
                    <a:pt x="3893985" y="852271"/>
                  </a:lnTo>
                  <a:close/>
                </a:path>
                <a:path w="4899659" h="1118235">
                  <a:moveTo>
                    <a:pt x="3947782" y="845781"/>
                  </a:moveTo>
                  <a:lnTo>
                    <a:pt x="3925328" y="845781"/>
                  </a:lnTo>
                  <a:lnTo>
                    <a:pt x="3925328" y="1117663"/>
                  </a:lnTo>
                  <a:lnTo>
                    <a:pt x="3947782" y="1117663"/>
                  </a:lnTo>
                  <a:lnTo>
                    <a:pt x="3947782" y="845781"/>
                  </a:lnTo>
                  <a:close/>
                </a:path>
                <a:path w="4899659" h="1118235">
                  <a:moveTo>
                    <a:pt x="3969181" y="595058"/>
                  </a:moveTo>
                  <a:lnTo>
                    <a:pt x="3946296" y="595058"/>
                  </a:lnTo>
                  <a:lnTo>
                    <a:pt x="3946296" y="614311"/>
                  </a:lnTo>
                  <a:lnTo>
                    <a:pt x="3946296" y="671410"/>
                  </a:lnTo>
                  <a:lnTo>
                    <a:pt x="3816693" y="671410"/>
                  </a:lnTo>
                  <a:lnTo>
                    <a:pt x="3816693" y="614311"/>
                  </a:lnTo>
                  <a:lnTo>
                    <a:pt x="3946296" y="614311"/>
                  </a:lnTo>
                  <a:lnTo>
                    <a:pt x="3946296" y="595058"/>
                  </a:lnTo>
                  <a:lnTo>
                    <a:pt x="3793388" y="595058"/>
                  </a:lnTo>
                  <a:lnTo>
                    <a:pt x="3793388" y="691095"/>
                  </a:lnTo>
                  <a:lnTo>
                    <a:pt x="3969181" y="691095"/>
                  </a:lnTo>
                  <a:lnTo>
                    <a:pt x="3969181" y="671410"/>
                  </a:lnTo>
                  <a:lnTo>
                    <a:pt x="3969181" y="614311"/>
                  </a:lnTo>
                  <a:lnTo>
                    <a:pt x="3969181" y="595058"/>
                  </a:lnTo>
                  <a:close/>
                </a:path>
                <a:path w="4899659" h="1118235">
                  <a:moveTo>
                    <a:pt x="3969181" y="423100"/>
                  </a:moveTo>
                  <a:lnTo>
                    <a:pt x="3946931" y="423100"/>
                  </a:lnTo>
                  <a:lnTo>
                    <a:pt x="3946931" y="490372"/>
                  </a:lnTo>
                  <a:lnTo>
                    <a:pt x="3911993" y="490372"/>
                  </a:lnTo>
                  <a:lnTo>
                    <a:pt x="3911993" y="428294"/>
                  </a:lnTo>
                  <a:lnTo>
                    <a:pt x="3889324" y="428294"/>
                  </a:lnTo>
                  <a:lnTo>
                    <a:pt x="3889324" y="577316"/>
                  </a:lnTo>
                  <a:lnTo>
                    <a:pt x="3911993" y="577316"/>
                  </a:lnTo>
                  <a:lnTo>
                    <a:pt x="3911993" y="510489"/>
                  </a:lnTo>
                  <a:lnTo>
                    <a:pt x="3946931" y="510489"/>
                  </a:lnTo>
                  <a:lnTo>
                    <a:pt x="3946931" y="580567"/>
                  </a:lnTo>
                  <a:lnTo>
                    <a:pt x="3969181" y="580567"/>
                  </a:lnTo>
                  <a:lnTo>
                    <a:pt x="3969181" y="510489"/>
                  </a:lnTo>
                  <a:lnTo>
                    <a:pt x="3969181" y="490372"/>
                  </a:lnTo>
                  <a:lnTo>
                    <a:pt x="3969181" y="423100"/>
                  </a:lnTo>
                  <a:close/>
                </a:path>
                <a:path w="4899659" h="1118235">
                  <a:moveTo>
                    <a:pt x="4049661" y="651941"/>
                  </a:moveTo>
                  <a:lnTo>
                    <a:pt x="4048137" y="644309"/>
                  </a:lnTo>
                  <a:lnTo>
                    <a:pt x="4043997" y="638048"/>
                  </a:lnTo>
                  <a:lnTo>
                    <a:pt x="4037863" y="633818"/>
                  </a:lnTo>
                  <a:lnTo>
                    <a:pt x="4030395" y="632256"/>
                  </a:lnTo>
                  <a:lnTo>
                    <a:pt x="4022877" y="633818"/>
                  </a:lnTo>
                  <a:lnTo>
                    <a:pt x="4016705" y="638048"/>
                  </a:lnTo>
                  <a:lnTo>
                    <a:pt x="4012552" y="644309"/>
                  </a:lnTo>
                  <a:lnTo>
                    <a:pt x="4011117" y="651941"/>
                  </a:lnTo>
                  <a:lnTo>
                    <a:pt x="4012552" y="659587"/>
                  </a:lnTo>
                  <a:lnTo>
                    <a:pt x="4016705" y="665835"/>
                  </a:lnTo>
                  <a:lnTo>
                    <a:pt x="4022877" y="670077"/>
                  </a:lnTo>
                  <a:lnTo>
                    <a:pt x="4030395" y="671626"/>
                  </a:lnTo>
                  <a:lnTo>
                    <a:pt x="4037863" y="670077"/>
                  </a:lnTo>
                  <a:lnTo>
                    <a:pt x="4043997" y="665835"/>
                  </a:lnTo>
                  <a:lnTo>
                    <a:pt x="4048137" y="659587"/>
                  </a:lnTo>
                  <a:lnTo>
                    <a:pt x="4049661" y="651941"/>
                  </a:lnTo>
                  <a:close/>
                </a:path>
                <a:path w="4899659" h="1118235">
                  <a:moveTo>
                    <a:pt x="4190911" y="859624"/>
                  </a:moveTo>
                  <a:lnTo>
                    <a:pt x="4008348" y="859624"/>
                  </a:lnTo>
                  <a:lnTo>
                    <a:pt x="4008348" y="879309"/>
                  </a:lnTo>
                  <a:lnTo>
                    <a:pt x="4167619" y="879309"/>
                  </a:lnTo>
                  <a:lnTo>
                    <a:pt x="4167505" y="898601"/>
                  </a:lnTo>
                  <a:lnTo>
                    <a:pt x="4167467" y="899287"/>
                  </a:lnTo>
                  <a:lnTo>
                    <a:pt x="4166717" y="914895"/>
                  </a:lnTo>
                  <a:lnTo>
                    <a:pt x="4164584" y="932472"/>
                  </a:lnTo>
                  <a:lnTo>
                    <a:pt x="4160418" y="952195"/>
                  </a:lnTo>
                  <a:lnTo>
                    <a:pt x="4183507" y="954798"/>
                  </a:lnTo>
                  <a:lnTo>
                    <a:pt x="4187787" y="934758"/>
                  </a:lnTo>
                  <a:lnTo>
                    <a:pt x="4189984" y="916432"/>
                  </a:lnTo>
                  <a:lnTo>
                    <a:pt x="4190060" y="914895"/>
                  </a:lnTo>
                  <a:lnTo>
                    <a:pt x="4190796" y="899287"/>
                  </a:lnTo>
                  <a:lnTo>
                    <a:pt x="4190911" y="859624"/>
                  </a:lnTo>
                  <a:close/>
                </a:path>
                <a:path w="4899659" h="1118235">
                  <a:moveTo>
                    <a:pt x="4193248" y="1067485"/>
                  </a:moveTo>
                  <a:lnTo>
                    <a:pt x="4186567" y="1046353"/>
                  </a:lnTo>
                  <a:lnTo>
                    <a:pt x="4174083" y="1035913"/>
                  </a:lnTo>
                  <a:lnTo>
                    <a:pt x="4169740" y="1032281"/>
                  </a:lnTo>
                  <a:lnTo>
                    <a:pt x="4169740" y="1067485"/>
                  </a:lnTo>
                  <a:lnTo>
                    <a:pt x="4164685" y="1080185"/>
                  </a:lnTo>
                  <a:lnTo>
                    <a:pt x="4150576" y="1089799"/>
                  </a:lnTo>
                  <a:lnTo>
                    <a:pt x="4128516" y="1095870"/>
                  </a:lnTo>
                  <a:lnTo>
                    <a:pt x="4099636" y="1097991"/>
                  </a:lnTo>
                  <a:lnTo>
                    <a:pt x="4070845" y="1095870"/>
                  </a:lnTo>
                  <a:lnTo>
                    <a:pt x="4048836" y="1089799"/>
                  </a:lnTo>
                  <a:lnTo>
                    <a:pt x="4034802" y="1080185"/>
                  </a:lnTo>
                  <a:lnTo>
                    <a:pt x="4029964" y="1067485"/>
                  </a:lnTo>
                  <a:lnTo>
                    <a:pt x="4034802" y="1054366"/>
                  </a:lnTo>
                  <a:lnTo>
                    <a:pt x="4070845" y="1038199"/>
                  </a:lnTo>
                  <a:lnTo>
                    <a:pt x="4128516" y="1038199"/>
                  </a:lnTo>
                  <a:lnTo>
                    <a:pt x="4164685" y="1054366"/>
                  </a:lnTo>
                  <a:lnTo>
                    <a:pt x="4169740" y="1067485"/>
                  </a:lnTo>
                  <a:lnTo>
                    <a:pt x="4169740" y="1032281"/>
                  </a:lnTo>
                  <a:lnTo>
                    <a:pt x="4167809" y="1030655"/>
                  </a:lnTo>
                  <a:lnTo>
                    <a:pt x="4138358" y="1020889"/>
                  </a:lnTo>
                  <a:lnTo>
                    <a:pt x="4099636" y="1017524"/>
                  </a:lnTo>
                  <a:lnTo>
                    <a:pt x="4061041" y="1020889"/>
                  </a:lnTo>
                  <a:lnTo>
                    <a:pt x="4031678" y="1030655"/>
                  </a:lnTo>
                  <a:lnTo>
                    <a:pt x="4012996" y="1046353"/>
                  </a:lnTo>
                  <a:lnTo>
                    <a:pt x="4006443" y="1067485"/>
                  </a:lnTo>
                  <a:lnTo>
                    <a:pt x="4012996" y="1088364"/>
                  </a:lnTo>
                  <a:lnTo>
                    <a:pt x="4031678" y="1103934"/>
                  </a:lnTo>
                  <a:lnTo>
                    <a:pt x="4061041" y="1113663"/>
                  </a:lnTo>
                  <a:lnTo>
                    <a:pt x="4099636" y="1117015"/>
                  </a:lnTo>
                  <a:lnTo>
                    <a:pt x="4138358" y="1113663"/>
                  </a:lnTo>
                  <a:lnTo>
                    <a:pt x="4167809" y="1103934"/>
                  </a:lnTo>
                  <a:lnTo>
                    <a:pt x="4174972" y="1097991"/>
                  </a:lnTo>
                  <a:lnTo>
                    <a:pt x="4186567" y="1088364"/>
                  </a:lnTo>
                  <a:lnTo>
                    <a:pt x="4193248" y="1067485"/>
                  </a:lnTo>
                  <a:close/>
                </a:path>
                <a:path w="4899659" h="1118235">
                  <a:moveTo>
                    <a:pt x="4221835" y="972527"/>
                  </a:moveTo>
                  <a:lnTo>
                    <a:pt x="4103027" y="972527"/>
                  </a:lnTo>
                  <a:lnTo>
                    <a:pt x="4103027" y="919975"/>
                  </a:lnTo>
                  <a:lnTo>
                    <a:pt x="4079938" y="919975"/>
                  </a:lnTo>
                  <a:lnTo>
                    <a:pt x="4079938" y="972527"/>
                  </a:lnTo>
                  <a:lnTo>
                    <a:pt x="3979557" y="972527"/>
                  </a:lnTo>
                  <a:lnTo>
                    <a:pt x="3979557" y="992212"/>
                  </a:lnTo>
                  <a:lnTo>
                    <a:pt x="4221835" y="992212"/>
                  </a:lnTo>
                  <a:lnTo>
                    <a:pt x="4221835" y="972527"/>
                  </a:lnTo>
                  <a:close/>
                </a:path>
                <a:path w="4899659" h="1118235">
                  <a:moveTo>
                    <a:pt x="4382592" y="994384"/>
                  </a:moveTo>
                  <a:lnTo>
                    <a:pt x="4377614" y="969098"/>
                  </a:lnTo>
                  <a:lnTo>
                    <a:pt x="4365853" y="951992"/>
                  </a:lnTo>
                  <a:lnTo>
                    <a:pt x="4364025" y="949337"/>
                  </a:lnTo>
                  <a:lnTo>
                    <a:pt x="4360138" y="946912"/>
                  </a:lnTo>
                  <a:lnTo>
                    <a:pt x="4360138" y="994384"/>
                  </a:lnTo>
                  <a:lnTo>
                    <a:pt x="4356824" y="1011364"/>
                  </a:lnTo>
                  <a:lnTo>
                    <a:pt x="4347883" y="1024686"/>
                  </a:lnTo>
                  <a:lnTo>
                    <a:pt x="4334383" y="1033348"/>
                  </a:lnTo>
                  <a:lnTo>
                    <a:pt x="4317365" y="1036332"/>
                  </a:lnTo>
                  <a:lnTo>
                    <a:pt x="4300194" y="1033348"/>
                  </a:lnTo>
                  <a:lnTo>
                    <a:pt x="4286593" y="1024686"/>
                  </a:lnTo>
                  <a:lnTo>
                    <a:pt x="4277690" y="1011364"/>
                  </a:lnTo>
                  <a:lnTo>
                    <a:pt x="4274578" y="994384"/>
                  </a:lnTo>
                  <a:lnTo>
                    <a:pt x="4277690" y="977353"/>
                  </a:lnTo>
                  <a:lnTo>
                    <a:pt x="4286593" y="963930"/>
                  </a:lnTo>
                  <a:lnTo>
                    <a:pt x="4300194" y="955141"/>
                  </a:lnTo>
                  <a:lnTo>
                    <a:pt x="4317365" y="951992"/>
                  </a:lnTo>
                  <a:lnTo>
                    <a:pt x="4334383" y="955141"/>
                  </a:lnTo>
                  <a:lnTo>
                    <a:pt x="4347883" y="963930"/>
                  </a:lnTo>
                  <a:lnTo>
                    <a:pt x="4356824" y="977353"/>
                  </a:lnTo>
                  <a:lnTo>
                    <a:pt x="4360138" y="994384"/>
                  </a:lnTo>
                  <a:lnTo>
                    <a:pt x="4360138" y="946912"/>
                  </a:lnTo>
                  <a:lnTo>
                    <a:pt x="4343425" y="936472"/>
                  </a:lnTo>
                  <a:lnTo>
                    <a:pt x="4317365" y="931875"/>
                  </a:lnTo>
                  <a:lnTo>
                    <a:pt x="4291152" y="936472"/>
                  </a:lnTo>
                  <a:lnTo>
                    <a:pt x="4270451" y="949337"/>
                  </a:lnTo>
                  <a:lnTo>
                    <a:pt x="4256900" y="969098"/>
                  </a:lnTo>
                  <a:lnTo>
                    <a:pt x="4252138" y="994384"/>
                  </a:lnTo>
                  <a:lnTo>
                    <a:pt x="4256900" y="1019632"/>
                  </a:lnTo>
                  <a:lnTo>
                    <a:pt x="4270451" y="1039317"/>
                  </a:lnTo>
                  <a:lnTo>
                    <a:pt x="4291152" y="1052106"/>
                  </a:lnTo>
                  <a:lnTo>
                    <a:pt x="4317365" y="1056678"/>
                  </a:lnTo>
                  <a:lnTo>
                    <a:pt x="4343425" y="1052106"/>
                  </a:lnTo>
                  <a:lnTo>
                    <a:pt x="4364025" y="1039317"/>
                  </a:lnTo>
                  <a:lnTo>
                    <a:pt x="4366082" y="1036332"/>
                  </a:lnTo>
                  <a:lnTo>
                    <a:pt x="4377614" y="1019632"/>
                  </a:lnTo>
                  <a:lnTo>
                    <a:pt x="4382592" y="994384"/>
                  </a:lnTo>
                  <a:close/>
                </a:path>
                <a:path w="4899659" h="1118235">
                  <a:moveTo>
                    <a:pt x="4395292" y="889482"/>
                  </a:moveTo>
                  <a:lnTo>
                    <a:pt x="4328795" y="889482"/>
                  </a:lnTo>
                  <a:lnTo>
                    <a:pt x="4328795" y="849033"/>
                  </a:lnTo>
                  <a:lnTo>
                    <a:pt x="4305287" y="849033"/>
                  </a:lnTo>
                  <a:lnTo>
                    <a:pt x="4305287" y="889482"/>
                  </a:lnTo>
                  <a:lnTo>
                    <a:pt x="4236885" y="889482"/>
                  </a:lnTo>
                  <a:lnTo>
                    <a:pt x="4236885" y="909370"/>
                  </a:lnTo>
                  <a:lnTo>
                    <a:pt x="4395292" y="909370"/>
                  </a:lnTo>
                  <a:lnTo>
                    <a:pt x="4395292" y="889482"/>
                  </a:lnTo>
                  <a:close/>
                </a:path>
                <a:path w="4899659" h="1118235">
                  <a:moveTo>
                    <a:pt x="4488916" y="957821"/>
                  </a:moveTo>
                  <a:lnTo>
                    <a:pt x="4444428" y="957821"/>
                  </a:lnTo>
                  <a:lnTo>
                    <a:pt x="4444428" y="845781"/>
                  </a:lnTo>
                  <a:lnTo>
                    <a:pt x="4421136" y="845781"/>
                  </a:lnTo>
                  <a:lnTo>
                    <a:pt x="4421136" y="1117663"/>
                  </a:lnTo>
                  <a:lnTo>
                    <a:pt x="4444428" y="1117663"/>
                  </a:lnTo>
                  <a:lnTo>
                    <a:pt x="4444428" y="977938"/>
                  </a:lnTo>
                  <a:lnTo>
                    <a:pt x="4488916" y="977938"/>
                  </a:lnTo>
                  <a:lnTo>
                    <a:pt x="4488916" y="957821"/>
                  </a:lnTo>
                  <a:close/>
                </a:path>
                <a:path w="4899659" h="1118235">
                  <a:moveTo>
                    <a:pt x="4536351" y="70294"/>
                  </a:moveTo>
                  <a:lnTo>
                    <a:pt x="4531068" y="45923"/>
                  </a:lnTo>
                  <a:lnTo>
                    <a:pt x="4519244" y="30276"/>
                  </a:lnTo>
                  <a:lnTo>
                    <a:pt x="4516679" y="26898"/>
                  </a:lnTo>
                  <a:lnTo>
                    <a:pt x="4513478" y="25082"/>
                  </a:lnTo>
                  <a:lnTo>
                    <a:pt x="4513478" y="70294"/>
                  </a:lnTo>
                  <a:lnTo>
                    <a:pt x="4509986" y="86614"/>
                  </a:lnTo>
                  <a:lnTo>
                    <a:pt x="4500321" y="99326"/>
                  </a:lnTo>
                  <a:lnTo>
                    <a:pt x="4485691" y="107581"/>
                  </a:lnTo>
                  <a:lnTo>
                    <a:pt x="4467314" y="110528"/>
                  </a:lnTo>
                  <a:lnTo>
                    <a:pt x="4448810" y="107581"/>
                  </a:lnTo>
                  <a:lnTo>
                    <a:pt x="4434141" y="99326"/>
                  </a:lnTo>
                  <a:lnTo>
                    <a:pt x="4424515" y="86614"/>
                  </a:lnTo>
                  <a:lnTo>
                    <a:pt x="4421136" y="70294"/>
                  </a:lnTo>
                  <a:lnTo>
                    <a:pt x="4424515" y="54063"/>
                  </a:lnTo>
                  <a:lnTo>
                    <a:pt x="4434141" y="41363"/>
                  </a:lnTo>
                  <a:lnTo>
                    <a:pt x="4448810" y="33121"/>
                  </a:lnTo>
                  <a:lnTo>
                    <a:pt x="4467314" y="30276"/>
                  </a:lnTo>
                  <a:lnTo>
                    <a:pt x="4485691" y="33121"/>
                  </a:lnTo>
                  <a:lnTo>
                    <a:pt x="4500321" y="41363"/>
                  </a:lnTo>
                  <a:lnTo>
                    <a:pt x="4509986" y="54063"/>
                  </a:lnTo>
                  <a:lnTo>
                    <a:pt x="4513478" y="70294"/>
                  </a:lnTo>
                  <a:lnTo>
                    <a:pt x="4513478" y="25082"/>
                  </a:lnTo>
                  <a:lnTo>
                    <a:pt x="4494860" y="14478"/>
                  </a:lnTo>
                  <a:lnTo>
                    <a:pt x="4467314" y="9944"/>
                  </a:lnTo>
                  <a:lnTo>
                    <a:pt x="4439513" y="14478"/>
                  </a:lnTo>
                  <a:lnTo>
                    <a:pt x="4417593" y="26898"/>
                  </a:lnTo>
                  <a:lnTo>
                    <a:pt x="4403217" y="45923"/>
                  </a:lnTo>
                  <a:lnTo>
                    <a:pt x="4398061" y="70294"/>
                  </a:lnTo>
                  <a:lnTo>
                    <a:pt x="4403217" y="94615"/>
                  </a:lnTo>
                  <a:lnTo>
                    <a:pt x="4417593" y="113550"/>
                  </a:lnTo>
                  <a:lnTo>
                    <a:pt x="4439513" y="125831"/>
                  </a:lnTo>
                  <a:lnTo>
                    <a:pt x="4467314" y="130200"/>
                  </a:lnTo>
                  <a:lnTo>
                    <a:pt x="4494860" y="125831"/>
                  </a:lnTo>
                  <a:lnTo>
                    <a:pt x="4516679" y="113550"/>
                  </a:lnTo>
                  <a:lnTo>
                    <a:pt x="4518990" y="110528"/>
                  </a:lnTo>
                  <a:lnTo>
                    <a:pt x="4531068" y="94615"/>
                  </a:lnTo>
                  <a:lnTo>
                    <a:pt x="4536351" y="70294"/>
                  </a:lnTo>
                  <a:close/>
                </a:path>
                <a:path w="4899659" h="1118235">
                  <a:moveTo>
                    <a:pt x="4611751" y="0"/>
                  </a:moveTo>
                  <a:lnTo>
                    <a:pt x="4588243" y="0"/>
                  </a:lnTo>
                  <a:lnTo>
                    <a:pt x="4588243" y="139509"/>
                  </a:lnTo>
                  <a:lnTo>
                    <a:pt x="4611751" y="139509"/>
                  </a:lnTo>
                  <a:lnTo>
                    <a:pt x="4611751" y="0"/>
                  </a:lnTo>
                  <a:close/>
                </a:path>
                <a:path w="4899659" h="1118235">
                  <a:moveTo>
                    <a:pt x="4621288" y="248742"/>
                  </a:moveTo>
                  <a:lnTo>
                    <a:pt x="4462234" y="248742"/>
                  </a:lnTo>
                  <a:lnTo>
                    <a:pt x="4462234" y="218236"/>
                  </a:lnTo>
                  <a:lnTo>
                    <a:pt x="4611751" y="218236"/>
                  </a:lnTo>
                  <a:lnTo>
                    <a:pt x="4611751" y="152704"/>
                  </a:lnTo>
                  <a:lnTo>
                    <a:pt x="4438510" y="152704"/>
                  </a:lnTo>
                  <a:lnTo>
                    <a:pt x="4438510" y="172173"/>
                  </a:lnTo>
                  <a:lnTo>
                    <a:pt x="4588459" y="172173"/>
                  </a:lnTo>
                  <a:lnTo>
                    <a:pt x="4588459" y="200075"/>
                  </a:lnTo>
                  <a:lnTo>
                    <a:pt x="4439348" y="200075"/>
                  </a:lnTo>
                  <a:lnTo>
                    <a:pt x="4439348" y="268198"/>
                  </a:lnTo>
                  <a:lnTo>
                    <a:pt x="4621288" y="268198"/>
                  </a:lnTo>
                  <a:lnTo>
                    <a:pt x="4621288" y="248742"/>
                  </a:lnTo>
                  <a:close/>
                </a:path>
                <a:path w="4899659" h="1118235">
                  <a:moveTo>
                    <a:pt x="4787125" y="20980"/>
                  </a:moveTo>
                  <a:lnTo>
                    <a:pt x="4662373" y="20980"/>
                  </a:lnTo>
                  <a:lnTo>
                    <a:pt x="4662373" y="41097"/>
                  </a:lnTo>
                  <a:lnTo>
                    <a:pt x="4761598" y="41097"/>
                  </a:lnTo>
                  <a:lnTo>
                    <a:pt x="4751248" y="75260"/>
                  </a:lnTo>
                  <a:lnTo>
                    <a:pt x="4728553" y="105054"/>
                  </a:lnTo>
                  <a:lnTo>
                    <a:pt x="4694821" y="129616"/>
                  </a:lnTo>
                  <a:lnTo>
                    <a:pt x="4651362" y="148158"/>
                  </a:lnTo>
                  <a:lnTo>
                    <a:pt x="4661522" y="167411"/>
                  </a:lnTo>
                  <a:lnTo>
                    <a:pt x="4713490" y="144068"/>
                  </a:lnTo>
                  <a:lnTo>
                    <a:pt x="4753076" y="111302"/>
                  </a:lnTo>
                  <a:lnTo>
                    <a:pt x="4778273" y="69989"/>
                  </a:lnTo>
                  <a:lnTo>
                    <a:pt x="4787125" y="20980"/>
                  </a:lnTo>
                  <a:close/>
                </a:path>
                <a:path w="4899659" h="1118235">
                  <a:moveTo>
                    <a:pt x="4871199" y="245922"/>
                  </a:moveTo>
                  <a:lnTo>
                    <a:pt x="4715751" y="245922"/>
                  </a:lnTo>
                  <a:lnTo>
                    <a:pt x="4715751" y="178650"/>
                  </a:lnTo>
                  <a:lnTo>
                    <a:pt x="4692231" y="178650"/>
                  </a:lnTo>
                  <a:lnTo>
                    <a:pt x="4692231" y="265823"/>
                  </a:lnTo>
                  <a:lnTo>
                    <a:pt x="4871199" y="265823"/>
                  </a:lnTo>
                  <a:lnTo>
                    <a:pt x="4871199" y="245922"/>
                  </a:lnTo>
                  <a:close/>
                </a:path>
                <a:path w="4899659" h="1118235">
                  <a:moveTo>
                    <a:pt x="4899152" y="82626"/>
                  </a:moveTo>
                  <a:lnTo>
                    <a:pt x="4859121" y="82626"/>
                  </a:lnTo>
                  <a:lnTo>
                    <a:pt x="4859121" y="0"/>
                  </a:lnTo>
                  <a:lnTo>
                    <a:pt x="4835410" y="0"/>
                  </a:lnTo>
                  <a:lnTo>
                    <a:pt x="4835410" y="198983"/>
                  </a:lnTo>
                  <a:lnTo>
                    <a:pt x="4859121" y="198983"/>
                  </a:lnTo>
                  <a:lnTo>
                    <a:pt x="4859121" y="102958"/>
                  </a:lnTo>
                  <a:lnTo>
                    <a:pt x="4899152" y="102958"/>
                  </a:lnTo>
                  <a:lnTo>
                    <a:pt x="4899152" y="8262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38189" y="5096910"/>
              <a:ext cx="242706" cy="2059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969269" y="5489739"/>
              <a:ext cx="4875530" cy="274955"/>
            </a:xfrm>
            <a:custGeom>
              <a:avLst/>
              <a:gdLst/>
              <a:ahLst/>
              <a:cxnLst/>
              <a:rect l="l" t="t" r="r" b="b"/>
              <a:pathLst>
                <a:path w="4875529" h="274954">
                  <a:moveTo>
                    <a:pt x="212839" y="225158"/>
                  </a:moveTo>
                  <a:lnTo>
                    <a:pt x="206463" y="204393"/>
                  </a:lnTo>
                  <a:lnTo>
                    <a:pt x="195491" y="195097"/>
                  </a:lnTo>
                  <a:lnTo>
                    <a:pt x="189331" y="189890"/>
                  </a:lnTo>
                  <a:lnTo>
                    <a:pt x="189331" y="225158"/>
                  </a:lnTo>
                  <a:lnTo>
                    <a:pt x="184543" y="237896"/>
                  </a:lnTo>
                  <a:lnTo>
                    <a:pt x="171043" y="247307"/>
                  </a:lnTo>
                  <a:lnTo>
                    <a:pt x="149631" y="253123"/>
                  </a:lnTo>
                  <a:lnTo>
                    <a:pt x="121132" y="255016"/>
                  </a:lnTo>
                  <a:lnTo>
                    <a:pt x="92519" y="253123"/>
                  </a:lnTo>
                  <a:lnTo>
                    <a:pt x="71107" y="247307"/>
                  </a:lnTo>
                  <a:lnTo>
                    <a:pt x="57696" y="237896"/>
                  </a:lnTo>
                  <a:lnTo>
                    <a:pt x="53149" y="225158"/>
                  </a:lnTo>
                  <a:lnTo>
                    <a:pt x="57696" y="212521"/>
                  </a:lnTo>
                  <a:lnTo>
                    <a:pt x="71107" y="203073"/>
                  </a:lnTo>
                  <a:lnTo>
                    <a:pt x="92519" y="197142"/>
                  </a:lnTo>
                  <a:lnTo>
                    <a:pt x="121132" y="195097"/>
                  </a:lnTo>
                  <a:lnTo>
                    <a:pt x="149631" y="197142"/>
                  </a:lnTo>
                  <a:lnTo>
                    <a:pt x="171043" y="203073"/>
                  </a:lnTo>
                  <a:lnTo>
                    <a:pt x="184543" y="212521"/>
                  </a:lnTo>
                  <a:lnTo>
                    <a:pt x="189331" y="225158"/>
                  </a:lnTo>
                  <a:lnTo>
                    <a:pt x="189331" y="189890"/>
                  </a:lnTo>
                  <a:lnTo>
                    <a:pt x="188353" y="189052"/>
                  </a:lnTo>
                  <a:lnTo>
                    <a:pt x="159562" y="179539"/>
                  </a:lnTo>
                  <a:lnTo>
                    <a:pt x="121132" y="176288"/>
                  </a:lnTo>
                  <a:lnTo>
                    <a:pt x="82562" y="179539"/>
                  </a:lnTo>
                  <a:lnTo>
                    <a:pt x="53657" y="189052"/>
                  </a:lnTo>
                  <a:lnTo>
                    <a:pt x="35509" y="204393"/>
                  </a:lnTo>
                  <a:lnTo>
                    <a:pt x="29222" y="225158"/>
                  </a:lnTo>
                  <a:lnTo>
                    <a:pt x="35509" y="246037"/>
                  </a:lnTo>
                  <a:lnTo>
                    <a:pt x="53657" y="261391"/>
                  </a:lnTo>
                  <a:lnTo>
                    <a:pt x="82562" y="270916"/>
                  </a:lnTo>
                  <a:lnTo>
                    <a:pt x="121132" y="274256"/>
                  </a:lnTo>
                  <a:lnTo>
                    <a:pt x="159562" y="270916"/>
                  </a:lnTo>
                  <a:lnTo>
                    <a:pt x="188353" y="261391"/>
                  </a:lnTo>
                  <a:lnTo>
                    <a:pt x="195872" y="255016"/>
                  </a:lnTo>
                  <a:lnTo>
                    <a:pt x="206463" y="246037"/>
                  </a:lnTo>
                  <a:lnTo>
                    <a:pt x="212839" y="225158"/>
                  </a:lnTo>
                  <a:close/>
                </a:path>
                <a:path w="4875529" h="274954">
                  <a:moveTo>
                    <a:pt x="242912" y="136918"/>
                  </a:moveTo>
                  <a:lnTo>
                    <a:pt x="132778" y="136918"/>
                  </a:lnTo>
                  <a:lnTo>
                    <a:pt x="132778" y="105117"/>
                  </a:lnTo>
                  <a:lnTo>
                    <a:pt x="214325" y="105117"/>
                  </a:lnTo>
                  <a:lnTo>
                    <a:pt x="214325" y="85648"/>
                  </a:lnTo>
                  <a:lnTo>
                    <a:pt x="54000" y="85648"/>
                  </a:lnTo>
                  <a:lnTo>
                    <a:pt x="54000" y="34607"/>
                  </a:lnTo>
                  <a:lnTo>
                    <a:pt x="212623" y="34607"/>
                  </a:lnTo>
                  <a:lnTo>
                    <a:pt x="212623" y="15354"/>
                  </a:lnTo>
                  <a:lnTo>
                    <a:pt x="30708" y="15354"/>
                  </a:lnTo>
                  <a:lnTo>
                    <a:pt x="30708" y="105117"/>
                  </a:lnTo>
                  <a:lnTo>
                    <a:pt x="109905" y="105117"/>
                  </a:lnTo>
                  <a:lnTo>
                    <a:pt x="109905" y="136918"/>
                  </a:lnTo>
                  <a:lnTo>
                    <a:pt x="0" y="136918"/>
                  </a:lnTo>
                  <a:lnTo>
                    <a:pt x="0" y="156387"/>
                  </a:lnTo>
                  <a:lnTo>
                    <a:pt x="242912" y="156387"/>
                  </a:lnTo>
                  <a:lnTo>
                    <a:pt x="242912" y="136918"/>
                  </a:lnTo>
                  <a:close/>
                </a:path>
                <a:path w="4875529" h="274954">
                  <a:moveTo>
                    <a:pt x="397522" y="118313"/>
                  </a:moveTo>
                  <a:lnTo>
                    <a:pt x="392455" y="79171"/>
                  </a:lnTo>
                  <a:lnTo>
                    <a:pt x="378548" y="49364"/>
                  </a:lnTo>
                  <a:lnTo>
                    <a:pt x="374865" y="46075"/>
                  </a:lnTo>
                  <a:lnTo>
                    <a:pt x="374865" y="118313"/>
                  </a:lnTo>
                  <a:lnTo>
                    <a:pt x="371640" y="148475"/>
                  </a:lnTo>
                  <a:lnTo>
                    <a:pt x="362521" y="171602"/>
                  </a:lnTo>
                  <a:lnTo>
                    <a:pt x="348411" y="186410"/>
                  </a:lnTo>
                  <a:lnTo>
                    <a:pt x="330174" y="191630"/>
                  </a:lnTo>
                  <a:lnTo>
                    <a:pt x="312115" y="186410"/>
                  </a:lnTo>
                  <a:lnTo>
                    <a:pt x="297980" y="171602"/>
                  </a:lnTo>
                  <a:lnTo>
                    <a:pt x="288785" y="148475"/>
                  </a:lnTo>
                  <a:lnTo>
                    <a:pt x="285496" y="118313"/>
                  </a:lnTo>
                  <a:lnTo>
                    <a:pt x="288785" y="88277"/>
                  </a:lnTo>
                  <a:lnTo>
                    <a:pt x="297980" y="65189"/>
                  </a:lnTo>
                  <a:lnTo>
                    <a:pt x="312115" y="50330"/>
                  </a:lnTo>
                  <a:lnTo>
                    <a:pt x="330174" y="44996"/>
                  </a:lnTo>
                  <a:lnTo>
                    <a:pt x="348411" y="50330"/>
                  </a:lnTo>
                  <a:lnTo>
                    <a:pt x="362521" y="65189"/>
                  </a:lnTo>
                  <a:lnTo>
                    <a:pt x="371640" y="88277"/>
                  </a:lnTo>
                  <a:lnTo>
                    <a:pt x="374865" y="118313"/>
                  </a:lnTo>
                  <a:lnTo>
                    <a:pt x="374865" y="46075"/>
                  </a:lnTo>
                  <a:lnTo>
                    <a:pt x="373659" y="44996"/>
                  </a:lnTo>
                  <a:lnTo>
                    <a:pt x="357289" y="30353"/>
                  </a:lnTo>
                  <a:lnTo>
                    <a:pt x="330174" y="23571"/>
                  </a:lnTo>
                  <a:lnTo>
                    <a:pt x="303072" y="30353"/>
                  </a:lnTo>
                  <a:lnTo>
                    <a:pt x="281863" y="49364"/>
                  </a:lnTo>
                  <a:lnTo>
                    <a:pt x="268084" y="79171"/>
                  </a:lnTo>
                  <a:lnTo>
                    <a:pt x="263258" y="118313"/>
                  </a:lnTo>
                  <a:lnTo>
                    <a:pt x="268084" y="157581"/>
                  </a:lnTo>
                  <a:lnTo>
                    <a:pt x="281863" y="187426"/>
                  </a:lnTo>
                  <a:lnTo>
                    <a:pt x="303072" y="206400"/>
                  </a:lnTo>
                  <a:lnTo>
                    <a:pt x="330174" y="213055"/>
                  </a:lnTo>
                  <a:lnTo>
                    <a:pt x="357289" y="206400"/>
                  </a:lnTo>
                  <a:lnTo>
                    <a:pt x="373824" y="191630"/>
                  </a:lnTo>
                  <a:lnTo>
                    <a:pt x="378548" y="187426"/>
                  </a:lnTo>
                  <a:lnTo>
                    <a:pt x="392455" y="157581"/>
                  </a:lnTo>
                  <a:lnTo>
                    <a:pt x="397522" y="118313"/>
                  </a:lnTo>
                  <a:close/>
                </a:path>
                <a:path w="4875529" h="274954">
                  <a:moveTo>
                    <a:pt x="509562" y="111175"/>
                  </a:moveTo>
                  <a:lnTo>
                    <a:pt x="465086" y="111175"/>
                  </a:lnTo>
                  <a:lnTo>
                    <a:pt x="465086" y="2603"/>
                  </a:lnTo>
                  <a:lnTo>
                    <a:pt x="441579" y="2603"/>
                  </a:lnTo>
                  <a:lnTo>
                    <a:pt x="441579" y="274485"/>
                  </a:lnTo>
                  <a:lnTo>
                    <a:pt x="465086" y="274485"/>
                  </a:lnTo>
                  <a:lnTo>
                    <a:pt x="465086" y="131724"/>
                  </a:lnTo>
                  <a:lnTo>
                    <a:pt x="509562" y="131724"/>
                  </a:lnTo>
                  <a:lnTo>
                    <a:pt x="509562" y="111175"/>
                  </a:lnTo>
                  <a:close/>
                </a:path>
                <a:path w="4875529" h="274954">
                  <a:moveTo>
                    <a:pt x="691070" y="198996"/>
                  </a:moveTo>
                  <a:lnTo>
                    <a:pt x="689889" y="188836"/>
                  </a:lnTo>
                  <a:lnTo>
                    <a:pt x="689838" y="188341"/>
                  </a:lnTo>
                  <a:lnTo>
                    <a:pt x="688733" y="178879"/>
                  </a:lnTo>
                  <a:lnTo>
                    <a:pt x="654354" y="183743"/>
                  </a:lnTo>
                  <a:lnTo>
                    <a:pt x="621880" y="186778"/>
                  </a:lnTo>
                  <a:lnTo>
                    <a:pt x="590054" y="188341"/>
                  </a:lnTo>
                  <a:lnTo>
                    <a:pt x="557644" y="188836"/>
                  </a:lnTo>
                  <a:lnTo>
                    <a:pt x="557644" y="124587"/>
                  </a:lnTo>
                  <a:lnTo>
                    <a:pt x="656971" y="124587"/>
                  </a:lnTo>
                  <a:lnTo>
                    <a:pt x="656971" y="27901"/>
                  </a:lnTo>
                  <a:lnTo>
                    <a:pt x="533082" y="27901"/>
                  </a:lnTo>
                  <a:lnTo>
                    <a:pt x="533082" y="47802"/>
                  </a:lnTo>
                  <a:lnTo>
                    <a:pt x="633260" y="47802"/>
                  </a:lnTo>
                  <a:lnTo>
                    <a:pt x="633260" y="104902"/>
                  </a:lnTo>
                  <a:lnTo>
                    <a:pt x="533501" y="104902"/>
                  </a:lnTo>
                  <a:lnTo>
                    <a:pt x="533501" y="208953"/>
                  </a:lnTo>
                  <a:lnTo>
                    <a:pt x="555739" y="208953"/>
                  </a:lnTo>
                  <a:lnTo>
                    <a:pt x="589394" y="208521"/>
                  </a:lnTo>
                  <a:lnTo>
                    <a:pt x="622287" y="206971"/>
                  </a:lnTo>
                  <a:lnTo>
                    <a:pt x="655751" y="203923"/>
                  </a:lnTo>
                  <a:lnTo>
                    <a:pt x="691070" y="198996"/>
                  </a:lnTo>
                  <a:close/>
                </a:path>
                <a:path w="4875529" h="274954">
                  <a:moveTo>
                    <a:pt x="737870" y="2603"/>
                  </a:moveTo>
                  <a:lnTo>
                    <a:pt x="714578" y="2603"/>
                  </a:lnTo>
                  <a:lnTo>
                    <a:pt x="714578" y="274916"/>
                  </a:lnTo>
                  <a:lnTo>
                    <a:pt x="737870" y="274916"/>
                  </a:lnTo>
                  <a:lnTo>
                    <a:pt x="737870" y="2603"/>
                  </a:lnTo>
                  <a:close/>
                </a:path>
                <a:path w="4875529" h="274954">
                  <a:moveTo>
                    <a:pt x="983869" y="23571"/>
                  </a:moveTo>
                  <a:lnTo>
                    <a:pt x="859116" y="23571"/>
                  </a:lnTo>
                  <a:lnTo>
                    <a:pt x="859116" y="43700"/>
                  </a:lnTo>
                  <a:lnTo>
                    <a:pt x="958342" y="43700"/>
                  </a:lnTo>
                  <a:lnTo>
                    <a:pt x="948004" y="77863"/>
                  </a:lnTo>
                  <a:lnTo>
                    <a:pt x="925309" y="107657"/>
                  </a:lnTo>
                  <a:lnTo>
                    <a:pt x="891578" y="132219"/>
                  </a:lnTo>
                  <a:lnTo>
                    <a:pt x="848106" y="150761"/>
                  </a:lnTo>
                  <a:lnTo>
                    <a:pt x="858278" y="170014"/>
                  </a:lnTo>
                  <a:lnTo>
                    <a:pt x="910247" y="146672"/>
                  </a:lnTo>
                  <a:lnTo>
                    <a:pt x="949820" y="113906"/>
                  </a:lnTo>
                  <a:lnTo>
                    <a:pt x="975029" y="72580"/>
                  </a:lnTo>
                  <a:lnTo>
                    <a:pt x="983869" y="23571"/>
                  </a:lnTo>
                  <a:close/>
                </a:path>
                <a:path w="4875529" h="274954">
                  <a:moveTo>
                    <a:pt x="1067943" y="248526"/>
                  </a:moveTo>
                  <a:lnTo>
                    <a:pt x="912495" y="248526"/>
                  </a:lnTo>
                  <a:lnTo>
                    <a:pt x="912495" y="181254"/>
                  </a:lnTo>
                  <a:lnTo>
                    <a:pt x="888987" y="181254"/>
                  </a:lnTo>
                  <a:lnTo>
                    <a:pt x="888987" y="268427"/>
                  </a:lnTo>
                  <a:lnTo>
                    <a:pt x="1067943" y="268427"/>
                  </a:lnTo>
                  <a:lnTo>
                    <a:pt x="1067943" y="248526"/>
                  </a:lnTo>
                  <a:close/>
                </a:path>
                <a:path w="4875529" h="274954">
                  <a:moveTo>
                    <a:pt x="1095895" y="85229"/>
                  </a:moveTo>
                  <a:lnTo>
                    <a:pt x="1055878" y="85229"/>
                  </a:lnTo>
                  <a:lnTo>
                    <a:pt x="1055878" y="2603"/>
                  </a:lnTo>
                  <a:lnTo>
                    <a:pt x="1032154" y="2603"/>
                  </a:lnTo>
                  <a:lnTo>
                    <a:pt x="1032154" y="201587"/>
                  </a:lnTo>
                  <a:lnTo>
                    <a:pt x="1055878" y="201587"/>
                  </a:lnTo>
                  <a:lnTo>
                    <a:pt x="1055878" y="105549"/>
                  </a:lnTo>
                  <a:lnTo>
                    <a:pt x="1095895" y="105549"/>
                  </a:lnTo>
                  <a:lnTo>
                    <a:pt x="1095895" y="85229"/>
                  </a:lnTo>
                  <a:close/>
                </a:path>
                <a:path w="4875529" h="274954">
                  <a:moveTo>
                    <a:pt x="1391361" y="30060"/>
                  </a:moveTo>
                  <a:lnTo>
                    <a:pt x="1202867" y="30060"/>
                  </a:lnTo>
                  <a:lnTo>
                    <a:pt x="1202867" y="49961"/>
                  </a:lnTo>
                  <a:lnTo>
                    <a:pt x="1368069" y="49961"/>
                  </a:lnTo>
                  <a:lnTo>
                    <a:pt x="1368069" y="60350"/>
                  </a:lnTo>
                  <a:lnTo>
                    <a:pt x="1366901" y="113906"/>
                  </a:lnTo>
                  <a:lnTo>
                    <a:pt x="1358747" y="178015"/>
                  </a:lnTo>
                  <a:lnTo>
                    <a:pt x="1381836" y="180822"/>
                  </a:lnTo>
                  <a:lnTo>
                    <a:pt x="1387221" y="145542"/>
                  </a:lnTo>
                  <a:lnTo>
                    <a:pt x="1387348" y="144145"/>
                  </a:lnTo>
                  <a:lnTo>
                    <a:pt x="1390015" y="114668"/>
                  </a:lnTo>
                  <a:lnTo>
                    <a:pt x="1390040" y="113906"/>
                  </a:lnTo>
                  <a:lnTo>
                    <a:pt x="1391094" y="86309"/>
                  </a:lnTo>
                  <a:lnTo>
                    <a:pt x="1391361" y="60350"/>
                  </a:lnTo>
                  <a:lnTo>
                    <a:pt x="1391361" y="30060"/>
                  </a:lnTo>
                  <a:close/>
                </a:path>
                <a:path w="4875529" h="274954">
                  <a:moveTo>
                    <a:pt x="1420164" y="215874"/>
                  </a:moveTo>
                  <a:lnTo>
                    <a:pt x="1327188" y="215874"/>
                  </a:lnTo>
                  <a:lnTo>
                    <a:pt x="1327188" y="126326"/>
                  </a:lnTo>
                  <a:lnTo>
                    <a:pt x="1304112" y="126326"/>
                  </a:lnTo>
                  <a:lnTo>
                    <a:pt x="1304112" y="215874"/>
                  </a:lnTo>
                  <a:lnTo>
                    <a:pt x="1261110" y="215874"/>
                  </a:lnTo>
                  <a:lnTo>
                    <a:pt x="1261110" y="126326"/>
                  </a:lnTo>
                  <a:lnTo>
                    <a:pt x="1237602" y="126326"/>
                  </a:lnTo>
                  <a:lnTo>
                    <a:pt x="1237602" y="215874"/>
                  </a:lnTo>
                  <a:lnTo>
                    <a:pt x="1177455" y="215874"/>
                  </a:lnTo>
                  <a:lnTo>
                    <a:pt x="1177455" y="235978"/>
                  </a:lnTo>
                  <a:lnTo>
                    <a:pt x="1420164" y="235978"/>
                  </a:lnTo>
                  <a:lnTo>
                    <a:pt x="1420164" y="215874"/>
                  </a:lnTo>
                  <a:close/>
                </a:path>
                <a:path w="4875529" h="274954">
                  <a:moveTo>
                    <a:pt x="1656105" y="117309"/>
                  </a:moveTo>
                  <a:lnTo>
                    <a:pt x="1489849" y="117309"/>
                  </a:lnTo>
                  <a:lnTo>
                    <a:pt x="1489849" y="82651"/>
                  </a:lnTo>
                  <a:lnTo>
                    <a:pt x="1650390" y="82651"/>
                  </a:lnTo>
                  <a:lnTo>
                    <a:pt x="1650390" y="64693"/>
                  </a:lnTo>
                  <a:lnTo>
                    <a:pt x="1650390" y="32600"/>
                  </a:lnTo>
                  <a:lnTo>
                    <a:pt x="1650390" y="13360"/>
                  </a:lnTo>
                  <a:lnTo>
                    <a:pt x="1465491" y="13360"/>
                  </a:lnTo>
                  <a:lnTo>
                    <a:pt x="1465491" y="32600"/>
                  </a:lnTo>
                  <a:lnTo>
                    <a:pt x="1626450" y="32600"/>
                  </a:lnTo>
                  <a:lnTo>
                    <a:pt x="1626450" y="64693"/>
                  </a:lnTo>
                  <a:lnTo>
                    <a:pt x="1466126" y="64693"/>
                  </a:lnTo>
                  <a:lnTo>
                    <a:pt x="1466126" y="82651"/>
                  </a:lnTo>
                  <a:lnTo>
                    <a:pt x="1466126" y="117309"/>
                  </a:lnTo>
                  <a:lnTo>
                    <a:pt x="1466126" y="136563"/>
                  </a:lnTo>
                  <a:lnTo>
                    <a:pt x="1656105" y="136563"/>
                  </a:lnTo>
                  <a:lnTo>
                    <a:pt x="1656105" y="117309"/>
                  </a:lnTo>
                  <a:close/>
                </a:path>
                <a:path w="4875529" h="274954">
                  <a:moveTo>
                    <a:pt x="1679816" y="164820"/>
                  </a:moveTo>
                  <a:lnTo>
                    <a:pt x="1436065" y="164820"/>
                  </a:lnTo>
                  <a:lnTo>
                    <a:pt x="1436065" y="184061"/>
                  </a:lnTo>
                  <a:lnTo>
                    <a:pt x="1500022" y="184061"/>
                  </a:lnTo>
                  <a:lnTo>
                    <a:pt x="1500022" y="274485"/>
                  </a:lnTo>
                  <a:lnTo>
                    <a:pt x="1523517" y="274485"/>
                  </a:lnTo>
                  <a:lnTo>
                    <a:pt x="1523517" y="184061"/>
                  </a:lnTo>
                  <a:lnTo>
                    <a:pt x="1592351" y="184061"/>
                  </a:lnTo>
                  <a:lnTo>
                    <a:pt x="1592351" y="274485"/>
                  </a:lnTo>
                  <a:lnTo>
                    <a:pt x="1615859" y="274485"/>
                  </a:lnTo>
                  <a:lnTo>
                    <a:pt x="1615859" y="184061"/>
                  </a:lnTo>
                  <a:lnTo>
                    <a:pt x="1679816" y="184061"/>
                  </a:lnTo>
                  <a:lnTo>
                    <a:pt x="1679816" y="164820"/>
                  </a:lnTo>
                  <a:close/>
                </a:path>
                <a:path w="4875529" h="274954">
                  <a:moveTo>
                    <a:pt x="1905050" y="20332"/>
                  </a:moveTo>
                  <a:lnTo>
                    <a:pt x="1881962" y="20332"/>
                  </a:lnTo>
                  <a:lnTo>
                    <a:pt x="1881962" y="39801"/>
                  </a:lnTo>
                  <a:lnTo>
                    <a:pt x="1881962" y="111823"/>
                  </a:lnTo>
                  <a:lnTo>
                    <a:pt x="1803184" y="111823"/>
                  </a:lnTo>
                  <a:lnTo>
                    <a:pt x="1803184" y="39801"/>
                  </a:lnTo>
                  <a:lnTo>
                    <a:pt x="1881962" y="39801"/>
                  </a:lnTo>
                  <a:lnTo>
                    <a:pt x="1881962" y="20332"/>
                  </a:lnTo>
                  <a:lnTo>
                    <a:pt x="1780095" y="20332"/>
                  </a:lnTo>
                  <a:lnTo>
                    <a:pt x="1780095" y="130860"/>
                  </a:lnTo>
                  <a:lnTo>
                    <a:pt x="1905050" y="130860"/>
                  </a:lnTo>
                  <a:lnTo>
                    <a:pt x="1905050" y="111823"/>
                  </a:lnTo>
                  <a:lnTo>
                    <a:pt x="1905050" y="39801"/>
                  </a:lnTo>
                  <a:lnTo>
                    <a:pt x="1905050" y="20332"/>
                  </a:lnTo>
                  <a:close/>
                </a:path>
                <a:path w="4875529" h="274954">
                  <a:moveTo>
                    <a:pt x="1985530" y="2603"/>
                  </a:moveTo>
                  <a:lnTo>
                    <a:pt x="1962442" y="2603"/>
                  </a:lnTo>
                  <a:lnTo>
                    <a:pt x="1962442" y="158762"/>
                  </a:lnTo>
                  <a:lnTo>
                    <a:pt x="1985530" y="158762"/>
                  </a:lnTo>
                  <a:lnTo>
                    <a:pt x="1985530" y="2603"/>
                  </a:lnTo>
                  <a:close/>
                </a:path>
                <a:path w="4875529" h="274954">
                  <a:moveTo>
                    <a:pt x="2001837" y="254800"/>
                  </a:moveTo>
                  <a:lnTo>
                    <a:pt x="1940420" y="233172"/>
                  </a:lnTo>
                  <a:lnTo>
                    <a:pt x="1913318" y="195961"/>
                  </a:lnTo>
                  <a:lnTo>
                    <a:pt x="1992515" y="195961"/>
                  </a:lnTo>
                  <a:lnTo>
                    <a:pt x="1992515" y="177368"/>
                  </a:lnTo>
                  <a:lnTo>
                    <a:pt x="1912886" y="177368"/>
                  </a:lnTo>
                  <a:lnTo>
                    <a:pt x="1912886" y="150761"/>
                  </a:lnTo>
                  <a:lnTo>
                    <a:pt x="1889594" y="150761"/>
                  </a:lnTo>
                  <a:lnTo>
                    <a:pt x="1889594" y="177368"/>
                  </a:lnTo>
                  <a:lnTo>
                    <a:pt x="1810385" y="177368"/>
                  </a:lnTo>
                  <a:lnTo>
                    <a:pt x="1810385" y="195961"/>
                  </a:lnTo>
                  <a:lnTo>
                    <a:pt x="1889163" y="195961"/>
                  </a:lnTo>
                  <a:lnTo>
                    <a:pt x="1881568" y="215925"/>
                  </a:lnTo>
                  <a:lnTo>
                    <a:pt x="1861426" y="233654"/>
                  </a:lnTo>
                  <a:lnTo>
                    <a:pt x="1832698" y="247256"/>
                  </a:lnTo>
                  <a:lnTo>
                    <a:pt x="1799361" y="254800"/>
                  </a:lnTo>
                  <a:lnTo>
                    <a:pt x="1807845" y="273608"/>
                  </a:lnTo>
                  <a:lnTo>
                    <a:pt x="1837105" y="266941"/>
                  </a:lnTo>
                  <a:lnTo>
                    <a:pt x="1863725" y="255854"/>
                  </a:lnTo>
                  <a:lnTo>
                    <a:pt x="1885530" y="241236"/>
                  </a:lnTo>
                  <a:lnTo>
                    <a:pt x="1901240" y="223329"/>
                  </a:lnTo>
                  <a:lnTo>
                    <a:pt x="1916747" y="241071"/>
                  </a:lnTo>
                  <a:lnTo>
                    <a:pt x="1938388" y="255854"/>
                  </a:lnTo>
                  <a:lnTo>
                    <a:pt x="1964537" y="266941"/>
                  </a:lnTo>
                  <a:lnTo>
                    <a:pt x="1993582" y="273608"/>
                  </a:lnTo>
                  <a:lnTo>
                    <a:pt x="2001837" y="254800"/>
                  </a:lnTo>
                  <a:close/>
                </a:path>
                <a:path w="4875529" h="274954">
                  <a:moveTo>
                    <a:pt x="2233117" y="112255"/>
                  </a:moveTo>
                  <a:lnTo>
                    <a:pt x="2228545" y="92087"/>
                  </a:lnTo>
                  <a:lnTo>
                    <a:pt x="2220188" y="81762"/>
                  </a:lnTo>
                  <a:lnTo>
                    <a:pt x="2215997" y="76593"/>
                  </a:lnTo>
                  <a:lnTo>
                    <a:pt x="2211108" y="74066"/>
                  </a:lnTo>
                  <a:lnTo>
                    <a:pt x="2211108" y="112255"/>
                  </a:lnTo>
                  <a:lnTo>
                    <a:pt x="2208174" y="124688"/>
                  </a:lnTo>
                  <a:lnTo>
                    <a:pt x="2200224" y="134327"/>
                  </a:lnTo>
                  <a:lnTo>
                    <a:pt x="2188019" y="140550"/>
                  </a:lnTo>
                  <a:lnTo>
                    <a:pt x="2172347" y="142760"/>
                  </a:lnTo>
                  <a:lnTo>
                    <a:pt x="2156498" y="140550"/>
                  </a:lnTo>
                  <a:lnTo>
                    <a:pt x="2144357" y="134327"/>
                  </a:lnTo>
                  <a:lnTo>
                    <a:pt x="2136635" y="124688"/>
                  </a:lnTo>
                  <a:lnTo>
                    <a:pt x="2134006" y="112255"/>
                  </a:lnTo>
                  <a:lnTo>
                    <a:pt x="2136635" y="99733"/>
                  </a:lnTo>
                  <a:lnTo>
                    <a:pt x="2144357" y="90119"/>
                  </a:lnTo>
                  <a:lnTo>
                    <a:pt x="2156498" y="83947"/>
                  </a:lnTo>
                  <a:lnTo>
                    <a:pt x="2172347" y="81762"/>
                  </a:lnTo>
                  <a:lnTo>
                    <a:pt x="2188019" y="83947"/>
                  </a:lnTo>
                  <a:lnTo>
                    <a:pt x="2200224" y="90119"/>
                  </a:lnTo>
                  <a:lnTo>
                    <a:pt x="2208174" y="99733"/>
                  </a:lnTo>
                  <a:lnTo>
                    <a:pt x="2211108" y="112255"/>
                  </a:lnTo>
                  <a:lnTo>
                    <a:pt x="2211108" y="74066"/>
                  </a:lnTo>
                  <a:lnTo>
                    <a:pt x="2196820" y="66662"/>
                  </a:lnTo>
                  <a:lnTo>
                    <a:pt x="2172347" y="63157"/>
                  </a:lnTo>
                  <a:lnTo>
                    <a:pt x="2147697" y="66662"/>
                  </a:lnTo>
                  <a:lnTo>
                    <a:pt x="2128583" y="76593"/>
                  </a:lnTo>
                  <a:lnTo>
                    <a:pt x="2116264" y="92087"/>
                  </a:lnTo>
                  <a:lnTo>
                    <a:pt x="2111984" y="112255"/>
                  </a:lnTo>
                  <a:lnTo>
                    <a:pt x="2116264" y="132270"/>
                  </a:lnTo>
                  <a:lnTo>
                    <a:pt x="2128583" y="147624"/>
                  </a:lnTo>
                  <a:lnTo>
                    <a:pt x="2147697" y="157454"/>
                  </a:lnTo>
                  <a:lnTo>
                    <a:pt x="2172347" y="160934"/>
                  </a:lnTo>
                  <a:lnTo>
                    <a:pt x="2196820" y="157454"/>
                  </a:lnTo>
                  <a:lnTo>
                    <a:pt x="2215997" y="147624"/>
                  </a:lnTo>
                  <a:lnTo>
                    <a:pt x="2219972" y="142760"/>
                  </a:lnTo>
                  <a:lnTo>
                    <a:pt x="2228545" y="132270"/>
                  </a:lnTo>
                  <a:lnTo>
                    <a:pt x="2233117" y="112255"/>
                  </a:lnTo>
                  <a:close/>
                </a:path>
                <a:path w="4875529" h="274954">
                  <a:moveTo>
                    <a:pt x="2246896" y="30060"/>
                  </a:moveTo>
                  <a:lnTo>
                    <a:pt x="2184196" y="30060"/>
                  </a:lnTo>
                  <a:lnTo>
                    <a:pt x="2184196" y="0"/>
                  </a:lnTo>
                  <a:lnTo>
                    <a:pt x="2160905" y="0"/>
                  </a:lnTo>
                  <a:lnTo>
                    <a:pt x="2160905" y="30060"/>
                  </a:lnTo>
                  <a:lnTo>
                    <a:pt x="2096096" y="30060"/>
                  </a:lnTo>
                  <a:lnTo>
                    <a:pt x="2096096" y="49745"/>
                  </a:lnTo>
                  <a:lnTo>
                    <a:pt x="2246896" y="49745"/>
                  </a:lnTo>
                  <a:lnTo>
                    <a:pt x="2246896" y="30060"/>
                  </a:lnTo>
                  <a:close/>
                </a:path>
                <a:path w="4875529" h="274954">
                  <a:moveTo>
                    <a:pt x="2316569" y="174777"/>
                  </a:moveTo>
                  <a:lnTo>
                    <a:pt x="2293277" y="174777"/>
                  </a:lnTo>
                  <a:lnTo>
                    <a:pt x="2293277" y="203327"/>
                  </a:lnTo>
                  <a:lnTo>
                    <a:pt x="2293277" y="222148"/>
                  </a:lnTo>
                  <a:lnTo>
                    <a:pt x="2293277" y="251548"/>
                  </a:lnTo>
                  <a:lnTo>
                    <a:pt x="2166620" y="251548"/>
                  </a:lnTo>
                  <a:lnTo>
                    <a:pt x="2166620" y="222148"/>
                  </a:lnTo>
                  <a:lnTo>
                    <a:pt x="2293277" y="222148"/>
                  </a:lnTo>
                  <a:lnTo>
                    <a:pt x="2293277" y="203327"/>
                  </a:lnTo>
                  <a:lnTo>
                    <a:pt x="2166620" y="203327"/>
                  </a:lnTo>
                  <a:lnTo>
                    <a:pt x="2166620" y="174777"/>
                  </a:lnTo>
                  <a:lnTo>
                    <a:pt x="2143328" y="174777"/>
                  </a:lnTo>
                  <a:lnTo>
                    <a:pt x="2143328" y="270802"/>
                  </a:lnTo>
                  <a:lnTo>
                    <a:pt x="2316569" y="270802"/>
                  </a:lnTo>
                  <a:lnTo>
                    <a:pt x="2316569" y="251548"/>
                  </a:lnTo>
                  <a:lnTo>
                    <a:pt x="2316569" y="222148"/>
                  </a:lnTo>
                  <a:lnTo>
                    <a:pt x="2316569" y="203327"/>
                  </a:lnTo>
                  <a:lnTo>
                    <a:pt x="2316569" y="174777"/>
                  </a:lnTo>
                  <a:close/>
                </a:path>
                <a:path w="4875529" h="274954">
                  <a:moveTo>
                    <a:pt x="2316569" y="2603"/>
                  </a:moveTo>
                  <a:lnTo>
                    <a:pt x="2293061" y="2603"/>
                  </a:lnTo>
                  <a:lnTo>
                    <a:pt x="2293061" y="66192"/>
                  </a:lnTo>
                  <a:lnTo>
                    <a:pt x="2246680" y="66192"/>
                  </a:lnTo>
                  <a:lnTo>
                    <a:pt x="2246680" y="86080"/>
                  </a:lnTo>
                  <a:lnTo>
                    <a:pt x="2293061" y="86080"/>
                  </a:lnTo>
                  <a:lnTo>
                    <a:pt x="2293061" y="119176"/>
                  </a:lnTo>
                  <a:lnTo>
                    <a:pt x="2246465" y="119176"/>
                  </a:lnTo>
                  <a:lnTo>
                    <a:pt x="2246465" y="139077"/>
                  </a:lnTo>
                  <a:lnTo>
                    <a:pt x="2293061" y="139077"/>
                  </a:lnTo>
                  <a:lnTo>
                    <a:pt x="2293061" y="163296"/>
                  </a:lnTo>
                  <a:lnTo>
                    <a:pt x="2316569" y="163296"/>
                  </a:lnTo>
                  <a:lnTo>
                    <a:pt x="2316569" y="2603"/>
                  </a:lnTo>
                  <a:close/>
                </a:path>
                <a:path w="4875529" h="274954">
                  <a:moveTo>
                    <a:pt x="2499131" y="150761"/>
                  </a:moveTo>
                  <a:lnTo>
                    <a:pt x="2497620" y="137782"/>
                  </a:lnTo>
                  <a:lnTo>
                    <a:pt x="2497582" y="137528"/>
                  </a:lnTo>
                  <a:lnTo>
                    <a:pt x="2497467" y="136512"/>
                  </a:lnTo>
                  <a:lnTo>
                    <a:pt x="2496807" y="130860"/>
                  </a:lnTo>
                  <a:lnTo>
                    <a:pt x="2473909" y="134404"/>
                  </a:lnTo>
                  <a:lnTo>
                    <a:pt x="2450261" y="136512"/>
                  </a:lnTo>
                  <a:lnTo>
                    <a:pt x="2423083" y="137528"/>
                  </a:lnTo>
                  <a:lnTo>
                    <a:pt x="2389644" y="137782"/>
                  </a:lnTo>
                  <a:lnTo>
                    <a:pt x="2389644" y="95605"/>
                  </a:lnTo>
                  <a:lnTo>
                    <a:pt x="2481135" y="95605"/>
                  </a:lnTo>
                  <a:lnTo>
                    <a:pt x="2481135" y="19253"/>
                  </a:lnTo>
                  <a:lnTo>
                    <a:pt x="2365705" y="19253"/>
                  </a:lnTo>
                  <a:lnTo>
                    <a:pt x="2365705" y="38722"/>
                  </a:lnTo>
                  <a:lnTo>
                    <a:pt x="2457843" y="38722"/>
                  </a:lnTo>
                  <a:lnTo>
                    <a:pt x="2457843" y="77012"/>
                  </a:lnTo>
                  <a:lnTo>
                    <a:pt x="2366340" y="77012"/>
                  </a:lnTo>
                  <a:lnTo>
                    <a:pt x="2366340" y="157251"/>
                  </a:lnTo>
                  <a:lnTo>
                    <a:pt x="2385199" y="157251"/>
                  </a:lnTo>
                  <a:lnTo>
                    <a:pt x="2421051" y="157022"/>
                  </a:lnTo>
                  <a:lnTo>
                    <a:pt x="2449944" y="156108"/>
                  </a:lnTo>
                  <a:lnTo>
                    <a:pt x="2474963" y="154139"/>
                  </a:lnTo>
                  <a:lnTo>
                    <a:pt x="2499131" y="150761"/>
                  </a:lnTo>
                  <a:close/>
                </a:path>
                <a:path w="4875529" h="274954">
                  <a:moveTo>
                    <a:pt x="2575598" y="184505"/>
                  </a:moveTo>
                  <a:lnTo>
                    <a:pt x="2396210" y="184505"/>
                  </a:lnTo>
                  <a:lnTo>
                    <a:pt x="2396210" y="204177"/>
                  </a:lnTo>
                  <a:lnTo>
                    <a:pt x="2552077" y="204177"/>
                  </a:lnTo>
                  <a:lnTo>
                    <a:pt x="2552077" y="274916"/>
                  </a:lnTo>
                  <a:lnTo>
                    <a:pt x="2575598" y="274916"/>
                  </a:lnTo>
                  <a:lnTo>
                    <a:pt x="2575598" y="184505"/>
                  </a:lnTo>
                  <a:close/>
                </a:path>
                <a:path w="4875529" h="274954">
                  <a:moveTo>
                    <a:pt x="2575598" y="2806"/>
                  </a:moveTo>
                  <a:lnTo>
                    <a:pt x="2552077" y="2806"/>
                  </a:lnTo>
                  <a:lnTo>
                    <a:pt x="2552077" y="43256"/>
                  </a:lnTo>
                  <a:lnTo>
                    <a:pt x="2498928" y="43256"/>
                  </a:lnTo>
                  <a:lnTo>
                    <a:pt x="2498928" y="62725"/>
                  </a:lnTo>
                  <a:lnTo>
                    <a:pt x="2552077" y="62725"/>
                  </a:lnTo>
                  <a:lnTo>
                    <a:pt x="2552077" y="99491"/>
                  </a:lnTo>
                  <a:lnTo>
                    <a:pt x="2498928" y="99491"/>
                  </a:lnTo>
                  <a:lnTo>
                    <a:pt x="2498928" y="119176"/>
                  </a:lnTo>
                  <a:lnTo>
                    <a:pt x="2552077" y="119176"/>
                  </a:lnTo>
                  <a:lnTo>
                    <a:pt x="2552077" y="169799"/>
                  </a:lnTo>
                  <a:lnTo>
                    <a:pt x="2575598" y="169799"/>
                  </a:lnTo>
                  <a:lnTo>
                    <a:pt x="2575598" y="2806"/>
                  </a:lnTo>
                  <a:close/>
                </a:path>
                <a:path w="4875529" h="274954">
                  <a:moveTo>
                    <a:pt x="2825800" y="32232"/>
                  </a:moveTo>
                  <a:lnTo>
                    <a:pt x="2700210" y="32232"/>
                  </a:lnTo>
                  <a:lnTo>
                    <a:pt x="2700210" y="51701"/>
                  </a:lnTo>
                  <a:lnTo>
                    <a:pt x="2801874" y="51701"/>
                  </a:lnTo>
                  <a:lnTo>
                    <a:pt x="2792006" y="97929"/>
                  </a:lnTo>
                  <a:lnTo>
                    <a:pt x="2769959" y="139001"/>
                  </a:lnTo>
                  <a:lnTo>
                    <a:pt x="2735376" y="174421"/>
                  </a:lnTo>
                  <a:lnTo>
                    <a:pt x="2687929" y="203758"/>
                  </a:lnTo>
                  <a:lnTo>
                    <a:pt x="2700629" y="223443"/>
                  </a:lnTo>
                  <a:lnTo>
                    <a:pt x="2747949" y="194183"/>
                  </a:lnTo>
                  <a:lnTo>
                    <a:pt x="2783243" y="159651"/>
                  </a:lnTo>
                  <a:lnTo>
                    <a:pt x="2807385" y="120624"/>
                  </a:lnTo>
                  <a:lnTo>
                    <a:pt x="2821279" y="77889"/>
                  </a:lnTo>
                  <a:lnTo>
                    <a:pt x="2825800" y="32232"/>
                  </a:lnTo>
                  <a:close/>
                </a:path>
                <a:path w="4875529" h="274954">
                  <a:moveTo>
                    <a:pt x="2904591" y="2603"/>
                  </a:moveTo>
                  <a:lnTo>
                    <a:pt x="2881071" y="2603"/>
                  </a:lnTo>
                  <a:lnTo>
                    <a:pt x="2881071" y="274485"/>
                  </a:lnTo>
                  <a:lnTo>
                    <a:pt x="2904591" y="274485"/>
                  </a:lnTo>
                  <a:lnTo>
                    <a:pt x="2904591" y="2603"/>
                  </a:lnTo>
                  <a:close/>
                </a:path>
                <a:path w="4875529" h="274954">
                  <a:moveTo>
                    <a:pt x="3113836" y="36118"/>
                  </a:moveTo>
                  <a:lnTo>
                    <a:pt x="3044380" y="36118"/>
                  </a:lnTo>
                  <a:lnTo>
                    <a:pt x="3044380" y="2806"/>
                  </a:lnTo>
                  <a:lnTo>
                    <a:pt x="3020860" y="2806"/>
                  </a:lnTo>
                  <a:lnTo>
                    <a:pt x="3020860" y="36118"/>
                  </a:lnTo>
                  <a:lnTo>
                    <a:pt x="2950768" y="36118"/>
                  </a:lnTo>
                  <a:lnTo>
                    <a:pt x="2950768" y="55587"/>
                  </a:lnTo>
                  <a:lnTo>
                    <a:pt x="3113836" y="55587"/>
                  </a:lnTo>
                  <a:lnTo>
                    <a:pt x="3113836" y="36118"/>
                  </a:lnTo>
                  <a:close/>
                </a:path>
                <a:path w="4875529" h="274954">
                  <a:moveTo>
                    <a:pt x="3122739" y="211759"/>
                  </a:moveTo>
                  <a:lnTo>
                    <a:pt x="3121495" y="199859"/>
                  </a:lnTo>
                  <a:lnTo>
                    <a:pt x="3121393" y="198805"/>
                  </a:lnTo>
                  <a:lnTo>
                    <a:pt x="3120821" y="193370"/>
                  </a:lnTo>
                  <a:lnTo>
                    <a:pt x="3102152" y="195580"/>
                  </a:lnTo>
                  <a:lnTo>
                    <a:pt x="3083077" y="197383"/>
                  </a:lnTo>
                  <a:lnTo>
                    <a:pt x="3063760" y="198805"/>
                  </a:lnTo>
                  <a:lnTo>
                    <a:pt x="3044380" y="199859"/>
                  </a:lnTo>
                  <a:lnTo>
                    <a:pt x="3044380" y="170992"/>
                  </a:lnTo>
                  <a:lnTo>
                    <a:pt x="3065907" y="165531"/>
                  </a:lnTo>
                  <a:lnTo>
                    <a:pt x="3082404" y="155105"/>
                  </a:lnTo>
                  <a:lnTo>
                    <a:pt x="3084106" y="152717"/>
                  </a:lnTo>
                  <a:lnTo>
                    <a:pt x="3092958" y="140309"/>
                  </a:lnTo>
                  <a:lnTo>
                    <a:pt x="3096679" y="121780"/>
                  </a:lnTo>
                  <a:lnTo>
                    <a:pt x="3092018" y="100914"/>
                  </a:lnTo>
                  <a:lnTo>
                    <a:pt x="3082988" y="89979"/>
                  </a:lnTo>
                  <a:lnTo>
                    <a:pt x="3078835" y="84950"/>
                  </a:lnTo>
                  <a:lnTo>
                    <a:pt x="3074238" y="82651"/>
                  </a:lnTo>
                  <a:lnTo>
                    <a:pt x="3074238" y="121780"/>
                  </a:lnTo>
                  <a:lnTo>
                    <a:pt x="3071164" y="134581"/>
                  </a:lnTo>
                  <a:lnTo>
                    <a:pt x="3062528" y="144373"/>
                  </a:lnTo>
                  <a:lnTo>
                    <a:pt x="3049219" y="150609"/>
                  </a:lnTo>
                  <a:lnTo>
                    <a:pt x="3032087" y="152717"/>
                  </a:lnTo>
                  <a:lnTo>
                    <a:pt x="3015183" y="150609"/>
                  </a:lnTo>
                  <a:lnTo>
                    <a:pt x="3001937" y="144373"/>
                  </a:lnTo>
                  <a:lnTo>
                    <a:pt x="2993339" y="134581"/>
                  </a:lnTo>
                  <a:lnTo>
                    <a:pt x="2990367" y="121780"/>
                  </a:lnTo>
                  <a:lnTo>
                    <a:pt x="2993339" y="108775"/>
                  </a:lnTo>
                  <a:lnTo>
                    <a:pt x="3001937" y="98742"/>
                  </a:lnTo>
                  <a:lnTo>
                    <a:pt x="3015183" y="92278"/>
                  </a:lnTo>
                  <a:lnTo>
                    <a:pt x="3032087" y="89979"/>
                  </a:lnTo>
                  <a:lnTo>
                    <a:pt x="3049219" y="92278"/>
                  </a:lnTo>
                  <a:lnTo>
                    <a:pt x="3062528" y="98742"/>
                  </a:lnTo>
                  <a:lnTo>
                    <a:pt x="3071164" y="108775"/>
                  </a:lnTo>
                  <a:lnTo>
                    <a:pt x="3074238" y="121780"/>
                  </a:lnTo>
                  <a:lnTo>
                    <a:pt x="3074238" y="82651"/>
                  </a:lnTo>
                  <a:lnTo>
                    <a:pt x="3058439" y="74752"/>
                  </a:lnTo>
                  <a:lnTo>
                    <a:pt x="3032087" y="71158"/>
                  </a:lnTo>
                  <a:lnTo>
                    <a:pt x="3005925" y="74752"/>
                  </a:lnTo>
                  <a:lnTo>
                    <a:pt x="2985757" y="84950"/>
                  </a:lnTo>
                  <a:lnTo>
                    <a:pt x="2972828" y="100914"/>
                  </a:lnTo>
                  <a:lnTo>
                    <a:pt x="2968345" y="121780"/>
                  </a:lnTo>
                  <a:lnTo>
                    <a:pt x="2971965" y="140500"/>
                  </a:lnTo>
                  <a:lnTo>
                    <a:pt x="2982531" y="155371"/>
                  </a:lnTo>
                  <a:lnTo>
                    <a:pt x="2999130" y="165798"/>
                  </a:lnTo>
                  <a:lnTo>
                    <a:pt x="3020860" y="171196"/>
                  </a:lnTo>
                  <a:lnTo>
                    <a:pt x="3020860" y="200723"/>
                  </a:lnTo>
                  <a:lnTo>
                    <a:pt x="2981363" y="201612"/>
                  </a:lnTo>
                  <a:lnTo>
                    <a:pt x="2945041" y="202031"/>
                  </a:lnTo>
                  <a:lnTo>
                    <a:pt x="2948648" y="222351"/>
                  </a:lnTo>
                  <a:lnTo>
                    <a:pt x="2988297" y="222059"/>
                  </a:lnTo>
                  <a:lnTo>
                    <a:pt x="3031883" y="220700"/>
                  </a:lnTo>
                  <a:lnTo>
                    <a:pt x="3077362" y="217512"/>
                  </a:lnTo>
                  <a:lnTo>
                    <a:pt x="3122739" y="211759"/>
                  </a:lnTo>
                  <a:close/>
                </a:path>
                <a:path w="4875529" h="274954">
                  <a:moveTo>
                    <a:pt x="3161919" y="2603"/>
                  </a:moveTo>
                  <a:lnTo>
                    <a:pt x="3138411" y="2603"/>
                  </a:lnTo>
                  <a:lnTo>
                    <a:pt x="3138411" y="274485"/>
                  </a:lnTo>
                  <a:lnTo>
                    <a:pt x="3161919" y="274485"/>
                  </a:lnTo>
                  <a:lnTo>
                    <a:pt x="3161919" y="2603"/>
                  </a:lnTo>
                  <a:close/>
                </a:path>
                <a:path w="4875529" h="274954">
                  <a:moveTo>
                    <a:pt x="3419233" y="90360"/>
                  </a:moveTo>
                  <a:lnTo>
                    <a:pt x="3257232" y="90360"/>
                  </a:lnTo>
                  <a:lnTo>
                    <a:pt x="3257232" y="67259"/>
                  </a:lnTo>
                  <a:lnTo>
                    <a:pt x="3414585" y="67259"/>
                  </a:lnTo>
                  <a:lnTo>
                    <a:pt x="3414585" y="50571"/>
                  </a:lnTo>
                  <a:lnTo>
                    <a:pt x="3414585" y="28752"/>
                  </a:lnTo>
                  <a:lnTo>
                    <a:pt x="3414585" y="10782"/>
                  </a:lnTo>
                  <a:lnTo>
                    <a:pt x="3233077" y="10782"/>
                  </a:lnTo>
                  <a:lnTo>
                    <a:pt x="3233077" y="28752"/>
                  </a:lnTo>
                  <a:lnTo>
                    <a:pt x="3391077" y="28752"/>
                  </a:lnTo>
                  <a:lnTo>
                    <a:pt x="3391077" y="50571"/>
                  </a:lnTo>
                  <a:lnTo>
                    <a:pt x="3233928" y="50571"/>
                  </a:lnTo>
                  <a:lnTo>
                    <a:pt x="3233928" y="67259"/>
                  </a:lnTo>
                  <a:lnTo>
                    <a:pt x="3233928" y="90360"/>
                  </a:lnTo>
                  <a:lnTo>
                    <a:pt x="3233928" y="108331"/>
                  </a:lnTo>
                  <a:lnTo>
                    <a:pt x="3419233" y="108331"/>
                  </a:lnTo>
                  <a:lnTo>
                    <a:pt x="3419233" y="90360"/>
                  </a:lnTo>
                  <a:close/>
                </a:path>
                <a:path w="4875529" h="274954">
                  <a:moveTo>
                    <a:pt x="3424110" y="253352"/>
                  </a:moveTo>
                  <a:lnTo>
                    <a:pt x="3255530" y="253352"/>
                  </a:lnTo>
                  <a:lnTo>
                    <a:pt x="3255530" y="227685"/>
                  </a:lnTo>
                  <a:lnTo>
                    <a:pt x="3415436" y="227685"/>
                  </a:lnTo>
                  <a:lnTo>
                    <a:pt x="3415436" y="210997"/>
                  </a:lnTo>
                  <a:lnTo>
                    <a:pt x="3415436" y="187896"/>
                  </a:lnTo>
                  <a:lnTo>
                    <a:pt x="3415436" y="169926"/>
                  </a:lnTo>
                  <a:lnTo>
                    <a:pt x="3231591" y="169926"/>
                  </a:lnTo>
                  <a:lnTo>
                    <a:pt x="3231591" y="187896"/>
                  </a:lnTo>
                  <a:lnTo>
                    <a:pt x="3392132" y="187896"/>
                  </a:lnTo>
                  <a:lnTo>
                    <a:pt x="3392132" y="210997"/>
                  </a:lnTo>
                  <a:lnTo>
                    <a:pt x="3232023" y="210997"/>
                  </a:lnTo>
                  <a:lnTo>
                    <a:pt x="3232023" y="227685"/>
                  </a:lnTo>
                  <a:lnTo>
                    <a:pt x="3232023" y="253352"/>
                  </a:lnTo>
                  <a:lnTo>
                    <a:pt x="3232023" y="271310"/>
                  </a:lnTo>
                  <a:lnTo>
                    <a:pt x="3424110" y="271310"/>
                  </a:lnTo>
                  <a:lnTo>
                    <a:pt x="3424110" y="253352"/>
                  </a:lnTo>
                  <a:close/>
                </a:path>
                <a:path w="4875529" h="274954">
                  <a:moveTo>
                    <a:pt x="3445929" y="128917"/>
                  </a:moveTo>
                  <a:lnTo>
                    <a:pt x="3202165" y="128917"/>
                  </a:lnTo>
                  <a:lnTo>
                    <a:pt x="3202165" y="147739"/>
                  </a:lnTo>
                  <a:lnTo>
                    <a:pt x="3445929" y="147739"/>
                  </a:lnTo>
                  <a:lnTo>
                    <a:pt x="3445929" y="128917"/>
                  </a:lnTo>
                  <a:close/>
                </a:path>
                <a:path w="4875529" h="274954">
                  <a:moveTo>
                    <a:pt x="3667925" y="195757"/>
                  </a:moveTo>
                  <a:lnTo>
                    <a:pt x="3625481" y="147459"/>
                  </a:lnTo>
                  <a:lnTo>
                    <a:pt x="3610521" y="80035"/>
                  </a:lnTo>
                  <a:lnTo>
                    <a:pt x="3610521" y="54508"/>
                  </a:lnTo>
                  <a:lnTo>
                    <a:pt x="3659238" y="54508"/>
                  </a:lnTo>
                  <a:lnTo>
                    <a:pt x="3659238" y="34607"/>
                  </a:lnTo>
                  <a:lnTo>
                    <a:pt x="3536391" y="34607"/>
                  </a:lnTo>
                  <a:lnTo>
                    <a:pt x="3536391" y="54508"/>
                  </a:lnTo>
                  <a:lnTo>
                    <a:pt x="3587864" y="54508"/>
                  </a:lnTo>
                  <a:lnTo>
                    <a:pt x="3587864" y="80035"/>
                  </a:lnTo>
                  <a:lnTo>
                    <a:pt x="3583914" y="116789"/>
                  </a:lnTo>
                  <a:lnTo>
                    <a:pt x="3572433" y="151079"/>
                  </a:lnTo>
                  <a:lnTo>
                    <a:pt x="3554006" y="180352"/>
                  </a:lnTo>
                  <a:lnTo>
                    <a:pt x="3529203" y="202031"/>
                  </a:lnTo>
                  <a:lnTo>
                    <a:pt x="3544024" y="219976"/>
                  </a:lnTo>
                  <a:lnTo>
                    <a:pt x="3562616" y="204533"/>
                  </a:lnTo>
                  <a:lnTo>
                    <a:pt x="3578199" y="184391"/>
                  </a:lnTo>
                  <a:lnTo>
                    <a:pt x="3590569" y="160451"/>
                  </a:lnTo>
                  <a:lnTo>
                    <a:pt x="3599510" y="133565"/>
                  </a:lnTo>
                  <a:lnTo>
                    <a:pt x="3608273" y="158407"/>
                  </a:lnTo>
                  <a:lnTo>
                    <a:pt x="3620351" y="180505"/>
                  </a:lnTo>
                  <a:lnTo>
                    <a:pt x="3635552" y="199110"/>
                  </a:lnTo>
                  <a:lnTo>
                    <a:pt x="3653726" y="213487"/>
                  </a:lnTo>
                  <a:lnTo>
                    <a:pt x="3667925" y="195757"/>
                  </a:lnTo>
                  <a:close/>
                </a:path>
                <a:path w="4875529" h="274954">
                  <a:moveTo>
                    <a:pt x="3706037" y="9080"/>
                  </a:moveTo>
                  <a:lnTo>
                    <a:pt x="3683800" y="9080"/>
                  </a:lnTo>
                  <a:lnTo>
                    <a:pt x="3683800" y="100584"/>
                  </a:lnTo>
                  <a:lnTo>
                    <a:pt x="3638893" y="100584"/>
                  </a:lnTo>
                  <a:lnTo>
                    <a:pt x="3638893" y="120256"/>
                  </a:lnTo>
                  <a:lnTo>
                    <a:pt x="3683800" y="120256"/>
                  </a:lnTo>
                  <a:lnTo>
                    <a:pt x="3683800" y="260210"/>
                  </a:lnTo>
                  <a:lnTo>
                    <a:pt x="3706037" y="260210"/>
                  </a:lnTo>
                  <a:lnTo>
                    <a:pt x="3706037" y="9080"/>
                  </a:lnTo>
                  <a:close/>
                </a:path>
                <a:path w="4875529" h="274954">
                  <a:moveTo>
                    <a:pt x="3759835" y="2603"/>
                  </a:moveTo>
                  <a:lnTo>
                    <a:pt x="3737381" y="2603"/>
                  </a:lnTo>
                  <a:lnTo>
                    <a:pt x="3737381" y="274485"/>
                  </a:lnTo>
                  <a:lnTo>
                    <a:pt x="3759835" y="274485"/>
                  </a:lnTo>
                  <a:lnTo>
                    <a:pt x="3759835" y="2603"/>
                  </a:lnTo>
                  <a:close/>
                </a:path>
                <a:path w="4875529" h="274954">
                  <a:moveTo>
                    <a:pt x="4002976" y="16446"/>
                  </a:moveTo>
                  <a:lnTo>
                    <a:pt x="3820414" y="16446"/>
                  </a:lnTo>
                  <a:lnTo>
                    <a:pt x="3820414" y="36118"/>
                  </a:lnTo>
                  <a:lnTo>
                    <a:pt x="3979672" y="36118"/>
                  </a:lnTo>
                  <a:lnTo>
                    <a:pt x="3979557" y="55422"/>
                  </a:lnTo>
                  <a:lnTo>
                    <a:pt x="3979532" y="56095"/>
                  </a:lnTo>
                  <a:lnTo>
                    <a:pt x="3978770" y="71704"/>
                  </a:lnTo>
                  <a:lnTo>
                    <a:pt x="3976636" y="89281"/>
                  </a:lnTo>
                  <a:lnTo>
                    <a:pt x="3972471" y="109016"/>
                  </a:lnTo>
                  <a:lnTo>
                    <a:pt x="3995559" y="111607"/>
                  </a:lnTo>
                  <a:lnTo>
                    <a:pt x="3999839" y="91567"/>
                  </a:lnTo>
                  <a:lnTo>
                    <a:pt x="4002049" y="73240"/>
                  </a:lnTo>
                  <a:lnTo>
                    <a:pt x="4002113" y="71704"/>
                  </a:lnTo>
                  <a:lnTo>
                    <a:pt x="4002862" y="56095"/>
                  </a:lnTo>
                  <a:lnTo>
                    <a:pt x="4002976" y="16446"/>
                  </a:lnTo>
                  <a:close/>
                </a:path>
                <a:path w="4875529" h="274954">
                  <a:moveTo>
                    <a:pt x="4005300" y="224294"/>
                  </a:moveTo>
                  <a:lnTo>
                    <a:pt x="3998633" y="203174"/>
                  </a:lnTo>
                  <a:lnTo>
                    <a:pt x="3986136" y="192722"/>
                  </a:lnTo>
                  <a:lnTo>
                    <a:pt x="3981793" y="189103"/>
                  </a:lnTo>
                  <a:lnTo>
                    <a:pt x="3981793" y="224294"/>
                  </a:lnTo>
                  <a:lnTo>
                    <a:pt x="3976738" y="237007"/>
                  </a:lnTo>
                  <a:lnTo>
                    <a:pt x="3962628" y="246608"/>
                  </a:lnTo>
                  <a:lnTo>
                    <a:pt x="3940568" y="252679"/>
                  </a:lnTo>
                  <a:lnTo>
                    <a:pt x="3911689" y="254800"/>
                  </a:lnTo>
                  <a:lnTo>
                    <a:pt x="3882898" y="252679"/>
                  </a:lnTo>
                  <a:lnTo>
                    <a:pt x="3860889" y="246608"/>
                  </a:lnTo>
                  <a:lnTo>
                    <a:pt x="3846855" y="237007"/>
                  </a:lnTo>
                  <a:lnTo>
                    <a:pt x="3842016" y="224294"/>
                  </a:lnTo>
                  <a:lnTo>
                    <a:pt x="3846855" y="211175"/>
                  </a:lnTo>
                  <a:lnTo>
                    <a:pt x="3860889" y="201295"/>
                  </a:lnTo>
                  <a:lnTo>
                    <a:pt x="3882898" y="195008"/>
                  </a:lnTo>
                  <a:lnTo>
                    <a:pt x="3911689" y="192722"/>
                  </a:lnTo>
                  <a:lnTo>
                    <a:pt x="3940568" y="195008"/>
                  </a:lnTo>
                  <a:lnTo>
                    <a:pt x="3962628" y="201295"/>
                  </a:lnTo>
                  <a:lnTo>
                    <a:pt x="3976738" y="211175"/>
                  </a:lnTo>
                  <a:lnTo>
                    <a:pt x="3981793" y="224294"/>
                  </a:lnTo>
                  <a:lnTo>
                    <a:pt x="3981793" y="189103"/>
                  </a:lnTo>
                  <a:lnTo>
                    <a:pt x="3979862" y="187477"/>
                  </a:lnTo>
                  <a:lnTo>
                    <a:pt x="3950411" y="177698"/>
                  </a:lnTo>
                  <a:lnTo>
                    <a:pt x="3911689" y="174332"/>
                  </a:lnTo>
                  <a:lnTo>
                    <a:pt x="3873093" y="177698"/>
                  </a:lnTo>
                  <a:lnTo>
                    <a:pt x="3843731" y="187477"/>
                  </a:lnTo>
                  <a:lnTo>
                    <a:pt x="3825049" y="203174"/>
                  </a:lnTo>
                  <a:lnTo>
                    <a:pt x="3818509" y="224294"/>
                  </a:lnTo>
                  <a:lnTo>
                    <a:pt x="3825049" y="245186"/>
                  </a:lnTo>
                  <a:lnTo>
                    <a:pt x="3843731" y="260743"/>
                  </a:lnTo>
                  <a:lnTo>
                    <a:pt x="3873093" y="270471"/>
                  </a:lnTo>
                  <a:lnTo>
                    <a:pt x="3911689" y="273837"/>
                  </a:lnTo>
                  <a:lnTo>
                    <a:pt x="3950411" y="270471"/>
                  </a:lnTo>
                  <a:lnTo>
                    <a:pt x="3979862" y="260743"/>
                  </a:lnTo>
                  <a:lnTo>
                    <a:pt x="3987025" y="254800"/>
                  </a:lnTo>
                  <a:lnTo>
                    <a:pt x="3998633" y="245186"/>
                  </a:lnTo>
                  <a:lnTo>
                    <a:pt x="4005300" y="224294"/>
                  </a:lnTo>
                  <a:close/>
                </a:path>
                <a:path w="4875529" h="274954">
                  <a:moveTo>
                    <a:pt x="4033888" y="129349"/>
                  </a:moveTo>
                  <a:lnTo>
                    <a:pt x="3915079" y="129349"/>
                  </a:lnTo>
                  <a:lnTo>
                    <a:pt x="3915079" y="76784"/>
                  </a:lnTo>
                  <a:lnTo>
                    <a:pt x="3891991" y="76784"/>
                  </a:lnTo>
                  <a:lnTo>
                    <a:pt x="3891991" y="129349"/>
                  </a:lnTo>
                  <a:lnTo>
                    <a:pt x="3791610" y="129349"/>
                  </a:lnTo>
                  <a:lnTo>
                    <a:pt x="3791610" y="149034"/>
                  </a:lnTo>
                  <a:lnTo>
                    <a:pt x="4033888" y="149034"/>
                  </a:lnTo>
                  <a:lnTo>
                    <a:pt x="4033888" y="129349"/>
                  </a:lnTo>
                  <a:close/>
                </a:path>
                <a:path w="4875529" h="274954">
                  <a:moveTo>
                    <a:pt x="4194429" y="110744"/>
                  </a:moveTo>
                  <a:lnTo>
                    <a:pt x="4189717" y="91084"/>
                  </a:lnTo>
                  <a:lnTo>
                    <a:pt x="4181424" y="81546"/>
                  </a:lnTo>
                  <a:lnTo>
                    <a:pt x="4176674" y="76085"/>
                  </a:lnTo>
                  <a:lnTo>
                    <a:pt x="4172191" y="73964"/>
                  </a:lnTo>
                  <a:lnTo>
                    <a:pt x="4172191" y="110744"/>
                  </a:lnTo>
                  <a:lnTo>
                    <a:pt x="4169067" y="122821"/>
                  </a:lnTo>
                  <a:lnTo>
                    <a:pt x="4160545" y="132105"/>
                  </a:lnTo>
                  <a:lnTo>
                    <a:pt x="4147413" y="138061"/>
                  </a:lnTo>
                  <a:lnTo>
                    <a:pt x="4130471" y="140169"/>
                  </a:lnTo>
                  <a:lnTo>
                    <a:pt x="4113288" y="138061"/>
                  </a:lnTo>
                  <a:lnTo>
                    <a:pt x="4100080" y="132105"/>
                  </a:lnTo>
                  <a:lnTo>
                    <a:pt x="4091635" y="122821"/>
                  </a:lnTo>
                  <a:lnTo>
                    <a:pt x="4088752" y="110744"/>
                  </a:lnTo>
                  <a:lnTo>
                    <a:pt x="4091635" y="98755"/>
                  </a:lnTo>
                  <a:lnTo>
                    <a:pt x="4100080" y="89496"/>
                  </a:lnTo>
                  <a:lnTo>
                    <a:pt x="4113288" y="83553"/>
                  </a:lnTo>
                  <a:lnTo>
                    <a:pt x="4130471" y="81546"/>
                  </a:lnTo>
                  <a:lnTo>
                    <a:pt x="4147413" y="83553"/>
                  </a:lnTo>
                  <a:lnTo>
                    <a:pt x="4160545" y="89496"/>
                  </a:lnTo>
                  <a:lnTo>
                    <a:pt x="4169067" y="98755"/>
                  </a:lnTo>
                  <a:lnTo>
                    <a:pt x="4172191" y="110744"/>
                  </a:lnTo>
                  <a:lnTo>
                    <a:pt x="4172191" y="73964"/>
                  </a:lnTo>
                  <a:lnTo>
                    <a:pt x="4156519" y="66509"/>
                  </a:lnTo>
                  <a:lnTo>
                    <a:pt x="4130471" y="63157"/>
                  </a:lnTo>
                  <a:lnTo>
                    <a:pt x="4104068" y="66509"/>
                  </a:lnTo>
                  <a:lnTo>
                    <a:pt x="4083774" y="76085"/>
                  </a:lnTo>
                  <a:lnTo>
                    <a:pt x="4070794" y="91084"/>
                  </a:lnTo>
                  <a:lnTo>
                    <a:pt x="4066311" y="110744"/>
                  </a:lnTo>
                  <a:lnTo>
                    <a:pt x="4070794" y="130441"/>
                  </a:lnTo>
                  <a:lnTo>
                    <a:pt x="4083774" y="145491"/>
                  </a:lnTo>
                  <a:lnTo>
                    <a:pt x="4104068" y="155054"/>
                  </a:lnTo>
                  <a:lnTo>
                    <a:pt x="4130471" y="158330"/>
                  </a:lnTo>
                  <a:lnTo>
                    <a:pt x="4156519" y="155054"/>
                  </a:lnTo>
                  <a:lnTo>
                    <a:pt x="4176674" y="145491"/>
                  </a:lnTo>
                  <a:lnTo>
                    <a:pt x="4181284" y="140169"/>
                  </a:lnTo>
                  <a:lnTo>
                    <a:pt x="4189717" y="130441"/>
                  </a:lnTo>
                  <a:lnTo>
                    <a:pt x="4194429" y="110744"/>
                  </a:lnTo>
                  <a:close/>
                </a:path>
                <a:path w="4875529" h="274954">
                  <a:moveTo>
                    <a:pt x="4209681" y="30708"/>
                  </a:moveTo>
                  <a:lnTo>
                    <a:pt x="4142117" y="30708"/>
                  </a:lnTo>
                  <a:lnTo>
                    <a:pt x="4142117" y="0"/>
                  </a:lnTo>
                  <a:lnTo>
                    <a:pt x="4118826" y="0"/>
                  </a:lnTo>
                  <a:lnTo>
                    <a:pt x="4118826" y="30708"/>
                  </a:lnTo>
                  <a:lnTo>
                    <a:pt x="4051058" y="30708"/>
                  </a:lnTo>
                  <a:lnTo>
                    <a:pt x="4051058" y="50393"/>
                  </a:lnTo>
                  <a:lnTo>
                    <a:pt x="4209681" y="50393"/>
                  </a:lnTo>
                  <a:lnTo>
                    <a:pt x="4209681" y="30708"/>
                  </a:lnTo>
                  <a:close/>
                </a:path>
                <a:path w="4875529" h="274954">
                  <a:moveTo>
                    <a:pt x="4258602" y="172389"/>
                  </a:moveTo>
                  <a:lnTo>
                    <a:pt x="4235094" y="172389"/>
                  </a:lnTo>
                  <a:lnTo>
                    <a:pt x="4235094" y="201587"/>
                  </a:lnTo>
                  <a:lnTo>
                    <a:pt x="4235094" y="220624"/>
                  </a:lnTo>
                  <a:lnTo>
                    <a:pt x="4235094" y="251345"/>
                  </a:lnTo>
                  <a:lnTo>
                    <a:pt x="4113530" y="251345"/>
                  </a:lnTo>
                  <a:lnTo>
                    <a:pt x="4113530" y="220624"/>
                  </a:lnTo>
                  <a:lnTo>
                    <a:pt x="4235094" y="220624"/>
                  </a:lnTo>
                  <a:lnTo>
                    <a:pt x="4235094" y="201587"/>
                  </a:lnTo>
                  <a:lnTo>
                    <a:pt x="4113530" y="201587"/>
                  </a:lnTo>
                  <a:lnTo>
                    <a:pt x="4113530" y="172389"/>
                  </a:lnTo>
                  <a:lnTo>
                    <a:pt x="4090238" y="172389"/>
                  </a:lnTo>
                  <a:lnTo>
                    <a:pt x="4090238" y="270802"/>
                  </a:lnTo>
                  <a:lnTo>
                    <a:pt x="4258602" y="270802"/>
                  </a:lnTo>
                  <a:lnTo>
                    <a:pt x="4258602" y="251345"/>
                  </a:lnTo>
                  <a:lnTo>
                    <a:pt x="4258602" y="220624"/>
                  </a:lnTo>
                  <a:lnTo>
                    <a:pt x="4258602" y="201587"/>
                  </a:lnTo>
                  <a:lnTo>
                    <a:pt x="4258602" y="172389"/>
                  </a:lnTo>
                  <a:close/>
                </a:path>
                <a:path w="4875529" h="274954">
                  <a:moveTo>
                    <a:pt x="4298632" y="72237"/>
                  </a:moveTo>
                  <a:lnTo>
                    <a:pt x="4258602" y="72237"/>
                  </a:lnTo>
                  <a:lnTo>
                    <a:pt x="4258602" y="2603"/>
                  </a:lnTo>
                  <a:lnTo>
                    <a:pt x="4235094" y="2603"/>
                  </a:lnTo>
                  <a:lnTo>
                    <a:pt x="4235094" y="160489"/>
                  </a:lnTo>
                  <a:lnTo>
                    <a:pt x="4258602" y="160489"/>
                  </a:lnTo>
                  <a:lnTo>
                    <a:pt x="4258602" y="92570"/>
                  </a:lnTo>
                  <a:lnTo>
                    <a:pt x="4298632" y="92570"/>
                  </a:lnTo>
                  <a:lnTo>
                    <a:pt x="4298632" y="72237"/>
                  </a:lnTo>
                  <a:close/>
                </a:path>
                <a:path w="4875529" h="274954">
                  <a:moveTo>
                    <a:pt x="4480357" y="190982"/>
                  </a:moveTo>
                  <a:lnTo>
                    <a:pt x="4479188" y="183413"/>
                  </a:lnTo>
                  <a:lnTo>
                    <a:pt x="4479074" y="182702"/>
                  </a:lnTo>
                  <a:lnTo>
                    <a:pt x="4477169" y="170446"/>
                  </a:lnTo>
                  <a:lnTo>
                    <a:pt x="4444111" y="176517"/>
                  </a:lnTo>
                  <a:lnTo>
                    <a:pt x="4411992" y="180505"/>
                  </a:lnTo>
                  <a:lnTo>
                    <a:pt x="4380636" y="182702"/>
                  </a:lnTo>
                  <a:lnTo>
                    <a:pt x="4349902" y="183413"/>
                  </a:lnTo>
                  <a:lnTo>
                    <a:pt x="4349902" y="29413"/>
                  </a:lnTo>
                  <a:lnTo>
                    <a:pt x="4326814" y="29413"/>
                  </a:lnTo>
                  <a:lnTo>
                    <a:pt x="4326814" y="204406"/>
                  </a:lnTo>
                  <a:lnTo>
                    <a:pt x="4348416" y="204406"/>
                  </a:lnTo>
                  <a:lnTo>
                    <a:pt x="4380344" y="203708"/>
                  </a:lnTo>
                  <a:lnTo>
                    <a:pt x="4412640" y="201422"/>
                  </a:lnTo>
                  <a:lnTo>
                    <a:pt x="4445800" y="197281"/>
                  </a:lnTo>
                  <a:lnTo>
                    <a:pt x="4480357" y="190982"/>
                  </a:lnTo>
                  <a:close/>
                </a:path>
                <a:path w="4875529" h="274954">
                  <a:moveTo>
                    <a:pt x="4528845" y="2603"/>
                  </a:moveTo>
                  <a:lnTo>
                    <a:pt x="4505566" y="2603"/>
                  </a:lnTo>
                  <a:lnTo>
                    <a:pt x="4505566" y="274485"/>
                  </a:lnTo>
                  <a:lnTo>
                    <a:pt x="4528845" y="274485"/>
                  </a:lnTo>
                  <a:lnTo>
                    <a:pt x="4528845" y="2603"/>
                  </a:lnTo>
                  <a:close/>
                </a:path>
                <a:path w="4875529" h="274954">
                  <a:moveTo>
                    <a:pt x="4728362" y="197700"/>
                  </a:moveTo>
                  <a:lnTo>
                    <a:pt x="4726762" y="186448"/>
                  </a:lnTo>
                  <a:lnTo>
                    <a:pt x="4726686" y="185966"/>
                  </a:lnTo>
                  <a:lnTo>
                    <a:pt x="4725390" y="176936"/>
                  </a:lnTo>
                  <a:lnTo>
                    <a:pt x="4696485" y="181546"/>
                  </a:lnTo>
                  <a:lnTo>
                    <a:pt x="4667770" y="184454"/>
                  </a:lnTo>
                  <a:lnTo>
                    <a:pt x="4637417" y="185966"/>
                  </a:lnTo>
                  <a:lnTo>
                    <a:pt x="4603623" y="186448"/>
                  </a:lnTo>
                  <a:lnTo>
                    <a:pt x="4603623" y="48882"/>
                  </a:lnTo>
                  <a:lnTo>
                    <a:pt x="4704435" y="48882"/>
                  </a:lnTo>
                  <a:lnTo>
                    <a:pt x="4704435" y="29197"/>
                  </a:lnTo>
                  <a:lnTo>
                    <a:pt x="4580115" y="29197"/>
                  </a:lnTo>
                  <a:lnTo>
                    <a:pt x="4580115" y="206781"/>
                  </a:lnTo>
                  <a:lnTo>
                    <a:pt x="4601083" y="206781"/>
                  </a:lnTo>
                  <a:lnTo>
                    <a:pt x="4636452" y="206425"/>
                  </a:lnTo>
                  <a:lnTo>
                    <a:pt x="4668063" y="205079"/>
                  </a:lnTo>
                  <a:lnTo>
                    <a:pt x="4697996" y="202311"/>
                  </a:lnTo>
                  <a:lnTo>
                    <a:pt x="4728362" y="197700"/>
                  </a:lnTo>
                  <a:close/>
                </a:path>
                <a:path w="4875529" h="274954">
                  <a:moveTo>
                    <a:pt x="4819015" y="110096"/>
                  </a:moveTo>
                  <a:lnTo>
                    <a:pt x="4774539" y="110096"/>
                  </a:lnTo>
                  <a:lnTo>
                    <a:pt x="4774539" y="2603"/>
                  </a:lnTo>
                  <a:lnTo>
                    <a:pt x="4751032" y="2603"/>
                  </a:lnTo>
                  <a:lnTo>
                    <a:pt x="4751032" y="274916"/>
                  </a:lnTo>
                  <a:lnTo>
                    <a:pt x="4774539" y="274916"/>
                  </a:lnTo>
                  <a:lnTo>
                    <a:pt x="4774539" y="130213"/>
                  </a:lnTo>
                  <a:lnTo>
                    <a:pt x="4819015" y="130213"/>
                  </a:lnTo>
                  <a:lnTo>
                    <a:pt x="4819015" y="110096"/>
                  </a:lnTo>
                  <a:close/>
                </a:path>
                <a:path w="4875529" h="274954">
                  <a:moveTo>
                    <a:pt x="4874920" y="231660"/>
                  </a:moveTo>
                  <a:lnTo>
                    <a:pt x="4873409" y="224015"/>
                  </a:lnTo>
                  <a:lnTo>
                    <a:pt x="4869256" y="217754"/>
                  </a:lnTo>
                  <a:lnTo>
                    <a:pt x="4863135" y="213525"/>
                  </a:lnTo>
                  <a:lnTo>
                    <a:pt x="4855654" y="211975"/>
                  </a:lnTo>
                  <a:lnTo>
                    <a:pt x="4848149" y="213525"/>
                  </a:lnTo>
                  <a:lnTo>
                    <a:pt x="4841964" y="217754"/>
                  </a:lnTo>
                  <a:lnTo>
                    <a:pt x="4837811" y="224015"/>
                  </a:lnTo>
                  <a:lnTo>
                    <a:pt x="4836388" y="231660"/>
                  </a:lnTo>
                  <a:lnTo>
                    <a:pt x="4837811" y="239293"/>
                  </a:lnTo>
                  <a:lnTo>
                    <a:pt x="4841964" y="245554"/>
                  </a:lnTo>
                  <a:lnTo>
                    <a:pt x="4848149" y="249783"/>
                  </a:lnTo>
                  <a:lnTo>
                    <a:pt x="4855654" y="251345"/>
                  </a:lnTo>
                  <a:lnTo>
                    <a:pt x="4863135" y="249783"/>
                  </a:lnTo>
                  <a:lnTo>
                    <a:pt x="4869256" y="245554"/>
                  </a:lnTo>
                  <a:lnTo>
                    <a:pt x="4873409" y="239293"/>
                  </a:lnTo>
                  <a:lnTo>
                    <a:pt x="4874920" y="23166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962953" y="8447404"/>
              <a:ext cx="211454" cy="260985"/>
            </a:xfrm>
            <a:custGeom>
              <a:avLst/>
              <a:gdLst/>
              <a:ahLst/>
              <a:cxnLst/>
              <a:rect l="l" t="t" r="r" b="b"/>
              <a:pathLst>
                <a:path w="211454" h="260984">
                  <a:moveTo>
                    <a:pt x="210953" y="214446"/>
                  </a:moveTo>
                  <a:lnTo>
                    <a:pt x="0" y="214446"/>
                  </a:lnTo>
                  <a:lnTo>
                    <a:pt x="0" y="171811"/>
                  </a:lnTo>
                  <a:lnTo>
                    <a:pt x="110245" y="0"/>
                  </a:lnTo>
                  <a:lnTo>
                    <a:pt x="178147" y="0"/>
                  </a:lnTo>
                  <a:lnTo>
                    <a:pt x="178147" y="59306"/>
                  </a:lnTo>
                  <a:lnTo>
                    <a:pt x="124867" y="59306"/>
                  </a:lnTo>
                  <a:lnTo>
                    <a:pt x="54550" y="169011"/>
                  </a:lnTo>
                  <a:lnTo>
                    <a:pt x="54550" y="171047"/>
                  </a:lnTo>
                  <a:lnTo>
                    <a:pt x="210953" y="171047"/>
                  </a:lnTo>
                  <a:lnTo>
                    <a:pt x="210953" y="214446"/>
                  </a:lnTo>
                  <a:close/>
                </a:path>
                <a:path w="211454" h="260984">
                  <a:moveTo>
                    <a:pt x="178147" y="171047"/>
                  </a:moveTo>
                  <a:lnTo>
                    <a:pt x="127284" y="171047"/>
                  </a:lnTo>
                  <a:lnTo>
                    <a:pt x="127284" y="59306"/>
                  </a:lnTo>
                  <a:lnTo>
                    <a:pt x="178147" y="59306"/>
                  </a:lnTo>
                  <a:lnTo>
                    <a:pt x="178147" y="171047"/>
                  </a:lnTo>
                  <a:close/>
                </a:path>
                <a:path w="211454" h="260984">
                  <a:moveTo>
                    <a:pt x="178147" y="260645"/>
                  </a:moveTo>
                  <a:lnTo>
                    <a:pt x="126521" y="260645"/>
                  </a:lnTo>
                  <a:lnTo>
                    <a:pt x="126521" y="214446"/>
                  </a:lnTo>
                  <a:lnTo>
                    <a:pt x="178147" y="214446"/>
                  </a:lnTo>
                  <a:lnTo>
                    <a:pt x="178147" y="260645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82607" y="6571080"/>
              <a:ext cx="2863850" cy="353695"/>
            </a:xfrm>
            <a:custGeom>
              <a:avLst/>
              <a:gdLst/>
              <a:ahLst/>
              <a:cxnLst/>
              <a:rect l="l" t="t" r="r" b="b"/>
              <a:pathLst>
                <a:path w="2863850" h="353695">
                  <a:moveTo>
                    <a:pt x="187985" y="39585"/>
                  </a:moveTo>
                  <a:lnTo>
                    <a:pt x="18745" y="39585"/>
                  </a:lnTo>
                  <a:lnTo>
                    <a:pt x="18745" y="78092"/>
                  </a:lnTo>
                  <a:lnTo>
                    <a:pt x="137960" y="78092"/>
                  </a:lnTo>
                  <a:lnTo>
                    <a:pt x="129247" y="122161"/>
                  </a:lnTo>
                  <a:lnTo>
                    <a:pt x="111988" y="161290"/>
                  </a:lnTo>
                  <a:lnTo>
                    <a:pt x="85280" y="195973"/>
                  </a:lnTo>
                  <a:lnTo>
                    <a:pt x="48247" y="226720"/>
                  </a:lnTo>
                  <a:lnTo>
                    <a:pt x="0" y="254000"/>
                  </a:lnTo>
                  <a:lnTo>
                    <a:pt x="25552" y="293052"/>
                  </a:lnTo>
                  <a:lnTo>
                    <a:pt x="73914" y="265988"/>
                  </a:lnTo>
                  <a:lnTo>
                    <a:pt x="112420" y="235546"/>
                  </a:lnTo>
                  <a:lnTo>
                    <a:pt x="141935" y="201917"/>
                  </a:lnTo>
                  <a:lnTo>
                    <a:pt x="163372" y="165303"/>
                  </a:lnTo>
                  <a:lnTo>
                    <a:pt x="177596" y="125920"/>
                  </a:lnTo>
                  <a:lnTo>
                    <a:pt x="185496" y="83947"/>
                  </a:lnTo>
                  <a:lnTo>
                    <a:pt x="187985" y="39585"/>
                  </a:lnTo>
                  <a:close/>
                </a:path>
                <a:path w="2863850" h="353695">
                  <a:moveTo>
                    <a:pt x="292785" y="2717"/>
                  </a:moveTo>
                  <a:lnTo>
                    <a:pt x="243166" y="2717"/>
                  </a:lnTo>
                  <a:lnTo>
                    <a:pt x="243166" y="353174"/>
                  </a:lnTo>
                  <a:lnTo>
                    <a:pt x="292785" y="353174"/>
                  </a:lnTo>
                  <a:lnTo>
                    <a:pt x="292785" y="2717"/>
                  </a:lnTo>
                  <a:close/>
                </a:path>
                <a:path w="2863850" h="353695">
                  <a:moveTo>
                    <a:pt x="634098" y="206514"/>
                  </a:moveTo>
                  <a:lnTo>
                    <a:pt x="585165" y="206514"/>
                  </a:lnTo>
                  <a:lnTo>
                    <a:pt x="585165" y="240258"/>
                  </a:lnTo>
                  <a:lnTo>
                    <a:pt x="585165" y="277952"/>
                  </a:lnTo>
                  <a:lnTo>
                    <a:pt x="585165" y="309511"/>
                  </a:lnTo>
                  <a:lnTo>
                    <a:pt x="448970" y="309511"/>
                  </a:lnTo>
                  <a:lnTo>
                    <a:pt x="448970" y="277952"/>
                  </a:lnTo>
                  <a:lnTo>
                    <a:pt x="585165" y="277952"/>
                  </a:lnTo>
                  <a:lnTo>
                    <a:pt x="585165" y="240258"/>
                  </a:lnTo>
                  <a:lnTo>
                    <a:pt x="448970" y="240258"/>
                  </a:lnTo>
                  <a:lnTo>
                    <a:pt x="448970" y="206514"/>
                  </a:lnTo>
                  <a:lnTo>
                    <a:pt x="400710" y="206514"/>
                  </a:lnTo>
                  <a:lnTo>
                    <a:pt x="400710" y="349237"/>
                  </a:lnTo>
                  <a:lnTo>
                    <a:pt x="634098" y="349237"/>
                  </a:lnTo>
                  <a:lnTo>
                    <a:pt x="634098" y="309511"/>
                  </a:lnTo>
                  <a:lnTo>
                    <a:pt x="634098" y="277952"/>
                  </a:lnTo>
                  <a:lnTo>
                    <a:pt x="634098" y="240258"/>
                  </a:lnTo>
                  <a:lnTo>
                    <a:pt x="634098" y="206514"/>
                  </a:lnTo>
                  <a:close/>
                </a:path>
                <a:path w="2863850" h="353695">
                  <a:moveTo>
                    <a:pt x="634098" y="2717"/>
                  </a:moveTo>
                  <a:lnTo>
                    <a:pt x="585165" y="2717"/>
                  </a:lnTo>
                  <a:lnTo>
                    <a:pt x="585165" y="80810"/>
                  </a:lnTo>
                  <a:lnTo>
                    <a:pt x="526846" y="80810"/>
                  </a:lnTo>
                  <a:lnTo>
                    <a:pt x="516623" y="58635"/>
                  </a:lnTo>
                  <a:lnTo>
                    <a:pt x="514985" y="55092"/>
                  </a:lnTo>
                  <a:lnTo>
                    <a:pt x="494944" y="35140"/>
                  </a:lnTo>
                  <a:lnTo>
                    <a:pt x="482676" y="29222"/>
                  </a:lnTo>
                  <a:lnTo>
                    <a:pt x="482676" y="100672"/>
                  </a:lnTo>
                  <a:lnTo>
                    <a:pt x="479132" y="118376"/>
                  </a:lnTo>
                  <a:lnTo>
                    <a:pt x="469595" y="131826"/>
                  </a:lnTo>
                  <a:lnTo>
                    <a:pt x="455117" y="140398"/>
                  </a:lnTo>
                  <a:lnTo>
                    <a:pt x="436740" y="143395"/>
                  </a:lnTo>
                  <a:lnTo>
                    <a:pt x="417918" y="140398"/>
                  </a:lnTo>
                  <a:lnTo>
                    <a:pt x="403174" y="131826"/>
                  </a:lnTo>
                  <a:lnTo>
                    <a:pt x="393547" y="118376"/>
                  </a:lnTo>
                  <a:lnTo>
                    <a:pt x="390105" y="100672"/>
                  </a:lnTo>
                  <a:lnTo>
                    <a:pt x="393547" y="83070"/>
                  </a:lnTo>
                  <a:lnTo>
                    <a:pt x="403174" y="69811"/>
                  </a:lnTo>
                  <a:lnTo>
                    <a:pt x="417918" y="61480"/>
                  </a:lnTo>
                  <a:lnTo>
                    <a:pt x="436740" y="58635"/>
                  </a:lnTo>
                  <a:lnTo>
                    <a:pt x="455117" y="61480"/>
                  </a:lnTo>
                  <a:lnTo>
                    <a:pt x="469595" y="69811"/>
                  </a:lnTo>
                  <a:lnTo>
                    <a:pt x="479132" y="83070"/>
                  </a:lnTo>
                  <a:lnTo>
                    <a:pt x="482676" y="100672"/>
                  </a:lnTo>
                  <a:lnTo>
                    <a:pt x="482676" y="29222"/>
                  </a:lnTo>
                  <a:lnTo>
                    <a:pt x="468325" y="22275"/>
                  </a:lnTo>
                  <a:lnTo>
                    <a:pt x="436740" y="17818"/>
                  </a:lnTo>
                  <a:lnTo>
                    <a:pt x="399440" y="23901"/>
                  </a:lnTo>
                  <a:lnTo>
                    <a:pt x="369887" y="41135"/>
                  </a:lnTo>
                  <a:lnTo>
                    <a:pt x="350481" y="67437"/>
                  </a:lnTo>
                  <a:lnTo>
                    <a:pt x="343623" y="100672"/>
                  </a:lnTo>
                  <a:lnTo>
                    <a:pt x="350481" y="134378"/>
                  </a:lnTo>
                  <a:lnTo>
                    <a:pt x="369887" y="160896"/>
                  </a:lnTo>
                  <a:lnTo>
                    <a:pt x="399440" y="178257"/>
                  </a:lnTo>
                  <a:lnTo>
                    <a:pt x="436740" y="184480"/>
                  </a:lnTo>
                  <a:lnTo>
                    <a:pt x="468591" y="179793"/>
                  </a:lnTo>
                  <a:lnTo>
                    <a:pt x="495363" y="166611"/>
                  </a:lnTo>
                  <a:lnTo>
                    <a:pt x="515391" y="146202"/>
                  </a:lnTo>
                  <a:lnTo>
                    <a:pt x="516623" y="143395"/>
                  </a:lnTo>
                  <a:lnTo>
                    <a:pt x="526999" y="119862"/>
                  </a:lnTo>
                  <a:lnTo>
                    <a:pt x="585165" y="119862"/>
                  </a:lnTo>
                  <a:lnTo>
                    <a:pt x="585165" y="191147"/>
                  </a:lnTo>
                  <a:lnTo>
                    <a:pt x="634098" y="191147"/>
                  </a:lnTo>
                  <a:lnTo>
                    <a:pt x="634098" y="119862"/>
                  </a:lnTo>
                  <a:lnTo>
                    <a:pt x="634098" y="80810"/>
                  </a:lnTo>
                  <a:lnTo>
                    <a:pt x="634098" y="2717"/>
                  </a:lnTo>
                  <a:close/>
                </a:path>
                <a:path w="2863850" h="353695">
                  <a:moveTo>
                    <a:pt x="953109" y="145567"/>
                  </a:moveTo>
                  <a:lnTo>
                    <a:pt x="946772" y="119722"/>
                  </a:lnTo>
                  <a:lnTo>
                    <a:pt x="945730" y="118503"/>
                  </a:lnTo>
                  <a:lnTo>
                    <a:pt x="929538" y="99606"/>
                  </a:lnTo>
                  <a:lnTo>
                    <a:pt x="907567" y="88658"/>
                  </a:lnTo>
                  <a:lnTo>
                    <a:pt x="907567" y="145567"/>
                  </a:lnTo>
                  <a:lnTo>
                    <a:pt x="904748" y="157416"/>
                  </a:lnTo>
                  <a:lnTo>
                    <a:pt x="897026" y="166217"/>
                  </a:lnTo>
                  <a:lnTo>
                    <a:pt x="885240" y="171704"/>
                  </a:lnTo>
                  <a:lnTo>
                    <a:pt x="870191" y="173596"/>
                  </a:lnTo>
                  <a:lnTo>
                    <a:pt x="855154" y="171704"/>
                  </a:lnTo>
                  <a:lnTo>
                    <a:pt x="843686" y="166217"/>
                  </a:lnTo>
                  <a:lnTo>
                    <a:pt x="836396" y="157416"/>
                  </a:lnTo>
                  <a:lnTo>
                    <a:pt x="833894" y="145567"/>
                  </a:lnTo>
                  <a:lnTo>
                    <a:pt x="836396" y="133997"/>
                  </a:lnTo>
                  <a:lnTo>
                    <a:pt x="843686" y="125501"/>
                  </a:lnTo>
                  <a:lnTo>
                    <a:pt x="855154" y="120281"/>
                  </a:lnTo>
                  <a:lnTo>
                    <a:pt x="870191" y="118503"/>
                  </a:lnTo>
                  <a:lnTo>
                    <a:pt x="885240" y="120281"/>
                  </a:lnTo>
                  <a:lnTo>
                    <a:pt x="897026" y="125501"/>
                  </a:lnTo>
                  <a:lnTo>
                    <a:pt x="904748" y="133997"/>
                  </a:lnTo>
                  <a:lnTo>
                    <a:pt x="907567" y="145567"/>
                  </a:lnTo>
                  <a:lnTo>
                    <a:pt x="907567" y="88658"/>
                  </a:lnTo>
                  <a:lnTo>
                    <a:pt x="903351" y="86550"/>
                  </a:lnTo>
                  <a:lnTo>
                    <a:pt x="870191" y="81902"/>
                  </a:lnTo>
                  <a:lnTo>
                    <a:pt x="836930" y="86550"/>
                  </a:lnTo>
                  <a:lnTo>
                    <a:pt x="810958" y="99606"/>
                  </a:lnTo>
                  <a:lnTo>
                    <a:pt x="794105" y="119722"/>
                  </a:lnTo>
                  <a:lnTo>
                    <a:pt x="793978" y="120281"/>
                  </a:lnTo>
                  <a:lnTo>
                    <a:pt x="788225" y="145567"/>
                  </a:lnTo>
                  <a:lnTo>
                    <a:pt x="794105" y="171513"/>
                  </a:lnTo>
                  <a:lnTo>
                    <a:pt x="810958" y="191566"/>
                  </a:lnTo>
                  <a:lnTo>
                    <a:pt x="836930" y="204520"/>
                  </a:lnTo>
                  <a:lnTo>
                    <a:pt x="870191" y="209105"/>
                  </a:lnTo>
                  <a:lnTo>
                    <a:pt x="903351" y="204520"/>
                  </a:lnTo>
                  <a:lnTo>
                    <a:pt x="929538" y="191566"/>
                  </a:lnTo>
                  <a:lnTo>
                    <a:pt x="944981" y="173596"/>
                  </a:lnTo>
                  <a:lnTo>
                    <a:pt x="946772" y="171513"/>
                  </a:lnTo>
                  <a:lnTo>
                    <a:pt x="953109" y="145567"/>
                  </a:lnTo>
                  <a:close/>
                </a:path>
                <a:path w="2863850" h="353695">
                  <a:moveTo>
                    <a:pt x="965339" y="33197"/>
                  </a:moveTo>
                  <a:lnTo>
                    <a:pt x="895057" y="33197"/>
                  </a:lnTo>
                  <a:lnTo>
                    <a:pt x="895057" y="0"/>
                  </a:lnTo>
                  <a:lnTo>
                    <a:pt x="846264" y="0"/>
                  </a:lnTo>
                  <a:lnTo>
                    <a:pt x="846264" y="33197"/>
                  </a:lnTo>
                  <a:lnTo>
                    <a:pt x="770953" y="33197"/>
                  </a:lnTo>
                  <a:lnTo>
                    <a:pt x="770953" y="71831"/>
                  </a:lnTo>
                  <a:lnTo>
                    <a:pt x="965339" y="71831"/>
                  </a:lnTo>
                  <a:lnTo>
                    <a:pt x="965339" y="33197"/>
                  </a:lnTo>
                  <a:close/>
                </a:path>
                <a:path w="2863850" h="353695">
                  <a:moveTo>
                    <a:pt x="1065110" y="224612"/>
                  </a:moveTo>
                  <a:lnTo>
                    <a:pt x="1016444" y="224612"/>
                  </a:lnTo>
                  <a:lnTo>
                    <a:pt x="1016444" y="250469"/>
                  </a:lnTo>
                  <a:lnTo>
                    <a:pt x="1016444" y="286931"/>
                  </a:lnTo>
                  <a:lnTo>
                    <a:pt x="1016444" y="311277"/>
                  </a:lnTo>
                  <a:lnTo>
                    <a:pt x="878205" y="311277"/>
                  </a:lnTo>
                  <a:lnTo>
                    <a:pt x="878205" y="286931"/>
                  </a:lnTo>
                  <a:lnTo>
                    <a:pt x="1016444" y="286931"/>
                  </a:lnTo>
                  <a:lnTo>
                    <a:pt x="1016444" y="250469"/>
                  </a:lnTo>
                  <a:lnTo>
                    <a:pt x="878205" y="250469"/>
                  </a:lnTo>
                  <a:lnTo>
                    <a:pt x="878205" y="224612"/>
                  </a:lnTo>
                  <a:lnTo>
                    <a:pt x="829132" y="224612"/>
                  </a:lnTo>
                  <a:lnTo>
                    <a:pt x="829132" y="349237"/>
                  </a:lnTo>
                  <a:lnTo>
                    <a:pt x="1065110" y="349237"/>
                  </a:lnTo>
                  <a:lnTo>
                    <a:pt x="1065110" y="311277"/>
                  </a:lnTo>
                  <a:lnTo>
                    <a:pt x="1065110" y="286931"/>
                  </a:lnTo>
                  <a:lnTo>
                    <a:pt x="1065110" y="250469"/>
                  </a:lnTo>
                  <a:lnTo>
                    <a:pt x="1065110" y="224612"/>
                  </a:lnTo>
                  <a:close/>
                </a:path>
                <a:path w="2863850" h="353695">
                  <a:moveTo>
                    <a:pt x="1065110" y="2717"/>
                  </a:moveTo>
                  <a:lnTo>
                    <a:pt x="1016177" y="2717"/>
                  </a:lnTo>
                  <a:lnTo>
                    <a:pt x="1016177" y="77685"/>
                  </a:lnTo>
                  <a:lnTo>
                    <a:pt x="969276" y="77685"/>
                  </a:lnTo>
                  <a:lnTo>
                    <a:pt x="969276" y="117005"/>
                  </a:lnTo>
                  <a:lnTo>
                    <a:pt x="1016177" y="117005"/>
                  </a:lnTo>
                  <a:lnTo>
                    <a:pt x="1016177" y="146659"/>
                  </a:lnTo>
                  <a:lnTo>
                    <a:pt x="968463" y="146659"/>
                  </a:lnTo>
                  <a:lnTo>
                    <a:pt x="968463" y="185978"/>
                  </a:lnTo>
                  <a:lnTo>
                    <a:pt x="1016177" y="185978"/>
                  </a:lnTo>
                  <a:lnTo>
                    <a:pt x="1016177" y="211416"/>
                  </a:lnTo>
                  <a:lnTo>
                    <a:pt x="1065110" y="211416"/>
                  </a:lnTo>
                  <a:lnTo>
                    <a:pt x="1065110" y="2717"/>
                  </a:lnTo>
                  <a:close/>
                </a:path>
                <a:path w="2863850" h="353695">
                  <a:moveTo>
                    <a:pt x="1295781" y="200812"/>
                  </a:moveTo>
                  <a:lnTo>
                    <a:pt x="1292275" y="170065"/>
                  </a:lnTo>
                  <a:lnTo>
                    <a:pt x="1292212" y="169545"/>
                  </a:lnTo>
                  <a:lnTo>
                    <a:pt x="1291297" y="161493"/>
                  </a:lnTo>
                  <a:lnTo>
                    <a:pt x="1265123" y="165608"/>
                  </a:lnTo>
                  <a:lnTo>
                    <a:pt x="1238250" y="168173"/>
                  </a:lnTo>
                  <a:lnTo>
                    <a:pt x="1208252" y="169545"/>
                  </a:lnTo>
                  <a:lnTo>
                    <a:pt x="1172756" y="170065"/>
                  </a:lnTo>
                  <a:lnTo>
                    <a:pt x="1172756" y="132511"/>
                  </a:lnTo>
                  <a:lnTo>
                    <a:pt x="1278382" y="132511"/>
                  </a:lnTo>
                  <a:lnTo>
                    <a:pt x="1278382" y="23266"/>
                  </a:lnTo>
                  <a:lnTo>
                    <a:pt x="1123696" y="23266"/>
                  </a:lnTo>
                  <a:lnTo>
                    <a:pt x="1123696" y="61772"/>
                  </a:lnTo>
                  <a:lnTo>
                    <a:pt x="1229448" y="61772"/>
                  </a:lnTo>
                  <a:lnTo>
                    <a:pt x="1229448" y="96189"/>
                  </a:lnTo>
                  <a:lnTo>
                    <a:pt x="1124242" y="96189"/>
                  </a:lnTo>
                  <a:lnTo>
                    <a:pt x="1124242" y="209245"/>
                  </a:lnTo>
                  <a:lnTo>
                    <a:pt x="1150607" y="209245"/>
                  </a:lnTo>
                  <a:lnTo>
                    <a:pt x="1196035" y="208800"/>
                  </a:lnTo>
                  <a:lnTo>
                    <a:pt x="1233182" y="207581"/>
                  </a:lnTo>
                  <a:lnTo>
                    <a:pt x="1265339" y="205066"/>
                  </a:lnTo>
                  <a:lnTo>
                    <a:pt x="1295781" y="200812"/>
                  </a:lnTo>
                  <a:close/>
                </a:path>
                <a:path w="2863850" h="353695">
                  <a:moveTo>
                    <a:pt x="1405470" y="234416"/>
                  </a:moveTo>
                  <a:lnTo>
                    <a:pt x="1164336" y="234416"/>
                  </a:lnTo>
                  <a:lnTo>
                    <a:pt x="1164336" y="273596"/>
                  </a:lnTo>
                  <a:lnTo>
                    <a:pt x="1356537" y="273596"/>
                  </a:lnTo>
                  <a:lnTo>
                    <a:pt x="1356537" y="353174"/>
                  </a:lnTo>
                  <a:lnTo>
                    <a:pt x="1405470" y="353174"/>
                  </a:lnTo>
                  <a:lnTo>
                    <a:pt x="1405470" y="234416"/>
                  </a:lnTo>
                  <a:close/>
                </a:path>
                <a:path w="2863850" h="353695">
                  <a:moveTo>
                    <a:pt x="1405470" y="3263"/>
                  </a:moveTo>
                  <a:lnTo>
                    <a:pt x="1356537" y="3263"/>
                  </a:lnTo>
                  <a:lnTo>
                    <a:pt x="1356537" y="51828"/>
                  </a:lnTo>
                  <a:lnTo>
                    <a:pt x="1298638" y="51828"/>
                  </a:lnTo>
                  <a:lnTo>
                    <a:pt x="1298638" y="90614"/>
                  </a:lnTo>
                  <a:lnTo>
                    <a:pt x="1356537" y="90614"/>
                  </a:lnTo>
                  <a:lnTo>
                    <a:pt x="1356537" y="126111"/>
                  </a:lnTo>
                  <a:lnTo>
                    <a:pt x="1298638" y="126111"/>
                  </a:lnTo>
                  <a:lnTo>
                    <a:pt x="1298638" y="165023"/>
                  </a:lnTo>
                  <a:lnTo>
                    <a:pt x="1356537" y="165023"/>
                  </a:lnTo>
                  <a:lnTo>
                    <a:pt x="1356537" y="218897"/>
                  </a:lnTo>
                  <a:lnTo>
                    <a:pt x="1405470" y="218897"/>
                  </a:lnTo>
                  <a:lnTo>
                    <a:pt x="1405470" y="3263"/>
                  </a:lnTo>
                  <a:close/>
                </a:path>
                <a:path w="2863850" h="353695">
                  <a:moveTo>
                    <a:pt x="1834984" y="33604"/>
                  </a:moveTo>
                  <a:lnTo>
                    <a:pt x="1737245" y="33604"/>
                  </a:lnTo>
                  <a:lnTo>
                    <a:pt x="1737245" y="73063"/>
                  </a:lnTo>
                  <a:lnTo>
                    <a:pt x="1737245" y="179044"/>
                  </a:lnTo>
                  <a:lnTo>
                    <a:pt x="1663979" y="179044"/>
                  </a:lnTo>
                  <a:lnTo>
                    <a:pt x="1663979" y="73063"/>
                  </a:lnTo>
                  <a:lnTo>
                    <a:pt x="1737245" y="73063"/>
                  </a:lnTo>
                  <a:lnTo>
                    <a:pt x="1737245" y="33604"/>
                  </a:lnTo>
                  <a:lnTo>
                    <a:pt x="1566672" y="33604"/>
                  </a:lnTo>
                  <a:lnTo>
                    <a:pt x="1566672" y="73063"/>
                  </a:lnTo>
                  <a:lnTo>
                    <a:pt x="1615059" y="73063"/>
                  </a:lnTo>
                  <a:lnTo>
                    <a:pt x="1615059" y="179044"/>
                  </a:lnTo>
                  <a:lnTo>
                    <a:pt x="1568157" y="179044"/>
                  </a:lnTo>
                  <a:lnTo>
                    <a:pt x="1568157" y="217817"/>
                  </a:lnTo>
                  <a:lnTo>
                    <a:pt x="1833359" y="217817"/>
                  </a:lnTo>
                  <a:lnTo>
                    <a:pt x="1833359" y="179044"/>
                  </a:lnTo>
                  <a:lnTo>
                    <a:pt x="1785645" y="179044"/>
                  </a:lnTo>
                  <a:lnTo>
                    <a:pt x="1785645" y="73063"/>
                  </a:lnTo>
                  <a:lnTo>
                    <a:pt x="1834984" y="73063"/>
                  </a:lnTo>
                  <a:lnTo>
                    <a:pt x="1834984" y="33604"/>
                  </a:lnTo>
                  <a:close/>
                </a:path>
                <a:path w="2863850" h="353695">
                  <a:moveTo>
                    <a:pt x="1861629" y="271691"/>
                  </a:moveTo>
                  <a:lnTo>
                    <a:pt x="1541653" y="271691"/>
                  </a:lnTo>
                  <a:lnTo>
                    <a:pt x="1541653" y="312369"/>
                  </a:lnTo>
                  <a:lnTo>
                    <a:pt x="1861629" y="312369"/>
                  </a:lnTo>
                  <a:lnTo>
                    <a:pt x="1861629" y="271691"/>
                  </a:lnTo>
                  <a:close/>
                </a:path>
                <a:path w="2863850" h="353695">
                  <a:moveTo>
                    <a:pt x="2201989" y="274345"/>
                  </a:moveTo>
                  <a:lnTo>
                    <a:pt x="2065515" y="274345"/>
                  </a:lnTo>
                  <a:lnTo>
                    <a:pt x="2065515" y="220980"/>
                  </a:lnTo>
                  <a:lnTo>
                    <a:pt x="2173313" y="220980"/>
                  </a:lnTo>
                  <a:lnTo>
                    <a:pt x="2173313" y="181597"/>
                  </a:lnTo>
                  <a:lnTo>
                    <a:pt x="1967788" y="181597"/>
                  </a:lnTo>
                  <a:lnTo>
                    <a:pt x="1967788" y="142201"/>
                  </a:lnTo>
                  <a:lnTo>
                    <a:pt x="2165159" y="142201"/>
                  </a:lnTo>
                  <a:lnTo>
                    <a:pt x="2165159" y="102819"/>
                  </a:lnTo>
                  <a:lnTo>
                    <a:pt x="2165159" y="64706"/>
                  </a:lnTo>
                  <a:lnTo>
                    <a:pt x="2165159" y="25311"/>
                  </a:lnTo>
                  <a:lnTo>
                    <a:pt x="1918309" y="25311"/>
                  </a:lnTo>
                  <a:lnTo>
                    <a:pt x="1918309" y="64706"/>
                  </a:lnTo>
                  <a:lnTo>
                    <a:pt x="2116632" y="64706"/>
                  </a:lnTo>
                  <a:lnTo>
                    <a:pt x="2116632" y="102819"/>
                  </a:lnTo>
                  <a:lnTo>
                    <a:pt x="1918855" y="102819"/>
                  </a:lnTo>
                  <a:lnTo>
                    <a:pt x="1918855" y="142201"/>
                  </a:lnTo>
                  <a:lnTo>
                    <a:pt x="1918855" y="181597"/>
                  </a:lnTo>
                  <a:lnTo>
                    <a:pt x="1918855" y="220980"/>
                  </a:lnTo>
                  <a:lnTo>
                    <a:pt x="2017001" y="220980"/>
                  </a:lnTo>
                  <a:lnTo>
                    <a:pt x="2017001" y="274345"/>
                  </a:lnTo>
                  <a:lnTo>
                    <a:pt x="1882025" y="274345"/>
                  </a:lnTo>
                  <a:lnTo>
                    <a:pt x="1882025" y="313728"/>
                  </a:lnTo>
                  <a:lnTo>
                    <a:pt x="2201989" y="313728"/>
                  </a:lnTo>
                  <a:lnTo>
                    <a:pt x="2201989" y="274345"/>
                  </a:lnTo>
                  <a:close/>
                </a:path>
                <a:path w="2863850" h="353695">
                  <a:moveTo>
                    <a:pt x="2502128" y="35102"/>
                  </a:moveTo>
                  <a:lnTo>
                    <a:pt x="2255405" y="35102"/>
                  </a:lnTo>
                  <a:lnTo>
                    <a:pt x="2255405" y="74549"/>
                  </a:lnTo>
                  <a:lnTo>
                    <a:pt x="2453182" y="74549"/>
                  </a:lnTo>
                  <a:lnTo>
                    <a:pt x="2453182" y="77000"/>
                  </a:lnTo>
                  <a:lnTo>
                    <a:pt x="2452903" y="112915"/>
                  </a:lnTo>
                  <a:lnTo>
                    <a:pt x="2452878" y="113423"/>
                  </a:lnTo>
                  <a:lnTo>
                    <a:pt x="2451417" y="151371"/>
                  </a:lnTo>
                  <a:lnTo>
                    <a:pt x="2451366" y="152019"/>
                  </a:lnTo>
                  <a:lnTo>
                    <a:pt x="2447493" y="193725"/>
                  </a:lnTo>
                  <a:lnTo>
                    <a:pt x="2439873" y="241350"/>
                  </a:lnTo>
                  <a:lnTo>
                    <a:pt x="2489619" y="245300"/>
                  </a:lnTo>
                  <a:lnTo>
                    <a:pt x="2496769" y="195186"/>
                  </a:lnTo>
                  <a:lnTo>
                    <a:pt x="2500452" y="152019"/>
                  </a:lnTo>
                  <a:lnTo>
                    <a:pt x="2501849" y="113423"/>
                  </a:lnTo>
                  <a:lnTo>
                    <a:pt x="2501849" y="112915"/>
                  </a:lnTo>
                  <a:lnTo>
                    <a:pt x="2502128" y="77000"/>
                  </a:lnTo>
                  <a:lnTo>
                    <a:pt x="2502128" y="35102"/>
                  </a:lnTo>
                  <a:close/>
                </a:path>
                <a:path w="2863850" h="353695">
                  <a:moveTo>
                    <a:pt x="2541536" y="267068"/>
                  </a:moveTo>
                  <a:lnTo>
                    <a:pt x="2222385" y="267068"/>
                  </a:lnTo>
                  <a:lnTo>
                    <a:pt x="2222385" y="307060"/>
                  </a:lnTo>
                  <a:lnTo>
                    <a:pt x="2541536" y="307060"/>
                  </a:lnTo>
                  <a:lnTo>
                    <a:pt x="2541536" y="267068"/>
                  </a:lnTo>
                  <a:close/>
                </a:path>
                <a:path w="2863850" h="353695">
                  <a:moveTo>
                    <a:pt x="2728442" y="189788"/>
                  </a:moveTo>
                  <a:lnTo>
                    <a:pt x="2724924" y="159588"/>
                  </a:lnTo>
                  <a:lnTo>
                    <a:pt x="2724861" y="158991"/>
                  </a:lnTo>
                  <a:lnTo>
                    <a:pt x="2723959" y="151282"/>
                  </a:lnTo>
                  <a:lnTo>
                    <a:pt x="2699880" y="155168"/>
                  </a:lnTo>
                  <a:lnTo>
                    <a:pt x="2676131" y="157632"/>
                  </a:lnTo>
                  <a:lnTo>
                    <a:pt x="2651379" y="158991"/>
                  </a:lnTo>
                  <a:lnTo>
                    <a:pt x="2624328" y="159588"/>
                  </a:lnTo>
                  <a:lnTo>
                    <a:pt x="2624328" y="128016"/>
                  </a:lnTo>
                  <a:lnTo>
                    <a:pt x="2709824" y="128016"/>
                  </a:lnTo>
                  <a:lnTo>
                    <a:pt x="2709824" y="23672"/>
                  </a:lnTo>
                  <a:lnTo>
                    <a:pt x="2576347" y="23672"/>
                  </a:lnTo>
                  <a:lnTo>
                    <a:pt x="2576347" y="62039"/>
                  </a:lnTo>
                  <a:lnTo>
                    <a:pt x="2662656" y="62039"/>
                  </a:lnTo>
                  <a:lnTo>
                    <a:pt x="2662656" y="91427"/>
                  </a:lnTo>
                  <a:lnTo>
                    <a:pt x="2576893" y="91427"/>
                  </a:lnTo>
                  <a:lnTo>
                    <a:pt x="2576893" y="197675"/>
                  </a:lnTo>
                  <a:lnTo>
                    <a:pt x="2601087" y="197675"/>
                  </a:lnTo>
                  <a:lnTo>
                    <a:pt x="2637053" y="197459"/>
                  </a:lnTo>
                  <a:lnTo>
                    <a:pt x="2668790" y="196430"/>
                  </a:lnTo>
                  <a:lnTo>
                    <a:pt x="2698508" y="194056"/>
                  </a:lnTo>
                  <a:lnTo>
                    <a:pt x="2728442" y="189788"/>
                  </a:lnTo>
                  <a:close/>
                </a:path>
                <a:path w="2863850" h="353695">
                  <a:moveTo>
                    <a:pt x="2863291" y="223939"/>
                  </a:moveTo>
                  <a:lnTo>
                    <a:pt x="2814751" y="223939"/>
                  </a:lnTo>
                  <a:lnTo>
                    <a:pt x="2814751" y="262712"/>
                  </a:lnTo>
                  <a:lnTo>
                    <a:pt x="2814751" y="309918"/>
                  </a:lnTo>
                  <a:lnTo>
                    <a:pt x="2673261" y="309918"/>
                  </a:lnTo>
                  <a:lnTo>
                    <a:pt x="2673261" y="262712"/>
                  </a:lnTo>
                  <a:lnTo>
                    <a:pt x="2814751" y="262712"/>
                  </a:lnTo>
                  <a:lnTo>
                    <a:pt x="2814751" y="223939"/>
                  </a:lnTo>
                  <a:lnTo>
                    <a:pt x="2624455" y="223939"/>
                  </a:lnTo>
                  <a:lnTo>
                    <a:pt x="2624455" y="349237"/>
                  </a:lnTo>
                  <a:lnTo>
                    <a:pt x="2863291" y="349237"/>
                  </a:lnTo>
                  <a:lnTo>
                    <a:pt x="2863291" y="309918"/>
                  </a:lnTo>
                  <a:lnTo>
                    <a:pt x="2863291" y="262712"/>
                  </a:lnTo>
                  <a:lnTo>
                    <a:pt x="2863291" y="223939"/>
                  </a:lnTo>
                  <a:close/>
                </a:path>
                <a:path w="2863850" h="353695">
                  <a:moveTo>
                    <a:pt x="2863291" y="3263"/>
                  </a:moveTo>
                  <a:lnTo>
                    <a:pt x="2816796" y="3263"/>
                  </a:lnTo>
                  <a:lnTo>
                    <a:pt x="2816796" y="85572"/>
                  </a:lnTo>
                  <a:lnTo>
                    <a:pt x="2786354" y="85572"/>
                  </a:lnTo>
                  <a:lnTo>
                    <a:pt x="2786354" y="9385"/>
                  </a:lnTo>
                  <a:lnTo>
                    <a:pt x="2740685" y="9385"/>
                  </a:lnTo>
                  <a:lnTo>
                    <a:pt x="2740685" y="206794"/>
                  </a:lnTo>
                  <a:lnTo>
                    <a:pt x="2786354" y="206794"/>
                  </a:lnTo>
                  <a:lnTo>
                    <a:pt x="2786354" y="124891"/>
                  </a:lnTo>
                  <a:lnTo>
                    <a:pt x="2816796" y="124891"/>
                  </a:lnTo>
                  <a:lnTo>
                    <a:pt x="2816796" y="209651"/>
                  </a:lnTo>
                  <a:lnTo>
                    <a:pt x="2863291" y="209651"/>
                  </a:lnTo>
                  <a:lnTo>
                    <a:pt x="2863291" y="124891"/>
                  </a:lnTo>
                  <a:lnTo>
                    <a:pt x="2863291" y="85572"/>
                  </a:lnTo>
                  <a:lnTo>
                    <a:pt x="2863291" y="3263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32164" y="7798167"/>
              <a:ext cx="2437130" cy="272415"/>
            </a:xfrm>
            <a:custGeom>
              <a:avLst/>
              <a:gdLst/>
              <a:ahLst/>
              <a:cxnLst/>
              <a:rect l="l" t="t" r="r" b="b"/>
              <a:pathLst>
                <a:path w="2437129" h="272415">
                  <a:moveTo>
                    <a:pt x="137871" y="29629"/>
                  </a:moveTo>
                  <a:lnTo>
                    <a:pt x="12293" y="29629"/>
                  </a:lnTo>
                  <a:lnTo>
                    <a:pt x="12293" y="49098"/>
                  </a:lnTo>
                  <a:lnTo>
                    <a:pt x="113944" y="49098"/>
                  </a:lnTo>
                  <a:lnTo>
                    <a:pt x="104076" y="95326"/>
                  </a:lnTo>
                  <a:lnTo>
                    <a:pt x="82029" y="136398"/>
                  </a:lnTo>
                  <a:lnTo>
                    <a:pt x="47459" y="171831"/>
                  </a:lnTo>
                  <a:lnTo>
                    <a:pt x="0" y="201155"/>
                  </a:lnTo>
                  <a:lnTo>
                    <a:pt x="12712" y="220840"/>
                  </a:lnTo>
                  <a:lnTo>
                    <a:pt x="60032" y="191579"/>
                  </a:lnTo>
                  <a:lnTo>
                    <a:pt x="95313" y="157048"/>
                  </a:lnTo>
                  <a:lnTo>
                    <a:pt x="119468" y="118021"/>
                  </a:lnTo>
                  <a:lnTo>
                    <a:pt x="133362" y="75285"/>
                  </a:lnTo>
                  <a:lnTo>
                    <a:pt x="137871" y="29629"/>
                  </a:lnTo>
                  <a:close/>
                </a:path>
                <a:path w="2437129" h="272415">
                  <a:moveTo>
                    <a:pt x="216662" y="0"/>
                  </a:moveTo>
                  <a:lnTo>
                    <a:pt x="193154" y="0"/>
                  </a:lnTo>
                  <a:lnTo>
                    <a:pt x="193154" y="271881"/>
                  </a:lnTo>
                  <a:lnTo>
                    <a:pt x="216662" y="271881"/>
                  </a:lnTo>
                  <a:lnTo>
                    <a:pt x="216662" y="0"/>
                  </a:lnTo>
                  <a:close/>
                </a:path>
                <a:path w="2437129" h="272415">
                  <a:moveTo>
                    <a:pt x="476326" y="159626"/>
                  </a:moveTo>
                  <a:lnTo>
                    <a:pt x="452805" y="159626"/>
                  </a:lnTo>
                  <a:lnTo>
                    <a:pt x="452805" y="194017"/>
                  </a:lnTo>
                  <a:lnTo>
                    <a:pt x="452805" y="213258"/>
                  </a:lnTo>
                  <a:lnTo>
                    <a:pt x="452805" y="248526"/>
                  </a:lnTo>
                  <a:lnTo>
                    <a:pt x="328282" y="248526"/>
                  </a:lnTo>
                  <a:lnTo>
                    <a:pt x="328282" y="213258"/>
                  </a:lnTo>
                  <a:lnTo>
                    <a:pt x="452805" y="213258"/>
                  </a:lnTo>
                  <a:lnTo>
                    <a:pt x="452805" y="194017"/>
                  </a:lnTo>
                  <a:lnTo>
                    <a:pt x="328282" y="194017"/>
                  </a:lnTo>
                  <a:lnTo>
                    <a:pt x="328282" y="159626"/>
                  </a:lnTo>
                  <a:lnTo>
                    <a:pt x="304774" y="159626"/>
                  </a:lnTo>
                  <a:lnTo>
                    <a:pt x="304774" y="268198"/>
                  </a:lnTo>
                  <a:lnTo>
                    <a:pt x="476326" y="268198"/>
                  </a:lnTo>
                  <a:lnTo>
                    <a:pt x="476326" y="248526"/>
                  </a:lnTo>
                  <a:lnTo>
                    <a:pt x="476326" y="213258"/>
                  </a:lnTo>
                  <a:lnTo>
                    <a:pt x="476326" y="194017"/>
                  </a:lnTo>
                  <a:lnTo>
                    <a:pt x="476326" y="159626"/>
                  </a:lnTo>
                  <a:close/>
                </a:path>
                <a:path w="2437129" h="272415">
                  <a:moveTo>
                    <a:pt x="476326" y="0"/>
                  </a:moveTo>
                  <a:lnTo>
                    <a:pt x="452805" y="0"/>
                  </a:lnTo>
                  <a:lnTo>
                    <a:pt x="452805" y="65100"/>
                  </a:lnTo>
                  <a:lnTo>
                    <a:pt x="396900" y="65100"/>
                  </a:lnTo>
                  <a:lnTo>
                    <a:pt x="389166" y="43662"/>
                  </a:lnTo>
                  <a:lnTo>
                    <a:pt x="379768" y="33083"/>
                  </a:lnTo>
                  <a:lnTo>
                    <a:pt x="375081" y="27838"/>
                  </a:lnTo>
                  <a:lnTo>
                    <a:pt x="375081" y="75488"/>
                  </a:lnTo>
                  <a:lnTo>
                    <a:pt x="371652" y="92544"/>
                  </a:lnTo>
                  <a:lnTo>
                    <a:pt x="362089" y="106032"/>
                  </a:lnTo>
                  <a:lnTo>
                    <a:pt x="347472" y="114896"/>
                  </a:lnTo>
                  <a:lnTo>
                    <a:pt x="328917" y="118097"/>
                  </a:lnTo>
                  <a:lnTo>
                    <a:pt x="310108" y="114896"/>
                  </a:lnTo>
                  <a:lnTo>
                    <a:pt x="295376" y="106032"/>
                  </a:lnTo>
                  <a:lnTo>
                    <a:pt x="285762" y="92544"/>
                  </a:lnTo>
                  <a:lnTo>
                    <a:pt x="282321" y="75488"/>
                  </a:lnTo>
                  <a:lnTo>
                    <a:pt x="285762" y="58242"/>
                  </a:lnTo>
                  <a:lnTo>
                    <a:pt x="295376" y="44792"/>
                  </a:lnTo>
                  <a:lnTo>
                    <a:pt x="310108" y="36093"/>
                  </a:lnTo>
                  <a:lnTo>
                    <a:pt x="328917" y="33083"/>
                  </a:lnTo>
                  <a:lnTo>
                    <a:pt x="347472" y="36093"/>
                  </a:lnTo>
                  <a:lnTo>
                    <a:pt x="362089" y="44792"/>
                  </a:lnTo>
                  <a:lnTo>
                    <a:pt x="371652" y="58242"/>
                  </a:lnTo>
                  <a:lnTo>
                    <a:pt x="375081" y="75488"/>
                  </a:lnTo>
                  <a:lnTo>
                    <a:pt x="375081" y="27838"/>
                  </a:lnTo>
                  <a:lnTo>
                    <a:pt x="374421" y="27089"/>
                  </a:lnTo>
                  <a:lnTo>
                    <a:pt x="353923" y="16433"/>
                  </a:lnTo>
                  <a:lnTo>
                    <a:pt x="328917" y="12750"/>
                  </a:lnTo>
                  <a:lnTo>
                    <a:pt x="301028" y="17259"/>
                  </a:lnTo>
                  <a:lnTo>
                    <a:pt x="279146" y="30162"/>
                  </a:lnTo>
                  <a:lnTo>
                    <a:pt x="264883" y="50050"/>
                  </a:lnTo>
                  <a:lnTo>
                    <a:pt x="259880" y="75488"/>
                  </a:lnTo>
                  <a:lnTo>
                    <a:pt x="264883" y="101015"/>
                  </a:lnTo>
                  <a:lnTo>
                    <a:pt x="279146" y="120904"/>
                  </a:lnTo>
                  <a:lnTo>
                    <a:pt x="301028" y="133819"/>
                  </a:lnTo>
                  <a:lnTo>
                    <a:pt x="328917" y="138430"/>
                  </a:lnTo>
                  <a:lnTo>
                    <a:pt x="354139" y="134581"/>
                  </a:lnTo>
                  <a:lnTo>
                    <a:pt x="374751" y="123723"/>
                  </a:lnTo>
                  <a:lnTo>
                    <a:pt x="379666" y="118097"/>
                  </a:lnTo>
                  <a:lnTo>
                    <a:pt x="389483" y="106857"/>
                  </a:lnTo>
                  <a:lnTo>
                    <a:pt x="397002" y="85001"/>
                  </a:lnTo>
                  <a:lnTo>
                    <a:pt x="452805" y="85001"/>
                  </a:lnTo>
                  <a:lnTo>
                    <a:pt x="452805" y="145783"/>
                  </a:lnTo>
                  <a:lnTo>
                    <a:pt x="476326" y="145783"/>
                  </a:lnTo>
                  <a:lnTo>
                    <a:pt x="476326" y="85001"/>
                  </a:lnTo>
                  <a:lnTo>
                    <a:pt x="476326" y="65100"/>
                  </a:lnTo>
                  <a:lnTo>
                    <a:pt x="476326" y="0"/>
                  </a:lnTo>
                  <a:close/>
                </a:path>
                <a:path w="2437129" h="272415">
                  <a:moveTo>
                    <a:pt x="662279" y="30060"/>
                  </a:moveTo>
                  <a:lnTo>
                    <a:pt x="526948" y="30060"/>
                  </a:lnTo>
                  <a:lnTo>
                    <a:pt x="526948" y="49745"/>
                  </a:lnTo>
                  <a:lnTo>
                    <a:pt x="638771" y="49745"/>
                  </a:lnTo>
                  <a:lnTo>
                    <a:pt x="638556" y="68148"/>
                  </a:lnTo>
                  <a:lnTo>
                    <a:pt x="637552" y="90957"/>
                  </a:lnTo>
                  <a:lnTo>
                    <a:pt x="635190" y="118262"/>
                  </a:lnTo>
                  <a:lnTo>
                    <a:pt x="630936" y="150101"/>
                  </a:lnTo>
                  <a:lnTo>
                    <a:pt x="654443" y="152057"/>
                  </a:lnTo>
                  <a:lnTo>
                    <a:pt x="658850" y="116967"/>
                  </a:lnTo>
                  <a:lnTo>
                    <a:pt x="661136" y="87325"/>
                  </a:lnTo>
                  <a:lnTo>
                    <a:pt x="662038" y="63119"/>
                  </a:lnTo>
                  <a:lnTo>
                    <a:pt x="662203" y="49745"/>
                  </a:lnTo>
                  <a:lnTo>
                    <a:pt x="662279" y="30060"/>
                  </a:lnTo>
                  <a:close/>
                </a:path>
                <a:path w="2437129" h="272415">
                  <a:moveTo>
                    <a:pt x="681126" y="202018"/>
                  </a:moveTo>
                  <a:lnTo>
                    <a:pt x="680313" y="190449"/>
                  </a:lnTo>
                  <a:lnTo>
                    <a:pt x="680237" y="189395"/>
                  </a:lnTo>
                  <a:lnTo>
                    <a:pt x="680148" y="187998"/>
                  </a:lnTo>
                  <a:lnTo>
                    <a:pt x="679856" y="183845"/>
                  </a:lnTo>
                  <a:lnTo>
                    <a:pt x="658698" y="186169"/>
                  </a:lnTo>
                  <a:lnTo>
                    <a:pt x="636905" y="187998"/>
                  </a:lnTo>
                  <a:lnTo>
                    <a:pt x="614756" y="189395"/>
                  </a:lnTo>
                  <a:lnTo>
                    <a:pt x="592594" y="190449"/>
                  </a:lnTo>
                  <a:lnTo>
                    <a:pt x="592594" y="107708"/>
                  </a:lnTo>
                  <a:lnTo>
                    <a:pt x="569302" y="107708"/>
                  </a:lnTo>
                  <a:lnTo>
                    <a:pt x="569302" y="191096"/>
                  </a:lnTo>
                  <a:lnTo>
                    <a:pt x="525373" y="191757"/>
                  </a:lnTo>
                  <a:lnTo>
                    <a:pt x="511898" y="191757"/>
                  </a:lnTo>
                  <a:lnTo>
                    <a:pt x="514870" y="211963"/>
                  </a:lnTo>
                  <a:lnTo>
                    <a:pt x="553097" y="211747"/>
                  </a:lnTo>
                  <a:lnTo>
                    <a:pt x="594906" y="210400"/>
                  </a:lnTo>
                  <a:lnTo>
                    <a:pt x="638263" y="207340"/>
                  </a:lnTo>
                  <a:lnTo>
                    <a:pt x="681126" y="202018"/>
                  </a:lnTo>
                  <a:close/>
                </a:path>
                <a:path w="2437129" h="272415">
                  <a:moveTo>
                    <a:pt x="763295" y="113766"/>
                  </a:moveTo>
                  <a:lnTo>
                    <a:pt x="720090" y="113766"/>
                  </a:lnTo>
                  <a:lnTo>
                    <a:pt x="720090" y="0"/>
                  </a:lnTo>
                  <a:lnTo>
                    <a:pt x="696595" y="0"/>
                  </a:lnTo>
                  <a:lnTo>
                    <a:pt x="696595" y="271881"/>
                  </a:lnTo>
                  <a:lnTo>
                    <a:pt x="720090" y="271881"/>
                  </a:lnTo>
                  <a:lnTo>
                    <a:pt x="720090" y="134531"/>
                  </a:lnTo>
                  <a:lnTo>
                    <a:pt x="763295" y="134531"/>
                  </a:lnTo>
                  <a:lnTo>
                    <a:pt x="763295" y="113766"/>
                  </a:lnTo>
                  <a:close/>
                </a:path>
                <a:path w="2437129" h="272415">
                  <a:moveTo>
                    <a:pt x="932522" y="83705"/>
                  </a:moveTo>
                  <a:lnTo>
                    <a:pt x="927112" y="57759"/>
                  </a:lnTo>
                  <a:lnTo>
                    <a:pt x="914679" y="40881"/>
                  </a:lnTo>
                  <a:lnTo>
                    <a:pt x="912266" y="37604"/>
                  </a:lnTo>
                  <a:lnTo>
                    <a:pt x="909434" y="35979"/>
                  </a:lnTo>
                  <a:lnTo>
                    <a:pt x="909434" y="83705"/>
                  </a:lnTo>
                  <a:lnTo>
                    <a:pt x="905789" y="101066"/>
                  </a:lnTo>
                  <a:lnTo>
                    <a:pt x="895642" y="114604"/>
                  </a:lnTo>
                  <a:lnTo>
                    <a:pt x="880224" y="123393"/>
                  </a:lnTo>
                  <a:lnTo>
                    <a:pt x="860729" y="126530"/>
                  </a:lnTo>
                  <a:lnTo>
                    <a:pt x="841121" y="123393"/>
                  </a:lnTo>
                  <a:lnTo>
                    <a:pt x="825652" y="114604"/>
                  </a:lnTo>
                  <a:lnTo>
                    <a:pt x="815555" y="101066"/>
                  </a:lnTo>
                  <a:lnTo>
                    <a:pt x="812025" y="83705"/>
                  </a:lnTo>
                  <a:lnTo>
                    <a:pt x="815555" y="66332"/>
                  </a:lnTo>
                  <a:lnTo>
                    <a:pt x="825652" y="52793"/>
                  </a:lnTo>
                  <a:lnTo>
                    <a:pt x="841121" y="44005"/>
                  </a:lnTo>
                  <a:lnTo>
                    <a:pt x="860729" y="40881"/>
                  </a:lnTo>
                  <a:lnTo>
                    <a:pt x="880224" y="44005"/>
                  </a:lnTo>
                  <a:lnTo>
                    <a:pt x="895642" y="52793"/>
                  </a:lnTo>
                  <a:lnTo>
                    <a:pt x="905789" y="66332"/>
                  </a:lnTo>
                  <a:lnTo>
                    <a:pt x="909434" y="83705"/>
                  </a:lnTo>
                  <a:lnTo>
                    <a:pt x="909434" y="35979"/>
                  </a:lnTo>
                  <a:lnTo>
                    <a:pt x="889609" y="24536"/>
                  </a:lnTo>
                  <a:lnTo>
                    <a:pt x="860729" y="19888"/>
                  </a:lnTo>
                  <a:lnTo>
                    <a:pt x="831786" y="24536"/>
                  </a:lnTo>
                  <a:lnTo>
                    <a:pt x="809028" y="37604"/>
                  </a:lnTo>
                  <a:lnTo>
                    <a:pt x="794169" y="57759"/>
                  </a:lnTo>
                  <a:lnTo>
                    <a:pt x="788936" y="83705"/>
                  </a:lnTo>
                  <a:lnTo>
                    <a:pt x="794169" y="109639"/>
                  </a:lnTo>
                  <a:lnTo>
                    <a:pt x="809028" y="129806"/>
                  </a:lnTo>
                  <a:lnTo>
                    <a:pt x="831786" y="142862"/>
                  </a:lnTo>
                  <a:lnTo>
                    <a:pt x="860729" y="147510"/>
                  </a:lnTo>
                  <a:lnTo>
                    <a:pt x="889609" y="142862"/>
                  </a:lnTo>
                  <a:lnTo>
                    <a:pt x="912266" y="129806"/>
                  </a:lnTo>
                  <a:lnTo>
                    <a:pt x="914679" y="126530"/>
                  </a:lnTo>
                  <a:lnTo>
                    <a:pt x="927112" y="109639"/>
                  </a:lnTo>
                  <a:lnTo>
                    <a:pt x="932522" y="83705"/>
                  </a:lnTo>
                  <a:close/>
                </a:path>
                <a:path w="2437129" h="272415">
                  <a:moveTo>
                    <a:pt x="952855" y="200507"/>
                  </a:moveTo>
                  <a:lnTo>
                    <a:pt x="950950" y="182765"/>
                  </a:lnTo>
                  <a:lnTo>
                    <a:pt x="905548" y="187960"/>
                  </a:lnTo>
                  <a:lnTo>
                    <a:pt x="859409" y="190715"/>
                  </a:lnTo>
                  <a:lnTo>
                    <a:pt x="815086" y="191770"/>
                  </a:lnTo>
                  <a:lnTo>
                    <a:pt x="775157" y="191770"/>
                  </a:lnTo>
                  <a:lnTo>
                    <a:pt x="778344" y="212394"/>
                  </a:lnTo>
                  <a:lnTo>
                    <a:pt x="817321" y="212178"/>
                  </a:lnTo>
                  <a:lnTo>
                    <a:pt x="860755" y="210832"/>
                  </a:lnTo>
                  <a:lnTo>
                    <a:pt x="906614" y="207289"/>
                  </a:lnTo>
                  <a:lnTo>
                    <a:pt x="952855" y="200507"/>
                  </a:lnTo>
                  <a:close/>
                </a:path>
                <a:path w="2437129" h="272415">
                  <a:moveTo>
                    <a:pt x="992035" y="0"/>
                  </a:moveTo>
                  <a:lnTo>
                    <a:pt x="968527" y="0"/>
                  </a:lnTo>
                  <a:lnTo>
                    <a:pt x="968527" y="272313"/>
                  </a:lnTo>
                  <a:lnTo>
                    <a:pt x="992035" y="272313"/>
                  </a:lnTo>
                  <a:lnTo>
                    <a:pt x="992035" y="0"/>
                  </a:lnTo>
                  <a:close/>
                </a:path>
                <a:path w="2437129" h="272415">
                  <a:moveTo>
                    <a:pt x="1324013" y="215"/>
                  </a:moveTo>
                  <a:lnTo>
                    <a:pt x="1300505" y="215"/>
                  </a:lnTo>
                  <a:lnTo>
                    <a:pt x="1300505" y="42824"/>
                  </a:lnTo>
                  <a:lnTo>
                    <a:pt x="1300505" y="62725"/>
                  </a:lnTo>
                  <a:lnTo>
                    <a:pt x="1300505" y="107708"/>
                  </a:lnTo>
                  <a:lnTo>
                    <a:pt x="1241945" y="107708"/>
                  </a:lnTo>
                  <a:lnTo>
                    <a:pt x="1244168" y="100787"/>
                  </a:lnTo>
                  <a:lnTo>
                    <a:pt x="1245438" y="93332"/>
                  </a:lnTo>
                  <a:lnTo>
                    <a:pt x="1245438" y="77317"/>
                  </a:lnTo>
                  <a:lnTo>
                    <a:pt x="1244168" y="69748"/>
                  </a:lnTo>
                  <a:lnTo>
                    <a:pt x="1241831" y="62725"/>
                  </a:lnTo>
                  <a:lnTo>
                    <a:pt x="1300505" y="62725"/>
                  </a:lnTo>
                  <a:lnTo>
                    <a:pt x="1300505" y="42824"/>
                  </a:lnTo>
                  <a:lnTo>
                    <a:pt x="1231252" y="42824"/>
                  </a:lnTo>
                  <a:lnTo>
                    <a:pt x="1227150" y="38709"/>
                  </a:lnTo>
                  <a:lnTo>
                    <a:pt x="1222781" y="34340"/>
                  </a:lnTo>
                  <a:lnTo>
                    <a:pt x="1222781" y="85432"/>
                  </a:lnTo>
                  <a:lnTo>
                    <a:pt x="1219250" y="104228"/>
                  </a:lnTo>
                  <a:lnTo>
                    <a:pt x="1209548" y="119011"/>
                  </a:lnTo>
                  <a:lnTo>
                    <a:pt x="1194904" y="128689"/>
                  </a:lnTo>
                  <a:lnTo>
                    <a:pt x="1176604" y="132156"/>
                  </a:lnTo>
                  <a:lnTo>
                    <a:pt x="1157897" y="128689"/>
                  </a:lnTo>
                  <a:lnTo>
                    <a:pt x="1143152" y="119011"/>
                  </a:lnTo>
                  <a:lnTo>
                    <a:pt x="1133487" y="104228"/>
                  </a:lnTo>
                  <a:lnTo>
                    <a:pt x="1130020" y="85432"/>
                  </a:lnTo>
                  <a:lnTo>
                    <a:pt x="1133487" y="66751"/>
                  </a:lnTo>
                  <a:lnTo>
                    <a:pt x="1143152" y="52019"/>
                  </a:lnTo>
                  <a:lnTo>
                    <a:pt x="1157897" y="42303"/>
                  </a:lnTo>
                  <a:lnTo>
                    <a:pt x="1176604" y="38709"/>
                  </a:lnTo>
                  <a:lnTo>
                    <a:pt x="1194904" y="42303"/>
                  </a:lnTo>
                  <a:lnTo>
                    <a:pt x="1209548" y="52019"/>
                  </a:lnTo>
                  <a:lnTo>
                    <a:pt x="1219250" y="66751"/>
                  </a:lnTo>
                  <a:lnTo>
                    <a:pt x="1222781" y="85432"/>
                  </a:lnTo>
                  <a:lnTo>
                    <a:pt x="1222781" y="34340"/>
                  </a:lnTo>
                  <a:lnTo>
                    <a:pt x="1220622" y="32181"/>
                  </a:lnTo>
                  <a:lnTo>
                    <a:pt x="1207744" y="24180"/>
                  </a:lnTo>
                  <a:lnTo>
                    <a:pt x="1192949" y="19113"/>
                  </a:lnTo>
                  <a:lnTo>
                    <a:pt x="1176604" y="17297"/>
                  </a:lnTo>
                  <a:lnTo>
                    <a:pt x="1148994" y="22440"/>
                  </a:lnTo>
                  <a:lnTo>
                    <a:pt x="1127074" y="36525"/>
                  </a:lnTo>
                  <a:lnTo>
                    <a:pt x="1112672" y="58026"/>
                  </a:lnTo>
                  <a:lnTo>
                    <a:pt x="1107567" y="85432"/>
                  </a:lnTo>
                  <a:lnTo>
                    <a:pt x="1112672" y="112839"/>
                  </a:lnTo>
                  <a:lnTo>
                    <a:pt x="1127074" y="134315"/>
                  </a:lnTo>
                  <a:lnTo>
                    <a:pt x="1148994" y="148336"/>
                  </a:lnTo>
                  <a:lnTo>
                    <a:pt x="1176604" y="153352"/>
                  </a:lnTo>
                  <a:lnTo>
                    <a:pt x="1193101" y="151574"/>
                  </a:lnTo>
                  <a:lnTo>
                    <a:pt x="1208024" y="146481"/>
                  </a:lnTo>
                  <a:lnTo>
                    <a:pt x="1220978" y="138379"/>
                  </a:lnTo>
                  <a:lnTo>
                    <a:pt x="1227099" y="132156"/>
                  </a:lnTo>
                  <a:lnTo>
                    <a:pt x="1231569" y="127609"/>
                  </a:lnTo>
                  <a:lnTo>
                    <a:pt x="1300505" y="127609"/>
                  </a:lnTo>
                  <a:lnTo>
                    <a:pt x="1300505" y="201155"/>
                  </a:lnTo>
                  <a:lnTo>
                    <a:pt x="1324013" y="201155"/>
                  </a:lnTo>
                  <a:lnTo>
                    <a:pt x="1324013" y="127609"/>
                  </a:lnTo>
                  <a:lnTo>
                    <a:pt x="1324013" y="107708"/>
                  </a:lnTo>
                  <a:lnTo>
                    <a:pt x="1324013" y="62725"/>
                  </a:lnTo>
                  <a:lnTo>
                    <a:pt x="1324013" y="42824"/>
                  </a:lnTo>
                  <a:lnTo>
                    <a:pt x="1324013" y="215"/>
                  </a:lnTo>
                  <a:close/>
                </a:path>
                <a:path w="2437129" h="272415">
                  <a:moveTo>
                    <a:pt x="1331429" y="245922"/>
                  </a:moveTo>
                  <a:lnTo>
                    <a:pt x="1176604" y="245922"/>
                  </a:lnTo>
                  <a:lnTo>
                    <a:pt x="1176604" y="180174"/>
                  </a:lnTo>
                  <a:lnTo>
                    <a:pt x="1153109" y="180174"/>
                  </a:lnTo>
                  <a:lnTo>
                    <a:pt x="1153109" y="265823"/>
                  </a:lnTo>
                  <a:lnTo>
                    <a:pt x="1331429" y="265823"/>
                  </a:lnTo>
                  <a:lnTo>
                    <a:pt x="1331429" y="245922"/>
                  </a:lnTo>
                  <a:close/>
                </a:path>
                <a:path w="2437129" h="272415">
                  <a:moveTo>
                    <a:pt x="1536446" y="7353"/>
                  </a:moveTo>
                  <a:lnTo>
                    <a:pt x="1513776" y="7353"/>
                  </a:lnTo>
                  <a:lnTo>
                    <a:pt x="1513776" y="75704"/>
                  </a:lnTo>
                  <a:lnTo>
                    <a:pt x="1473327" y="75704"/>
                  </a:lnTo>
                  <a:lnTo>
                    <a:pt x="1474927" y="65582"/>
                  </a:lnTo>
                  <a:lnTo>
                    <a:pt x="1476044" y="55359"/>
                  </a:lnTo>
                  <a:lnTo>
                    <a:pt x="1476082" y="54724"/>
                  </a:lnTo>
                  <a:lnTo>
                    <a:pt x="1476717" y="45021"/>
                  </a:lnTo>
                  <a:lnTo>
                    <a:pt x="1476933" y="34607"/>
                  </a:lnTo>
                  <a:lnTo>
                    <a:pt x="1374000" y="34607"/>
                  </a:lnTo>
                  <a:lnTo>
                    <a:pt x="1374000" y="54724"/>
                  </a:lnTo>
                  <a:lnTo>
                    <a:pt x="1453642" y="54724"/>
                  </a:lnTo>
                  <a:lnTo>
                    <a:pt x="1453515" y="55359"/>
                  </a:lnTo>
                  <a:lnTo>
                    <a:pt x="1445501" y="95821"/>
                  </a:lnTo>
                  <a:lnTo>
                    <a:pt x="1427822" y="133426"/>
                  </a:lnTo>
                  <a:lnTo>
                    <a:pt x="1400175" y="166928"/>
                  </a:lnTo>
                  <a:lnTo>
                    <a:pt x="1362138" y="195745"/>
                  </a:lnTo>
                  <a:lnTo>
                    <a:pt x="1376337" y="213042"/>
                  </a:lnTo>
                  <a:lnTo>
                    <a:pt x="1410169" y="188214"/>
                  </a:lnTo>
                  <a:lnTo>
                    <a:pt x="1436535" y="160083"/>
                  </a:lnTo>
                  <a:lnTo>
                    <a:pt x="1455915" y="129070"/>
                  </a:lnTo>
                  <a:lnTo>
                    <a:pt x="1468780" y="95592"/>
                  </a:lnTo>
                  <a:lnTo>
                    <a:pt x="1513776" y="95592"/>
                  </a:lnTo>
                  <a:lnTo>
                    <a:pt x="1513776" y="143827"/>
                  </a:lnTo>
                  <a:lnTo>
                    <a:pt x="1464437" y="143827"/>
                  </a:lnTo>
                  <a:lnTo>
                    <a:pt x="1464437" y="163728"/>
                  </a:lnTo>
                  <a:lnTo>
                    <a:pt x="1513776" y="163728"/>
                  </a:lnTo>
                  <a:lnTo>
                    <a:pt x="1513776" y="258038"/>
                  </a:lnTo>
                  <a:lnTo>
                    <a:pt x="1536446" y="258038"/>
                  </a:lnTo>
                  <a:lnTo>
                    <a:pt x="1536446" y="95592"/>
                  </a:lnTo>
                  <a:lnTo>
                    <a:pt x="1536446" y="75704"/>
                  </a:lnTo>
                  <a:lnTo>
                    <a:pt x="1536446" y="7353"/>
                  </a:lnTo>
                  <a:close/>
                </a:path>
                <a:path w="2437129" h="272415">
                  <a:moveTo>
                    <a:pt x="1590243" y="0"/>
                  </a:moveTo>
                  <a:lnTo>
                    <a:pt x="1567789" y="0"/>
                  </a:lnTo>
                  <a:lnTo>
                    <a:pt x="1567789" y="271881"/>
                  </a:lnTo>
                  <a:lnTo>
                    <a:pt x="1590243" y="271881"/>
                  </a:lnTo>
                  <a:lnTo>
                    <a:pt x="1590243" y="0"/>
                  </a:lnTo>
                  <a:close/>
                </a:path>
                <a:path w="2437129" h="272415">
                  <a:moveTo>
                    <a:pt x="1838032" y="88874"/>
                  </a:moveTo>
                  <a:lnTo>
                    <a:pt x="1676019" y="88874"/>
                  </a:lnTo>
                  <a:lnTo>
                    <a:pt x="1676019" y="64490"/>
                  </a:lnTo>
                  <a:lnTo>
                    <a:pt x="1833372" y="64490"/>
                  </a:lnTo>
                  <a:lnTo>
                    <a:pt x="1833372" y="47815"/>
                  </a:lnTo>
                  <a:lnTo>
                    <a:pt x="1833372" y="25996"/>
                  </a:lnTo>
                  <a:lnTo>
                    <a:pt x="1833372" y="8026"/>
                  </a:lnTo>
                  <a:lnTo>
                    <a:pt x="1651876" y="8026"/>
                  </a:lnTo>
                  <a:lnTo>
                    <a:pt x="1651876" y="25996"/>
                  </a:lnTo>
                  <a:lnTo>
                    <a:pt x="1809864" y="25996"/>
                  </a:lnTo>
                  <a:lnTo>
                    <a:pt x="1809864" y="47815"/>
                  </a:lnTo>
                  <a:lnTo>
                    <a:pt x="1652727" y="47815"/>
                  </a:lnTo>
                  <a:lnTo>
                    <a:pt x="1652727" y="64490"/>
                  </a:lnTo>
                  <a:lnTo>
                    <a:pt x="1652727" y="88874"/>
                  </a:lnTo>
                  <a:lnTo>
                    <a:pt x="1652727" y="105562"/>
                  </a:lnTo>
                  <a:lnTo>
                    <a:pt x="1838032" y="105562"/>
                  </a:lnTo>
                  <a:lnTo>
                    <a:pt x="1838032" y="88874"/>
                  </a:lnTo>
                  <a:close/>
                </a:path>
                <a:path w="2437129" h="272415">
                  <a:moveTo>
                    <a:pt x="1842909" y="250583"/>
                  </a:moveTo>
                  <a:lnTo>
                    <a:pt x="1674317" y="250583"/>
                  </a:lnTo>
                  <a:lnTo>
                    <a:pt x="1674317" y="224917"/>
                  </a:lnTo>
                  <a:lnTo>
                    <a:pt x="1834222" y="224917"/>
                  </a:lnTo>
                  <a:lnTo>
                    <a:pt x="1834222" y="208229"/>
                  </a:lnTo>
                  <a:lnTo>
                    <a:pt x="1834222" y="185127"/>
                  </a:lnTo>
                  <a:lnTo>
                    <a:pt x="1834222" y="167170"/>
                  </a:lnTo>
                  <a:lnTo>
                    <a:pt x="1650390" y="167170"/>
                  </a:lnTo>
                  <a:lnTo>
                    <a:pt x="1650390" y="185127"/>
                  </a:lnTo>
                  <a:lnTo>
                    <a:pt x="1810918" y="185127"/>
                  </a:lnTo>
                  <a:lnTo>
                    <a:pt x="1810918" y="208229"/>
                  </a:lnTo>
                  <a:lnTo>
                    <a:pt x="1650822" y="208229"/>
                  </a:lnTo>
                  <a:lnTo>
                    <a:pt x="1650822" y="224917"/>
                  </a:lnTo>
                  <a:lnTo>
                    <a:pt x="1650822" y="250583"/>
                  </a:lnTo>
                  <a:lnTo>
                    <a:pt x="1650822" y="268554"/>
                  </a:lnTo>
                  <a:lnTo>
                    <a:pt x="1842909" y="268554"/>
                  </a:lnTo>
                  <a:lnTo>
                    <a:pt x="1842909" y="250583"/>
                  </a:lnTo>
                  <a:close/>
                </a:path>
                <a:path w="2437129" h="272415">
                  <a:moveTo>
                    <a:pt x="1864715" y="126314"/>
                  </a:moveTo>
                  <a:lnTo>
                    <a:pt x="1620951" y="126314"/>
                  </a:lnTo>
                  <a:lnTo>
                    <a:pt x="1620951" y="145135"/>
                  </a:lnTo>
                  <a:lnTo>
                    <a:pt x="1864715" y="145135"/>
                  </a:lnTo>
                  <a:lnTo>
                    <a:pt x="1864715" y="126314"/>
                  </a:lnTo>
                  <a:close/>
                </a:path>
                <a:path w="2437129" h="272415">
                  <a:moveTo>
                    <a:pt x="2163876" y="227761"/>
                  </a:moveTo>
                  <a:lnTo>
                    <a:pt x="2157666" y="208978"/>
                  </a:lnTo>
                  <a:lnTo>
                    <a:pt x="2149157" y="202450"/>
                  </a:lnTo>
                  <a:lnTo>
                    <a:pt x="2140369" y="195707"/>
                  </a:lnTo>
                  <a:lnTo>
                    <a:pt x="2140369" y="227761"/>
                  </a:lnTo>
                  <a:lnTo>
                    <a:pt x="2135759" y="238607"/>
                  </a:lnTo>
                  <a:lnTo>
                    <a:pt x="2122551" y="246443"/>
                  </a:lnTo>
                  <a:lnTo>
                    <a:pt x="2101202" y="251142"/>
                  </a:lnTo>
                  <a:lnTo>
                    <a:pt x="2072170" y="252628"/>
                  </a:lnTo>
                  <a:lnTo>
                    <a:pt x="2042985" y="251142"/>
                  </a:lnTo>
                  <a:lnTo>
                    <a:pt x="2021547" y="246443"/>
                  </a:lnTo>
                  <a:lnTo>
                    <a:pt x="2008378" y="238607"/>
                  </a:lnTo>
                  <a:lnTo>
                    <a:pt x="2003971" y="227761"/>
                  </a:lnTo>
                  <a:lnTo>
                    <a:pt x="2008378" y="216954"/>
                  </a:lnTo>
                  <a:lnTo>
                    <a:pt x="2072170" y="202450"/>
                  </a:lnTo>
                  <a:lnTo>
                    <a:pt x="2122373" y="208978"/>
                  </a:lnTo>
                  <a:lnTo>
                    <a:pt x="2140369" y="227761"/>
                  </a:lnTo>
                  <a:lnTo>
                    <a:pt x="2140369" y="195707"/>
                  </a:lnTo>
                  <a:lnTo>
                    <a:pt x="2139861" y="195313"/>
                  </a:lnTo>
                  <a:lnTo>
                    <a:pt x="2111121" y="186994"/>
                  </a:lnTo>
                  <a:lnTo>
                    <a:pt x="2072170" y="184277"/>
                  </a:lnTo>
                  <a:lnTo>
                    <a:pt x="2032965" y="186994"/>
                  </a:lnTo>
                  <a:lnTo>
                    <a:pt x="2004136" y="195313"/>
                  </a:lnTo>
                  <a:lnTo>
                    <a:pt x="1986330" y="208978"/>
                  </a:lnTo>
                  <a:lnTo>
                    <a:pt x="1980247" y="227761"/>
                  </a:lnTo>
                  <a:lnTo>
                    <a:pt x="1986330" y="246595"/>
                  </a:lnTo>
                  <a:lnTo>
                    <a:pt x="2004136" y="260197"/>
                  </a:lnTo>
                  <a:lnTo>
                    <a:pt x="2032965" y="268452"/>
                  </a:lnTo>
                  <a:lnTo>
                    <a:pt x="2072170" y="271233"/>
                  </a:lnTo>
                  <a:lnTo>
                    <a:pt x="2111121" y="268452"/>
                  </a:lnTo>
                  <a:lnTo>
                    <a:pt x="2139861" y="260197"/>
                  </a:lnTo>
                  <a:lnTo>
                    <a:pt x="2149767" y="252628"/>
                  </a:lnTo>
                  <a:lnTo>
                    <a:pt x="2157666" y="246595"/>
                  </a:lnTo>
                  <a:lnTo>
                    <a:pt x="2157717" y="246443"/>
                  </a:lnTo>
                  <a:lnTo>
                    <a:pt x="2163876" y="227761"/>
                  </a:lnTo>
                  <a:close/>
                </a:path>
                <a:path w="2437129" h="272415">
                  <a:moveTo>
                    <a:pt x="2193734" y="144259"/>
                  </a:moveTo>
                  <a:lnTo>
                    <a:pt x="2083816" y="144259"/>
                  </a:lnTo>
                  <a:lnTo>
                    <a:pt x="2083816" y="117233"/>
                  </a:lnTo>
                  <a:lnTo>
                    <a:pt x="2164931" y="117233"/>
                  </a:lnTo>
                  <a:lnTo>
                    <a:pt x="2164931" y="98196"/>
                  </a:lnTo>
                  <a:lnTo>
                    <a:pt x="2006727" y="98196"/>
                  </a:lnTo>
                  <a:lnTo>
                    <a:pt x="2006727" y="71158"/>
                  </a:lnTo>
                  <a:lnTo>
                    <a:pt x="2156244" y="71158"/>
                  </a:lnTo>
                  <a:lnTo>
                    <a:pt x="2156244" y="52768"/>
                  </a:lnTo>
                  <a:lnTo>
                    <a:pt x="2006727" y="52768"/>
                  </a:lnTo>
                  <a:lnTo>
                    <a:pt x="2006727" y="27254"/>
                  </a:lnTo>
                  <a:lnTo>
                    <a:pt x="2163445" y="27254"/>
                  </a:lnTo>
                  <a:lnTo>
                    <a:pt x="2163445" y="7785"/>
                  </a:lnTo>
                  <a:lnTo>
                    <a:pt x="1983003" y="7785"/>
                  </a:lnTo>
                  <a:lnTo>
                    <a:pt x="1983003" y="117233"/>
                  </a:lnTo>
                  <a:lnTo>
                    <a:pt x="2060308" y="117233"/>
                  </a:lnTo>
                  <a:lnTo>
                    <a:pt x="2060308" y="144259"/>
                  </a:lnTo>
                  <a:lnTo>
                    <a:pt x="1950605" y="144259"/>
                  </a:lnTo>
                  <a:lnTo>
                    <a:pt x="1950605" y="163728"/>
                  </a:lnTo>
                  <a:lnTo>
                    <a:pt x="2193734" y="163728"/>
                  </a:lnTo>
                  <a:lnTo>
                    <a:pt x="2193734" y="144259"/>
                  </a:lnTo>
                  <a:close/>
                </a:path>
                <a:path w="2437129" h="272415">
                  <a:moveTo>
                    <a:pt x="2333942" y="146646"/>
                  </a:moveTo>
                  <a:lnTo>
                    <a:pt x="2329561" y="121767"/>
                  </a:lnTo>
                  <a:lnTo>
                    <a:pt x="2319350" y="105117"/>
                  </a:lnTo>
                  <a:lnTo>
                    <a:pt x="2317610" y="102273"/>
                  </a:lnTo>
                  <a:lnTo>
                    <a:pt x="2312974" y="99034"/>
                  </a:lnTo>
                  <a:lnTo>
                    <a:pt x="2312974" y="146646"/>
                  </a:lnTo>
                  <a:lnTo>
                    <a:pt x="2310231" y="163347"/>
                  </a:lnTo>
                  <a:lnTo>
                    <a:pt x="2302599" y="176466"/>
                  </a:lnTo>
                  <a:lnTo>
                    <a:pt x="2291003" y="185000"/>
                  </a:lnTo>
                  <a:lnTo>
                    <a:pt x="2276348" y="187960"/>
                  </a:lnTo>
                  <a:lnTo>
                    <a:pt x="2261717" y="185000"/>
                  </a:lnTo>
                  <a:lnTo>
                    <a:pt x="2250186" y="176466"/>
                  </a:lnTo>
                  <a:lnTo>
                    <a:pt x="2242629" y="163347"/>
                  </a:lnTo>
                  <a:lnTo>
                    <a:pt x="2239911" y="146646"/>
                  </a:lnTo>
                  <a:lnTo>
                    <a:pt x="2242629" y="130149"/>
                  </a:lnTo>
                  <a:lnTo>
                    <a:pt x="2250186" y="117043"/>
                  </a:lnTo>
                  <a:lnTo>
                    <a:pt x="2261717" y="108343"/>
                  </a:lnTo>
                  <a:lnTo>
                    <a:pt x="2276348" y="105117"/>
                  </a:lnTo>
                  <a:lnTo>
                    <a:pt x="2291003" y="108343"/>
                  </a:lnTo>
                  <a:lnTo>
                    <a:pt x="2302599" y="117043"/>
                  </a:lnTo>
                  <a:lnTo>
                    <a:pt x="2310231" y="130149"/>
                  </a:lnTo>
                  <a:lnTo>
                    <a:pt x="2312974" y="146646"/>
                  </a:lnTo>
                  <a:lnTo>
                    <a:pt x="2312974" y="99034"/>
                  </a:lnTo>
                  <a:lnTo>
                    <a:pt x="2299424" y="89547"/>
                  </a:lnTo>
                  <a:lnTo>
                    <a:pt x="2276348" y="85001"/>
                  </a:lnTo>
                  <a:lnTo>
                    <a:pt x="2253348" y="89547"/>
                  </a:lnTo>
                  <a:lnTo>
                    <a:pt x="2235200" y="102273"/>
                  </a:lnTo>
                  <a:lnTo>
                    <a:pt x="2223325" y="121767"/>
                  </a:lnTo>
                  <a:lnTo>
                    <a:pt x="2219160" y="146646"/>
                  </a:lnTo>
                  <a:lnTo>
                    <a:pt x="2223325" y="171805"/>
                  </a:lnTo>
                  <a:lnTo>
                    <a:pt x="2235200" y="191503"/>
                  </a:lnTo>
                  <a:lnTo>
                    <a:pt x="2253348" y="204343"/>
                  </a:lnTo>
                  <a:lnTo>
                    <a:pt x="2276348" y="208940"/>
                  </a:lnTo>
                  <a:lnTo>
                    <a:pt x="2299424" y="204343"/>
                  </a:lnTo>
                  <a:lnTo>
                    <a:pt x="2317610" y="191503"/>
                  </a:lnTo>
                  <a:lnTo>
                    <a:pt x="2319756" y="187960"/>
                  </a:lnTo>
                  <a:lnTo>
                    <a:pt x="2329561" y="171805"/>
                  </a:lnTo>
                  <a:lnTo>
                    <a:pt x="2333942" y="146646"/>
                  </a:lnTo>
                  <a:close/>
                </a:path>
                <a:path w="2437129" h="272415">
                  <a:moveTo>
                    <a:pt x="2343061" y="46926"/>
                  </a:moveTo>
                  <a:lnTo>
                    <a:pt x="2288197" y="46926"/>
                  </a:lnTo>
                  <a:lnTo>
                    <a:pt x="2288197" y="8216"/>
                  </a:lnTo>
                  <a:lnTo>
                    <a:pt x="2264689" y="8216"/>
                  </a:lnTo>
                  <a:lnTo>
                    <a:pt x="2264689" y="46926"/>
                  </a:lnTo>
                  <a:lnTo>
                    <a:pt x="2209419" y="46926"/>
                  </a:lnTo>
                  <a:lnTo>
                    <a:pt x="2209419" y="66611"/>
                  </a:lnTo>
                  <a:lnTo>
                    <a:pt x="2343061" y="66611"/>
                  </a:lnTo>
                  <a:lnTo>
                    <a:pt x="2343061" y="46926"/>
                  </a:lnTo>
                  <a:close/>
                </a:path>
                <a:path w="2437129" h="272415">
                  <a:moveTo>
                    <a:pt x="2436876" y="0"/>
                  </a:moveTo>
                  <a:lnTo>
                    <a:pt x="2414422" y="0"/>
                  </a:lnTo>
                  <a:lnTo>
                    <a:pt x="2414422" y="114630"/>
                  </a:lnTo>
                  <a:lnTo>
                    <a:pt x="2379053" y="114630"/>
                  </a:lnTo>
                  <a:lnTo>
                    <a:pt x="2379053" y="6489"/>
                  </a:lnTo>
                  <a:lnTo>
                    <a:pt x="2356815" y="6489"/>
                  </a:lnTo>
                  <a:lnTo>
                    <a:pt x="2356815" y="258470"/>
                  </a:lnTo>
                  <a:lnTo>
                    <a:pt x="2379053" y="258470"/>
                  </a:lnTo>
                  <a:lnTo>
                    <a:pt x="2379053" y="134531"/>
                  </a:lnTo>
                  <a:lnTo>
                    <a:pt x="2414422" y="134531"/>
                  </a:lnTo>
                  <a:lnTo>
                    <a:pt x="2414422" y="271881"/>
                  </a:lnTo>
                  <a:lnTo>
                    <a:pt x="2436876" y="271881"/>
                  </a:lnTo>
                  <a:lnTo>
                    <a:pt x="2436876" y="134531"/>
                  </a:lnTo>
                  <a:lnTo>
                    <a:pt x="2436876" y="114630"/>
                  </a:lnTo>
                  <a:lnTo>
                    <a:pt x="2436876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84982" y="7823679"/>
              <a:ext cx="169001" cy="22538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5717" y="7823679"/>
              <a:ext cx="172184" cy="2214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209627" y="7823679"/>
              <a:ext cx="27305" cy="221615"/>
            </a:xfrm>
            <a:custGeom>
              <a:avLst/>
              <a:gdLst/>
              <a:ahLst/>
              <a:cxnLst/>
              <a:rect l="l" t="t" r="r" b="b"/>
              <a:pathLst>
                <a:path w="27304" h="221615">
                  <a:moveTo>
                    <a:pt x="26902" y="221488"/>
                  </a:moveTo>
                  <a:lnTo>
                    <a:pt x="0" y="221488"/>
                  </a:lnTo>
                  <a:lnTo>
                    <a:pt x="0" y="0"/>
                  </a:lnTo>
                  <a:lnTo>
                    <a:pt x="26902" y="0"/>
                  </a:lnTo>
                  <a:lnTo>
                    <a:pt x="26902" y="2214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78254" y="7823679"/>
              <a:ext cx="170700" cy="22148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2213" y="7823679"/>
              <a:ext cx="336536" cy="22148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465666" y="7798167"/>
              <a:ext cx="4843145" cy="732790"/>
            </a:xfrm>
            <a:custGeom>
              <a:avLst/>
              <a:gdLst/>
              <a:ahLst/>
              <a:cxnLst/>
              <a:rect l="l" t="t" r="r" b="b"/>
              <a:pathLst>
                <a:path w="4843145" h="732790">
                  <a:moveTo>
                    <a:pt x="137871" y="452526"/>
                  </a:moveTo>
                  <a:lnTo>
                    <a:pt x="12293" y="452526"/>
                  </a:lnTo>
                  <a:lnTo>
                    <a:pt x="12293" y="471995"/>
                  </a:lnTo>
                  <a:lnTo>
                    <a:pt x="113944" y="471995"/>
                  </a:lnTo>
                  <a:lnTo>
                    <a:pt x="104076" y="518236"/>
                  </a:lnTo>
                  <a:lnTo>
                    <a:pt x="82029" y="559295"/>
                  </a:lnTo>
                  <a:lnTo>
                    <a:pt x="47459" y="594728"/>
                  </a:lnTo>
                  <a:lnTo>
                    <a:pt x="0" y="624052"/>
                  </a:lnTo>
                  <a:lnTo>
                    <a:pt x="12712" y="643737"/>
                  </a:lnTo>
                  <a:lnTo>
                    <a:pt x="60032" y="614476"/>
                  </a:lnTo>
                  <a:lnTo>
                    <a:pt x="95313" y="579945"/>
                  </a:lnTo>
                  <a:lnTo>
                    <a:pt x="119468" y="540918"/>
                  </a:lnTo>
                  <a:lnTo>
                    <a:pt x="133362" y="498182"/>
                  </a:lnTo>
                  <a:lnTo>
                    <a:pt x="137871" y="452526"/>
                  </a:lnTo>
                  <a:close/>
                </a:path>
                <a:path w="4843145" h="732790">
                  <a:moveTo>
                    <a:pt x="216662" y="422897"/>
                  </a:moveTo>
                  <a:lnTo>
                    <a:pt x="193154" y="422897"/>
                  </a:lnTo>
                  <a:lnTo>
                    <a:pt x="193154" y="694778"/>
                  </a:lnTo>
                  <a:lnTo>
                    <a:pt x="216662" y="694778"/>
                  </a:lnTo>
                  <a:lnTo>
                    <a:pt x="216662" y="422897"/>
                  </a:lnTo>
                  <a:close/>
                </a:path>
                <a:path w="4843145" h="732790">
                  <a:moveTo>
                    <a:pt x="476326" y="582523"/>
                  </a:moveTo>
                  <a:lnTo>
                    <a:pt x="452805" y="582523"/>
                  </a:lnTo>
                  <a:lnTo>
                    <a:pt x="452805" y="616915"/>
                  </a:lnTo>
                  <a:lnTo>
                    <a:pt x="452805" y="636168"/>
                  </a:lnTo>
                  <a:lnTo>
                    <a:pt x="452805" y="671423"/>
                  </a:lnTo>
                  <a:lnTo>
                    <a:pt x="328282" y="671423"/>
                  </a:lnTo>
                  <a:lnTo>
                    <a:pt x="328282" y="636168"/>
                  </a:lnTo>
                  <a:lnTo>
                    <a:pt x="452805" y="636168"/>
                  </a:lnTo>
                  <a:lnTo>
                    <a:pt x="452805" y="616915"/>
                  </a:lnTo>
                  <a:lnTo>
                    <a:pt x="328282" y="616915"/>
                  </a:lnTo>
                  <a:lnTo>
                    <a:pt x="328282" y="582523"/>
                  </a:lnTo>
                  <a:lnTo>
                    <a:pt x="304774" y="582523"/>
                  </a:lnTo>
                  <a:lnTo>
                    <a:pt x="304774" y="691108"/>
                  </a:lnTo>
                  <a:lnTo>
                    <a:pt x="476326" y="691108"/>
                  </a:lnTo>
                  <a:lnTo>
                    <a:pt x="476326" y="671423"/>
                  </a:lnTo>
                  <a:lnTo>
                    <a:pt x="476326" y="636168"/>
                  </a:lnTo>
                  <a:lnTo>
                    <a:pt x="476326" y="616915"/>
                  </a:lnTo>
                  <a:lnTo>
                    <a:pt x="476326" y="582523"/>
                  </a:lnTo>
                  <a:close/>
                </a:path>
                <a:path w="4843145" h="732790">
                  <a:moveTo>
                    <a:pt x="476326" y="422897"/>
                  </a:moveTo>
                  <a:lnTo>
                    <a:pt x="452805" y="422897"/>
                  </a:lnTo>
                  <a:lnTo>
                    <a:pt x="452805" y="487997"/>
                  </a:lnTo>
                  <a:lnTo>
                    <a:pt x="396900" y="487997"/>
                  </a:lnTo>
                  <a:lnTo>
                    <a:pt x="389166" y="466559"/>
                  </a:lnTo>
                  <a:lnTo>
                    <a:pt x="379768" y="455980"/>
                  </a:lnTo>
                  <a:lnTo>
                    <a:pt x="375081" y="450735"/>
                  </a:lnTo>
                  <a:lnTo>
                    <a:pt x="375081" y="498386"/>
                  </a:lnTo>
                  <a:lnTo>
                    <a:pt x="371652" y="515442"/>
                  </a:lnTo>
                  <a:lnTo>
                    <a:pt x="362089" y="528929"/>
                  </a:lnTo>
                  <a:lnTo>
                    <a:pt x="347472" y="537806"/>
                  </a:lnTo>
                  <a:lnTo>
                    <a:pt x="328917" y="540994"/>
                  </a:lnTo>
                  <a:lnTo>
                    <a:pt x="310108" y="537806"/>
                  </a:lnTo>
                  <a:lnTo>
                    <a:pt x="295376" y="528929"/>
                  </a:lnTo>
                  <a:lnTo>
                    <a:pt x="285762" y="515442"/>
                  </a:lnTo>
                  <a:lnTo>
                    <a:pt x="282321" y="498386"/>
                  </a:lnTo>
                  <a:lnTo>
                    <a:pt x="285762" y="481139"/>
                  </a:lnTo>
                  <a:lnTo>
                    <a:pt x="295376" y="467690"/>
                  </a:lnTo>
                  <a:lnTo>
                    <a:pt x="310108" y="458990"/>
                  </a:lnTo>
                  <a:lnTo>
                    <a:pt x="328917" y="455980"/>
                  </a:lnTo>
                  <a:lnTo>
                    <a:pt x="347472" y="458990"/>
                  </a:lnTo>
                  <a:lnTo>
                    <a:pt x="362089" y="467690"/>
                  </a:lnTo>
                  <a:lnTo>
                    <a:pt x="371652" y="481139"/>
                  </a:lnTo>
                  <a:lnTo>
                    <a:pt x="375081" y="498386"/>
                  </a:lnTo>
                  <a:lnTo>
                    <a:pt x="375081" y="450735"/>
                  </a:lnTo>
                  <a:lnTo>
                    <a:pt x="374421" y="449986"/>
                  </a:lnTo>
                  <a:lnTo>
                    <a:pt x="353923" y="439331"/>
                  </a:lnTo>
                  <a:lnTo>
                    <a:pt x="328917" y="435660"/>
                  </a:lnTo>
                  <a:lnTo>
                    <a:pt x="301028" y="440169"/>
                  </a:lnTo>
                  <a:lnTo>
                    <a:pt x="279146" y="453072"/>
                  </a:lnTo>
                  <a:lnTo>
                    <a:pt x="264883" y="472948"/>
                  </a:lnTo>
                  <a:lnTo>
                    <a:pt x="259880" y="498386"/>
                  </a:lnTo>
                  <a:lnTo>
                    <a:pt x="264883" y="523913"/>
                  </a:lnTo>
                  <a:lnTo>
                    <a:pt x="279146" y="543801"/>
                  </a:lnTo>
                  <a:lnTo>
                    <a:pt x="301028" y="556717"/>
                  </a:lnTo>
                  <a:lnTo>
                    <a:pt x="328917" y="561327"/>
                  </a:lnTo>
                  <a:lnTo>
                    <a:pt x="354139" y="557479"/>
                  </a:lnTo>
                  <a:lnTo>
                    <a:pt x="374751" y="546620"/>
                  </a:lnTo>
                  <a:lnTo>
                    <a:pt x="379666" y="540994"/>
                  </a:lnTo>
                  <a:lnTo>
                    <a:pt x="389483" y="529755"/>
                  </a:lnTo>
                  <a:lnTo>
                    <a:pt x="397014" y="507898"/>
                  </a:lnTo>
                  <a:lnTo>
                    <a:pt x="452805" y="507898"/>
                  </a:lnTo>
                  <a:lnTo>
                    <a:pt x="452805" y="568680"/>
                  </a:lnTo>
                  <a:lnTo>
                    <a:pt x="476326" y="568680"/>
                  </a:lnTo>
                  <a:lnTo>
                    <a:pt x="476326" y="507898"/>
                  </a:lnTo>
                  <a:lnTo>
                    <a:pt x="476326" y="487997"/>
                  </a:lnTo>
                  <a:lnTo>
                    <a:pt x="476326" y="422897"/>
                  </a:lnTo>
                  <a:close/>
                </a:path>
                <a:path w="4843145" h="732790">
                  <a:moveTo>
                    <a:pt x="805967" y="423113"/>
                  </a:moveTo>
                  <a:lnTo>
                    <a:pt x="782447" y="423113"/>
                  </a:lnTo>
                  <a:lnTo>
                    <a:pt x="782447" y="479348"/>
                  </a:lnTo>
                  <a:lnTo>
                    <a:pt x="721144" y="479348"/>
                  </a:lnTo>
                  <a:lnTo>
                    <a:pt x="723099" y="470890"/>
                  </a:lnTo>
                  <a:lnTo>
                    <a:pt x="724522" y="462229"/>
                  </a:lnTo>
                  <a:lnTo>
                    <a:pt x="725398" y="453377"/>
                  </a:lnTo>
                  <a:lnTo>
                    <a:pt x="725690" y="444309"/>
                  </a:lnTo>
                  <a:lnTo>
                    <a:pt x="603072" y="444309"/>
                  </a:lnTo>
                  <a:lnTo>
                    <a:pt x="603072" y="463994"/>
                  </a:lnTo>
                  <a:lnTo>
                    <a:pt x="699960" y="463994"/>
                  </a:lnTo>
                  <a:lnTo>
                    <a:pt x="689305" y="498932"/>
                  </a:lnTo>
                  <a:lnTo>
                    <a:pt x="666280" y="529234"/>
                  </a:lnTo>
                  <a:lnTo>
                    <a:pt x="632485" y="554278"/>
                  </a:lnTo>
                  <a:lnTo>
                    <a:pt x="589724" y="573214"/>
                  </a:lnTo>
                  <a:lnTo>
                    <a:pt x="600100" y="592467"/>
                  </a:lnTo>
                  <a:lnTo>
                    <a:pt x="638314" y="576376"/>
                  </a:lnTo>
                  <a:lnTo>
                    <a:pt x="670610" y="555155"/>
                  </a:lnTo>
                  <a:lnTo>
                    <a:pt x="696226" y="529234"/>
                  </a:lnTo>
                  <a:lnTo>
                    <a:pt x="714425" y="498932"/>
                  </a:lnTo>
                  <a:lnTo>
                    <a:pt x="782447" y="498932"/>
                  </a:lnTo>
                  <a:lnTo>
                    <a:pt x="782447" y="540131"/>
                  </a:lnTo>
                  <a:lnTo>
                    <a:pt x="710857" y="540131"/>
                  </a:lnTo>
                  <a:lnTo>
                    <a:pt x="710857" y="560247"/>
                  </a:lnTo>
                  <a:lnTo>
                    <a:pt x="782447" y="560247"/>
                  </a:lnTo>
                  <a:lnTo>
                    <a:pt x="782447" y="625779"/>
                  </a:lnTo>
                  <a:lnTo>
                    <a:pt x="805967" y="625779"/>
                  </a:lnTo>
                  <a:lnTo>
                    <a:pt x="805967" y="498932"/>
                  </a:lnTo>
                  <a:lnTo>
                    <a:pt x="805967" y="479348"/>
                  </a:lnTo>
                  <a:lnTo>
                    <a:pt x="805967" y="423113"/>
                  </a:lnTo>
                  <a:close/>
                </a:path>
                <a:path w="4843145" h="732790">
                  <a:moveTo>
                    <a:pt x="812736" y="668820"/>
                  </a:moveTo>
                  <a:lnTo>
                    <a:pt x="660463" y="668820"/>
                  </a:lnTo>
                  <a:lnTo>
                    <a:pt x="660463" y="605663"/>
                  </a:lnTo>
                  <a:lnTo>
                    <a:pt x="636536" y="605663"/>
                  </a:lnTo>
                  <a:lnTo>
                    <a:pt x="636536" y="688721"/>
                  </a:lnTo>
                  <a:lnTo>
                    <a:pt x="812736" y="688721"/>
                  </a:lnTo>
                  <a:lnTo>
                    <a:pt x="812736" y="668820"/>
                  </a:lnTo>
                  <a:close/>
                </a:path>
                <a:path w="4843145" h="732790">
                  <a:moveTo>
                    <a:pt x="988314" y="534936"/>
                  </a:moveTo>
                  <a:lnTo>
                    <a:pt x="983589" y="514705"/>
                  </a:lnTo>
                  <a:lnTo>
                    <a:pt x="974915" y="504444"/>
                  </a:lnTo>
                  <a:lnTo>
                    <a:pt x="970546" y="499275"/>
                  </a:lnTo>
                  <a:lnTo>
                    <a:pt x="966076" y="497090"/>
                  </a:lnTo>
                  <a:lnTo>
                    <a:pt x="966076" y="534936"/>
                  </a:lnTo>
                  <a:lnTo>
                    <a:pt x="962952" y="547268"/>
                  </a:lnTo>
                  <a:lnTo>
                    <a:pt x="954430" y="556679"/>
                  </a:lnTo>
                  <a:lnTo>
                    <a:pt x="941298" y="562673"/>
                  </a:lnTo>
                  <a:lnTo>
                    <a:pt x="924356" y="564781"/>
                  </a:lnTo>
                  <a:lnTo>
                    <a:pt x="907173" y="562673"/>
                  </a:lnTo>
                  <a:lnTo>
                    <a:pt x="893965" y="556679"/>
                  </a:lnTo>
                  <a:lnTo>
                    <a:pt x="885520" y="547268"/>
                  </a:lnTo>
                  <a:lnTo>
                    <a:pt x="882637" y="534936"/>
                  </a:lnTo>
                  <a:lnTo>
                    <a:pt x="885520" y="522439"/>
                  </a:lnTo>
                  <a:lnTo>
                    <a:pt x="893965" y="512876"/>
                  </a:lnTo>
                  <a:lnTo>
                    <a:pt x="907173" y="506704"/>
                  </a:lnTo>
                  <a:lnTo>
                    <a:pt x="924356" y="504444"/>
                  </a:lnTo>
                  <a:lnTo>
                    <a:pt x="941298" y="506704"/>
                  </a:lnTo>
                  <a:lnTo>
                    <a:pt x="954430" y="512876"/>
                  </a:lnTo>
                  <a:lnTo>
                    <a:pt x="962952" y="522439"/>
                  </a:lnTo>
                  <a:lnTo>
                    <a:pt x="966076" y="534936"/>
                  </a:lnTo>
                  <a:lnTo>
                    <a:pt x="966076" y="497090"/>
                  </a:lnTo>
                  <a:lnTo>
                    <a:pt x="950404" y="489407"/>
                  </a:lnTo>
                  <a:lnTo>
                    <a:pt x="924356" y="485838"/>
                  </a:lnTo>
                  <a:lnTo>
                    <a:pt x="898042" y="489407"/>
                  </a:lnTo>
                  <a:lnTo>
                    <a:pt x="877735" y="499275"/>
                  </a:lnTo>
                  <a:lnTo>
                    <a:pt x="864704" y="514705"/>
                  </a:lnTo>
                  <a:lnTo>
                    <a:pt x="860183" y="534936"/>
                  </a:lnTo>
                  <a:lnTo>
                    <a:pt x="864704" y="555078"/>
                  </a:lnTo>
                  <a:lnTo>
                    <a:pt x="877735" y="570484"/>
                  </a:lnTo>
                  <a:lnTo>
                    <a:pt x="898042" y="580351"/>
                  </a:lnTo>
                  <a:lnTo>
                    <a:pt x="924356" y="583819"/>
                  </a:lnTo>
                  <a:lnTo>
                    <a:pt x="950404" y="580351"/>
                  </a:lnTo>
                  <a:lnTo>
                    <a:pt x="970546" y="570484"/>
                  </a:lnTo>
                  <a:lnTo>
                    <a:pt x="975372" y="564781"/>
                  </a:lnTo>
                  <a:lnTo>
                    <a:pt x="983589" y="555078"/>
                  </a:lnTo>
                  <a:lnTo>
                    <a:pt x="988314" y="534936"/>
                  </a:lnTo>
                  <a:close/>
                </a:path>
                <a:path w="4843145" h="732790">
                  <a:moveTo>
                    <a:pt x="1003566" y="452094"/>
                  </a:moveTo>
                  <a:lnTo>
                    <a:pt x="936002" y="452094"/>
                  </a:lnTo>
                  <a:lnTo>
                    <a:pt x="936002" y="421601"/>
                  </a:lnTo>
                  <a:lnTo>
                    <a:pt x="912698" y="421601"/>
                  </a:lnTo>
                  <a:lnTo>
                    <a:pt x="912698" y="452094"/>
                  </a:lnTo>
                  <a:lnTo>
                    <a:pt x="844931" y="452094"/>
                  </a:lnTo>
                  <a:lnTo>
                    <a:pt x="844931" y="471563"/>
                  </a:lnTo>
                  <a:lnTo>
                    <a:pt x="1003566" y="471563"/>
                  </a:lnTo>
                  <a:lnTo>
                    <a:pt x="1003566" y="452094"/>
                  </a:lnTo>
                  <a:close/>
                </a:path>
                <a:path w="4843145" h="732790">
                  <a:moveTo>
                    <a:pt x="1052487" y="607822"/>
                  </a:moveTo>
                  <a:lnTo>
                    <a:pt x="878179" y="607822"/>
                  </a:lnTo>
                  <a:lnTo>
                    <a:pt x="878179" y="627507"/>
                  </a:lnTo>
                  <a:lnTo>
                    <a:pt x="1028979" y="627507"/>
                  </a:lnTo>
                  <a:lnTo>
                    <a:pt x="1028979" y="694778"/>
                  </a:lnTo>
                  <a:lnTo>
                    <a:pt x="1052487" y="694778"/>
                  </a:lnTo>
                  <a:lnTo>
                    <a:pt x="1052487" y="607822"/>
                  </a:lnTo>
                  <a:close/>
                </a:path>
                <a:path w="4843145" h="732790">
                  <a:moveTo>
                    <a:pt x="1092517" y="498386"/>
                  </a:moveTo>
                  <a:lnTo>
                    <a:pt x="1052487" y="498386"/>
                  </a:lnTo>
                  <a:lnTo>
                    <a:pt x="1052487" y="422897"/>
                  </a:lnTo>
                  <a:lnTo>
                    <a:pt x="1028979" y="422897"/>
                  </a:lnTo>
                  <a:lnTo>
                    <a:pt x="1028979" y="592683"/>
                  </a:lnTo>
                  <a:lnTo>
                    <a:pt x="1052487" y="592683"/>
                  </a:lnTo>
                  <a:lnTo>
                    <a:pt x="1052487" y="518502"/>
                  </a:lnTo>
                  <a:lnTo>
                    <a:pt x="1092517" y="518502"/>
                  </a:lnTo>
                  <a:lnTo>
                    <a:pt x="1092517" y="498386"/>
                  </a:lnTo>
                  <a:close/>
                </a:path>
                <a:path w="4843145" h="732790">
                  <a:moveTo>
                    <a:pt x="1146949" y="649135"/>
                  </a:moveTo>
                  <a:lnTo>
                    <a:pt x="1118146" y="649135"/>
                  </a:lnTo>
                  <a:lnTo>
                    <a:pt x="1101636" y="732409"/>
                  </a:lnTo>
                  <a:lnTo>
                    <a:pt x="1123873" y="732409"/>
                  </a:lnTo>
                  <a:lnTo>
                    <a:pt x="1146949" y="649135"/>
                  </a:lnTo>
                  <a:close/>
                </a:path>
                <a:path w="4843145" h="732790">
                  <a:moveTo>
                    <a:pt x="1383334" y="614095"/>
                  </a:moveTo>
                  <a:lnTo>
                    <a:pt x="1358861" y="595045"/>
                  </a:lnTo>
                  <a:lnTo>
                    <a:pt x="1340548" y="569087"/>
                  </a:lnTo>
                  <a:lnTo>
                    <a:pt x="1335900" y="556780"/>
                  </a:lnTo>
                  <a:lnTo>
                    <a:pt x="1329055" y="538695"/>
                  </a:lnTo>
                  <a:lnTo>
                    <a:pt x="1325079" y="506387"/>
                  </a:lnTo>
                  <a:lnTo>
                    <a:pt x="1325079" y="493839"/>
                  </a:lnTo>
                  <a:lnTo>
                    <a:pt x="1376121" y="493839"/>
                  </a:lnTo>
                  <a:lnTo>
                    <a:pt x="1376121" y="473722"/>
                  </a:lnTo>
                  <a:lnTo>
                    <a:pt x="1325295" y="473722"/>
                  </a:lnTo>
                  <a:lnTo>
                    <a:pt x="1325295" y="432841"/>
                  </a:lnTo>
                  <a:lnTo>
                    <a:pt x="1302842" y="432841"/>
                  </a:lnTo>
                  <a:lnTo>
                    <a:pt x="1302842" y="473722"/>
                  </a:lnTo>
                  <a:lnTo>
                    <a:pt x="1251165" y="473722"/>
                  </a:lnTo>
                  <a:lnTo>
                    <a:pt x="1251165" y="493839"/>
                  </a:lnTo>
                  <a:lnTo>
                    <a:pt x="1302842" y="493839"/>
                  </a:lnTo>
                  <a:lnTo>
                    <a:pt x="1302842" y="506387"/>
                  </a:lnTo>
                  <a:lnTo>
                    <a:pt x="1298790" y="540004"/>
                  </a:lnTo>
                  <a:lnTo>
                    <a:pt x="1287360" y="571919"/>
                  </a:lnTo>
                  <a:lnTo>
                    <a:pt x="1269225" y="599465"/>
                  </a:lnTo>
                  <a:lnTo>
                    <a:pt x="1245031" y="619937"/>
                  </a:lnTo>
                  <a:lnTo>
                    <a:pt x="1259217" y="637895"/>
                  </a:lnTo>
                  <a:lnTo>
                    <a:pt x="1277645" y="623392"/>
                  </a:lnTo>
                  <a:lnTo>
                    <a:pt x="1293088" y="604393"/>
                  </a:lnTo>
                  <a:lnTo>
                    <a:pt x="1305331" y="581863"/>
                  </a:lnTo>
                  <a:lnTo>
                    <a:pt x="1314183" y="556780"/>
                  </a:lnTo>
                  <a:lnTo>
                    <a:pt x="1323225" y="580275"/>
                  </a:lnTo>
                  <a:lnTo>
                    <a:pt x="1335595" y="601218"/>
                  </a:lnTo>
                  <a:lnTo>
                    <a:pt x="1351114" y="618820"/>
                  </a:lnTo>
                  <a:lnTo>
                    <a:pt x="1369555" y="632269"/>
                  </a:lnTo>
                  <a:lnTo>
                    <a:pt x="1383334" y="614095"/>
                  </a:lnTo>
                  <a:close/>
                </a:path>
                <a:path w="4843145" h="732790">
                  <a:moveTo>
                    <a:pt x="1475879" y="422897"/>
                  </a:moveTo>
                  <a:lnTo>
                    <a:pt x="1453222" y="422897"/>
                  </a:lnTo>
                  <a:lnTo>
                    <a:pt x="1453222" y="532777"/>
                  </a:lnTo>
                  <a:lnTo>
                    <a:pt x="1416799" y="532777"/>
                  </a:lnTo>
                  <a:lnTo>
                    <a:pt x="1416799" y="428739"/>
                  </a:lnTo>
                  <a:lnTo>
                    <a:pt x="1394548" y="428739"/>
                  </a:lnTo>
                  <a:lnTo>
                    <a:pt x="1394548" y="680935"/>
                  </a:lnTo>
                  <a:lnTo>
                    <a:pt x="1416799" y="680935"/>
                  </a:lnTo>
                  <a:lnTo>
                    <a:pt x="1416799" y="553326"/>
                  </a:lnTo>
                  <a:lnTo>
                    <a:pt x="1453222" y="553326"/>
                  </a:lnTo>
                  <a:lnTo>
                    <a:pt x="1453222" y="694778"/>
                  </a:lnTo>
                  <a:lnTo>
                    <a:pt x="1475879" y="694778"/>
                  </a:lnTo>
                  <a:lnTo>
                    <a:pt x="1475879" y="553326"/>
                  </a:lnTo>
                  <a:lnTo>
                    <a:pt x="1475879" y="532777"/>
                  </a:lnTo>
                  <a:lnTo>
                    <a:pt x="1475879" y="422897"/>
                  </a:lnTo>
                  <a:close/>
                </a:path>
                <a:path w="4843145" h="732790">
                  <a:moveTo>
                    <a:pt x="1719021" y="645896"/>
                  </a:moveTo>
                  <a:lnTo>
                    <a:pt x="1712633" y="625348"/>
                  </a:lnTo>
                  <a:lnTo>
                    <a:pt x="1701952" y="616483"/>
                  </a:lnTo>
                  <a:lnTo>
                    <a:pt x="1695513" y="611136"/>
                  </a:lnTo>
                  <a:lnTo>
                    <a:pt x="1695513" y="645896"/>
                  </a:lnTo>
                  <a:lnTo>
                    <a:pt x="1690725" y="658368"/>
                  </a:lnTo>
                  <a:lnTo>
                    <a:pt x="1677212" y="667664"/>
                  </a:lnTo>
                  <a:lnTo>
                    <a:pt x="1655813" y="673417"/>
                  </a:lnTo>
                  <a:lnTo>
                    <a:pt x="1627314" y="675309"/>
                  </a:lnTo>
                  <a:lnTo>
                    <a:pt x="1598701" y="673417"/>
                  </a:lnTo>
                  <a:lnTo>
                    <a:pt x="1577276" y="667664"/>
                  </a:lnTo>
                  <a:lnTo>
                    <a:pt x="1563878" y="658368"/>
                  </a:lnTo>
                  <a:lnTo>
                    <a:pt x="1559331" y="645896"/>
                  </a:lnTo>
                  <a:lnTo>
                    <a:pt x="1563878" y="633577"/>
                  </a:lnTo>
                  <a:lnTo>
                    <a:pt x="1627314" y="616483"/>
                  </a:lnTo>
                  <a:lnTo>
                    <a:pt x="1677212" y="624370"/>
                  </a:lnTo>
                  <a:lnTo>
                    <a:pt x="1695513" y="645896"/>
                  </a:lnTo>
                  <a:lnTo>
                    <a:pt x="1695513" y="611136"/>
                  </a:lnTo>
                  <a:lnTo>
                    <a:pt x="1694522" y="610311"/>
                  </a:lnTo>
                  <a:lnTo>
                    <a:pt x="1665732" y="601116"/>
                  </a:lnTo>
                  <a:lnTo>
                    <a:pt x="1627314" y="598093"/>
                  </a:lnTo>
                  <a:lnTo>
                    <a:pt x="1588655" y="601116"/>
                  </a:lnTo>
                  <a:lnTo>
                    <a:pt x="1559750" y="610311"/>
                  </a:lnTo>
                  <a:lnTo>
                    <a:pt x="1541653" y="625348"/>
                  </a:lnTo>
                  <a:lnTo>
                    <a:pt x="1535391" y="645896"/>
                  </a:lnTo>
                  <a:lnTo>
                    <a:pt x="1541653" y="666572"/>
                  </a:lnTo>
                  <a:lnTo>
                    <a:pt x="1559750" y="681697"/>
                  </a:lnTo>
                  <a:lnTo>
                    <a:pt x="1588655" y="690968"/>
                  </a:lnTo>
                  <a:lnTo>
                    <a:pt x="1627314" y="694131"/>
                  </a:lnTo>
                  <a:lnTo>
                    <a:pt x="1665732" y="690968"/>
                  </a:lnTo>
                  <a:lnTo>
                    <a:pt x="1694522" y="681697"/>
                  </a:lnTo>
                  <a:lnTo>
                    <a:pt x="1702168" y="675309"/>
                  </a:lnTo>
                  <a:lnTo>
                    <a:pt x="1712633" y="666572"/>
                  </a:lnTo>
                  <a:lnTo>
                    <a:pt x="1719021" y="645896"/>
                  </a:lnTo>
                  <a:close/>
                </a:path>
                <a:path w="4843145" h="732790">
                  <a:moveTo>
                    <a:pt x="1748878" y="557428"/>
                  </a:moveTo>
                  <a:lnTo>
                    <a:pt x="1688515" y="557428"/>
                  </a:lnTo>
                  <a:lnTo>
                    <a:pt x="1688515" y="525310"/>
                  </a:lnTo>
                  <a:lnTo>
                    <a:pt x="1688515" y="518820"/>
                  </a:lnTo>
                  <a:lnTo>
                    <a:pt x="1702498" y="511556"/>
                  </a:lnTo>
                  <a:lnTo>
                    <a:pt x="1704416" y="509841"/>
                  </a:lnTo>
                  <a:lnTo>
                    <a:pt x="1712798" y="502348"/>
                  </a:lnTo>
                  <a:lnTo>
                    <a:pt x="1719173" y="491274"/>
                  </a:lnTo>
                  <a:lnTo>
                    <a:pt x="1721345" y="478485"/>
                  </a:lnTo>
                  <a:lnTo>
                    <a:pt x="1714817" y="457098"/>
                  </a:lnTo>
                  <a:lnTo>
                    <a:pt x="1702752" y="446900"/>
                  </a:lnTo>
                  <a:lnTo>
                    <a:pt x="1697418" y="442391"/>
                  </a:lnTo>
                  <a:lnTo>
                    <a:pt x="1697418" y="478485"/>
                  </a:lnTo>
                  <a:lnTo>
                    <a:pt x="1692541" y="491782"/>
                  </a:lnTo>
                  <a:lnTo>
                    <a:pt x="1678571" y="501624"/>
                  </a:lnTo>
                  <a:lnTo>
                    <a:pt x="1665224" y="505333"/>
                  </a:lnTo>
                  <a:lnTo>
                    <a:pt x="1665224" y="525310"/>
                  </a:lnTo>
                  <a:lnTo>
                    <a:pt x="1665224" y="557428"/>
                  </a:lnTo>
                  <a:lnTo>
                    <a:pt x="1589824" y="557428"/>
                  </a:lnTo>
                  <a:lnTo>
                    <a:pt x="1589824" y="525424"/>
                  </a:lnTo>
                  <a:lnTo>
                    <a:pt x="1597850" y="526669"/>
                  </a:lnTo>
                  <a:lnTo>
                    <a:pt x="1597558" y="526669"/>
                  </a:lnTo>
                  <a:lnTo>
                    <a:pt x="1607058" y="527646"/>
                  </a:lnTo>
                  <a:lnTo>
                    <a:pt x="1606651" y="527646"/>
                  </a:lnTo>
                  <a:lnTo>
                    <a:pt x="1616925" y="528243"/>
                  </a:lnTo>
                  <a:lnTo>
                    <a:pt x="1616290" y="528243"/>
                  </a:lnTo>
                  <a:lnTo>
                    <a:pt x="1627314" y="528447"/>
                  </a:lnTo>
                  <a:lnTo>
                    <a:pt x="1637550" y="528243"/>
                  </a:lnTo>
                  <a:lnTo>
                    <a:pt x="1647304" y="527646"/>
                  </a:lnTo>
                  <a:lnTo>
                    <a:pt x="1656524" y="526669"/>
                  </a:lnTo>
                  <a:lnTo>
                    <a:pt x="1665224" y="525310"/>
                  </a:lnTo>
                  <a:lnTo>
                    <a:pt x="1665224" y="505333"/>
                  </a:lnTo>
                  <a:lnTo>
                    <a:pt x="1656499" y="507746"/>
                  </a:lnTo>
                  <a:lnTo>
                    <a:pt x="1627314" y="509841"/>
                  </a:lnTo>
                  <a:lnTo>
                    <a:pt x="1598053" y="507746"/>
                  </a:lnTo>
                  <a:lnTo>
                    <a:pt x="1576006" y="501624"/>
                  </a:lnTo>
                  <a:lnTo>
                    <a:pt x="1562150" y="491782"/>
                  </a:lnTo>
                  <a:lnTo>
                    <a:pt x="1557426" y="478485"/>
                  </a:lnTo>
                  <a:lnTo>
                    <a:pt x="1562150" y="465239"/>
                  </a:lnTo>
                  <a:lnTo>
                    <a:pt x="1576006" y="455307"/>
                  </a:lnTo>
                  <a:lnTo>
                    <a:pt x="1598053" y="449072"/>
                  </a:lnTo>
                  <a:lnTo>
                    <a:pt x="1627314" y="446900"/>
                  </a:lnTo>
                  <a:lnTo>
                    <a:pt x="1656499" y="449072"/>
                  </a:lnTo>
                  <a:lnTo>
                    <a:pt x="1678571" y="455307"/>
                  </a:lnTo>
                  <a:lnTo>
                    <a:pt x="1692541" y="465239"/>
                  </a:lnTo>
                  <a:lnTo>
                    <a:pt x="1697418" y="478485"/>
                  </a:lnTo>
                  <a:lnTo>
                    <a:pt x="1697418" y="442391"/>
                  </a:lnTo>
                  <a:lnTo>
                    <a:pt x="1696097" y="441274"/>
                  </a:lnTo>
                  <a:lnTo>
                    <a:pt x="1666494" y="431457"/>
                  </a:lnTo>
                  <a:lnTo>
                    <a:pt x="1627314" y="428078"/>
                  </a:lnTo>
                  <a:lnTo>
                    <a:pt x="1588020" y="431457"/>
                  </a:lnTo>
                  <a:lnTo>
                    <a:pt x="1558353" y="441274"/>
                  </a:lnTo>
                  <a:lnTo>
                    <a:pt x="1539608" y="457098"/>
                  </a:lnTo>
                  <a:lnTo>
                    <a:pt x="1533067" y="478485"/>
                  </a:lnTo>
                  <a:lnTo>
                    <a:pt x="1535264" y="491274"/>
                  </a:lnTo>
                  <a:lnTo>
                    <a:pt x="1535531" y="491782"/>
                  </a:lnTo>
                  <a:lnTo>
                    <a:pt x="1541653" y="502348"/>
                  </a:lnTo>
                  <a:lnTo>
                    <a:pt x="1552143" y="511708"/>
                  </a:lnTo>
                  <a:lnTo>
                    <a:pt x="1566329" y="519036"/>
                  </a:lnTo>
                  <a:lnTo>
                    <a:pt x="1566329" y="557428"/>
                  </a:lnTo>
                  <a:lnTo>
                    <a:pt x="1506169" y="557428"/>
                  </a:lnTo>
                  <a:lnTo>
                    <a:pt x="1506169" y="577113"/>
                  </a:lnTo>
                  <a:lnTo>
                    <a:pt x="1748878" y="577113"/>
                  </a:lnTo>
                  <a:lnTo>
                    <a:pt x="1748878" y="557428"/>
                  </a:lnTo>
                  <a:close/>
                </a:path>
                <a:path w="4843145" h="732790">
                  <a:moveTo>
                    <a:pt x="1992731" y="538607"/>
                  </a:moveTo>
                  <a:lnTo>
                    <a:pt x="1944903" y="506463"/>
                  </a:lnTo>
                  <a:lnTo>
                    <a:pt x="1926450" y="457288"/>
                  </a:lnTo>
                  <a:lnTo>
                    <a:pt x="1926450" y="431546"/>
                  </a:lnTo>
                  <a:lnTo>
                    <a:pt x="1903361" y="431546"/>
                  </a:lnTo>
                  <a:lnTo>
                    <a:pt x="1903361" y="457288"/>
                  </a:lnTo>
                  <a:lnTo>
                    <a:pt x="1898307" y="485851"/>
                  </a:lnTo>
                  <a:lnTo>
                    <a:pt x="1884413" y="510895"/>
                  </a:lnTo>
                  <a:lnTo>
                    <a:pt x="1863039" y="531050"/>
                  </a:lnTo>
                  <a:lnTo>
                    <a:pt x="1835581" y="544880"/>
                  </a:lnTo>
                  <a:lnTo>
                    <a:pt x="1848294" y="564134"/>
                  </a:lnTo>
                  <a:lnTo>
                    <a:pt x="1870468" y="553250"/>
                  </a:lnTo>
                  <a:lnTo>
                    <a:pt x="1889353" y="538251"/>
                  </a:lnTo>
                  <a:lnTo>
                    <a:pt x="1904466" y="519620"/>
                  </a:lnTo>
                  <a:lnTo>
                    <a:pt x="1915325" y="497840"/>
                  </a:lnTo>
                  <a:lnTo>
                    <a:pt x="1926259" y="517232"/>
                  </a:lnTo>
                  <a:lnTo>
                    <a:pt x="1941042" y="533920"/>
                  </a:lnTo>
                  <a:lnTo>
                    <a:pt x="1959152" y="547471"/>
                  </a:lnTo>
                  <a:lnTo>
                    <a:pt x="1980031" y="557428"/>
                  </a:lnTo>
                  <a:lnTo>
                    <a:pt x="1992731" y="538607"/>
                  </a:lnTo>
                  <a:close/>
                </a:path>
                <a:path w="4843145" h="732790">
                  <a:moveTo>
                    <a:pt x="2056485" y="422897"/>
                  </a:moveTo>
                  <a:lnTo>
                    <a:pt x="2032977" y="422897"/>
                  </a:lnTo>
                  <a:lnTo>
                    <a:pt x="2032977" y="472859"/>
                  </a:lnTo>
                  <a:lnTo>
                    <a:pt x="1973668" y="472859"/>
                  </a:lnTo>
                  <a:lnTo>
                    <a:pt x="1973668" y="492760"/>
                  </a:lnTo>
                  <a:lnTo>
                    <a:pt x="2032977" y="492760"/>
                  </a:lnTo>
                  <a:lnTo>
                    <a:pt x="2032977" y="563486"/>
                  </a:lnTo>
                  <a:lnTo>
                    <a:pt x="2056485" y="563486"/>
                  </a:lnTo>
                  <a:lnTo>
                    <a:pt x="2056485" y="422897"/>
                  </a:lnTo>
                  <a:close/>
                </a:path>
                <a:path w="4843145" h="732790">
                  <a:moveTo>
                    <a:pt x="2066442" y="671639"/>
                  </a:moveTo>
                  <a:lnTo>
                    <a:pt x="1907603" y="671639"/>
                  </a:lnTo>
                  <a:lnTo>
                    <a:pt x="1907603" y="641997"/>
                  </a:lnTo>
                  <a:lnTo>
                    <a:pt x="2056485" y="641997"/>
                  </a:lnTo>
                  <a:lnTo>
                    <a:pt x="2056485" y="577329"/>
                  </a:lnTo>
                  <a:lnTo>
                    <a:pt x="1883867" y="577329"/>
                  </a:lnTo>
                  <a:lnTo>
                    <a:pt x="1883867" y="596582"/>
                  </a:lnTo>
                  <a:lnTo>
                    <a:pt x="2033193" y="596582"/>
                  </a:lnTo>
                  <a:lnTo>
                    <a:pt x="2033193" y="623620"/>
                  </a:lnTo>
                  <a:lnTo>
                    <a:pt x="1884502" y="623620"/>
                  </a:lnTo>
                  <a:lnTo>
                    <a:pt x="1884502" y="691108"/>
                  </a:lnTo>
                  <a:lnTo>
                    <a:pt x="2066442" y="691108"/>
                  </a:lnTo>
                  <a:lnTo>
                    <a:pt x="2066442" y="671639"/>
                  </a:lnTo>
                  <a:close/>
                </a:path>
                <a:path w="4843145" h="732790">
                  <a:moveTo>
                    <a:pt x="2315514" y="422897"/>
                  </a:moveTo>
                  <a:lnTo>
                    <a:pt x="2291994" y="422897"/>
                  </a:lnTo>
                  <a:lnTo>
                    <a:pt x="2291994" y="467233"/>
                  </a:lnTo>
                  <a:lnTo>
                    <a:pt x="2291994" y="486918"/>
                  </a:lnTo>
                  <a:lnTo>
                    <a:pt x="2291994" y="521093"/>
                  </a:lnTo>
                  <a:lnTo>
                    <a:pt x="2229523" y="521093"/>
                  </a:lnTo>
                  <a:lnTo>
                    <a:pt x="2229523" y="486918"/>
                  </a:lnTo>
                  <a:lnTo>
                    <a:pt x="2291994" y="486918"/>
                  </a:lnTo>
                  <a:lnTo>
                    <a:pt x="2291994" y="467233"/>
                  </a:lnTo>
                  <a:lnTo>
                    <a:pt x="2229523" y="467233"/>
                  </a:lnTo>
                  <a:lnTo>
                    <a:pt x="2229523" y="463130"/>
                  </a:lnTo>
                  <a:lnTo>
                    <a:pt x="2229523" y="443661"/>
                  </a:lnTo>
                  <a:lnTo>
                    <a:pt x="2206434" y="443661"/>
                  </a:lnTo>
                  <a:lnTo>
                    <a:pt x="2206434" y="463130"/>
                  </a:lnTo>
                  <a:lnTo>
                    <a:pt x="2206434" y="544664"/>
                  </a:lnTo>
                  <a:lnTo>
                    <a:pt x="2130615" y="544664"/>
                  </a:lnTo>
                  <a:lnTo>
                    <a:pt x="2130615" y="463130"/>
                  </a:lnTo>
                  <a:lnTo>
                    <a:pt x="2206434" y="463130"/>
                  </a:lnTo>
                  <a:lnTo>
                    <a:pt x="2206434" y="443661"/>
                  </a:lnTo>
                  <a:lnTo>
                    <a:pt x="2107323" y="443661"/>
                  </a:lnTo>
                  <a:lnTo>
                    <a:pt x="2107323" y="564349"/>
                  </a:lnTo>
                  <a:lnTo>
                    <a:pt x="2229523" y="564349"/>
                  </a:lnTo>
                  <a:lnTo>
                    <a:pt x="2229523" y="544664"/>
                  </a:lnTo>
                  <a:lnTo>
                    <a:pt x="2229523" y="540994"/>
                  </a:lnTo>
                  <a:lnTo>
                    <a:pt x="2291994" y="540994"/>
                  </a:lnTo>
                  <a:lnTo>
                    <a:pt x="2291994" y="584034"/>
                  </a:lnTo>
                  <a:lnTo>
                    <a:pt x="2315514" y="584034"/>
                  </a:lnTo>
                  <a:lnTo>
                    <a:pt x="2315514" y="540994"/>
                  </a:lnTo>
                  <a:lnTo>
                    <a:pt x="2315514" y="521093"/>
                  </a:lnTo>
                  <a:lnTo>
                    <a:pt x="2315514" y="486918"/>
                  </a:lnTo>
                  <a:lnTo>
                    <a:pt x="2315514" y="467233"/>
                  </a:lnTo>
                  <a:lnTo>
                    <a:pt x="2315514" y="422897"/>
                  </a:lnTo>
                  <a:close/>
                </a:path>
                <a:path w="4843145" h="732790">
                  <a:moveTo>
                    <a:pt x="2316353" y="643305"/>
                  </a:moveTo>
                  <a:lnTo>
                    <a:pt x="2310193" y="621474"/>
                  </a:lnTo>
                  <a:lnTo>
                    <a:pt x="2298331" y="610641"/>
                  </a:lnTo>
                  <a:lnTo>
                    <a:pt x="2293061" y="605828"/>
                  </a:lnTo>
                  <a:lnTo>
                    <a:pt x="2293061" y="643305"/>
                  </a:lnTo>
                  <a:lnTo>
                    <a:pt x="2288489" y="656577"/>
                  </a:lnTo>
                  <a:lnTo>
                    <a:pt x="2275370" y="666584"/>
                  </a:lnTo>
                  <a:lnTo>
                    <a:pt x="2254643" y="672896"/>
                  </a:lnTo>
                  <a:lnTo>
                    <a:pt x="2227186" y="675093"/>
                  </a:lnTo>
                  <a:lnTo>
                    <a:pt x="2199627" y="672896"/>
                  </a:lnTo>
                  <a:lnTo>
                    <a:pt x="2178850" y="666584"/>
                  </a:lnTo>
                  <a:lnTo>
                    <a:pt x="2165781" y="656577"/>
                  </a:lnTo>
                  <a:lnTo>
                    <a:pt x="2161324" y="643305"/>
                  </a:lnTo>
                  <a:lnTo>
                    <a:pt x="2165781" y="629564"/>
                  </a:lnTo>
                  <a:lnTo>
                    <a:pt x="2178850" y="619340"/>
                  </a:lnTo>
                  <a:lnTo>
                    <a:pt x="2199627" y="612940"/>
                  </a:lnTo>
                  <a:lnTo>
                    <a:pt x="2227186" y="610641"/>
                  </a:lnTo>
                  <a:lnTo>
                    <a:pt x="2254643" y="612940"/>
                  </a:lnTo>
                  <a:lnTo>
                    <a:pt x="2275370" y="619340"/>
                  </a:lnTo>
                  <a:lnTo>
                    <a:pt x="2288489" y="629564"/>
                  </a:lnTo>
                  <a:lnTo>
                    <a:pt x="2293061" y="643305"/>
                  </a:lnTo>
                  <a:lnTo>
                    <a:pt x="2293061" y="605828"/>
                  </a:lnTo>
                  <a:lnTo>
                    <a:pt x="2292502" y="605307"/>
                  </a:lnTo>
                  <a:lnTo>
                    <a:pt x="2264435" y="595274"/>
                  </a:lnTo>
                  <a:lnTo>
                    <a:pt x="2227186" y="591820"/>
                  </a:lnTo>
                  <a:lnTo>
                    <a:pt x="2189823" y="595274"/>
                  </a:lnTo>
                  <a:lnTo>
                    <a:pt x="2161717" y="605307"/>
                  </a:lnTo>
                  <a:lnTo>
                    <a:pt x="2144064" y="621474"/>
                  </a:lnTo>
                  <a:lnTo>
                    <a:pt x="2138032" y="643305"/>
                  </a:lnTo>
                  <a:lnTo>
                    <a:pt x="2144064" y="664933"/>
                  </a:lnTo>
                  <a:lnTo>
                    <a:pt x="2161717" y="680885"/>
                  </a:lnTo>
                  <a:lnTo>
                    <a:pt x="2189823" y="690753"/>
                  </a:lnTo>
                  <a:lnTo>
                    <a:pt x="2227186" y="694131"/>
                  </a:lnTo>
                  <a:lnTo>
                    <a:pt x="2264435" y="690753"/>
                  </a:lnTo>
                  <a:lnTo>
                    <a:pt x="2292502" y="680885"/>
                  </a:lnTo>
                  <a:lnTo>
                    <a:pt x="2298916" y="675093"/>
                  </a:lnTo>
                  <a:lnTo>
                    <a:pt x="2310193" y="664933"/>
                  </a:lnTo>
                  <a:lnTo>
                    <a:pt x="2316353" y="643305"/>
                  </a:lnTo>
                  <a:close/>
                </a:path>
                <a:path w="4843145" h="732790">
                  <a:moveTo>
                    <a:pt x="2524125" y="456425"/>
                  </a:moveTo>
                  <a:lnTo>
                    <a:pt x="2454656" y="456425"/>
                  </a:lnTo>
                  <a:lnTo>
                    <a:pt x="2454656" y="423113"/>
                  </a:lnTo>
                  <a:lnTo>
                    <a:pt x="2431148" y="423113"/>
                  </a:lnTo>
                  <a:lnTo>
                    <a:pt x="2431148" y="456425"/>
                  </a:lnTo>
                  <a:lnTo>
                    <a:pt x="2361044" y="456425"/>
                  </a:lnTo>
                  <a:lnTo>
                    <a:pt x="2361044" y="475881"/>
                  </a:lnTo>
                  <a:lnTo>
                    <a:pt x="2524125" y="475881"/>
                  </a:lnTo>
                  <a:lnTo>
                    <a:pt x="2524125" y="456425"/>
                  </a:lnTo>
                  <a:close/>
                </a:path>
                <a:path w="4843145" h="732790">
                  <a:moveTo>
                    <a:pt x="2533027" y="632053"/>
                  </a:moveTo>
                  <a:lnTo>
                    <a:pt x="2531783" y="620153"/>
                  </a:lnTo>
                  <a:lnTo>
                    <a:pt x="2531668" y="619099"/>
                  </a:lnTo>
                  <a:lnTo>
                    <a:pt x="2531110" y="613664"/>
                  </a:lnTo>
                  <a:lnTo>
                    <a:pt x="2512441" y="615886"/>
                  </a:lnTo>
                  <a:lnTo>
                    <a:pt x="2493365" y="617677"/>
                  </a:lnTo>
                  <a:lnTo>
                    <a:pt x="2474049" y="619099"/>
                  </a:lnTo>
                  <a:lnTo>
                    <a:pt x="2454656" y="620153"/>
                  </a:lnTo>
                  <a:lnTo>
                    <a:pt x="2454656" y="591286"/>
                  </a:lnTo>
                  <a:lnTo>
                    <a:pt x="2476195" y="585825"/>
                  </a:lnTo>
                  <a:lnTo>
                    <a:pt x="2492692" y="575398"/>
                  </a:lnTo>
                  <a:lnTo>
                    <a:pt x="2494394" y="572998"/>
                  </a:lnTo>
                  <a:lnTo>
                    <a:pt x="2503246" y="560603"/>
                  </a:lnTo>
                  <a:lnTo>
                    <a:pt x="2506967" y="542074"/>
                  </a:lnTo>
                  <a:lnTo>
                    <a:pt x="2502293" y="521208"/>
                  </a:lnTo>
                  <a:lnTo>
                    <a:pt x="2493276" y="510273"/>
                  </a:lnTo>
                  <a:lnTo>
                    <a:pt x="2489123" y="505244"/>
                  </a:lnTo>
                  <a:lnTo>
                    <a:pt x="2484526" y="502945"/>
                  </a:lnTo>
                  <a:lnTo>
                    <a:pt x="2484526" y="542074"/>
                  </a:lnTo>
                  <a:lnTo>
                    <a:pt x="2481453" y="554875"/>
                  </a:lnTo>
                  <a:lnTo>
                    <a:pt x="2472817" y="564680"/>
                  </a:lnTo>
                  <a:lnTo>
                    <a:pt x="2459507" y="570903"/>
                  </a:lnTo>
                  <a:lnTo>
                    <a:pt x="2442375" y="572998"/>
                  </a:lnTo>
                  <a:lnTo>
                    <a:pt x="2425458" y="570903"/>
                  </a:lnTo>
                  <a:lnTo>
                    <a:pt x="2412225" y="564680"/>
                  </a:lnTo>
                  <a:lnTo>
                    <a:pt x="2403627" y="554875"/>
                  </a:lnTo>
                  <a:lnTo>
                    <a:pt x="2400655" y="542074"/>
                  </a:lnTo>
                  <a:lnTo>
                    <a:pt x="2403627" y="529082"/>
                  </a:lnTo>
                  <a:lnTo>
                    <a:pt x="2412225" y="519036"/>
                  </a:lnTo>
                  <a:lnTo>
                    <a:pt x="2425458" y="512572"/>
                  </a:lnTo>
                  <a:lnTo>
                    <a:pt x="2442375" y="510273"/>
                  </a:lnTo>
                  <a:lnTo>
                    <a:pt x="2459507" y="512572"/>
                  </a:lnTo>
                  <a:lnTo>
                    <a:pt x="2472817" y="519036"/>
                  </a:lnTo>
                  <a:lnTo>
                    <a:pt x="2481453" y="529082"/>
                  </a:lnTo>
                  <a:lnTo>
                    <a:pt x="2484526" y="542074"/>
                  </a:lnTo>
                  <a:lnTo>
                    <a:pt x="2484526" y="502945"/>
                  </a:lnTo>
                  <a:lnTo>
                    <a:pt x="2468727" y="495046"/>
                  </a:lnTo>
                  <a:lnTo>
                    <a:pt x="2442375" y="491464"/>
                  </a:lnTo>
                  <a:lnTo>
                    <a:pt x="2416213" y="495046"/>
                  </a:lnTo>
                  <a:lnTo>
                    <a:pt x="2396045" y="505244"/>
                  </a:lnTo>
                  <a:lnTo>
                    <a:pt x="2383104" y="521208"/>
                  </a:lnTo>
                  <a:lnTo>
                    <a:pt x="2378633" y="542074"/>
                  </a:lnTo>
                  <a:lnTo>
                    <a:pt x="2382253" y="560793"/>
                  </a:lnTo>
                  <a:lnTo>
                    <a:pt x="2392819" y="575665"/>
                  </a:lnTo>
                  <a:lnTo>
                    <a:pt x="2409418" y="586105"/>
                  </a:lnTo>
                  <a:lnTo>
                    <a:pt x="2431148" y="591502"/>
                  </a:lnTo>
                  <a:lnTo>
                    <a:pt x="2431148" y="621017"/>
                  </a:lnTo>
                  <a:lnTo>
                    <a:pt x="2391651" y="621919"/>
                  </a:lnTo>
                  <a:lnTo>
                    <a:pt x="2355329" y="622325"/>
                  </a:lnTo>
                  <a:lnTo>
                    <a:pt x="2358936" y="642645"/>
                  </a:lnTo>
                  <a:lnTo>
                    <a:pt x="2398585" y="642366"/>
                  </a:lnTo>
                  <a:lnTo>
                    <a:pt x="2442159" y="641007"/>
                  </a:lnTo>
                  <a:lnTo>
                    <a:pt x="2487650" y="637819"/>
                  </a:lnTo>
                  <a:lnTo>
                    <a:pt x="2533027" y="632053"/>
                  </a:lnTo>
                  <a:close/>
                </a:path>
                <a:path w="4843145" h="732790">
                  <a:moveTo>
                    <a:pt x="2572194" y="422897"/>
                  </a:moveTo>
                  <a:lnTo>
                    <a:pt x="2548699" y="422897"/>
                  </a:lnTo>
                  <a:lnTo>
                    <a:pt x="2548699" y="694778"/>
                  </a:lnTo>
                  <a:lnTo>
                    <a:pt x="2572194" y="694778"/>
                  </a:lnTo>
                  <a:lnTo>
                    <a:pt x="2572194" y="422897"/>
                  </a:lnTo>
                  <a:close/>
                </a:path>
                <a:path w="4843145" h="732790">
                  <a:moveTo>
                    <a:pt x="2896336" y="645248"/>
                  </a:moveTo>
                  <a:lnTo>
                    <a:pt x="2889961" y="624344"/>
                  </a:lnTo>
                  <a:lnTo>
                    <a:pt x="2878937" y="614959"/>
                  </a:lnTo>
                  <a:lnTo>
                    <a:pt x="2872841" y="609790"/>
                  </a:lnTo>
                  <a:lnTo>
                    <a:pt x="2872841" y="645248"/>
                  </a:lnTo>
                  <a:lnTo>
                    <a:pt x="2868041" y="657936"/>
                  </a:lnTo>
                  <a:lnTo>
                    <a:pt x="2854541" y="667308"/>
                  </a:lnTo>
                  <a:lnTo>
                    <a:pt x="2833128" y="673112"/>
                  </a:lnTo>
                  <a:lnTo>
                    <a:pt x="2804642" y="675093"/>
                  </a:lnTo>
                  <a:lnTo>
                    <a:pt x="2776029" y="673112"/>
                  </a:lnTo>
                  <a:lnTo>
                    <a:pt x="2754604" y="667308"/>
                  </a:lnTo>
                  <a:lnTo>
                    <a:pt x="2741206" y="657936"/>
                  </a:lnTo>
                  <a:lnTo>
                    <a:pt x="2736659" y="645248"/>
                  </a:lnTo>
                  <a:lnTo>
                    <a:pt x="2741206" y="632510"/>
                  </a:lnTo>
                  <a:lnTo>
                    <a:pt x="2754604" y="623049"/>
                  </a:lnTo>
                  <a:lnTo>
                    <a:pt x="2776029" y="617105"/>
                  </a:lnTo>
                  <a:lnTo>
                    <a:pt x="2804642" y="614959"/>
                  </a:lnTo>
                  <a:lnTo>
                    <a:pt x="2833128" y="617105"/>
                  </a:lnTo>
                  <a:lnTo>
                    <a:pt x="2854541" y="623049"/>
                  </a:lnTo>
                  <a:lnTo>
                    <a:pt x="2868041" y="632510"/>
                  </a:lnTo>
                  <a:lnTo>
                    <a:pt x="2872841" y="645248"/>
                  </a:lnTo>
                  <a:lnTo>
                    <a:pt x="2872841" y="609790"/>
                  </a:lnTo>
                  <a:lnTo>
                    <a:pt x="2871851" y="608939"/>
                  </a:lnTo>
                  <a:lnTo>
                    <a:pt x="2843060" y="599414"/>
                  </a:lnTo>
                  <a:lnTo>
                    <a:pt x="2804642" y="596150"/>
                  </a:lnTo>
                  <a:lnTo>
                    <a:pt x="2766060" y="599414"/>
                  </a:lnTo>
                  <a:lnTo>
                    <a:pt x="2737154" y="608939"/>
                  </a:lnTo>
                  <a:lnTo>
                    <a:pt x="2719006" y="624344"/>
                  </a:lnTo>
                  <a:lnTo>
                    <a:pt x="2712720" y="645248"/>
                  </a:lnTo>
                  <a:lnTo>
                    <a:pt x="2719006" y="666115"/>
                  </a:lnTo>
                  <a:lnTo>
                    <a:pt x="2737154" y="681443"/>
                  </a:lnTo>
                  <a:lnTo>
                    <a:pt x="2766060" y="690905"/>
                  </a:lnTo>
                  <a:lnTo>
                    <a:pt x="2804642" y="694131"/>
                  </a:lnTo>
                  <a:lnTo>
                    <a:pt x="2843060" y="690905"/>
                  </a:lnTo>
                  <a:lnTo>
                    <a:pt x="2871851" y="681443"/>
                  </a:lnTo>
                  <a:lnTo>
                    <a:pt x="2879356" y="675093"/>
                  </a:lnTo>
                  <a:lnTo>
                    <a:pt x="2889961" y="666115"/>
                  </a:lnTo>
                  <a:lnTo>
                    <a:pt x="2896336" y="645248"/>
                  </a:lnTo>
                  <a:close/>
                </a:path>
                <a:path w="4843145" h="732790">
                  <a:moveTo>
                    <a:pt x="2897822" y="506603"/>
                  </a:moveTo>
                  <a:lnTo>
                    <a:pt x="2737510" y="506603"/>
                  </a:lnTo>
                  <a:lnTo>
                    <a:pt x="2737510" y="453821"/>
                  </a:lnTo>
                  <a:lnTo>
                    <a:pt x="2896120" y="453821"/>
                  </a:lnTo>
                  <a:lnTo>
                    <a:pt x="2896120" y="433920"/>
                  </a:lnTo>
                  <a:lnTo>
                    <a:pt x="2714206" y="433920"/>
                  </a:lnTo>
                  <a:lnTo>
                    <a:pt x="2714206" y="526288"/>
                  </a:lnTo>
                  <a:lnTo>
                    <a:pt x="2897822" y="526288"/>
                  </a:lnTo>
                  <a:lnTo>
                    <a:pt x="2897822" y="506603"/>
                  </a:lnTo>
                  <a:close/>
                </a:path>
                <a:path w="4843145" h="732790">
                  <a:moveTo>
                    <a:pt x="2926410" y="552234"/>
                  </a:moveTo>
                  <a:lnTo>
                    <a:pt x="2683497" y="552234"/>
                  </a:lnTo>
                  <a:lnTo>
                    <a:pt x="2683497" y="572350"/>
                  </a:lnTo>
                  <a:lnTo>
                    <a:pt x="2926410" y="572350"/>
                  </a:lnTo>
                  <a:lnTo>
                    <a:pt x="2926410" y="552234"/>
                  </a:lnTo>
                  <a:close/>
                </a:path>
                <a:path w="4843145" h="732790">
                  <a:moveTo>
                    <a:pt x="3157702" y="474586"/>
                  </a:moveTo>
                  <a:lnTo>
                    <a:pt x="3151340" y="454482"/>
                  </a:lnTo>
                  <a:lnTo>
                    <a:pt x="3140506" y="445820"/>
                  </a:lnTo>
                  <a:lnTo>
                    <a:pt x="3133763" y="440448"/>
                  </a:lnTo>
                  <a:lnTo>
                    <a:pt x="3133763" y="474586"/>
                  </a:lnTo>
                  <a:lnTo>
                    <a:pt x="3129038" y="487095"/>
                  </a:lnTo>
                  <a:lnTo>
                    <a:pt x="3115310" y="496239"/>
                  </a:lnTo>
                  <a:lnTo>
                    <a:pt x="3093288" y="501878"/>
                  </a:lnTo>
                  <a:lnTo>
                    <a:pt x="3063659" y="503783"/>
                  </a:lnTo>
                  <a:lnTo>
                    <a:pt x="3034157" y="501878"/>
                  </a:lnTo>
                  <a:lnTo>
                    <a:pt x="3012224" y="496239"/>
                  </a:lnTo>
                  <a:lnTo>
                    <a:pt x="2998584" y="487095"/>
                  </a:lnTo>
                  <a:lnTo>
                    <a:pt x="2993974" y="474586"/>
                  </a:lnTo>
                  <a:lnTo>
                    <a:pt x="2998584" y="462521"/>
                  </a:lnTo>
                  <a:lnTo>
                    <a:pt x="3012224" y="453478"/>
                  </a:lnTo>
                  <a:lnTo>
                    <a:pt x="3034157" y="447789"/>
                  </a:lnTo>
                  <a:lnTo>
                    <a:pt x="3063659" y="445820"/>
                  </a:lnTo>
                  <a:lnTo>
                    <a:pt x="3093288" y="447789"/>
                  </a:lnTo>
                  <a:lnTo>
                    <a:pt x="3115310" y="453478"/>
                  </a:lnTo>
                  <a:lnTo>
                    <a:pt x="3129038" y="462521"/>
                  </a:lnTo>
                  <a:lnTo>
                    <a:pt x="3133763" y="474586"/>
                  </a:lnTo>
                  <a:lnTo>
                    <a:pt x="3133763" y="440448"/>
                  </a:lnTo>
                  <a:lnTo>
                    <a:pt x="3132912" y="439762"/>
                  </a:lnTo>
                  <a:lnTo>
                    <a:pt x="3103372" y="430733"/>
                  </a:lnTo>
                  <a:lnTo>
                    <a:pt x="3063659" y="427647"/>
                  </a:lnTo>
                  <a:lnTo>
                    <a:pt x="3023920" y="430733"/>
                  </a:lnTo>
                  <a:lnTo>
                    <a:pt x="2994304" y="439762"/>
                  </a:lnTo>
                  <a:lnTo>
                    <a:pt x="2975800" y="454482"/>
                  </a:lnTo>
                  <a:lnTo>
                    <a:pt x="2969425" y="474586"/>
                  </a:lnTo>
                  <a:lnTo>
                    <a:pt x="2975800" y="494957"/>
                  </a:lnTo>
                  <a:lnTo>
                    <a:pt x="2994304" y="509816"/>
                  </a:lnTo>
                  <a:lnTo>
                    <a:pt x="3023920" y="518972"/>
                  </a:lnTo>
                  <a:lnTo>
                    <a:pt x="3063659" y="522173"/>
                  </a:lnTo>
                  <a:lnTo>
                    <a:pt x="3103372" y="518972"/>
                  </a:lnTo>
                  <a:lnTo>
                    <a:pt x="3132912" y="509816"/>
                  </a:lnTo>
                  <a:lnTo>
                    <a:pt x="3140392" y="503783"/>
                  </a:lnTo>
                  <a:lnTo>
                    <a:pt x="3151340" y="494957"/>
                  </a:lnTo>
                  <a:lnTo>
                    <a:pt x="3157702" y="474586"/>
                  </a:lnTo>
                  <a:close/>
                </a:path>
                <a:path w="4843145" h="732790">
                  <a:moveTo>
                    <a:pt x="3161919" y="672719"/>
                  </a:moveTo>
                  <a:lnTo>
                    <a:pt x="2995676" y="672719"/>
                  </a:lnTo>
                  <a:lnTo>
                    <a:pt x="2995676" y="644385"/>
                  </a:lnTo>
                  <a:lnTo>
                    <a:pt x="3153880" y="644385"/>
                  </a:lnTo>
                  <a:lnTo>
                    <a:pt x="3153880" y="583603"/>
                  </a:lnTo>
                  <a:lnTo>
                    <a:pt x="2971952" y="583603"/>
                  </a:lnTo>
                  <a:lnTo>
                    <a:pt x="2971952" y="601992"/>
                  </a:lnTo>
                  <a:lnTo>
                    <a:pt x="3130791" y="601992"/>
                  </a:lnTo>
                  <a:lnTo>
                    <a:pt x="3130791" y="626643"/>
                  </a:lnTo>
                  <a:lnTo>
                    <a:pt x="2972587" y="626643"/>
                  </a:lnTo>
                  <a:lnTo>
                    <a:pt x="2972587" y="691756"/>
                  </a:lnTo>
                  <a:lnTo>
                    <a:pt x="3161919" y="691756"/>
                  </a:lnTo>
                  <a:lnTo>
                    <a:pt x="3161919" y="672719"/>
                  </a:lnTo>
                  <a:close/>
                </a:path>
                <a:path w="4843145" h="732790">
                  <a:moveTo>
                    <a:pt x="3185223" y="540562"/>
                  </a:moveTo>
                  <a:lnTo>
                    <a:pt x="2942513" y="540562"/>
                  </a:lnTo>
                  <a:lnTo>
                    <a:pt x="2942513" y="560031"/>
                  </a:lnTo>
                  <a:lnTo>
                    <a:pt x="3185223" y="560031"/>
                  </a:lnTo>
                  <a:lnTo>
                    <a:pt x="3185223" y="540562"/>
                  </a:lnTo>
                  <a:close/>
                </a:path>
                <a:path w="4843145" h="732790">
                  <a:moveTo>
                    <a:pt x="3500602" y="535584"/>
                  </a:moveTo>
                  <a:lnTo>
                    <a:pt x="3436137" y="509498"/>
                  </a:lnTo>
                  <a:lnTo>
                    <a:pt x="3406775" y="461175"/>
                  </a:lnTo>
                  <a:lnTo>
                    <a:pt x="3406775" y="459447"/>
                  </a:lnTo>
                  <a:lnTo>
                    <a:pt x="3491700" y="459447"/>
                  </a:lnTo>
                  <a:lnTo>
                    <a:pt x="3491700" y="439978"/>
                  </a:lnTo>
                  <a:lnTo>
                    <a:pt x="3295167" y="439978"/>
                  </a:lnTo>
                  <a:lnTo>
                    <a:pt x="3295167" y="459447"/>
                  </a:lnTo>
                  <a:lnTo>
                    <a:pt x="3380524" y="459447"/>
                  </a:lnTo>
                  <a:lnTo>
                    <a:pt x="3380524" y="461175"/>
                  </a:lnTo>
                  <a:lnTo>
                    <a:pt x="3372256" y="487248"/>
                  </a:lnTo>
                  <a:lnTo>
                    <a:pt x="3350844" y="509498"/>
                  </a:lnTo>
                  <a:lnTo>
                    <a:pt x="3320808" y="526173"/>
                  </a:lnTo>
                  <a:lnTo>
                    <a:pt x="3286696" y="535584"/>
                  </a:lnTo>
                  <a:lnTo>
                    <a:pt x="3295815" y="554621"/>
                  </a:lnTo>
                  <a:lnTo>
                    <a:pt x="3326092" y="546392"/>
                  </a:lnTo>
                  <a:lnTo>
                    <a:pt x="3353968" y="532892"/>
                  </a:lnTo>
                  <a:lnTo>
                    <a:pt x="3377196" y="514642"/>
                  </a:lnTo>
                  <a:lnTo>
                    <a:pt x="3393541" y="492112"/>
                  </a:lnTo>
                  <a:lnTo>
                    <a:pt x="3409873" y="514642"/>
                  </a:lnTo>
                  <a:lnTo>
                    <a:pt x="3433127" y="532892"/>
                  </a:lnTo>
                  <a:lnTo>
                    <a:pt x="3461131" y="546392"/>
                  </a:lnTo>
                  <a:lnTo>
                    <a:pt x="3491700" y="554621"/>
                  </a:lnTo>
                  <a:lnTo>
                    <a:pt x="3500602" y="535584"/>
                  </a:lnTo>
                  <a:close/>
                </a:path>
                <a:path w="4843145" h="732790">
                  <a:moveTo>
                    <a:pt x="3515004" y="577761"/>
                  </a:moveTo>
                  <a:lnTo>
                    <a:pt x="3272294" y="577761"/>
                  </a:lnTo>
                  <a:lnTo>
                    <a:pt x="3272294" y="597662"/>
                  </a:lnTo>
                  <a:lnTo>
                    <a:pt x="3381578" y="597662"/>
                  </a:lnTo>
                  <a:lnTo>
                    <a:pt x="3381578" y="694563"/>
                  </a:lnTo>
                  <a:lnTo>
                    <a:pt x="3404654" y="694563"/>
                  </a:lnTo>
                  <a:lnTo>
                    <a:pt x="3404654" y="597662"/>
                  </a:lnTo>
                  <a:lnTo>
                    <a:pt x="3515004" y="597662"/>
                  </a:lnTo>
                  <a:lnTo>
                    <a:pt x="3515004" y="577761"/>
                  </a:lnTo>
                  <a:close/>
                </a:path>
                <a:path w="4843145" h="732790">
                  <a:moveTo>
                    <a:pt x="3560622" y="196392"/>
                  </a:moveTo>
                  <a:lnTo>
                    <a:pt x="3559327" y="184061"/>
                  </a:lnTo>
                  <a:lnTo>
                    <a:pt x="3559276" y="183667"/>
                  </a:lnTo>
                  <a:lnTo>
                    <a:pt x="3558502" y="176276"/>
                  </a:lnTo>
                  <a:lnTo>
                    <a:pt x="3536950" y="180073"/>
                  </a:lnTo>
                  <a:lnTo>
                    <a:pt x="3515499" y="182448"/>
                  </a:lnTo>
                  <a:lnTo>
                    <a:pt x="3492665" y="183667"/>
                  </a:lnTo>
                  <a:lnTo>
                    <a:pt x="3466998" y="184061"/>
                  </a:lnTo>
                  <a:lnTo>
                    <a:pt x="3466998" y="52984"/>
                  </a:lnTo>
                  <a:lnTo>
                    <a:pt x="3543249" y="52984"/>
                  </a:lnTo>
                  <a:lnTo>
                    <a:pt x="3543249" y="33299"/>
                  </a:lnTo>
                  <a:lnTo>
                    <a:pt x="3443503" y="33299"/>
                  </a:lnTo>
                  <a:lnTo>
                    <a:pt x="3443503" y="204609"/>
                  </a:lnTo>
                  <a:lnTo>
                    <a:pt x="3460661" y="204609"/>
                  </a:lnTo>
                  <a:lnTo>
                    <a:pt x="3489020" y="204216"/>
                  </a:lnTo>
                  <a:lnTo>
                    <a:pt x="3513975" y="203022"/>
                  </a:lnTo>
                  <a:lnTo>
                    <a:pt x="3537254" y="200571"/>
                  </a:lnTo>
                  <a:lnTo>
                    <a:pt x="3560622" y="196392"/>
                  </a:lnTo>
                  <a:close/>
                </a:path>
                <a:path w="4843145" h="732790">
                  <a:moveTo>
                    <a:pt x="3661219" y="0"/>
                  </a:moveTo>
                  <a:lnTo>
                    <a:pt x="3638766" y="0"/>
                  </a:lnTo>
                  <a:lnTo>
                    <a:pt x="3638766" y="109220"/>
                  </a:lnTo>
                  <a:lnTo>
                    <a:pt x="3599802" y="109220"/>
                  </a:lnTo>
                  <a:lnTo>
                    <a:pt x="3599802" y="6045"/>
                  </a:lnTo>
                  <a:lnTo>
                    <a:pt x="3577983" y="6045"/>
                  </a:lnTo>
                  <a:lnTo>
                    <a:pt x="3577983" y="257606"/>
                  </a:lnTo>
                  <a:lnTo>
                    <a:pt x="3599802" y="257606"/>
                  </a:lnTo>
                  <a:lnTo>
                    <a:pt x="3599802" y="129120"/>
                  </a:lnTo>
                  <a:lnTo>
                    <a:pt x="3638766" y="129120"/>
                  </a:lnTo>
                  <a:lnTo>
                    <a:pt x="3638766" y="271881"/>
                  </a:lnTo>
                  <a:lnTo>
                    <a:pt x="3661219" y="271881"/>
                  </a:lnTo>
                  <a:lnTo>
                    <a:pt x="3661219" y="129120"/>
                  </a:lnTo>
                  <a:lnTo>
                    <a:pt x="3661219" y="109220"/>
                  </a:lnTo>
                  <a:lnTo>
                    <a:pt x="3661219" y="0"/>
                  </a:lnTo>
                  <a:close/>
                </a:path>
                <a:path w="4843145" h="732790">
                  <a:moveTo>
                    <a:pt x="3700754" y="553542"/>
                  </a:moveTo>
                  <a:lnTo>
                    <a:pt x="3652088" y="524929"/>
                  </a:lnTo>
                  <a:lnTo>
                    <a:pt x="3632352" y="478485"/>
                  </a:lnTo>
                  <a:lnTo>
                    <a:pt x="3694823" y="478485"/>
                  </a:lnTo>
                  <a:lnTo>
                    <a:pt x="3694823" y="458584"/>
                  </a:lnTo>
                  <a:lnTo>
                    <a:pt x="3632352" y="458584"/>
                  </a:lnTo>
                  <a:lnTo>
                    <a:pt x="3632352" y="424840"/>
                  </a:lnTo>
                  <a:lnTo>
                    <a:pt x="3609048" y="424840"/>
                  </a:lnTo>
                  <a:lnTo>
                    <a:pt x="3609048" y="458584"/>
                  </a:lnTo>
                  <a:lnTo>
                    <a:pt x="3547414" y="458584"/>
                  </a:lnTo>
                  <a:lnTo>
                    <a:pt x="3547414" y="478485"/>
                  </a:lnTo>
                  <a:lnTo>
                    <a:pt x="3608616" y="478485"/>
                  </a:lnTo>
                  <a:lnTo>
                    <a:pt x="3603294" y="504494"/>
                  </a:lnTo>
                  <a:lnTo>
                    <a:pt x="3589274" y="526884"/>
                  </a:lnTo>
                  <a:lnTo>
                    <a:pt x="3567963" y="544639"/>
                  </a:lnTo>
                  <a:lnTo>
                    <a:pt x="3540849" y="556780"/>
                  </a:lnTo>
                  <a:lnTo>
                    <a:pt x="3552279" y="575170"/>
                  </a:lnTo>
                  <a:lnTo>
                    <a:pt x="3574846" y="565543"/>
                  </a:lnTo>
                  <a:lnTo>
                    <a:pt x="3594150" y="551903"/>
                  </a:lnTo>
                  <a:lnTo>
                    <a:pt x="3609632" y="534670"/>
                  </a:lnTo>
                  <a:lnTo>
                    <a:pt x="3620693" y="514273"/>
                  </a:lnTo>
                  <a:lnTo>
                    <a:pt x="3632035" y="533641"/>
                  </a:lnTo>
                  <a:lnTo>
                    <a:pt x="3647706" y="550075"/>
                  </a:lnTo>
                  <a:lnTo>
                    <a:pt x="3667137" y="563194"/>
                  </a:lnTo>
                  <a:lnTo>
                    <a:pt x="3689731" y="572566"/>
                  </a:lnTo>
                  <a:lnTo>
                    <a:pt x="3700754" y="553542"/>
                  </a:lnTo>
                  <a:close/>
                </a:path>
                <a:path w="4843145" h="732790">
                  <a:moveTo>
                    <a:pt x="3710495" y="626859"/>
                  </a:moveTo>
                  <a:lnTo>
                    <a:pt x="3709365" y="616267"/>
                  </a:lnTo>
                  <a:lnTo>
                    <a:pt x="3709238" y="615099"/>
                  </a:lnTo>
                  <a:lnTo>
                    <a:pt x="3708577" y="608914"/>
                  </a:lnTo>
                  <a:lnTo>
                    <a:pt x="3689959" y="611466"/>
                  </a:lnTo>
                  <a:lnTo>
                    <a:pt x="3670897" y="613524"/>
                  </a:lnTo>
                  <a:lnTo>
                    <a:pt x="3651631" y="615099"/>
                  </a:lnTo>
                  <a:lnTo>
                    <a:pt x="3632352" y="616267"/>
                  </a:lnTo>
                  <a:lnTo>
                    <a:pt x="3632352" y="566077"/>
                  </a:lnTo>
                  <a:lnTo>
                    <a:pt x="3609048" y="566077"/>
                  </a:lnTo>
                  <a:lnTo>
                    <a:pt x="3609048" y="617232"/>
                  </a:lnTo>
                  <a:lnTo>
                    <a:pt x="3588601" y="617816"/>
                  </a:lnTo>
                  <a:lnTo>
                    <a:pt x="3550208" y="618337"/>
                  </a:lnTo>
                  <a:lnTo>
                    <a:pt x="3532784" y="618337"/>
                  </a:lnTo>
                  <a:lnTo>
                    <a:pt x="3535972" y="638543"/>
                  </a:lnTo>
                  <a:lnTo>
                    <a:pt x="3574948" y="638302"/>
                  </a:lnTo>
                  <a:lnTo>
                    <a:pt x="3618395" y="636917"/>
                  </a:lnTo>
                  <a:lnTo>
                    <a:pt x="3664254" y="633437"/>
                  </a:lnTo>
                  <a:lnTo>
                    <a:pt x="3710495" y="626859"/>
                  </a:lnTo>
                  <a:close/>
                </a:path>
                <a:path w="4843145" h="732790">
                  <a:moveTo>
                    <a:pt x="3749675" y="422897"/>
                  </a:moveTo>
                  <a:lnTo>
                    <a:pt x="3726167" y="422897"/>
                  </a:lnTo>
                  <a:lnTo>
                    <a:pt x="3726167" y="695210"/>
                  </a:lnTo>
                  <a:lnTo>
                    <a:pt x="3749675" y="695210"/>
                  </a:lnTo>
                  <a:lnTo>
                    <a:pt x="3749675" y="422897"/>
                  </a:lnTo>
                  <a:close/>
                </a:path>
                <a:path w="4843145" h="732790">
                  <a:moveTo>
                    <a:pt x="3847808" y="128257"/>
                  </a:moveTo>
                  <a:lnTo>
                    <a:pt x="3800310" y="94919"/>
                  </a:lnTo>
                  <a:lnTo>
                    <a:pt x="3781729" y="43903"/>
                  </a:lnTo>
                  <a:lnTo>
                    <a:pt x="3781729" y="14058"/>
                  </a:lnTo>
                  <a:lnTo>
                    <a:pt x="3758641" y="14058"/>
                  </a:lnTo>
                  <a:lnTo>
                    <a:pt x="3758641" y="42176"/>
                  </a:lnTo>
                  <a:lnTo>
                    <a:pt x="3753726" y="72351"/>
                  </a:lnTo>
                  <a:lnTo>
                    <a:pt x="3740112" y="98945"/>
                  </a:lnTo>
                  <a:lnTo>
                    <a:pt x="3719042" y="120523"/>
                  </a:lnTo>
                  <a:lnTo>
                    <a:pt x="3691725" y="135610"/>
                  </a:lnTo>
                  <a:lnTo>
                    <a:pt x="3704425" y="154863"/>
                  </a:lnTo>
                  <a:lnTo>
                    <a:pt x="3726332" y="143383"/>
                  </a:lnTo>
                  <a:lnTo>
                    <a:pt x="3745014" y="127609"/>
                  </a:lnTo>
                  <a:lnTo>
                    <a:pt x="3760000" y="108115"/>
                  </a:lnTo>
                  <a:lnTo>
                    <a:pt x="3770820" y="85432"/>
                  </a:lnTo>
                  <a:lnTo>
                    <a:pt x="3781590" y="105498"/>
                  </a:lnTo>
                  <a:lnTo>
                    <a:pt x="3796246" y="122847"/>
                  </a:lnTo>
                  <a:lnTo>
                    <a:pt x="3814254" y="136956"/>
                  </a:lnTo>
                  <a:lnTo>
                    <a:pt x="3835095" y="147294"/>
                  </a:lnTo>
                  <a:lnTo>
                    <a:pt x="3847808" y="128257"/>
                  </a:lnTo>
                  <a:close/>
                </a:path>
                <a:path w="4843145" h="732790">
                  <a:moveTo>
                    <a:pt x="3903294" y="221703"/>
                  </a:moveTo>
                  <a:lnTo>
                    <a:pt x="3897287" y="200850"/>
                  </a:lnTo>
                  <a:lnTo>
                    <a:pt x="3886962" y="191630"/>
                  </a:lnTo>
                  <a:lnTo>
                    <a:pt x="3880421" y="185788"/>
                  </a:lnTo>
                  <a:lnTo>
                    <a:pt x="3880421" y="221703"/>
                  </a:lnTo>
                  <a:lnTo>
                    <a:pt x="3875951" y="234556"/>
                  </a:lnTo>
                  <a:lnTo>
                    <a:pt x="3863111" y="244081"/>
                  </a:lnTo>
                  <a:lnTo>
                    <a:pt x="3842715" y="250050"/>
                  </a:lnTo>
                  <a:lnTo>
                    <a:pt x="3815613" y="252196"/>
                  </a:lnTo>
                  <a:lnTo>
                    <a:pt x="3788486" y="250050"/>
                  </a:lnTo>
                  <a:lnTo>
                    <a:pt x="3768039" y="244081"/>
                  </a:lnTo>
                  <a:lnTo>
                    <a:pt x="3755186" y="234556"/>
                  </a:lnTo>
                  <a:lnTo>
                    <a:pt x="3750805" y="221703"/>
                  </a:lnTo>
                  <a:lnTo>
                    <a:pt x="3755186" y="209156"/>
                  </a:lnTo>
                  <a:lnTo>
                    <a:pt x="3815613" y="191630"/>
                  </a:lnTo>
                  <a:lnTo>
                    <a:pt x="3863111" y="199694"/>
                  </a:lnTo>
                  <a:lnTo>
                    <a:pt x="3880421" y="221703"/>
                  </a:lnTo>
                  <a:lnTo>
                    <a:pt x="3880421" y="185788"/>
                  </a:lnTo>
                  <a:lnTo>
                    <a:pt x="3879951" y="185356"/>
                  </a:lnTo>
                  <a:lnTo>
                    <a:pt x="3852367" y="175704"/>
                  </a:lnTo>
                  <a:lnTo>
                    <a:pt x="3815613" y="172389"/>
                  </a:lnTo>
                  <a:lnTo>
                    <a:pt x="3778669" y="175704"/>
                  </a:lnTo>
                  <a:lnTo>
                    <a:pt x="3750881" y="185356"/>
                  </a:lnTo>
                  <a:lnTo>
                    <a:pt x="3733381" y="200850"/>
                  </a:lnTo>
                  <a:lnTo>
                    <a:pt x="3727297" y="221703"/>
                  </a:lnTo>
                  <a:lnTo>
                    <a:pt x="3733381" y="242760"/>
                  </a:lnTo>
                  <a:lnTo>
                    <a:pt x="3750881" y="258305"/>
                  </a:lnTo>
                  <a:lnTo>
                    <a:pt x="3778669" y="267931"/>
                  </a:lnTo>
                  <a:lnTo>
                    <a:pt x="3815613" y="271233"/>
                  </a:lnTo>
                  <a:lnTo>
                    <a:pt x="3852367" y="267931"/>
                  </a:lnTo>
                  <a:lnTo>
                    <a:pt x="3879951" y="258305"/>
                  </a:lnTo>
                  <a:lnTo>
                    <a:pt x="3886758" y="252196"/>
                  </a:lnTo>
                  <a:lnTo>
                    <a:pt x="3897287" y="242760"/>
                  </a:lnTo>
                  <a:lnTo>
                    <a:pt x="3903294" y="221703"/>
                  </a:lnTo>
                  <a:close/>
                </a:path>
                <a:path w="4843145" h="732790">
                  <a:moveTo>
                    <a:pt x="3934358" y="531037"/>
                  </a:moveTo>
                  <a:lnTo>
                    <a:pt x="3929634" y="511378"/>
                  </a:lnTo>
                  <a:lnTo>
                    <a:pt x="3921341" y="501840"/>
                  </a:lnTo>
                  <a:lnTo>
                    <a:pt x="3916591" y="496379"/>
                  </a:lnTo>
                  <a:lnTo>
                    <a:pt x="3912120" y="494258"/>
                  </a:lnTo>
                  <a:lnTo>
                    <a:pt x="3912120" y="531037"/>
                  </a:lnTo>
                  <a:lnTo>
                    <a:pt x="3908996" y="543115"/>
                  </a:lnTo>
                  <a:lnTo>
                    <a:pt x="3900474" y="552399"/>
                  </a:lnTo>
                  <a:lnTo>
                    <a:pt x="3887343" y="558355"/>
                  </a:lnTo>
                  <a:lnTo>
                    <a:pt x="3870401" y="560463"/>
                  </a:lnTo>
                  <a:lnTo>
                    <a:pt x="3853218" y="558355"/>
                  </a:lnTo>
                  <a:lnTo>
                    <a:pt x="3840010" y="552399"/>
                  </a:lnTo>
                  <a:lnTo>
                    <a:pt x="3831564" y="543115"/>
                  </a:lnTo>
                  <a:lnTo>
                    <a:pt x="3828681" y="531037"/>
                  </a:lnTo>
                  <a:lnTo>
                    <a:pt x="3831564" y="519061"/>
                  </a:lnTo>
                  <a:lnTo>
                    <a:pt x="3840010" y="509790"/>
                  </a:lnTo>
                  <a:lnTo>
                    <a:pt x="3853218" y="503847"/>
                  </a:lnTo>
                  <a:lnTo>
                    <a:pt x="3870401" y="501840"/>
                  </a:lnTo>
                  <a:lnTo>
                    <a:pt x="3887343" y="503847"/>
                  </a:lnTo>
                  <a:lnTo>
                    <a:pt x="3900474" y="509790"/>
                  </a:lnTo>
                  <a:lnTo>
                    <a:pt x="3908996" y="519061"/>
                  </a:lnTo>
                  <a:lnTo>
                    <a:pt x="3912120" y="531037"/>
                  </a:lnTo>
                  <a:lnTo>
                    <a:pt x="3912120" y="494258"/>
                  </a:lnTo>
                  <a:lnTo>
                    <a:pt x="3896449" y="486816"/>
                  </a:lnTo>
                  <a:lnTo>
                    <a:pt x="3870401" y="483450"/>
                  </a:lnTo>
                  <a:lnTo>
                    <a:pt x="3843985" y="486816"/>
                  </a:lnTo>
                  <a:lnTo>
                    <a:pt x="3823703" y="496379"/>
                  </a:lnTo>
                  <a:lnTo>
                    <a:pt x="3810711" y="511378"/>
                  </a:lnTo>
                  <a:lnTo>
                    <a:pt x="3806228" y="531037"/>
                  </a:lnTo>
                  <a:lnTo>
                    <a:pt x="3810711" y="550735"/>
                  </a:lnTo>
                  <a:lnTo>
                    <a:pt x="3823703" y="565785"/>
                  </a:lnTo>
                  <a:lnTo>
                    <a:pt x="3843985" y="575360"/>
                  </a:lnTo>
                  <a:lnTo>
                    <a:pt x="3870401" y="578624"/>
                  </a:lnTo>
                  <a:lnTo>
                    <a:pt x="3896449" y="575360"/>
                  </a:lnTo>
                  <a:lnTo>
                    <a:pt x="3916591" y="565785"/>
                  </a:lnTo>
                  <a:lnTo>
                    <a:pt x="3921214" y="560463"/>
                  </a:lnTo>
                  <a:lnTo>
                    <a:pt x="3929634" y="550735"/>
                  </a:lnTo>
                  <a:lnTo>
                    <a:pt x="3934358" y="531037"/>
                  </a:lnTo>
                  <a:close/>
                </a:path>
                <a:path w="4843145" h="732790">
                  <a:moveTo>
                    <a:pt x="3940987" y="70942"/>
                  </a:moveTo>
                  <a:lnTo>
                    <a:pt x="3900970" y="70942"/>
                  </a:lnTo>
                  <a:lnTo>
                    <a:pt x="3900970" y="0"/>
                  </a:lnTo>
                  <a:lnTo>
                    <a:pt x="3877462" y="0"/>
                  </a:lnTo>
                  <a:lnTo>
                    <a:pt x="3877462" y="165468"/>
                  </a:lnTo>
                  <a:lnTo>
                    <a:pt x="3900970" y="165468"/>
                  </a:lnTo>
                  <a:lnTo>
                    <a:pt x="3900970" y="91059"/>
                  </a:lnTo>
                  <a:lnTo>
                    <a:pt x="3940987" y="91059"/>
                  </a:lnTo>
                  <a:lnTo>
                    <a:pt x="3940987" y="70942"/>
                  </a:lnTo>
                  <a:close/>
                </a:path>
                <a:path w="4843145" h="732790">
                  <a:moveTo>
                    <a:pt x="3949611" y="451015"/>
                  </a:moveTo>
                  <a:lnTo>
                    <a:pt x="3882047" y="451015"/>
                  </a:lnTo>
                  <a:lnTo>
                    <a:pt x="3882047" y="420293"/>
                  </a:lnTo>
                  <a:lnTo>
                    <a:pt x="3858742" y="420293"/>
                  </a:lnTo>
                  <a:lnTo>
                    <a:pt x="3858742" y="451015"/>
                  </a:lnTo>
                  <a:lnTo>
                    <a:pt x="3790975" y="451015"/>
                  </a:lnTo>
                  <a:lnTo>
                    <a:pt x="3790975" y="470700"/>
                  </a:lnTo>
                  <a:lnTo>
                    <a:pt x="3949611" y="470700"/>
                  </a:lnTo>
                  <a:lnTo>
                    <a:pt x="3949611" y="451015"/>
                  </a:lnTo>
                  <a:close/>
                </a:path>
                <a:path w="4843145" h="732790">
                  <a:moveTo>
                    <a:pt x="3998531" y="592683"/>
                  </a:moveTo>
                  <a:lnTo>
                    <a:pt x="3975011" y="592683"/>
                  </a:lnTo>
                  <a:lnTo>
                    <a:pt x="3975011" y="621880"/>
                  </a:lnTo>
                  <a:lnTo>
                    <a:pt x="3975011" y="640918"/>
                  </a:lnTo>
                  <a:lnTo>
                    <a:pt x="3975011" y="671639"/>
                  </a:lnTo>
                  <a:lnTo>
                    <a:pt x="3853446" y="671639"/>
                  </a:lnTo>
                  <a:lnTo>
                    <a:pt x="3853446" y="640918"/>
                  </a:lnTo>
                  <a:lnTo>
                    <a:pt x="3975011" y="640918"/>
                  </a:lnTo>
                  <a:lnTo>
                    <a:pt x="3975011" y="621880"/>
                  </a:lnTo>
                  <a:lnTo>
                    <a:pt x="3853446" y="621880"/>
                  </a:lnTo>
                  <a:lnTo>
                    <a:pt x="3853446" y="592683"/>
                  </a:lnTo>
                  <a:lnTo>
                    <a:pt x="3830167" y="592683"/>
                  </a:lnTo>
                  <a:lnTo>
                    <a:pt x="3830167" y="691108"/>
                  </a:lnTo>
                  <a:lnTo>
                    <a:pt x="3998531" y="691108"/>
                  </a:lnTo>
                  <a:lnTo>
                    <a:pt x="3998531" y="671639"/>
                  </a:lnTo>
                  <a:lnTo>
                    <a:pt x="3998531" y="640918"/>
                  </a:lnTo>
                  <a:lnTo>
                    <a:pt x="3998531" y="621880"/>
                  </a:lnTo>
                  <a:lnTo>
                    <a:pt x="3998531" y="592683"/>
                  </a:lnTo>
                  <a:close/>
                </a:path>
                <a:path w="4843145" h="732790">
                  <a:moveTo>
                    <a:pt x="4038562" y="492544"/>
                  </a:moveTo>
                  <a:lnTo>
                    <a:pt x="3998531" y="492544"/>
                  </a:lnTo>
                  <a:lnTo>
                    <a:pt x="3998531" y="422897"/>
                  </a:lnTo>
                  <a:lnTo>
                    <a:pt x="3975011" y="422897"/>
                  </a:lnTo>
                  <a:lnTo>
                    <a:pt x="3975011" y="580796"/>
                  </a:lnTo>
                  <a:lnTo>
                    <a:pt x="3998531" y="580796"/>
                  </a:lnTo>
                  <a:lnTo>
                    <a:pt x="3998531" y="512876"/>
                  </a:lnTo>
                  <a:lnTo>
                    <a:pt x="4038562" y="512876"/>
                  </a:lnTo>
                  <a:lnTo>
                    <a:pt x="4038562" y="492544"/>
                  </a:lnTo>
                  <a:close/>
                </a:path>
                <a:path w="4843145" h="732790">
                  <a:moveTo>
                    <a:pt x="4220286" y="611289"/>
                  </a:moveTo>
                  <a:lnTo>
                    <a:pt x="4219105" y="603719"/>
                  </a:lnTo>
                  <a:lnTo>
                    <a:pt x="4218991" y="602996"/>
                  </a:lnTo>
                  <a:lnTo>
                    <a:pt x="4217098" y="590740"/>
                  </a:lnTo>
                  <a:lnTo>
                    <a:pt x="4184027" y="596811"/>
                  </a:lnTo>
                  <a:lnTo>
                    <a:pt x="4151909" y="600798"/>
                  </a:lnTo>
                  <a:lnTo>
                    <a:pt x="4120565" y="602996"/>
                  </a:lnTo>
                  <a:lnTo>
                    <a:pt x="4089819" y="603719"/>
                  </a:lnTo>
                  <a:lnTo>
                    <a:pt x="4089819" y="449719"/>
                  </a:lnTo>
                  <a:lnTo>
                    <a:pt x="4066743" y="449719"/>
                  </a:lnTo>
                  <a:lnTo>
                    <a:pt x="4066743" y="624700"/>
                  </a:lnTo>
                  <a:lnTo>
                    <a:pt x="4088333" y="624700"/>
                  </a:lnTo>
                  <a:lnTo>
                    <a:pt x="4120273" y="624001"/>
                  </a:lnTo>
                  <a:lnTo>
                    <a:pt x="4152557" y="621728"/>
                  </a:lnTo>
                  <a:lnTo>
                    <a:pt x="4185729" y="617575"/>
                  </a:lnTo>
                  <a:lnTo>
                    <a:pt x="4220286" y="611289"/>
                  </a:lnTo>
                  <a:close/>
                </a:path>
                <a:path w="4843145" h="732790">
                  <a:moveTo>
                    <a:pt x="4233977" y="13843"/>
                  </a:moveTo>
                  <a:lnTo>
                    <a:pt x="4051414" y="13843"/>
                  </a:lnTo>
                  <a:lnTo>
                    <a:pt x="4051414" y="33515"/>
                  </a:lnTo>
                  <a:lnTo>
                    <a:pt x="4210685" y="33515"/>
                  </a:lnTo>
                  <a:lnTo>
                    <a:pt x="4210570" y="52819"/>
                  </a:lnTo>
                  <a:lnTo>
                    <a:pt x="4210532" y="53492"/>
                  </a:lnTo>
                  <a:lnTo>
                    <a:pt x="4209783" y="69100"/>
                  </a:lnTo>
                  <a:lnTo>
                    <a:pt x="4207649" y="86677"/>
                  </a:lnTo>
                  <a:lnTo>
                    <a:pt x="4203484" y="106413"/>
                  </a:lnTo>
                  <a:lnTo>
                    <a:pt x="4226572" y="109004"/>
                  </a:lnTo>
                  <a:lnTo>
                    <a:pt x="4230852" y="88963"/>
                  </a:lnTo>
                  <a:lnTo>
                    <a:pt x="4233062" y="70637"/>
                  </a:lnTo>
                  <a:lnTo>
                    <a:pt x="4233126" y="69100"/>
                  </a:lnTo>
                  <a:lnTo>
                    <a:pt x="4233862" y="53492"/>
                  </a:lnTo>
                  <a:lnTo>
                    <a:pt x="4233977" y="13843"/>
                  </a:lnTo>
                  <a:close/>
                </a:path>
                <a:path w="4843145" h="732790">
                  <a:moveTo>
                    <a:pt x="4236313" y="221703"/>
                  </a:moveTo>
                  <a:lnTo>
                    <a:pt x="4229646" y="200571"/>
                  </a:lnTo>
                  <a:lnTo>
                    <a:pt x="4217149" y="190119"/>
                  </a:lnTo>
                  <a:lnTo>
                    <a:pt x="4212806" y="186499"/>
                  </a:lnTo>
                  <a:lnTo>
                    <a:pt x="4212806" y="221703"/>
                  </a:lnTo>
                  <a:lnTo>
                    <a:pt x="4207751" y="234403"/>
                  </a:lnTo>
                  <a:lnTo>
                    <a:pt x="4193641" y="244005"/>
                  </a:lnTo>
                  <a:lnTo>
                    <a:pt x="4171581" y="250075"/>
                  </a:lnTo>
                  <a:lnTo>
                    <a:pt x="4142702" y="252196"/>
                  </a:lnTo>
                  <a:lnTo>
                    <a:pt x="4113911" y="250075"/>
                  </a:lnTo>
                  <a:lnTo>
                    <a:pt x="4091902" y="244005"/>
                  </a:lnTo>
                  <a:lnTo>
                    <a:pt x="4077868" y="234403"/>
                  </a:lnTo>
                  <a:lnTo>
                    <a:pt x="4073029" y="221703"/>
                  </a:lnTo>
                  <a:lnTo>
                    <a:pt x="4077868" y="208584"/>
                  </a:lnTo>
                  <a:lnTo>
                    <a:pt x="4091902" y="198691"/>
                  </a:lnTo>
                  <a:lnTo>
                    <a:pt x="4113911" y="192405"/>
                  </a:lnTo>
                  <a:lnTo>
                    <a:pt x="4142702" y="190119"/>
                  </a:lnTo>
                  <a:lnTo>
                    <a:pt x="4171581" y="192405"/>
                  </a:lnTo>
                  <a:lnTo>
                    <a:pt x="4193641" y="198691"/>
                  </a:lnTo>
                  <a:lnTo>
                    <a:pt x="4207751" y="208584"/>
                  </a:lnTo>
                  <a:lnTo>
                    <a:pt x="4212806" y="221703"/>
                  </a:lnTo>
                  <a:lnTo>
                    <a:pt x="4212806" y="186499"/>
                  </a:lnTo>
                  <a:lnTo>
                    <a:pt x="4210875" y="184873"/>
                  </a:lnTo>
                  <a:lnTo>
                    <a:pt x="4181424" y="175107"/>
                  </a:lnTo>
                  <a:lnTo>
                    <a:pt x="4142702" y="171729"/>
                  </a:lnTo>
                  <a:lnTo>
                    <a:pt x="4104106" y="175107"/>
                  </a:lnTo>
                  <a:lnTo>
                    <a:pt x="4074744" y="184873"/>
                  </a:lnTo>
                  <a:lnTo>
                    <a:pt x="4056062" y="200571"/>
                  </a:lnTo>
                  <a:lnTo>
                    <a:pt x="4049509" y="221703"/>
                  </a:lnTo>
                  <a:lnTo>
                    <a:pt x="4056062" y="242582"/>
                  </a:lnTo>
                  <a:lnTo>
                    <a:pt x="4074744" y="258140"/>
                  </a:lnTo>
                  <a:lnTo>
                    <a:pt x="4104106" y="267868"/>
                  </a:lnTo>
                  <a:lnTo>
                    <a:pt x="4142702" y="271233"/>
                  </a:lnTo>
                  <a:lnTo>
                    <a:pt x="4181424" y="267868"/>
                  </a:lnTo>
                  <a:lnTo>
                    <a:pt x="4210875" y="258140"/>
                  </a:lnTo>
                  <a:lnTo>
                    <a:pt x="4218038" y="252196"/>
                  </a:lnTo>
                  <a:lnTo>
                    <a:pt x="4229646" y="242582"/>
                  </a:lnTo>
                  <a:lnTo>
                    <a:pt x="4236313" y="221703"/>
                  </a:lnTo>
                  <a:close/>
                </a:path>
                <a:path w="4843145" h="732790">
                  <a:moveTo>
                    <a:pt x="4264901" y="126746"/>
                  </a:moveTo>
                  <a:lnTo>
                    <a:pt x="4146092" y="126746"/>
                  </a:lnTo>
                  <a:lnTo>
                    <a:pt x="4146092" y="74180"/>
                  </a:lnTo>
                  <a:lnTo>
                    <a:pt x="4123004" y="74180"/>
                  </a:lnTo>
                  <a:lnTo>
                    <a:pt x="4123004" y="126746"/>
                  </a:lnTo>
                  <a:lnTo>
                    <a:pt x="4022623" y="126746"/>
                  </a:lnTo>
                  <a:lnTo>
                    <a:pt x="4022623" y="146431"/>
                  </a:lnTo>
                  <a:lnTo>
                    <a:pt x="4264901" y="146431"/>
                  </a:lnTo>
                  <a:lnTo>
                    <a:pt x="4264901" y="126746"/>
                  </a:lnTo>
                  <a:close/>
                </a:path>
                <a:path w="4843145" h="732790">
                  <a:moveTo>
                    <a:pt x="4268775" y="422897"/>
                  </a:moveTo>
                  <a:lnTo>
                    <a:pt x="4245483" y="422897"/>
                  </a:lnTo>
                  <a:lnTo>
                    <a:pt x="4245483" y="694778"/>
                  </a:lnTo>
                  <a:lnTo>
                    <a:pt x="4268775" y="694778"/>
                  </a:lnTo>
                  <a:lnTo>
                    <a:pt x="4268775" y="422897"/>
                  </a:lnTo>
                  <a:close/>
                </a:path>
                <a:path w="4843145" h="732790">
                  <a:moveTo>
                    <a:pt x="4468292" y="617994"/>
                  </a:moveTo>
                  <a:lnTo>
                    <a:pt x="4466679" y="606742"/>
                  </a:lnTo>
                  <a:lnTo>
                    <a:pt x="4466615" y="606259"/>
                  </a:lnTo>
                  <a:lnTo>
                    <a:pt x="4465320" y="597230"/>
                  </a:lnTo>
                  <a:lnTo>
                    <a:pt x="4436402" y="601853"/>
                  </a:lnTo>
                  <a:lnTo>
                    <a:pt x="4407687" y="604748"/>
                  </a:lnTo>
                  <a:lnTo>
                    <a:pt x="4377347" y="606259"/>
                  </a:lnTo>
                  <a:lnTo>
                    <a:pt x="4343539" y="606742"/>
                  </a:lnTo>
                  <a:lnTo>
                    <a:pt x="4343539" y="469176"/>
                  </a:lnTo>
                  <a:lnTo>
                    <a:pt x="4444352" y="469176"/>
                  </a:lnTo>
                  <a:lnTo>
                    <a:pt x="4444352" y="449503"/>
                  </a:lnTo>
                  <a:lnTo>
                    <a:pt x="4320032" y="449503"/>
                  </a:lnTo>
                  <a:lnTo>
                    <a:pt x="4320032" y="627075"/>
                  </a:lnTo>
                  <a:lnTo>
                    <a:pt x="4340999" y="627075"/>
                  </a:lnTo>
                  <a:lnTo>
                    <a:pt x="4376382" y="626719"/>
                  </a:lnTo>
                  <a:lnTo>
                    <a:pt x="4407979" y="625373"/>
                  </a:lnTo>
                  <a:lnTo>
                    <a:pt x="4437913" y="622604"/>
                  </a:lnTo>
                  <a:lnTo>
                    <a:pt x="4468292" y="617994"/>
                  </a:lnTo>
                  <a:close/>
                </a:path>
                <a:path w="4843145" h="732790">
                  <a:moveTo>
                    <a:pt x="4525200" y="216725"/>
                  </a:moveTo>
                  <a:lnTo>
                    <a:pt x="4414228" y="216725"/>
                  </a:lnTo>
                  <a:lnTo>
                    <a:pt x="4414228" y="150482"/>
                  </a:lnTo>
                  <a:lnTo>
                    <a:pt x="4494911" y="150482"/>
                  </a:lnTo>
                  <a:lnTo>
                    <a:pt x="4494911" y="131229"/>
                  </a:lnTo>
                  <a:lnTo>
                    <a:pt x="4333100" y="131229"/>
                  </a:lnTo>
                  <a:lnTo>
                    <a:pt x="4333100" y="42672"/>
                  </a:lnTo>
                  <a:lnTo>
                    <a:pt x="4472038" y="42672"/>
                  </a:lnTo>
                  <a:lnTo>
                    <a:pt x="4472038" y="131076"/>
                  </a:lnTo>
                  <a:lnTo>
                    <a:pt x="4494911" y="131076"/>
                  </a:lnTo>
                  <a:lnTo>
                    <a:pt x="4494911" y="42672"/>
                  </a:lnTo>
                  <a:lnTo>
                    <a:pt x="4494911" y="42176"/>
                  </a:lnTo>
                  <a:lnTo>
                    <a:pt x="4494911" y="22136"/>
                  </a:lnTo>
                  <a:lnTo>
                    <a:pt x="4310240" y="22136"/>
                  </a:lnTo>
                  <a:lnTo>
                    <a:pt x="4310240" y="42672"/>
                  </a:lnTo>
                  <a:lnTo>
                    <a:pt x="4310240" y="131229"/>
                  </a:lnTo>
                  <a:lnTo>
                    <a:pt x="4310240" y="150482"/>
                  </a:lnTo>
                  <a:lnTo>
                    <a:pt x="4390923" y="150482"/>
                  </a:lnTo>
                  <a:lnTo>
                    <a:pt x="4390923" y="216725"/>
                  </a:lnTo>
                  <a:lnTo>
                    <a:pt x="4281436" y="216725"/>
                  </a:lnTo>
                  <a:lnTo>
                    <a:pt x="4281436" y="236842"/>
                  </a:lnTo>
                  <a:lnTo>
                    <a:pt x="4525200" y="236842"/>
                  </a:lnTo>
                  <a:lnTo>
                    <a:pt x="4525200" y="216725"/>
                  </a:lnTo>
                  <a:close/>
                </a:path>
                <a:path w="4843145" h="732790">
                  <a:moveTo>
                    <a:pt x="4558931" y="530390"/>
                  </a:moveTo>
                  <a:lnTo>
                    <a:pt x="4514456" y="530390"/>
                  </a:lnTo>
                  <a:lnTo>
                    <a:pt x="4514456" y="422897"/>
                  </a:lnTo>
                  <a:lnTo>
                    <a:pt x="4490948" y="422897"/>
                  </a:lnTo>
                  <a:lnTo>
                    <a:pt x="4490948" y="695210"/>
                  </a:lnTo>
                  <a:lnTo>
                    <a:pt x="4514456" y="695210"/>
                  </a:lnTo>
                  <a:lnTo>
                    <a:pt x="4514456" y="550506"/>
                  </a:lnTo>
                  <a:lnTo>
                    <a:pt x="4558931" y="550506"/>
                  </a:lnTo>
                  <a:lnTo>
                    <a:pt x="4558931" y="530390"/>
                  </a:lnTo>
                  <a:close/>
                </a:path>
                <a:path w="4843145" h="732790">
                  <a:moveTo>
                    <a:pt x="4614850" y="651954"/>
                  </a:moveTo>
                  <a:lnTo>
                    <a:pt x="4613326" y="644309"/>
                  </a:lnTo>
                  <a:lnTo>
                    <a:pt x="4609185" y="638060"/>
                  </a:lnTo>
                  <a:lnTo>
                    <a:pt x="4603064" y="633818"/>
                  </a:lnTo>
                  <a:lnTo>
                    <a:pt x="4595584" y="632269"/>
                  </a:lnTo>
                  <a:lnTo>
                    <a:pt x="4588065" y="633818"/>
                  </a:lnTo>
                  <a:lnTo>
                    <a:pt x="4581893" y="638060"/>
                  </a:lnTo>
                  <a:lnTo>
                    <a:pt x="4577740" y="644309"/>
                  </a:lnTo>
                  <a:lnTo>
                    <a:pt x="4576305" y="651954"/>
                  </a:lnTo>
                  <a:lnTo>
                    <a:pt x="4577740" y="659587"/>
                  </a:lnTo>
                  <a:lnTo>
                    <a:pt x="4581893" y="665848"/>
                  </a:lnTo>
                  <a:lnTo>
                    <a:pt x="4588065" y="670077"/>
                  </a:lnTo>
                  <a:lnTo>
                    <a:pt x="4595584" y="671639"/>
                  </a:lnTo>
                  <a:lnTo>
                    <a:pt x="4603064" y="670077"/>
                  </a:lnTo>
                  <a:lnTo>
                    <a:pt x="4609185" y="665848"/>
                  </a:lnTo>
                  <a:lnTo>
                    <a:pt x="4613326" y="659587"/>
                  </a:lnTo>
                  <a:lnTo>
                    <a:pt x="4614850" y="651954"/>
                  </a:lnTo>
                  <a:close/>
                </a:path>
                <a:path w="4843145" h="732790">
                  <a:moveTo>
                    <a:pt x="4698657" y="139077"/>
                  </a:moveTo>
                  <a:lnTo>
                    <a:pt x="4651222" y="105689"/>
                  </a:lnTo>
                  <a:lnTo>
                    <a:pt x="4633011" y="56235"/>
                  </a:lnTo>
                  <a:lnTo>
                    <a:pt x="4633011" y="42176"/>
                  </a:lnTo>
                  <a:lnTo>
                    <a:pt x="4692510" y="42176"/>
                  </a:lnTo>
                  <a:lnTo>
                    <a:pt x="4692510" y="22275"/>
                  </a:lnTo>
                  <a:lnTo>
                    <a:pt x="4549140" y="22275"/>
                  </a:lnTo>
                  <a:lnTo>
                    <a:pt x="4549140" y="42176"/>
                  </a:lnTo>
                  <a:lnTo>
                    <a:pt x="4609287" y="42176"/>
                  </a:lnTo>
                  <a:lnTo>
                    <a:pt x="4609287" y="56235"/>
                  </a:lnTo>
                  <a:lnTo>
                    <a:pt x="4604232" y="84569"/>
                  </a:lnTo>
                  <a:lnTo>
                    <a:pt x="4590173" y="110007"/>
                  </a:lnTo>
                  <a:lnTo>
                    <a:pt x="4568723" y="130784"/>
                  </a:lnTo>
                  <a:lnTo>
                    <a:pt x="4541520" y="145135"/>
                  </a:lnTo>
                  <a:lnTo>
                    <a:pt x="4553788" y="164807"/>
                  </a:lnTo>
                  <a:lnTo>
                    <a:pt x="4576115" y="153416"/>
                  </a:lnTo>
                  <a:lnTo>
                    <a:pt x="4595228" y="137807"/>
                  </a:lnTo>
                  <a:lnTo>
                    <a:pt x="4610557" y="118579"/>
                  </a:lnTo>
                  <a:lnTo>
                    <a:pt x="4621568" y="96354"/>
                  </a:lnTo>
                  <a:lnTo>
                    <a:pt x="4632337" y="116344"/>
                  </a:lnTo>
                  <a:lnTo>
                    <a:pt x="4647019" y="133743"/>
                  </a:lnTo>
                  <a:lnTo>
                    <a:pt x="4665180" y="147942"/>
                  </a:lnTo>
                  <a:lnTo>
                    <a:pt x="4686376" y="158330"/>
                  </a:lnTo>
                  <a:lnTo>
                    <a:pt x="4698657" y="139077"/>
                  </a:lnTo>
                  <a:close/>
                </a:path>
                <a:path w="4843145" h="732790">
                  <a:moveTo>
                    <a:pt x="4761141" y="215"/>
                  </a:moveTo>
                  <a:lnTo>
                    <a:pt x="4737620" y="215"/>
                  </a:lnTo>
                  <a:lnTo>
                    <a:pt x="4737620" y="75488"/>
                  </a:lnTo>
                  <a:lnTo>
                    <a:pt x="4682782" y="75488"/>
                  </a:lnTo>
                  <a:lnTo>
                    <a:pt x="4682782" y="95161"/>
                  </a:lnTo>
                  <a:lnTo>
                    <a:pt x="4737620" y="95161"/>
                  </a:lnTo>
                  <a:lnTo>
                    <a:pt x="4737620" y="199631"/>
                  </a:lnTo>
                  <a:lnTo>
                    <a:pt x="4761141" y="199631"/>
                  </a:lnTo>
                  <a:lnTo>
                    <a:pt x="4761141" y="215"/>
                  </a:lnTo>
                  <a:close/>
                </a:path>
                <a:path w="4843145" h="732790">
                  <a:moveTo>
                    <a:pt x="4768545" y="245922"/>
                  </a:moveTo>
                  <a:lnTo>
                    <a:pt x="4613732" y="245922"/>
                  </a:lnTo>
                  <a:lnTo>
                    <a:pt x="4613732" y="181686"/>
                  </a:lnTo>
                  <a:lnTo>
                    <a:pt x="4590224" y="181686"/>
                  </a:lnTo>
                  <a:lnTo>
                    <a:pt x="4590224" y="265823"/>
                  </a:lnTo>
                  <a:lnTo>
                    <a:pt x="4768545" y="265823"/>
                  </a:lnTo>
                  <a:lnTo>
                    <a:pt x="4768545" y="245922"/>
                  </a:lnTo>
                  <a:close/>
                </a:path>
                <a:path w="4843145" h="732790">
                  <a:moveTo>
                    <a:pt x="4843107" y="226237"/>
                  </a:moveTo>
                  <a:lnTo>
                    <a:pt x="4814303" y="226237"/>
                  </a:lnTo>
                  <a:lnTo>
                    <a:pt x="4797780" y="309511"/>
                  </a:lnTo>
                  <a:lnTo>
                    <a:pt x="4820018" y="309511"/>
                  </a:lnTo>
                  <a:lnTo>
                    <a:pt x="4843107" y="22623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230456" y="6573799"/>
              <a:ext cx="2850515" cy="350520"/>
            </a:xfrm>
            <a:custGeom>
              <a:avLst/>
              <a:gdLst/>
              <a:ahLst/>
              <a:cxnLst/>
              <a:rect l="l" t="t" r="r" b="b"/>
              <a:pathLst>
                <a:path w="2850515" h="350520">
                  <a:moveTo>
                    <a:pt x="146799" y="254546"/>
                  </a:moveTo>
                  <a:lnTo>
                    <a:pt x="143040" y="222034"/>
                  </a:lnTo>
                  <a:lnTo>
                    <a:pt x="142925" y="221081"/>
                  </a:lnTo>
                  <a:lnTo>
                    <a:pt x="141909" y="212242"/>
                  </a:lnTo>
                  <a:lnTo>
                    <a:pt x="117157" y="216408"/>
                  </a:lnTo>
                  <a:lnTo>
                    <a:pt x="93459" y="219278"/>
                  </a:lnTo>
                  <a:lnTo>
                    <a:pt x="70815" y="221081"/>
                  </a:lnTo>
                  <a:lnTo>
                    <a:pt x="49212" y="222034"/>
                  </a:lnTo>
                  <a:lnTo>
                    <a:pt x="49212" y="38912"/>
                  </a:lnTo>
                  <a:lnTo>
                    <a:pt x="0" y="38912"/>
                  </a:lnTo>
                  <a:lnTo>
                    <a:pt x="0" y="264883"/>
                  </a:lnTo>
                  <a:lnTo>
                    <a:pt x="23787" y="264883"/>
                  </a:lnTo>
                  <a:lnTo>
                    <a:pt x="51752" y="264477"/>
                  </a:lnTo>
                  <a:lnTo>
                    <a:pt x="81419" y="262826"/>
                  </a:lnTo>
                  <a:lnTo>
                    <a:pt x="113017" y="259626"/>
                  </a:lnTo>
                  <a:lnTo>
                    <a:pt x="146799" y="254546"/>
                  </a:lnTo>
                  <a:close/>
                </a:path>
                <a:path w="2850515" h="350520">
                  <a:moveTo>
                    <a:pt x="287629" y="0"/>
                  </a:moveTo>
                  <a:lnTo>
                    <a:pt x="240461" y="0"/>
                  </a:lnTo>
                  <a:lnTo>
                    <a:pt x="240461" y="135509"/>
                  </a:lnTo>
                  <a:lnTo>
                    <a:pt x="207695" y="135509"/>
                  </a:lnTo>
                  <a:lnTo>
                    <a:pt x="207695" y="6121"/>
                  </a:lnTo>
                  <a:lnTo>
                    <a:pt x="161759" y="6121"/>
                  </a:lnTo>
                  <a:lnTo>
                    <a:pt x="161759" y="333324"/>
                  </a:lnTo>
                  <a:lnTo>
                    <a:pt x="207695" y="333324"/>
                  </a:lnTo>
                  <a:lnTo>
                    <a:pt x="207695" y="175234"/>
                  </a:lnTo>
                  <a:lnTo>
                    <a:pt x="240461" y="175234"/>
                  </a:lnTo>
                  <a:lnTo>
                    <a:pt x="240461" y="350456"/>
                  </a:lnTo>
                  <a:lnTo>
                    <a:pt x="287629" y="350456"/>
                  </a:lnTo>
                  <a:lnTo>
                    <a:pt x="287629" y="175234"/>
                  </a:lnTo>
                  <a:lnTo>
                    <a:pt x="287629" y="135509"/>
                  </a:lnTo>
                  <a:lnTo>
                    <a:pt x="287629" y="0"/>
                  </a:lnTo>
                  <a:close/>
                </a:path>
                <a:path w="2850515" h="350520">
                  <a:moveTo>
                    <a:pt x="608012" y="92519"/>
                  </a:moveTo>
                  <a:lnTo>
                    <a:pt x="558939" y="92519"/>
                  </a:lnTo>
                  <a:lnTo>
                    <a:pt x="558939" y="129108"/>
                  </a:lnTo>
                  <a:lnTo>
                    <a:pt x="608012" y="129108"/>
                  </a:lnTo>
                  <a:lnTo>
                    <a:pt x="608012" y="92519"/>
                  </a:lnTo>
                  <a:close/>
                </a:path>
                <a:path w="2850515" h="350520">
                  <a:moveTo>
                    <a:pt x="608012" y="54356"/>
                  </a:moveTo>
                  <a:lnTo>
                    <a:pt x="411861" y="54356"/>
                  </a:lnTo>
                  <a:lnTo>
                    <a:pt x="411861" y="13703"/>
                  </a:lnTo>
                  <a:lnTo>
                    <a:pt x="363474" y="13703"/>
                  </a:lnTo>
                  <a:lnTo>
                    <a:pt x="363474" y="54356"/>
                  </a:lnTo>
                  <a:lnTo>
                    <a:pt x="363474" y="92481"/>
                  </a:lnTo>
                  <a:lnTo>
                    <a:pt x="363474" y="129324"/>
                  </a:lnTo>
                  <a:lnTo>
                    <a:pt x="363474" y="168706"/>
                  </a:lnTo>
                  <a:lnTo>
                    <a:pt x="608012" y="168706"/>
                  </a:lnTo>
                  <a:lnTo>
                    <a:pt x="608012" y="129324"/>
                  </a:lnTo>
                  <a:lnTo>
                    <a:pt x="411861" y="129324"/>
                  </a:lnTo>
                  <a:lnTo>
                    <a:pt x="411861" y="92481"/>
                  </a:lnTo>
                  <a:lnTo>
                    <a:pt x="608012" y="92481"/>
                  </a:lnTo>
                  <a:lnTo>
                    <a:pt x="608012" y="54356"/>
                  </a:lnTo>
                  <a:close/>
                </a:path>
                <a:path w="2850515" h="350520">
                  <a:moveTo>
                    <a:pt x="608012" y="13741"/>
                  </a:moveTo>
                  <a:lnTo>
                    <a:pt x="558939" y="13741"/>
                  </a:lnTo>
                  <a:lnTo>
                    <a:pt x="558939" y="54013"/>
                  </a:lnTo>
                  <a:lnTo>
                    <a:pt x="608012" y="54013"/>
                  </a:lnTo>
                  <a:lnTo>
                    <a:pt x="608012" y="13741"/>
                  </a:lnTo>
                  <a:close/>
                </a:path>
                <a:path w="2850515" h="350520">
                  <a:moveTo>
                    <a:pt x="645934" y="202171"/>
                  </a:moveTo>
                  <a:lnTo>
                    <a:pt x="325958" y="202171"/>
                  </a:lnTo>
                  <a:lnTo>
                    <a:pt x="325958" y="240677"/>
                  </a:lnTo>
                  <a:lnTo>
                    <a:pt x="460654" y="240677"/>
                  </a:lnTo>
                  <a:lnTo>
                    <a:pt x="460654" y="350456"/>
                  </a:lnTo>
                  <a:lnTo>
                    <a:pt x="509193" y="350456"/>
                  </a:lnTo>
                  <a:lnTo>
                    <a:pt x="509193" y="240677"/>
                  </a:lnTo>
                  <a:lnTo>
                    <a:pt x="645934" y="240677"/>
                  </a:lnTo>
                  <a:lnTo>
                    <a:pt x="645934" y="202171"/>
                  </a:lnTo>
                  <a:close/>
                </a:path>
                <a:path w="2850515" h="350520">
                  <a:moveTo>
                    <a:pt x="1047445" y="30480"/>
                  </a:moveTo>
                  <a:lnTo>
                    <a:pt x="788911" y="30480"/>
                  </a:lnTo>
                  <a:lnTo>
                    <a:pt x="788911" y="69519"/>
                  </a:lnTo>
                  <a:lnTo>
                    <a:pt x="998245" y="69519"/>
                  </a:lnTo>
                  <a:lnTo>
                    <a:pt x="997991" y="101396"/>
                  </a:lnTo>
                  <a:lnTo>
                    <a:pt x="996594" y="136804"/>
                  </a:lnTo>
                  <a:lnTo>
                    <a:pt x="993013" y="176580"/>
                  </a:lnTo>
                  <a:lnTo>
                    <a:pt x="992936" y="177126"/>
                  </a:lnTo>
                  <a:lnTo>
                    <a:pt x="986282" y="221627"/>
                  </a:lnTo>
                  <a:lnTo>
                    <a:pt x="1034529" y="226110"/>
                  </a:lnTo>
                  <a:lnTo>
                    <a:pt x="1041920" y="177126"/>
                  </a:lnTo>
                  <a:lnTo>
                    <a:pt x="1041958" y="176580"/>
                  </a:lnTo>
                  <a:lnTo>
                    <a:pt x="1045718" y="134975"/>
                  </a:lnTo>
                  <a:lnTo>
                    <a:pt x="1047165" y="98069"/>
                  </a:lnTo>
                  <a:lnTo>
                    <a:pt x="1047407" y="69519"/>
                  </a:lnTo>
                  <a:lnTo>
                    <a:pt x="1047445" y="30480"/>
                  </a:lnTo>
                  <a:close/>
                </a:path>
                <a:path w="2850515" h="350520">
                  <a:moveTo>
                    <a:pt x="1076528" y="267614"/>
                  </a:moveTo>
                  <a:lnTo>
                    <a:pt x="960983" y="267614"/>
                  </a:lnTo>
                  <a:lnTo>
                    <a:pt x="960983" y="157416"/>
                  </a:lnTo>
                  <a:lnTo>
                    <a:pt x="912736" y="157416"/>
                  </a:lnTo>
                  <a:lnTo>
                    <a:pt x="912736" y="267614"/>
                  </a:lnTo>
                  <a:lnTo>
                    <a:pt x="874128" y="267614"/>
                  </a:lnTo>
                  <a:lnTo>
                    <a:pt x="874128" y="157416"/>
                  </a:lnTo>
                  <a:lnTo>
                    <a:pt x="825195" y="157416"/>
                  </a:lnTo>
                  <a:lnTo>
                    <a:pt x="825195" y="267614"/>
                  </a:lnTo>
                  <a:lnTo>
                    <a:pt x="757377" y="267614"/>
                  </a:lnTo>
                  <a:lnTo>
                    <a:pt x="757377" y="307467"/>
                  </a:lnTo>
                  <a:lnTo>
                    <a:pt x="1076528" y="307467"/>
                  </a:lnTo>
                  <a:lnTo>
                    <a:pt x="1076528" y="267614"/>
                  </a:lnTo>
                  <a:close/>
                </a:path>
                <a:path w="2850515" h="350520">
                  <a:moveTo>
                    <a:pt x="1388757" y="140754"/>
                  </a:moveTo>
                  <a:lnTo>
                    <a:pt x="1184732" y="140754"/>
                  </a:lnTo>
                  <a:lnTo>
                    <a:pt x="1184732" y="112801"/>
                  </a:lnTo>
                  <a:lnTo>
                    <a:pt x="1380604" y="112801"/>
                  </a:lnTo>
                  <a:lnTo>
                    <a:pt x="1380604" y="77228"/>
                  </a:lnTo>
                  <a:lnTo>
                    <a:pt x="1380604" y="50546"/>
                  </a:lnTo>
                  <a:lnTo>
                    <a:pt x="1380604" y="11163"/>
                  </a:lnTo>
                  <a:lnTo>
                    <a:pt x="1134160" y="11163"/>
                  </a:lnTo>
                  <a:lnTo>
                    <a:pt x="1134160" y="50546"/>
                  </a:lnTo>
                  <a:lnTo>
                    <a:pt x="1330172" y="50546"/>
                  </a:lnTo>
                  <a:lnTo>
                    <a:pt x="1330172" y="77228"/>
                  </a:lnTo>
                  <a:lnTo>
                    <a:pt x="1135253" y="77228"/>
                  </a:lnTo>
                  <a:lnTo>
                    <a:pt x="1135253" y="112801"/>
                  </a:lnTo>
                  <a:lnTo>
                    <a:pt x="1135253" y="140754"/>
                  </a:lnTo>
                  <a:lnTo>
                    <a:pt x="1135253" y="180149"/>
                  </a:lnTo>
                  <a:lnTo>
                    <a:pt x="1388757" y="180149"/>
                  </a:lnTo>
                  <a:lnTo>
                    <a:pt x="1388757" y="140754"/>
                  </a:lnTo>
                  <a:close/>
                </a:path>
                <a:path w="2850515" h="350520">
                  <a:moveTo>
                    <a:pt x="1417307" y="205841"/>
                  </a:moveTo>
                  <a:lnTo>
                    <a:pt x="1097330" y="205841"/>
                  </a:lnTo>
                  <a:lnTo>
                    <a:pt x="1097330" y="244208"/>
                  </a:lnTo>
                  <a:lnTo>
                    <a:pt x="1172095" y="244208"/>
                  </a:lnTo>
                  <a:lnTo>
                    <a:pt x="1172095" y="350456"/>
                  </a:lnTo>
                  <a:lnTo>
                    <a:pt x="1221168" y="350456"/>
                  </a:lnTo>
                  <a:lnTo>
                    <a:pt x="1221168" y="244208"/>
                  </a:lnTo>
                  <a:lnTo>
                    <a:pt x="1294015" y="244208"/>
                  </a:lnTo>
                  <a:lnTo>
                    <a:pt x="1294015" y="350456"/>
                  </a:lnTo>
                  <a:lnTo>
                    <a:pt x="1343494" y="350456"/>
                  </a:lnTo>
                  <a:lnTo>
                    <a:pt x="1343494" y="244208"/>
                  </a:lnTo>
                  <a:lnTo>
                    <a:pt x="1417307" y="244208"/>
                  </a:lnTo>
                  <a:lnTo>
                    <a:pt x="1417307" y="205841"/>
                  </a:lnTo>
                  <a:close/>
                </a:path>
                <a:path w="2850515" h="350520">
                  <a:moveTo>
                    <a:pt x="1822081" y="30886"/>
                  </a:moveTo>
                  <a:lnTo>
                    <a:pt x="1724355" y="30886"/>
                  </a:lnTo>
                  <a:lnTo>
                    <a:pt x="1724355" y="70345"/>
                  </a:lnTo>
                  <a:lnTo>
                    <a:pt x="1724355" y="176326"/>
                  </a:lnTo>
                  <a:lnTo>
                    <a:pt x="1651088" y="176326"/>
                  </a:lnTo>
                  <a:lnTo>
                    <a:pt x="1651088" y="70345"/>
                  </a:lnTo>
                  <a:lnTo>
                    <a:pt x="1724355" y="70345"/>
                  </a:lnTo>
                  <a:lnTo>
                    <a:pt x="1724355" y="30886"/>
                  </a:lnTo>
                  <a:lnTo>
                    <a:pt x="1553768" y="30886"/>
                  </a:lnTo>
                  <a:lnTo>
                    <a:pt x="1553768" y="70345"/>
                  </a:lnTo>
                  <a:lnTo>
                    <a:pt x="1602155" y="70345"/>
                  </a:lnTo>
                  <a:lnTo>
                    <a:pt x="1602155" y="176326"/>
                  </a:lnTo>
                  <a:lnTo>
                    <a:pt x="1555267" y="176326"/>
                  </a:lnTo>
                  <a:lnTo>
                    <a:pt x="1555267" y="215099"/>
                  </a:lnTo>
                  <a:lnTo>
                    <a:pt x="1820456" y="215099"/>
                  </a:lnTo>
                  <a:lnTo>
                    <a:pt x="1820456" y="176326"/>
                  </a:lnTo>
                  <a:lnTo>
                    <a:pt x="1772742" y="176326"/>
                  </a:lnTo>
                  <a:lnTo>
                    <a:pt x="1772742" y="70345"/>
                  </a:lnTo>
                  <a:lnTo>
                    <a:pt x="1822081" y="70345"/>
                  </a:lnTo>
                  <a:lnTo>
                    <a:pt x="1822081" y="30886"/>
                  </a:lnTo>
                  <a:close/>
                </a:path>
                <a:path w="2850515" h="350520">
                  <a:moveTo>
                    <a:pt x="1848726" y="268973"/>
                  </a:moveTo>
                  <a:lnTo>
                    <a:pt x="1528749" y="268973"/>
                  </a:lnTo>
                  <a:lnTo>
                    <a:pt x="1528749" y="309651"/>
                  </a:lnTo>
                  <a:lnTo>
                    <a:pt x="1848726" y="309651"/>
                  </a:lnTo>
                  <a:lnTo>
                    <a:pt x="1848726" y="268973"/>
                  </a:lnTo>
                  <a:close/>
                </a:path>
                <a:path w="2850515" h="350520">
                  <a:moveTo>
                    <a:pt x="2189099" y="271627"/>
                  </a:moveTo>
                  <a:lnTo>
                    <a:pt x="2052624" y="271627"/>
                  </a:lnTo>
                  <a:lnTo>
                    <a:pt x="2052624" y="218262"/>
                  </a:lnTo>
                  <a:lnTo>
                    <a:pt x="2160409" y="218262"/>
                  </a:lnTo>
                  <a:lnTo>
                    <a:pt x="2160409" y="178879"/>
                  </a:lnTo>
                  <a:lnTo>
                    <a:pt x="1954898" y="178879"/>
                  </a:lnTo>
                  <a:lnTo>
                    <a:pt x="1954898" y="139484"/>
                  </a:lnTo>
                  <a:lnTo>
                    <a:pt x="2152256" y="139484"/>
                  </a:lnTo>
                  <a:lnTo>
                    <a:pt x="2152256" y="100101"/>
                  </a:lnTo>
                  <a:lnTo>
                    <a:pt x="2152256" y="61988"/>
                  </a:lnTo>
                  <a:lnTo>
                    <a:pt x="2152256" y="22593"/>
                  </a:lnTo>
                  <a:lnTo>
                    <a:pt x="1905406" y="22593"/>
                  </a:lnTo>
                  <a:lnTo>
                    <a:pt x="1905406" y="61988"/>
                  </a:lnTo>
                  <a:lnTo>
                    <a:pt x="2103729" y="61988"/>
                  </a:lnTo>
                  <a:lnTo>
                    <a:pt x="2103729" y="100101"/>
                  </a:lnTo>
                  <a:lnTo>
                    <a:pt x="1905952" y="100101"/>
                  </a:lnTo>
                  <a:lnTo>
                    <a:pt x="1905952" y="139484"/>
                  </a:lnTo>
                  <a:lnTo>
                    <a:pt x="1905952" y="178879"/>
                  </a:lnTo>
                  <a:lnTo>
                    <a:pt x="1905952" y="218262"/>
                  </a:lnTo>
                  <a:lnTo>
                    <a:pt x="2004098" y="218262"/>
                  </a:lnTo>
                  <a:lnTo>
                    <a:pt x="2004098" y="271627"/>
                  </a:lnTo>
                  <a:lnTo>
                    <a:pt x="1869122" y="271627"/>
                  </a:lnTo>
                  <a:lnTo>
                    <a:pt x="1869122" y="311010"/>
                  </a:lnTo>
                  <a:lnTo>
                    <a:pt x="2189099" y="311010"/>
                  </a:lnTo>
                  <a:lnTo>
                    <a:pt x="2189099" y="271627"/>
                  </a:lnTo>
                  <a:close/>
                </a:path>
                <a:path w="2850515" h="350520">
                  <a:moveTo>
                    <a:pt x="2489225" y="32385"/>
                  </a:moveTo>
                  <a:lnTo>
                    <a:pt x="2242515" y="32385"/>
                  </a:lnTo>
                  <a:lnTo>
                    <a:pt x="2242515" y="71831"/>
                  </a:lnTo>
                  <a:lnTo>
                    <a:pt x="2440292" y="71831"/>
                  </a:lnTo>
                  <a:lnTo>
                    <a:pt x="2440292" y="74282"/>
                  </a:lnTo>
                  <a:lnTo>
                    <a:pt x="2440000" y="110197"/>
                  </a:lnTo>
                  <a:lnTo>
                    <a:pt x="2439987" y="110705"/>
                  </a:lnTo>
                  <a:lnTo>
                    <a:pt x="2438527" y="148653"/>
                  </a:lnTo>
                  <a:lnTo>
                    <a:pt x="2438463" y="149301"/>
                  </a:lnTo>
                  <a:lnTo>
                    <a:pt x="2434590" y="191008"/>
                  </a:lnTo>
                  <a:lnTo>
                    <a:pt x="2426970" y="238633"/>
                  </a:lnTo>
                  <a:lnTo>
                    <a:pt x="2476716" y="242582"/>
                  </a:lnTo>
                  <a:lnTo>
                    <a:pt x="2483866" y="192468"/>
                  </a:lnTo>
                  <a:lnTo>
                    <a:pt x="2487549" y="149301"/>
                  </a:lnTo>
                  <a:lnTo>
                    <a:pt x="2488946" y="110705"/>
                  </a:lnTo>
                  <a:lnTo>
                    <a:pt x="2489225" y="74282"/>
                  </a:lnTo>
                  <a:lnTo>
                    <a:pt x="2489225" y="32385"/>
                  </a:lnTo>
                  <a:close/>
                </a:path>
                <a:path w="2850515" h="350520">
                  <a:moveTo>
                    <a:pt x="2528646" y="264350"/>
                  </a:moveTo>
                  <a:lnTo>
                    <a:pt x="2209482" y="264350"/>
                  </a:lnTo>
                  <a:lnTo>
                    <a:pt x="2209482" y="304342"/>
                  </a:lnTo>
                  <a:lnTo>
                    <a:pt x="2528646" y="304342"/>
                  </a:lnTo>
                  <a:lnTo>
                    <a:pt x="2528646" y="264350"/>
                  </a:lnTo>
                  <a:close/>
                </a:path>
                <a:path w="2850515" h="350520">
                  <a:moveTo>
                    <a:pt x="2715539" y="187071"/>
                  </a:moveTo>
                  <a:lnTo>
                    <a:pt x="2712021" y="156870"/>
                  </a:lnTo>
                  <a:lnTo>
                    <a:pt x="2711958" y="156273"/>
                  </a:lnTo>
                  <a:lnTo>
                    <a:pt x="2711069" y="148564"/>
                  </a:lnTo>
                  <a:lnTo>
                    <a:pt x="2686989" y="152450"/>
                  </a:lnTo>
                  <a:lnTo>
                    <a:pt x="2663228" y="154914"/>
                  </a:lnTo>
                  <a:lnTo>
                    <a:pt x="2638475" y="156273"/>
                  </a:lnTo>
                  <a:lnTo>
                    <a:pt x="2611424" y="156870"/>
                  </a:lnTo>
                  <a:lnTo>
                    <a:pt x="2611424" y="125298"/>
                  </a:lnTo>
                  <a:lnTo>
                    <a:pt x="2696921" y="125298"/>
                  </a:lnTo>
                  <a:lnTo>
                    <a:pt x="2696921" y="20955"/>
                  </a:lnTo>
                  <a:lnTo>
                    <a:pt x="2563444" y="20955"/>
                  </a:lnTo>
                  <a:lnTo>
                    <a:pt x="2563444" y="59321"/>
                  </a:lnTo>
                  <a:lnTo>
                    <a:pt x="2649753" y="59321"/>
                  </a:lnTo>
                  <a:lnTo>
                    <a:pt x="2649753" y="88709"/>
                  </a:lnTo>
                  <a:lnTo>
                    <a:pt x="2563990" y="88709"/>
                  </a:lnTo>
                  <a:lnTo>
                    <a:pt x="2563990" y="194957"/>
                  </a:lnTo>
                  <a:lnTo>
                    <a:pt x="2588183" y="194957"/>
                  </a:lnTo>
                  <a:lnTo>
                    <a:pt x="2624163" y="194741"/>
                  </a:lnTo>
                  <a:lnTo>
                    <a:pt x="2655887" y="193713"/>
                  </a:lnTo>
                  <a:lnTo>
                    <a:pt x="2685605" y="191338"/>
                  </a:lnTo>
                  <a:lnTo>
                    <a:pt x="2715539" y="187071"/>
                  </a:lnTo>
                  <a:close/>
                </a:path>
                <a:path w="2850515" h="350520">
                  <a:moveTo>
                    <a:pt x="2850388" y="221221"/>
                  </a:moveTo>
                  <a:lnTo>
                    <a:pt x="2801861" y="221221"/>
                  </a:lnTo>
                  <a:lnTo>
                    <a:pt x="2801861" y="259994"/>
                  </a:lnTo>
                  <a:lnTo>
                    <a:pt x="2801861" y="307200"/>
                  </a:lnTo>
                  <a:lnTo>
                    <a:pt x="2660358" y="307200"/>
                  </a:lnTo>
                  <a:lnTo>
                    <a:pt x="2660358" y="259994"/>
                  </a:lnTo>
                  <a:lnTo>
                    <a:pt x="2801861" y="259994"/>
                  </a:lnTo>
                  <a:lnTo>
                    <a:pt x="2801861" y="221221"/>
                  </a:lnTo>
                  <a:lnTo>
                    <a:pt x="2611551" y="221221"/>
                  </a:lnTo>
                  <a:lnTo>
                    <a:pt x="2611551" y="346519"/>
                  </a:lnTo>
                  <a:lnTo>
                    <a:pt x="2850388" y="346519"/>
                  </a:lnTo>
                  <a:lnTo>
                    <a:pt x="2850388" y="307200"/>
                  </a:lnTo>
                  <a:lnTo>
                    <a:pt x="2850388" y="259994"/>
                  </a:lnTo>
                  <a:lnTo>
                    <a:pt x="2850388" y="221221"/>
                  </a:lnTo>
                  <a:close/>
                </a:path>
                <a:path w="2850515" h="350520">
                  <a:moveTo>
                    <a:pt x="2850388" y="546"/>
                  </a:moveTo>
                  <a:lnTo>
                    <a:pt x="2803893" y="546"/>
                  </a:lnTo>
                  <a:lnTo>
                    <a:pt x="2803893" y="82854"/>
                  </a:lnTo>
                  <a:lnTo>
                    <a:pt x="2773451" y="82854"/>
                  </a:lnTo>
                  <a:lnTo>
                    <a:pt x="2773451" y="6667"/>
                  </a:lnTo>
                  <a:lnTo>
                    <a:pt x="2727782" y="6667"/>
                  </a:lnTo>
                  <a:lnTo>
                    <a:pt x="2727782" y="204076"/>
                  </a:lnTo>
                  <a:lnTo>
                    <a:pt x="2773451" y="204076"/>
                  </a:lnTo>
                  <a:lnTo>
                    <a:pt x="2773451" y="122174"/>
                  </a:lnTo>
                  <a:lnTo>
                    <a:pt x="2803893" y="122174"/>
                  </a:lnTo>
                  <a:lnTo>
                    <a:pt x="2803893" y="206933"/>
                  </a:lnTo>
                  <a:lnTo>
                    <a:pt x="2850388" y="206933"/>
                  </a:lnTo>
                  <a:lnTo>
                    <a:pt x="2850388" y="122174"/>
                  </a:lnTo>
                  <a:lnTo>
                    <a:pt x="2850388" y="82854"/>
                  </a:lnTo>
                  <a:lnTo>
                    <a:pt x="2850388" y="546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83993" y="7612306"/>
              <a:ext cx="169005" cy="22538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94728" y="7612306"/>
              <a:ext cx="172182" cy="22148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308639" y="7612306"/>
              <a:ext cx="27305" cy="221615"/>
            </a:xfrm>
            <a:custGeom>
              <a:avLst/>
              <a:gdLst/>
              <a:ahLst/>
              <a:cxnLst/>
              <a:rect l="l" t="t" r="r" b="b"/>
              <a:pathLst>
                <a:path w="27304" h="221615">
                  <a:moveTo>
                    <a:pt x="26902" y="221488"/>
                  </a:moveTo>
                  <a:lnTo>
                    <a:pt x="0" y="221488"/>
                  </a:lnTo>
                  <a:lnTo>
                    <a:pt x="0" y="0"/>
                  </a:lnTo>
                  <a:lnTo>
                    <a:pt x="26902" y="0"/>
                  </a:lnTo>
                  <a:lnTo>
                    <a:pt x="26902" y="2214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77266" y="7612306"/>
              <a:ext cx="170700" cy="2214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581225" y="7611853"/>
              <a:ext cx="336536" cy="2220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011630" y="7586783"/>
              <a:ext cx="213995" cy="272415"/>
            </a:xfrm>
            <a:custGeom>
              <a:avLst/>
              <a:gdLst/>
              <a:ahLst/>
              <a:cxnLst/>
              <a:rect l="l" t="t" r="r" b="b"/>
              <a:pathLst>
                <a:path w="213995" h="272415">
                  <a:moveTo>
                    <a:pt x="213909" y="110744"/>
                  </a:moveTo>
                  <a:lnTo>
                    <a:pt x="191039" y="110744"/>
                  </a:lnTo>
                  <a:lnTo>
                    <a:pt x="191039" y="0"/>
                  </a:lnTo>
                  <a:lnTo>
                    <a:pt x="213909" y="0"/>
                  </a:lnTo>
                  <a:lnTo>
                    <a:pt x="213909" y="110744"/>
                  </a:lnTo>
                  <a:close/>
                </a:path>
                <a:path w="213995" h="272415">
                  <a:moveTo>
                    <a:pt x="152488" y="257609"/>
                  </a:moveTo>
                  <a:lnTo>
                    <a:pt x="130253" y="257609"/>
                  </a:lnTo>
                  <a:lnTo>
                    <a:pt x="130253" y="6056"/>
                  </a:lnTo>
                  <a:lnTo>
                    <a:pt x="152488" y="6056"/>
                  </a:lnTo>
                  <a:lnTo>
                    <a:pt x="152488" y="110744"/>
                  </a:lnTo>
                  <a:lnTo>
                    <a:pt x="213909" y="110744"/>
                  </a:lnTo>
                  <a:lnTo>
                    <a:pt x="213909" y="131075"/>
                  </a:lnTo>
                  <a:lnTo>
                    <a:pt x="152488" y="131075"/>
                  </a:lnTo>
                  <a:lnTo>
                    <a:pt x="152488" y="257609"/>
                  </a:lnTo>
                  <a:close/>
                </a:path>
                <a:path w="213995" h="272415">
                  <a:moveTo>
                    <a:pt x="213909" y="271885"/>
                  </a:moveTo>
                  <a:lnTo>
                    <a:pt x="191039" y="271885"/>
                  </a:lnTo>
                  <a:lnTo>
                    <a:pt x="191039" y="131075"/>
                  </a:lnTo>
                  <a:lnTo>
                    <a:pt x="213909" y="131075"/>
                  </a:lnTo>
                  <a:lnTo>
                    <a:pt x="213909" y="271885"/>
                  </a:lnTo>
                  <a:close/>
                </a:path>
                <a:path w="213995" h="272415">
                  <a:moveTo>
                    <a:pt x="16736" y="201372"/>
                  </a:moveTo>
                  <a:lnTo>
                    <a:pt x="0" y="201372"/>
                  </a:lnTo>
                  <a:lnTo>
                    <a:pt x="0" y="33093"/>
                  </a:lnTo>
                  <a:lnTo>
                    <a:pt x="23513" y="33093"/>
                  </a:lnTo>
                  <a:lnTo>
                    <a:pt x="23513" y="179959"/>
                  </a:lnTo>
                  <a:lnTo>
                    <a:pt x="111896" y="179959"/>
                  </a:lnTo>
                  <a:lnTo>
                    <a:pt x="113526" y="192504"/>
                  </a:lnTo>
                  <a:lnTo>
                    <a:pt x="86875" y="196810"/>
                  </a:lnTo>
                  <a:lnTo>
                    <a:pt x="62191" y="199534"/>
                  </a:lnTo>
                  <a:lnTo>
                    <a:pt x="38977" y="200960"/>
                  </a:lnTo>
                  <a:lnTo>
                    <a:pt x="16736" y="201372"/>
                  </a:lnTo>
                  <a:close/>
                </a:path>
                <a:path w="213995" h="272415">
                  <a:moveTo>
                    <a:pt x="111896" y="179959"/>
                  </a:moveTo>
                  <a:lnTo>
                    <a:pt x="23513" y="179959"/>
                  </a:lnTo>
                  <a:lnTo>
                    <a:pt x="43653" y="179489"/>
                  </a:lnTo>
                  <a:lnTo>
                    <a:pt x="64797" y="178066"/>
                  </a:lnTo>
                  <a:lnTo>
                    <a:pt x="87114" y="175427"/>
                  </a:lnTo>
                  <a:lnTo>
                    <a:pt x="110772" y="171307"/>
                  </a:lnTo>
                  <a:lnTo>
                    <a:pt x="111835" y="179489"/>
                  </a:lnTo>
                  <a:lnTo>
                    <a:pt x="111896" y="17995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28060" y="7605168"/>
              <a:ext cx="243770" cy="21781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2586653" y="7586789"/>
              <a:ext cx="1679575" cy="272415"/>
            </a:xfrm>
            <a:custGeom>
              <a:avLst/>
              <a:gdLst/>
              <a:ahLst/>
              <a:cxnLst/>
              <a:rect l="l" t="t" r="r" b="b"/>
              <a:pathLst>
                <a:path w="1679575" h="272415">
                  <a:moveTo>
                    <a:pt x="213271" y="227761"/>
                  </a:moveTo>
                  <a:lnTo>
                    <a:pt x="207073" y="208978"/>
                  </a:lnTo>
                  <a:lnTo>
                    <a:pt x="198564" y="202450"/>
                  </a:lnTo>
                  <a:lnTo>
                    <a:pt x="189763" y="195707"/>
                  </a:lnTo>
                  <a:lnTo>
                    <a:pt x="189763" y="227761"/>
                  </a:lnTo>
                  <a:lnTo>
                    <a:pt x="185153" y="238607"/>
                  </a:lnTo>
                  <a:lnTo>
                    <a:pt x="171945" y="246443"/>
                  </a:lnTo>
                  <a:lnTo>
                    <a:pt x="150596" y="251155"/>
                  </a:lnTo>
                  <a:lnTo>
                    <a:pt x="121564" y="252641"/>
                  </a:lnTo>
                  <a:lnTo>
                    <a:pt x="92392" y="251155"/>
                  </a:lnTo>
                  <a:lnTo>
                    <a:pt x="70954" y="246443"/>
                  </a:lnTo>
                  <a:lnTo>
                    <a:pt x="57772" y="238607"/>
                  </a:lnTo>
                  <a:lnTo>
                    <a:pt x="53365" y="227761"/>
                  </a:lnTo>
                  <a:lnTo>
                    <a:pt x="57772" y="216966"/>
                  </a:lnTo>
                  <a:lnTo>
                    <a:pt x="71132" y="208978"/>
                  </a:lnTo>
                  <a:lnTo>
                    <a:pt x="92392" y="204127"/>
                  </a:lnTo>
                  <a:lnTo>
                    <a:pt x="121564" y="202450"/>
                  </a:lnTo>
                  <a:lnTo>
                    <a:pt x="150596" y="204127"/>
                  </a:lnTo>
                  <a:lnTo>
                    <a:pt x="171767" y="208978"/>
                  </a:lnTo>
                  <a:lnTo>
                    <a:pt x="185153" y="216966"/>
                  </a:lnTo>
                  <a:lnTo>
                    <a:pt x="189763" y="227761"/>
                  </a:lnTo>
                  <a:lnTo>
                    <a:pt x="189763" y="195707"/>
                  </a:lnTo>
                  <a:lnTo>
                    <a:pt x="189255" y="195313"/>
                  </a:lnTo>
                  <a:lnTo>
                    <a:pt x="160528" y="187007"/>
                  </a:lnTo>
                  <a:lnTo>
                    <a:pt x="121564" y="184289"/>
                  </a:lnTo>
                  <a:lnTo>
                    <a:pt x="82372" y="187007"/>
                  </a:lnTo>
                  <a:lnTo>
                    <a:pt x="53530" y="195313"/>
                  </a:lnTo>
                  <a:lnTo>
                    <a:pt x="35737" y="208978"/>
                  </a:lnTo>
                  <a:lnTo>
                    <a:pt x="29654" y="227761"/>
                  </a:lnTo>
                  <a:lnTo>
                    <a:pt x="35737" y="246595"/>
                  </a:lnTo>
                  <a:lnTo>
                    <a:pt x="53530" y="260210"/>
                  </a:lnTo>
                  <a:lnTo>
                    <a:pt x="82372" y="268465"/>
                  </a:lnTo>
                  <a:lnTo>
                    <a:pt x="121564" y="271233"/>
                  </a:lnTo>
                  <a:lnTo>
                    <a:pt x="160528" y="268465"/>
                  </a:lnTo>
                  <a:lnTo>
                    <a:pt x="189255" y="260210"/>
                  </a:lnTo>
                  <a:lnTo>
                    <a:pt x="199174" y="252641"/>
                  </a:lnTo>
                  <a:lnTo>
                    <a:pt x="207073" y="246595"/>
                  </a:lnTo>
                  <a:lnTo>
                    <a:pt x="207124" y="246443"/>
                  </a:lnTo>
                  <a:lnTo>
                    <a:pt x="213271" y="227761"/>
                  </a:lnTo>
                  <a:close/>
                </a:path>
                <a:path w="1679575" h="272415">
                  <a:moveTo>
                    <a:pt x="243128" y="144272"/>
                  </a:moveTo>
                  <a:lnTo>
                    <a:pt x="133223" y="144272"/>
                  </a:lnTo>
                  <a:lnTo>
                    <a:pt x="133223" y="117233"/>
                  </a:lnTo>
                  <a:lnTo>
                    <a:pt x="214337" y="117233"/>
                  </a:lnTo>
                  <a:lnTo>
                    <a:pt x="214337" y="98196"/>
                  </a:lnTo>
                  <a:lnTo>
                    <a:pt x="56121" y="98196"/>
                  </a:lnTo>
                  <a:lnTo>
                    <a:pt x="56121" y="71158"/>
                  </a:lnTo>
                  <a:lnTo>
                    <a:pt x="205638" y="71158"/>
                  </a:lnTo>
                  <a:lnTo>
                    <a:pt x="205638" y="52781"/>
                  </a:lnTo>
                  <a:lnTo>
                    <a:pt x="56121" y="52781"/>
                  </a:lnTo>
                  <a:lnTo>
                    <a:pt x="56121" y="27254"/>
                  </a:lnTo>
                  <a:lnTo>
                    <a:pt x="212852" y="27254"/>
                  </a:lnTo>
                  <a:lnTo>
                    <a:pt x="212852" y="7785"/>
                  </a:lnTo>
                  <a:lnTo>
                    <a:pt x="32410" y="7785"/>
                  </a:lnTo>
                  <a:lnTo>
                    <a:pt x="32410" y="117233"/>
                  </a:lnTo>
                  <a:lnTo>
                    <a:pt x="109702" y="117233"/>
                  </a:lnTo>
                  <a:lnTo>
                    <a:pt x="109702" y="144272"/>
                  </a:lnTo>
                  <a:lnTo>
                    <a:pt x="0" y="144272"/>
                  </a:lnTo>
                  <a:lnTo>
                    <a:pt x="0" y="163741"/>
                  </a:lnTo>
                  <a:lnTo>
                    <a:pt x="243128" y="163741"/>
                  </a:lnTo>
                  <a:lnTo>
                    <a:pt x="243128" y="144272"/>
                  </a:lnTo>
                  <a:close/>
                </a:path>
                <a:path w="1679575" h="272415">
                  <a:moveTo>
                    <a:pt x="407060" y="30060"/>
                  </a:moveTo>
                  <a:lnTo>
                    <a:pt x="271729" y="30060"/>
                  </a:lnTo>
                  <a:lnTo>
                    <a:pt x="271729" y="49745"/>
                  </a:lnTo>
                  <a:lnTo>
                    <a:pt x="383565" y="49745"/>
                  </a:lnTo>
                  <a:lnTo>
                    <a:pt x="383349" y="68148"/>
                  </a:lnTo>
                  <a:lnTo>
                    <a:pt x="382346" y="90970"/>
                  </a:lnTo>
                  <a:lnTo>
                    <a:pt x="379984" y="118262"/>
                  </a:lnTo>
                  <a:lnTo>
                    <a:pt x="375716" y="150114"/>
                  </a:lnTo>
                  <a:lnTo>
                    <a:pt x="399237" y="152057"/>
                  </a:lnTo>
                  <a:lnTo>
                    <a:pt x="403644" y="116979"/>
                  </a:lnTo>
                  <a:lnTo>
                    <a:pt x="405917" y="87325"/>
                  </a:lnTo>
                  <a:lnTo>
                    <a:pt x="406819" y="63119"/>
                  </a:lnTo>
                  <a:lnTo>
                    <a:pt x="406996" y="49745"/>
                  </a:lnTo>
                  <a:lnTo>
                    <a:pt x="407060" y="30060"/>
                  </a:lnTo>
                  <a:close/>
                </a:path>
                <a:path w="1679575" h="272415">
                  <a:moveTo>
                    <a:pt x="425907" y="202018"/>
                  </a:moveTo>
                  <a:lnTo>
                    <a:pt x="425107" y="190449"/>
                  </a:lnTo>
                  <a:lnTo>
                    <a:pt x="425030" y="189407"/>
                  </a:lnTo>
                  <a:lnTo>
                    <a:pt x="424929" y="187998"/>
                  </a:lnTo>
                  <a:lnTo>
                    <a:pt x="424637" y="183857"/>
                  </a:lnTo>
                  <a:lnTo>
                    <a:pt x="403491" y="186182"/>
                  </a:lnTo>
                  <a:lnTo>
                    <a:pt x="381685" y="187998"/>
                  </a:lnTo>
                  <a:lnTo>
                    <a:pt x="359549" y="189407"/>
                  </a:lnTo>
                  <a:lnTo>
                    <a:pt x="337375" y="190449"/>
                  </a:lnTo>
                  <a:lnTo>
                    <a:pt x="337375" y="107721"/>
                  </a:lnTo>
                  <a:lnTo>
                    <a:pt x="314096" y="107721"/>
                  </a:lnTo>
                  <a:lnTo>
                    <a:pt x="314096" y="191096"/>
                  </a:lnTo>
                  <a:lnTo>
                    <a:pt x="270154" y="191770"/>
                  </a:lnTo>
                  <a:lnTo>
                    <a:pt x="256679" y="191770"/>
                  </a:lnTo>
                  <a:lnTo>
                    <a:pt x="259664" y="211975"/>
                  </a:lnTo>
                  <a:lnTo>
                    <a:pt x="297878" y="211759"/>
                  </a:lnTo>
                  <a:lnTo>
                    <a:pt x="339686" y="210400"/>
                  </a:lnTo>
                  <a:lnTo>
                    <a:pt x="383044" y="207352"/>
                  </a:lnTo>
                  <a:lnTo>
                    <a:pt x="425907" y="202018"/>
                  </a:lnTo>
                  <a:close/>
                </a:path>
                <a:path w="1679575" h="272415">
                  <a:moveTo>
                    <a:pt x="508076" y="113779"/>
                  </a:moveTo>
                  <a:lnTo>
                    <a:pt x="464883" y="113779"/>
                  </a:lnTo>
                  <a:lnTo>
                    <a:pt x="464883" y="0"/>
                  </a:lnTo>
                  <a:lnTo>
                    <a:pt x="441375" y="0"/>
                  </a:lnTo>
                  <a:lnTo>
                    <a:pt x="441375" y="271881"/>
                  </a:lnTo>
                  <a:lnTo>
                    <a:pt x="464883" y="271881"/>
                  </a:lnTo>
                  <a:lnTo>
                    <a:pt x="464883" y="134543"/>
                  </a:lnTo>
                  <a:lnTo>
                    <a:pt x="508076" y="134543"/>
                  </a:lnTo>
                  <a:lnTo>
                    <a:pt x="508076" y="113779"/>
                  </a:lnTo>
                  <a:close/>
                </a:path>
                <a:path w="1679575" h="272415">
                  <a:moveTo>
                    <a:pt x="809777" y="0"/>
                  </a:moveTo>
                  <a:lnTo>
                    <a:pt x="786257" y="0"/>
                  </a:lnTo>
                  <a:lnTo>
                    <a:pt x="786257" y="39585"/>
                  </a:lnTo>
                  <a:lnTo>
                    <a:pt x="724636" y="39585"/>
                  </a:lnTo>
                  <a:lnTo>
                    <a:pt x="725741" y="33337"/>
                  </a:lnTo>
                  <a:lnTo>
                    <a:pt x="726541" y="26924"/>
                  </a:lnTo>
                  <a:lnTo>
                    <a:pt x="727011" y="20358"/>
                  </a:lnTo>
                  <a:lnTo>
                    <a:pt x="727176" y="13627"/>
                  </a:lnTo>
                  <a:lnTo>
                    <a:pt x="607098" y="13627"/>
                  </a:lnTo>
                  <a:lnTo>
                    <a:pt x="607098" y="33528"/>
                  </a:lnTo>
                  <a:lnTo>
                    <a:pt x="701116" y="33528"/>
                  </a:lnTo>
                  <a:lnTo>
                    <a:pt x="691718" y="64160"/>
                  </a:lnTo>
                  <a:lnTo>
                    <a:pt x="670242" y="90004"/>
                  </a:lnTo>
                  <a:lnTo>
                    <a:pt x="637336" y="110528"/>
                  </a:lnTo>
                  <a:lnTo>
                    <a:pt x="593534" y="125234"/>
                  </a:lnTo>
                  <a:lnTo>
                    <a:pt x="602005" y="145135"/>
                  </a:lnTo>
                  <a:lnTo>
                    <a:pt x="642874" y="131610"/>
                  </a:lnTo>
                  <a:lnTo>
                    <a:pt x="676427" y="112649"/>
                  </a:lnTo>
                  <a:lnTo>
                    <a:pt x="702030" y="88366"/>
                  </a:lnTo>
                  <a:lnTo>
                    <a:pt x="719023" y="58839"/>
                  </a:lnTo>
                  <a:lnTo>
                    <a:pt x="786257" y="58839"/>
                  </a:lnTo>
                  <a:lnTo>
                    <a:pt x="786257" y="91490"/>
                  </a:lnTo>
                  <a:lnTo>
                    <a:pt x="715098" y="91490"/>
                  </a:lnTo>
                  <a:lnTo>
                    <a:pt x="715098" y="110528"/>
                  </a:lnTo>
                  <a:lnTo>
                    <a:pt x="786257" y="110528"/>
                  </a:lnTo>
                  <a:lnTo>
                    <a:pt x="786257" y="139077"/>
                  </a:lnTo>
                  <a:lnTo>
                    <a:pt x="809777" y="139077"/>
                  </a:lnTo>
                  <a:lnTo>
                    <a:pt x="809777" y="58839"/>
                  </a:lnTo>
                  <a:lnTo>
                    <a:pt x="809777" y="39585"/>
                  </a:lnTo>
                  <a:lnTo>
                    <a:pt x="809777" y="0"/>
                  </a:lnTo>
                  <a:close/>
                </a:path>
                <a:path w="1679575" h="272415">
                  <a:moveTo>
                    <a:pt x="818870" y="249605"/>
                  </a:moveTo>
                  <a:lnTo>
                    <a:pt x="661098" y="249605"/>
                  </a:lnTo>
                  <a:lnTo>
                    <a:pt x="661098" y="217601"/>
                  </a:lnTo>
                  <a:lnTo>
                    <a:pt x="809777" y="217601"/>
                  </a:lnTo>
                  <a:lnTo>
                    <a:pt x="809777" y="151409"/>
                  </a:lnTo>
                  <a:lnTo>
                    <a:pt x="637159" y="151409"/>
                  </a:lnTo>
                  <a:lnTo>
                    <a:pt x="637159" y="170878"/>
                  </a:lnTo>
                  <a:lnTo>
                    <a:pt x="786257" y="170878"/>
                  </a:lnTo>
                  <a:lnTo>
                    <a:pt x="786257" y="199212"/>
                  </a:lnTo>
                  <a:lnTo>
                    <a:pt x="637794" y="199212"/>
                  </a:lnTo>
                  <a:lnTo>
                    <a:pt x="637794" y="269290"/>
                  </a:lnTo>
                  <a:lnTo>
                    <a:pt x="818870" y="269290"/>
                  </a:lnTo>
                  <a:lnTo>
                    <a:pt x="818870" y="249605"/>
                  </a:lnTo>
                  <a:close/>
                </a:path>
                <a:path w="1679575" h="272415">
                  <a:moveTo>
                    <a:pt x="1060742" y="183210"/>
                  </a:moveTo>
                  <a:lnTo>
                    <a:pt x="875017" y="183210"/>
                  </a:lnTo>
                  <a:lnTo>
                    <a:pt x="875017" y="202450"/>
                  </a:lnTo>
                  <a:lnTo>
                    <a:pt x="1037018" y="202450"/>
                  </a:lnTo>
                  <a:lnTo>
                    <a:pt x="1037018" y="271881"/>
                  </a:lnTo>
                  <a:lnTo>
                    <a:pt x="1060742" y="271881"/>
                  </a:lnTo>
                  <a:lnTo>
                    <a:pt x="1060742" y="183210"/>
                  </a:lnTo>
                  <a:close/>
                </a:path>
                <a:path w="1679575" h="272415">
                  <a:moveTo>
                    <a:pt x="1075994" y="89979"/>
                  </a:moveTo>
                  <a:lnTo>
                    <a:pt x="1041336" y="80924"/>
                  </a:lnTo>
                  <a:lnTo>
                    <a:pt x="1010920" y="64617"/>
                  </a:lnTo>
                  <a:lnTo>
                    <a:pt x="995629" y="49098"/>
                  </a:lnTo>
                  <a:lnTo>
                    <a:pt x="989330" y="42710"/>
                  </a:lnTo>
                  <a:lnTo>
                    <a:pt x="981113" y="16878"/>
                  </a:lnTo>
                  <a:lnTo>
                    <a:pt x="981113" y="4114"/>
                  </a:lnTo>
                  <a:lnTo>
                    <a:pt x="957389" y="4114"/>
                  </a:lnTo>
                  <a:lnTo>
                    <a:pt x="957389" y="16878"/>
                  </a:lnTo>
                  <a:lnTo>
                    <a:pt x="949210" y="42710"/>
                  </a:lnTo>
                  <a:lnTo>
                    <a:pt x="927684" y="64617"/>
                  </a:lnTo>
                  <a:lnTo>
                    <a:pt x="897343" y="80924"/>
                  </a:lnTo>
                  <a:lnTo>
                    <a:pt x="862723" y="89979"/>
                  </a:lnTo>
                  <a:lnTo>
                    <a:pt x="871626" y="109232"/>
                  </a:lnTo>
                  <a:lnTo>
                    <a:pt x="901776" y="101244"/>
                  </a:lnTo>
                  <a:lnTo>
                    <a:pt x="929589" y="88252"/>
                  </a:lnTo>
                  <a:lnTo>
                    <a:pt x="952830" y="70688"/>
                  </a:lnTo>
                  <a:lnTo>
                    <a:pt x="969352" y="49098"/>
                  </a:lnTo>
                  <a:lnTo>
                    <a:pt x="985913" y="70688"/>
                  </a:lnTo>
                  <a:lnTo>
                    <a:pt x="1009053" y="88252"/>
                  </a:lnTo>
                  <a:lnTo>
                    <a:pt x="1036586" y="101244"/>
                  </a:lnTo>
                  <a:lnTo>
                    <a:pt x="1066457" y="109232"/>
                  </a:lnTo>
                  <a:lnTo>
                    <a:pt x="1075994" y="89979"/>
                  </a:lnTo>
                  <a:close/>
                </a:path>
                <a:path w="1679575" h="272415">
                  <a:moveTo>
                    <a:pt x="1091450" y="136702"/>
                  </a:moveTo>
                  <a:lnTo>
                    <a:pt x="980897" y="136702"/>
                  </a:lnTo>
                  <a:lnTo>
                    <a:pt x="980897" y="94742"/>
                  </a:lnTo>
                  <a:lnTo>
                    <a:pt x="957821" y="94742"/>
                  </a:lnTo>
                  <a:lnTo>
                    <a:pt x="957821" y="136702"/>
                  </a:lnTo>
                  <a:lnTo>
                    <a:pt x="848106" y="136702"/>
                  </a:lnTo>
                  <a:lnTo>
                    <a:pt x="848106" y="156603"/>
                  </a:lnTo>
                  <a:lnTo>
                    <a:pt x="1091450" y="156603"/>
                  </a:lnTo>
                  <a:lnTo>
                    <a:pt x="1091450" y="136702"/>
                  </a:lnTo>
                  <a:close/>
                </a:path>
                <a:path w="1679575" h="272415">
                  <a:moveTo>
                    <a:pt x="1322311" y="51701"/>
                  </a:moveTo>
                  <a:lnTo>
                    <a:pt x="1315961" y="31584"/>
                  </a:lnTo>
                  <a:lnTo>
                    <a:pt x="1305115" y="22923"/>
                  </a:lnTo>
                  <a:lnTo>
                    <a:pt x="1298371" y="17551"/>
                  </a:lnTo>
                  <a:lnTo>
                    <a:pt x="1298371" y="51701"/>
                  </a:lnTo>
                  <a:lnTo>
                    <a:pt x="1293647" y="64198"/>
                  </a:lnTo>
                  <a:lnTo>
                    <a:pt x="1279931" y="73355"/>
                  </a:lnTo>
                  <a:lnTo>
                    <a:pt x="1257896" y="78981"/>
                  </a:lnTo>
                  <a:lnTo>
                    <a:pt x="1228280" y="80899"/>
                  </a:lnTo>
                  <a:lnTo>
                    <a:pt x="1198778" y="78981"/>
                  </a:lnTo>
                  <a:lnTo>
                    <a:pt x="1176832" y="73355"/>
                  </a:lnTo>
                  <a:lnTo>
                    <a:pt x="1163205" y="64198"/>
                  </a:lnTo>
                  <a:lnTo>
                    <a:pt x="1158595" y="51701"/>
                  </a:lnTo>
                  <a:lnTo>
                    <a:pt x="1163205" y="39624"/>
                  </a:lnTo>
                  <a:lnTo>
                    <a:pt x="1176832" y="30581"/>
                  </a:lnTo>
                  <a:lnTo>
                    <a:pt x="1198778" y="24904"/>
                  </a:lnTo>
                  <a:lnTo>
                    <a:pt x="1228280" y="22923"/>
                  </a:lnTo>
                  <a:lnTo>
                    <a:pt x="1257896" y="24904"/>
                  </a:lnTo>
                  <a:lnTo>
                    <a:pt x="1279931" y="30581"/>
                  </a:lnTo>
                  <a:lnTo>
                    <a:pt x="1293647" y="39624"/>
                  </a:lnTo>
                  <a:lnTo>
                    <a:pt x="1298371" y="51701"/>
                  </a:lnTo>
                  <a:lnTo>
                    <a:pt x="1298371" y="17551"/>
                  </a:lnTo>
                  <a:lnTo>
                    <a:pt x="1297533" y="16878"/>
                  </a:lnTo>
                  <a:lnTo>
                    <a:pt x="1267980" y="7835"/>
                  </a:lnTo>
                  <a:lnTo>
                    <a:pt x="1228280" y="4762"/>
                  </a:lnTo>
                  <a:lnTo>
                    <a:pt x="1188529" y="7835"/>
                  </a:lnTo>
                  <a:lnTo>
                    <a:pt x="1158913" y="16878"/>
                  </a:lnTo>
                  <a:lnTo>
                    <a:pt x="1140421" y="31584"/>
                  </a:lnTo>
                  <a:lnTo>
                    <a:pt x="1134033" y="51701"/>
                  </a:lnTo>
                  <a:lnTo>
                    <a:pt x="1140421" y="72059"/>
                  </a:lnTo>
                  <a:lnTo>
                    <a:pt x="1158913" y="86931"/>
                  </a:lnTo>
                  <a:lnTo>
                    <a:pt x="1188529" y="96075"/>
                  </a:lnTo>
                  <a:lnTo>
                    <a:pt x="1228280" y="99275"/>
                  </a:lnTo>
                  <a:lnTo>
                    <a:pt x="1267980" y="96075"/>
                  </a:lnTo>
                  <a:lnTo>
                    <a:pt x="1297533" y="86931"/>
                  </a:lnTo>
                  <a:lnTo>
                    <a:pt x="1305001" y="80899"/>
                  </a:lnTo>
                  <a:lnTo>
                    <a:pt x="1315961" y="72059"/>
                  </a:lnTo>
                  <a:lnTo>
                    <a:pt x="1322311" y="51701"/>
                  </a:lnTo>
                  <a:close/>
                </a:path>
                <a:path w="1679575" h="272415">
                  <a:moveTo>
                    <a:pt x="1326540" y="249821"/>
                  </a:moveTo>
                  <a:lnTo>
                    <a:pt x="1160297" y="249821"/>
                  </a:lnTo>
                  <a:lnTo>
                    <a:pt x="1160297" y="221488"/>
                  </a:lnTo>
                  <a:lnTo>
                    <a:pt x="1318488" y="221488"/>
                  </a:lnTo>
                  <a:lnTo>
                    <a:pt x="1318488" y="160705"/>
                  </a:lnTo>
                  <a:lnTo>
                    <a:pt x="1136573" y="160705"/>
                  </a:lnTo>
                  <a:lnTo>
                    <a:pt x="1136573" y="179095"/>
                  </a:lnTo>
                  <a:lnTo>
                    <a:pt x="1295412" y="179095"/>
                  </a:lnTo>
                  <a:lnTo>
                    <a:pt x="1295412" y="203758"/>
                  </a:lnTo>
                  <a:lnTo>
                    <a:pt x="1137208" y="203758"/>
                  </a:lnTo>
                  <a:lnTo>
                    <a:pt x="1137208" y="268859"/>
                  </a:lnTo>
                  <a:lnTo>
                    <a:pt x="1326540" y="268859"/>
                  </a:lnTo>
                  <a:lnTo>
                    <a:pt x="1326540" y="249821"/>
                  </a:lnTo>
                  <a:close/>
                </a:path>
                <a:path w="1679575" h="272415">
                  <a:moveTo>
                    <a:pt x="1349844" y="117665"/>
                  </a:moveTo>
                  <a:lnTo>
                    <a:pt x="1107135" y="117665"/>
                  </a:lnTo>
                  <a:lnTo>
                    <a:pt x="1107135" y="137134"/>
                  </a:lnTo>
                  <a:lnTo>
                    <a:pt x="1349844" y="137134"/>
                  </a:lnTo>
                  <a:lnTo>
                    <a:pt x="1349844" y="117665"/>
                  </a:lnTo>
                  <a:close/>
                </a:path>
                <a:path w="1679575" h="272415">
                  <a:moveTo>
                    <a:pt x="1648358" y="13843"/>
                  </a:moveTo>
                  <a:lnTo>
                    <a:pt x="1465795" y="13843"/>
                  </a:lnTo>
                  <a:lnTo>
                    <a:pt x="1465795" y="33528"/>
                  </a:lnTo>
                  <a:lnTo>
                    <a:pt x="1625053" y="33528"/>
                  </a:lnTo>
                  <a:lnTo>
                    <a:pt x="1624939" y="52819"/>
                  </a:lnTo>
                  <a:lnTo>
                    <a:pt x="1624914" y="53505"/>
                  </a:lnTo>
                  <a:lnTo>
                    <a:pt x="1624152" y="69113"/>
                  </a:lnTo>
                  <a:lnTo>
                    <a:pt x="1622018" y="86690"/>
                  </a:lnTo>
                  <a:lnTo>
                    <a:pt x="1617865" y="106426"/>
                  </a:lnTo>
                  <a:lnTo>
                    <a:pt x="1640941" y="109016"/>
                  </a:lnTo>
                  <a:lnTo>
                    <a:pt x="1645234" y="88976"/>
                  </a:lnTo>
                  <a:lnTo>
                    <a:pt x="1647431" y="70650"/>
                  </a:lnTo>
                  <a:lnTo>
                    <a:pt x="1647507" y="69113"/>
                  </a:lnTo>
                  <a:lnTo>
                    <a:pt x="1648244" y="53505"/>
                  </a:lnTo>
                  <a:lnTo>
                    <a:pt x="1648358" y="13843"/>
                  </a:lnTo>
                  <a:close/>
                </a:path>
                <a:path w="1679575" h="272415">
                  <a:moveTo>
                    <a:pt x="1650695" y="221703"/>
                  </a:moveTo>
                  <a:lnTo>
                    <a:pt x="1644015" y="200571"/>
                  </a:lnTo>
                  <a:lnTo>
                    <a:pt x="1631518" y="190131"/>
                  </a:lnTo>
                  <a:lnTo>
                    <a:pt x="1627174" y="186512"/>
                  </a:lnTo>
                  <a:lnTo>
                    <a:pt x="1627174" y="221703"/>
                  </a:lnTo>
                  <a:lnTo>
                    <a:pt x="1622120" y="234403"/>
                  </a:lnTo>
                  <a:lnTo>
                    <a:pt x="1608010" y="244005"/>
                  </a:lnTo>
                  <a:lnTo>
                    <a:pt x="1585963" y="250088"/>
                  </a:lnTo>
                  <a:lnTo>
                    <a:pt x="1557070" y="252209"/>
                  </a:lnTo>
                  <a:lnTo>
                    <a:pt x="1528292" y="250088"/>
                  </a:lnTo>
                  <a:lnTo>
                    <a:pt x="1506270" y="244005"/>
                  </a:lnTo>
                  <a:lnTo>
                    <a:pt x="1492237" y="234403"/>
                  </a:lnTo>
                  <a:lnTo>
                    <a:pt x="1487398" y="221703"/>
                  </a:lnTo>
                  <a:lnTo>
                    <a:pt x="1492237" y="208584"/>
                  </a:lnTo>
                  <a:lnTo>
                    <a:pt x="1506270" y="198691"/>
                  </a:lnTo>
                  <a:lnTo>
                    <a:pt x="1528292" y="192417"/>
                  </a:lnTo>
                  <a:lnTo>
                    <a:pt x="1557070" y="190131"/>
                  </a:lnTo>
                  <a:lnTo>
                    <a:pt x="1585963" y="192417"/>
                  </a:lnTo>
                  <a:lnTo>
                    <a:pt x="1608010" y="198691"/>
                  </a:lnTo>
                  <a:lnTo>
                    <a:pt x="1622120" y="208584"/>
                  </a:lnTo>
                  <a:lnTo>
                    <a:pt x="1627174" y="221703"/>
                  </a:lnTo>
                  <a:lnTo>
                    <a:pt x="1627174" y="186512"/>
                  </a:lnTo>
                  <a:lnTo>
                    <a:pt x="1625244" y="184886"/>
                  </a:lnTo>
                  <a:lnTo>
                    <a:pt x="1595793" y="175107"/>
                  </a:lnTo>
                  <a:lnTo>
                    <a:pt x="1557070" y="171742"/>
                  </a:lnTo>
                  <a:lnTo>
                    <a:pt x="1518475" y="175107"/>
                  </a:lnTo>
                  <a:lnTo>
                    <a:pt x="1489113" y="184886"/>
                  </a:lnTo>
                  <a:lnTo>
                    <a:pt x="1470431" y="200571"/>
                  </a:lnTo>
                  <a:lnTo>
                    <a:pt x="1463890" y="221703"/>
                  </a:lnTo>
                  <a:lnTo>
                    <a:pt x="1470431" y="242582"/>
                  </a:lnTo>
                  <a:lnTo>
                    <a:pt x="1489113" y="258152"/>
                  </a:lnTo>
                  <a:lnTo>
                    <a:pt x="1518475" y="267881"/>
                  </a:lnTo>
                  <a:lnTo>
                    <a:pt x="1557070" y="271233"/>
                  </a:lnTo>
                  <a:lnTo>
                    <a:pt x="1595793" y="267881"/>
                  </a:lnTo>
                  <a:lnTo>
                    <a:pt x="1625244" y="258152"/>
                  </a:lnTo>
                  <a:lnTo>
                    <a:pt x="1632419" y="252209"/>
                  </a:lnTo>
                  <a:lnTo>
                    <a:pt x="1644015" y="242582"/>
                  </a:lnTo>
                  <a:lnTo>
                    <a:pt x="1650695" y="221703"/>
                  </a:lnTo>
                  <a:close/>
                </a:path>
                <a:path w="1679575" h="272415">
                  <a:moveTo>
                    <a:pt x="1679270" y="126746"/>
                  </a:moveTo>
                  <a:lnTo>
                    <a:pt x="1560461" y="126746"/>
                  </a:lnTo>
                  <a:lnTo>
                    <a:pt x="1560461" y="74193"/>
                  </a:lnTo>
                  <a:lnTo>
                    <a:pt x="1537373" y="74193"/>
                  </a:lnTo>
                  <a:lnTo>
                    <a:pt x="1537373" y="126746"/>
                  </a:lnTo>
                  <a:lnTo>
                    <a:pt x="1436992" y="126746"/>
                  </a:lnTo>
                  <a:lnTo>
                    <a:pt x="1436992" y="146431"/>
                  </a:lnTo>
                  <a:lnTo>
                    <a:pt x="1679270" y="146431"/>
                  </a:lnTo>
                  <a:lnTo>
                    <a:pt x="1679270" y="12674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282461" y="7614253"/>
              <a:ext cx="242706" cy="20591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547406" y="7586789"/>
              <a:ext cx="1398905" cy="272415"/>
            </a:xfrm>
            <a:custGeom>
              <a:avLst/>
              <a:gdLst/>
              <a:ahLst/>
              <a:cxnLst/>
              <a:rect l="l" t="t" r="r" b="b"/>
              <a:pathLst>
                <a:path w="1398905" h="272415">
                  <a:moveTo>
                    <a:pt x="147193" y="148602"/>
                  </a:moveTo>
                  <a:lnTo>
                    <a:pt x="142265" y="123317"/>
                  </a:lnTo>
                  <a:lnTo>
                    <a:pt x="130378" y="106197"/>
                  </a:lnTo>
                  <a:lnTo>
                    <a:pt x="128536" y="103555"/>
                  </a:lnTo>
                  <a:lnTo>
                    <a:pt x="124752" y="101231"/>
                  </a:lnTo>
                  <a:lnTo>
                    <a:pt x="124752" y="148602"/>
                  </a:lnTo>
                  <a:lnTo>
                    <a:pt x="121475" y="165582"/>
                  </a:lnTo>
                  <a:lnTo>
                    <a:pt x="112382" y="178904"/>
                  </a:lnTo>
                  <a:lnTo>
                    <a:pt x="98564" y="187566"/>
                  </a:lnTo>
                  <a:lnTo>
                    <a:pt x="81114" y="190563"/>
                  </a:lnTo>
                  <a:lnTo>
                    <a:pt x="63550" y="187566"/>
                  </a:lnTo>
                  <a:lnTo>
                    <a:pt x="49669" y="178904"/>
                  </a:lnTo>
                  <a:lnTo>
                    <a:pt x="40551" y="165582"/>
                  </a:lnTo>
                  <a:lnTo>
                    <a:pt x="37287" y="148602"/>
                  </a:lnTo>
                  <a:lnTo>
                    <a:pt x="40551" y="131572"/>
                  </a:lnTo>
                  <a:lnTo>
                    <a:pt x="49669" y="118148"/>
                  </a:lnTo>
                  <a:lnTo>
                    <a:pt x="63550" y="109359"/>
                  </a:lnTo>
                  <a:lnTo>
                    <a:pt x="81114" y="106197"/>
                  </a:lnTo>
                  <a:lnTo>
                    <a:pt x="98564" y="109359"/>
                  </a:lnTo>
                  <a:lnTo>
                    <a:pt x="112382" y="118148"/>
                  </a:lnTo>
                  <a:lnTo>
                    <a:pt x="121475" y="131572"/>
                  </a:lnTo>
                  <a:lnTo>
                    <a:pt x="124752" y="148602"/>
                  </a:lnTo>
                  <a:lnTo>
                    <a:pt x="124752" y="101231"/>
                  </a:lnTo>
                  <a:lnTo>
                    <a:pt x="107619" y="90678"/>
                  </a:lnTo>
                  <a:lnTo>
                    <a:pt x="81114" y="86093"/>
                  </a:lnTo>
                  <a:lnTo>
                    <a:pt x="54508" y="90678"/>
                  </a:lnTo>
                  <a:lnTo>
                    <a:pt x="33553" y="103555"/>
                  </a:lnTo>
                  <a:lnTo>
                    <a:pt x="19862" y="123317"/>
                  </a:lnTo>
                  <a:lnTo>
                    <a:pt x="15036" y="148602"/>
                  </a:lnTo>
                  <a:lnTo>
                    <a:pt x="19862" y="173837"/>
                  </a:lnTo>
                  <a:lnTo>
                    <a:pt x="33553" y="193535"/>
                  </a:lnTo>
                  <a:lnTo>
                    <a:pt x="54508" y="206324"/>
                  </a:lnTo>
                  <a:lnTo>
                    <a:pt x="81114" y="210896"/>
                  </a:lnTo>
                  <a:lnTo>
                    <a:pt x="107619" y="206324"/>
                  </a:lnTo>
                  <a:lnTo>
                    <a:pt x="128536" y="193535"/>
                  </a:lnTo>
                  <a:lnTo>
                    <a:pt x="130606" y="190563"/>
                  </a:lnTo>
                  <a:lnTo>
                    <a:pt x="142265" y="173837"/>
                  </a:lnTo>
                  <a:lnTo>
                    <a:pt x="147193" y="148602"/>
                  </a:lnTo>
                  <a:close/>
                </a:path>
                <a:path w="1398905" h="272415">
                  <a:moveTo>
                    <a:pt x="161175" y="44119"/>
                  </a:moveTo>
                  <a:lnTo>
                    <a:pt x="92341" y="44119"/>
                  </a:lnTo>
                  <a:lnTo>
                    <a:pt x="92341" y="2590"/>
                  </a:lnTo>
                  <a:lnTo>
                    <a:pt x="68618" y="2590"/>
                  </a:lnTo>
                  <a:lnTo>
                    <a:pt x="68618" y="44119"/>
                  </a:lnTo>
                  <a:lnTo>
                    <a:pt x="0" y="44119"/>
                  </a:lnTo>
                  <a:lnTo>
                    <a:pt x="0" y="63804"/>
                  </a:lnTo>
                  <a:lnTo>
                    <a:pt x="161175" y="63804"/>
                  </a:lnTo>
                  <a:lnTo>
                    <a:pt x="161175" y="44119"/>
                  </a:lnTo>
                  <a:close/>
                </a:path>
                <a:path w="1398905" h="272415">
                  <a:moveTo>
                    <a:pt x="213474" y="0"/>
                  </a:moveTo>
                  <a:lnTo>
                    <a:pt x="189979" y="0"/>
                  </a:lnTo>
                  <a:lnTo>
                    <a:pt x="189979" y="271881"/>
                  </a:lnTo>
                  <a:lnTo>
                    <a:pt x="213474" y="271881"/>
                  </a:lnTo>
                  <a:lnTo>
                    <a:pt x="213474" y="0"/>
                  </a:lnTo>
                  <a:close/>
                </a:path>
                <a:path w="1398905" h="272415">
                  <a:moveTo>
                    <a:pt x="468083" y="148602"/>
                  </a:moveTo>
                  <a:lnTo>
                    <a:pt x="463105" y="123317"/>
                  </a:lnTo>
                  <a:lnTo>
                    <a:pt x="451345" y="106197"/>
                  </a:lnTo>
                  <a:lnTo>
                    <a:pt x="449529" y="103555"/>
                  </a:lnTo>
                  <a:lnTo>
                    <a:pt x="445643" y="101130"/>
                  </a:lnTo>
                  <a:lnTo>
                    <a:pt x="445643" y="148602"/>
                  </a:lnTo>
                  <a:lnTo>
                    <a:pt x="442315" y="165582"/>
                  </a:lnTo>
                  <a:lnTo>
                    <a:pt x="433387" y="178904"/>
                  </a:lnTo>
                  <a:lnTo>
                    <a:pt x="419874" y="187566"/>
                  </a:lnTo>
                  <a:lnTo>
                    <a:pt x="402856" y="190563"/>
                  </a:lnTo>
                  <a:lnTo>
                    <a:pt x="385686" y="187566"/>
                  </a:lnTo>
                  <a:lnTo>
                    <a:pt x="372097" y="178904"/>
                  </a:lnTo>
                  <a:lnTo>
                    <a:pt x="363181" y="165582"/>
                  </a:lnTo>
                  <a:lnTo>
                    <a:pt x="360083" y="148602"/>
                  </a:lnTo>
                  <a:lnTo>
                    <a:pt x="363181" y="131572"/>
                  </a:lnTo>
                  <a:lnTo>
                    <a:pt x="372097" y="118148"/>
                  </a:lnTo>
                  <a:lnTo>
                    <a:pt x="385686" y="109359"/>
                  </a:lnTo>
                  <a:lnTo>
                    <a:pt x="402856" y="106197"/>
                  </a:lnTo>
                  <a:lnTo>
                    <a:pt x="419874" y="109359"/>
                  </a:lnTo>
                  <a:lnTo>
                    <a:pt x="433387" y="118148"/>
                  </a:lnTo>
                  <a:lnTo>
                    <a:pt x="442315" y="131572"/>
                  </a:lnTo>
                  <a:lnTo>
                    <a:pt x="445643" y="148602"/>
                  </a:lnTo>
                  <a:lnTo>
                    <a:pt x="445643" y="101130"/>
                  </a:lnTo>
                  <a:lnTo>
                    <a:pt x="428917" y="90678"/>
                  </a:lnTo>
                  <a:lnTo>
                    <a:pt x="402856" y="86093"/>
                  </a:lnTo>
                  <a:lnTo>
                    <a:pt x="376643" y="90678"/>
                  </a:lnTo>
                  <a:lnTo>
                    <a:pt x="355942" y="103555"/>
                  </a:lnTo>
                  <a:lnTo>
                    <a:pt x="342404" y="123317"/>
                  </a:lnTo>
                  <a:lnTo>
                    <a:pt x="337629" y="148602"/>
                  </a:lnTo>
                  <a:lnTo>
                    <a:pt x="342404" y="173837"/>
                  </a:lnTo>
                  <a:lnTo>
                    <a:pt x="355942" y="193535"/>
                  </a:lnTo>
                  <a:lnTo>
                    <a:pt x="376643" y="206324"/>
                  </a:lnTo>
                  <a:lnTo>
                    <a:pt x="402856" y="210896"/>
                  </a:lnTo>
                  <a:lnTo>
                    <a:pt x="428917" y="206324"/>
                  </a:lnTo>
                  <a:lnTo>
                    <a:pt x="449529" y="193535"/>
                  </a:lnTo>
                  <a:lnTo>
                    <a:pt x="451573" y="190563"/>
                  </a:lnTo>
                  <a:lnTo>
                    <a:pt x="463105" y="173837"/>
                  </a:lnTo>
                  <a:lnTo>
                    <a:pt x="468083" y="148602"/>
                  </a:lnTo>
                  <a:close/>
                </a:path>
                <a:path w="1398905" h="272415">
                  <a:moveTo>
                    <a:pt x="480796" y="43688"/>
                  </a:moveTo>
                  <a:lnTo>
                    <a:pt x="414299" y="43688"/>
                  </a:lnTo>
                  <a:lnTo>
                    <a:pt x="414299" y="3251"/>
                  </a:lnTo>
                  <a:lnTo>
                    <a:pt x="390791" y="3251"/>
                  </a:lnTo>
                  <a:lnTo>
                    <a:pt x="390791" y="43688"/>
                  </a:lnTo>
                  <a:lnTo>
                    <a:pt x="322376" y="43688"/>
                  </a:lnTo>
                  <a:lnTo>
                    <a:pt x="322376" y="63588"/>
                  </a:lnTo>
                  <a:lnTo>
                    <a:pt x="480796" y="63588"/>
                  </a:lnTo>
                  <a:lnTo>
                    <a:pt x="480796" y="43688"/>
                  </a:lnTo>
                  <a:close/>
                </a:path>
                <a:path w="1398905" h="272415">
                  <a:moveTo>
                    <a:pt x="574408" y="112039"/>
                  </a:moveTo>
                  <a:lnTo>
                    <a:pt x="529932" y="112039"/>
                  </a:lnTo>
                  <a:lnTo>
                    <a:pt x="529932" y="0"/>
                  </a:lnTo>
                  <a:lnTo>
                    <a:pt x="506628" y="0"/>
                  </a:lnTo>
                  <a:lnTo>
                    <a:pt x="506628" y="271881"/>
                  </a:lnTo>
                  <a:lnTo>
                    <a:pt x="529932" y="271881"/>
                  </a:lnTo>
                  <a:lnTo>
                    <a:pt x="529932" y="132156"/>
                  </a:lnTo>
                  <a:lnTo>
                    <a:pt x="574408" y="132156"/>
                  </a:lnTo>
                  <a:lnTo>
                    <a:pt x="574408" y="112039"/>
                  </a:lnTo>
                  <a:close/>
                </a:path>
                <a:path w="1398905" h="272415">
                  <a:moveTo>
                    <a:pt x="724141" y="29629"/>
                  </a:moveTo>
                  <a:lnTo>
                    <a:pt x="598551" y="29629"/>
                  </a:lnTo>
                  <a:lnTo>
                    <a:pt x="598551" y="49098"/>
                  </a:lnTo>
                  <a:lnTo>
                    <a:pt x="700214" y="49098"/>
                  </a:lnTo>
                  <a:lnTo>
                    <a:pt x="690346" y="95338"/>
                  </a:lnTo>
                  <a:lnTo>
                    <a:pt x="668299" y="136398"/>
                  </a:lnTo>
                  <a:lnTo>
                    <a:pt x="633730" y="171831"/>
                  </a:lnTo>
                  <a:lnTo>
                    <a:pt x="586270" y="201155"/>
                  </a:lnTo>
                  <a:lnTo>
                    <a:pt x="598982" y="220840"/>
                  </a:lnTo>
                  <a:lnTo>
                    <a:pt x="646290" y="191592"/>
                  </a:lnTo>
                  <a:lnTo>
                    <a:pt x="681583" y="157060"/>
                  </a:lnTo>
                  <a:lnTo>
                    <a:pt x="705739" y="118021"/>
                  </a:lnTo>
                  <a:lnTo>
                    <a:pt x="719632" y="75285"/>
                  </a:lnTo>
                  <a:lnTo>
                    <a:pt x="724141" y="29629"/>
                  </a:lnTo>
                  <a:close/>
                </a:path>
                <a:path w="1398905" h="272415">
                  <a:moveTo>
                    <a:pt x="802932" y="0"/>
                  </a:moveTo>
                  <a:lnTo>
                    <a:pt x="779424" y="0"/>
                  </a:lnTo>
                  <a:lnTo>
                    <a:pt x="779424" y="271881"/>
                  </a:lnTo>
                  <a:lnTo>
                    <a:pt x="802932" y="271881"/>
                  </a:lnTo>
                  <a:lnTo>
                    <a:pt x="802932" y="0"/>
                  </a:lnTo>
                  <a:close/>
                </a:path>
                <a:path w="1398905" h="272415">
                  <a:moveTo>
                    <a:pt x="1068616" y="68783"/>
                  </a:moveTo>
                  <a:lnTo>
                    <a:pt x="1063523" y="46012"/>
                  </a:lnTo>
                  <a:lnTo>
                    <a:pt x="1052931" y="32880"/>
                  </a:lnTo>
                  <a:lnTo>
                    <a:pt x="1049337" y="28422"/>
                  </a:lnTo>
                  <a:lnTo>
                    <a:pt x="1046162" y="26771"/>
                  </a:lnTo>
                  <a:lnTo>
                    <a:pt x="1046162" y="68783"/>
                  </a:lnTo>
                  <a:lnTo>
                    <a:pt x="1042771" y="83337"/>
                  </a:lnTo>
                  <a:lnTo>
                    <a:pt x="1033272" y="94653"/>
                  </a:lnTo>
                  <a:lnTo>
                    <a:pt x="1018730" y="101968"/>
                  </a:lnTo>
                  <a:lnTo>
                    <a:pt x="1000201" y="104470"/>
                  </a:lnTo>
                  <a:lnTo>
                    <a:pt x="981925" y="101968"/>
                  </a:lnTo>
                  <a:lnTo>
                    <a:pt x="967536" y="94653"/>
                  </a:lnTo>
                  <a:lnTo>
                    <a:pt x="958151" y="83337"/>
                  </a:lnTo>
                  <a:lnTo>
                    <a:pt x="954887" y="68783"/>
                  </a:lnTo>
                  <a:lnTo>
                    <a:pt x="958151" y="54203"/>
                  </a:lnTo>
                  <a:lnTo>
                    <a:pt x="967536" y="42799"/>
                  </a:lnTo>
                  <a:lnTo>
                    <a:pt x="981925" y="35420"/>
                  </a:lnTo>
                  <a:lnTo>
                    <a:pt x="1000201" y="32880"/>
                  </a:lnTo>
                  <a:lnTo>
                    <a:pt x="1018730" y="35420"/>
                  </a:lnTo>
                  <a:lnTo>
                    <a:pt x="1033272" y="42799"/>
                  </a:lnTo>
                  <a:lnTo>
                    <a:pt x="1042771" y="54203"/>
                  </a:lnTo>
                  <a:lnTo>
                    <a:pt x="1046162" y="68783"/>
                  </a:lnTo>
                  <a:lnTo>
                    <a:pt x="1046162" y="26771"/>
                  </a:lnTo>
                  <a:lnTo>
                    <a:pt x="1027696" y="17106"/>
                  </a:lnTo>
                  <a:lnTo>
                    <a:pt x="1000201" y="13195"/>
                  </a:lnTo>
                  <a:lnTo>
                    <a:pt x="972743" y="17106"/>
                  </a:lnTo>
                  <a:lnTo>
                    <a:pt x="951179" y="28422"/>
                  </a:lnTo>
                  <a:lnTo>
                    <a:pt x="937056" y="46012"/>
                  </a:lnTo>
                  <a:lnTo>
                    <a:pt x="932002" y="68783"/>
                  </a:lnTo>
                  <a:lnTo>
                    <a:pt x="937056" y="91465"/>
                  </a:lnTo>
                  <a:lnTo>
                    <a:pt x="951179" y="109067"/>
                  </a:lnTo>
                  <a:lnTo>
                    <a:pt x="972743" y="120434"/>
                  </a:lnTo>
                  <a:lnTo>
                    <a:pt x="1000201" y="124371"/>
                  </a:lnTo>
                  <a:lnTo>
                    <a:pt x="1027696" y="120434"/>
                  </a:lnTo>
                  <a:lnTo>
                    <a:pt x="1049337" y="109067"/>
                  </a:lnTo>
                  <a:lnTo>
                    <a:pt x="1053045" y="104470"/>
                  </a:lnTo>
                  <a:lnTo>
                    <a:pt x="1063523" y="91465"/>
                  </a:lnTo>
                  <a:lnTo>
                    <a:pt x="1068616" y="68783"/>
                  </a:lnTo>
                  <a:close/>
                </a:path>
                <a:path w="1398905" h="272415">
                  <a:moveTo>
                    <a:pt x="1091069" y="155956"/>
                  </a:moveTo>
                  <a:lnTo>
                    <a:pt x="1089367" y="137782"/>
                  </a:lnTo>
                  <a:lnTo>
                    <a:pt x="1043736" y="143078"/>
                  </a:lnTo>
                  <a:lnTo>
                    <a:pt x="997216" y="146088"/>
                  </a:lnTo>
                  <a:lnTo>
                    <a:pt x="952398" y="147421"/>
                  </a:lnTo>
                  <a:lnTo>
                    <a:pt x="911885" y="147726"/>
                  </a:lnTo>
                  <a:lnTo>
                    <a:pt x="915047" y="167944"/>
                  </a:lnTo>
                  <a:lnTo>
                    <a:pt x="932345" y="167944"/>
                  </a:lnTo>
                  <a:lnTo>
                    <a:pt x="970013" y="167271"/>
                  </a:lnTo>
                  <a:lnTo>
                    <a:pt x="990041" y="166547"/>
                  </a:lnTo>
                  <a:lnTo>
                    <a:pt x="990041" y="263448"/>
                  </a:lnTo>
                  <a:lnTo>
                    <a:pt x="1013548" y="263448"/>
                  </a:lnTo>
                  <a:lnTo>
                    <a:pt x="1013548" y="166547"/>
                  </a:lnTo>
                  <a:lnTo>
                    <a:pt x="1013548" y="165252"/>
                  </a:lnTo>
                  <a:lnTo>
                    <a:pt x="1032891" y="163741"/>
                  </a:lnTo>
                  <a:lnTo>
                    <a:pt x="1052385" y="161734"/>
                  </a:lnTo>
                  <a:lnTo>
                    <a:pt x="1071829" y="159169"/>
                  </a:lnTo>
                  <a:lnTo>
                    <a:pt x="1091069" y="155956"/>
                  </a:lnTo>
                  <a:close/>
                </a:path>
                <a:path w="1398905" h="272415">
                  <a:moveTo>
                    <a:pt x="1132141" y="215"/>
                  </a:moveTo>
                  <a:lnTo>
                    <a:pt x="1109065" y="215"/>
                  </a:lnTo>
                  <a:lnTo>
                    <a:pt x="1109065" y="272097"/>
                  </a:lnTo>
                  <a:lnTo>
                    <a:pt x="1132141" y="272097"/>
                  </a:lnTo>
                  <a:lnTo>
                    <a:pt x="1132141" y="215"/>
                  </a:lnTo>
                  <a:close/>
                </a:path>
                <a:path w="1398905" h="272415">
                  <a:moveTo>
                    <a:pt x="1295438" y="146646"/>
                  </a:moveTo>
                  <a:lnTo>
                    <a:pt x="1291056" y="121780"/>
                  </a:lnTo>
                  <a:lnTo>
                    <a:pt x="1280845" y="105117"/>
                  </a:lnTo>
                  <a:lnTo>
                    <a:pt x="1279105" y="102285"/>
                  </a:lnTo>
                  <a:lnTo>
                    <a:pt x="1274483" y="99060"/>
                  </a:lnTo>
                  <a:lnTo>
                    <a:pt x="1274483" y="146646"/>
                  </a:lnTo>
                  <a:lnTo>
                    <a:pt x="1271727" y="163360"/>
                  </a:lnTo>
                  <a:lnTo>
                    <a:pt x="1264094" y="176466"/>
                  </a:lnTo>
                  <a:lnTo>
                    <a:pt x="1252499" y="185000"/>
                  </a:lnTo>
                  <a:lnTo>
                    <a:pt x="1237843" y="187960"/>
                  </a:lnTo>
                  <a:lnTo>
                    <a:pt x="1223213" y="185000"/>
                  </a:lnTo>
                  <a:lnTo>
                    <a:pt x="1211681" y="176466"/>
                  </a:lnTo>
                  <a:lnTo>
                    <a:pt x="1204125" y="163360"/>
                  </a:lnTo>
                  <a:lnTo>
                    <a:pt x="1201407" y="146646"/>
                  </a:lnTo>
                  <a:lnTo>
                    <a:pt x="1204125" y="130149"/>
                  </a:lnTo>
                  <a:lnTo>
                    <a:pt x="1211681" y="117043"/>
                  </a:lnTo>
                  <a:lnTo>
                    <a:pt x="1223213" y="108356"/>
                  </a:lnTo>
                  <a:lnTo>
                    <a:pt x="1237843" y="105117"/>
                  </a:lnTo>
                  <a:lnTo>
                    <a:pt x="1252499" y="108356"/>
                  </a:lnTo>
                  <a:lnTo>
                    <a:pt x="1264094" y="117043"/>
                  </a:lnTo>
                  <a:lnTo>
                    <a:pt x="1271727" y="130149"/>
                  </a:lnTo>
                  <a:lnTo>
                    <a:pt x="1274483" y="146646"/>
                  </a:lnTo>
                  <a:lnTo>
                    <a:pt x="1274483" y="99060"/>
                  </a:lnTo>
                  <a:lnTo>
                    <a:pt x="1260919" y="89560"/>
                  </a:lnTo>
                  <a:lnTo>
                    <a:pt x="1237843" y="85001"/>
                  </a:lnTo>
                  <a:lnTo>
                    <a:pt x="1214843" y="89560"/>
                  </a:lnTo>
                  <a:lnTo>
                    <a:pt x="1196695" y="102285"/>
                  </a:lnTo>
                  <a:lnTo>
                    <a:pt x="1184821" y="121780"/>
                  </a:lnTo>
                  <a:lnTo>
                    <a:pt x="1180655" y="146646"/>
                  </a:lnTo>
                  <a:lnTo>
                    <a:pt x="1184821" y="171805"/>
                  </a:lnTo>
                  <a:lnTo>
                    <a:pt x="1196695" y="191503"/>
                  </a:lnTo>
                  <a:lnTo>
                    <a:pt x="1214843" y="204355"/>
                  </a:lnTo>
                  <a:lnTo>
                    <a:pt x="1237843" y="208940"/>
                  </a:lnTo>
                  <a:lnTo>
                    <a:pt x="1260919" y="204355"/>
                  </a:lnTo>
                  <a:lnTo>
                    <a:pt x="1279105" y="191503"/>
                  </a:lnTo>
                  <a:lnTo>
                    <a:pt x="1281252" y="187960"/>
                  </a:lnTo>
                  <a:lnTo>
                    <a:pt x="1291056" y="171805"/>
                  </a:lnTo>
                  <a:lnTo>
                    <a:pt x="1295438" y="146646"/>
                  </a:lnTo>
                  <a:close/>
                </a:path>
                <a:path w="1398905" h="272415">
                  <a:moveTo>
                    <a:pt x="1304556" y="46939"/>
                  </a:moveTo>
                  <a:lnTo>
                    <a:pt x="1249692" y="46939"/>
                  </a:lnTo>
                  <a:lnTo>
                    <a:pt x="1249692" y="8216"/>
                  </a:lnTo>
                  <a:lnTo>
                    <a:pt x="1226185" y="8216"/>
                  </a:lnTo>
                  <a:lnTo>
                    <a:pt x="1226185" y="46939"/>
                  </a:lnTo>
                  <a:lnTo>
                    <a:pt x="1170914" y="46939"/>
                  </a:lnTo>
                  <a:lnTo>
                    <a:pt x="1170914" y="66624"/>
                  </a:lnTo>
                  <a:lnTo>
                    <a:pt x="1304556" y="66624"/>
                  </a:lnTo>
                  <a:lnTo>
                    <a:pt x="1304556" y="46939"/>
                  </a:lnTo>
                  <a:close/>
                </a:path>
                <a:path w="1398905" h="272415">
                  <a:moveTo>
                    <a:pt x="1398371" y="0"/>
                  </a:moveTo>
                  <a:lnTo>
                    <a:pt x="1375930" y="0"/>
                  </a:lnTo>
                  <a:lnTo>
                    <a:pt x="1375930" y="114642"/>
                  </a:lnTo>
                  <a:lnTo>
                    <a:pt x="1340561" y="114642"/>
                  </a:lnTo>
                  <a:lnTo>
                    <a:pt x="1340561" y="6489"/>
                  </a:lnTo>
                  <a:lnTo>
                    <a:pt x="1318310" y="6489"/>
                  </a:lnTo>
                  <a:lnTo>
                    <a:pt x="1318310" y="258470"/>
                  </a:lnTo>
                  <a:lnTo>
                    <a:pt x="1340561" y="258470"/>
                  </a:lnTo>
                  <a:lnTo>
                    <a:pt x="1340561" y="134543"/>
                  </a:lnTo>
                  <a:lnTo>
                    <a:pt x="1375930" y="134543"/>
                  </a:lnTo>
                  <a:lnTo>
                    <a:pt x="1375930" y="271881"/>
                  </a:lnTo>
                  <a:lnTo>
                    <a:pt x="1398371" y="271881"/>
                  </a:lnTo>
                  <a:lnTo>
                    <a:pt x="1398371" y="134543"/>
                  </a:lnTo>
                  <a:lnTo>
                    <a:pt x="1398371" y="114642"/>
                  </a:lnTo>
                  <a:lnTo>
                    <a:pt x="1398371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79774" y="8035205"/>
              <a:ext cx="213481" cy="22148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423127" y="8035370"/>
              <a:ext cx="223654" cy="28383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645887" y="8008175"/>
              <a:ext cx="3949700" cy="697230"/>
            </a:xfrm>
            <a:custGeom>
              <a:avLst/>
              <a:gdLst/>
              <a:ahLst/>
              <a:cxnLst/>
              <a:rect l="l" t="t" r="r" b="b"/>
              <a:pathLst>
                <a:path w="3949700" h="697229">
                  <a:moveTo>
                    <a:pt x="148247" y="619506"/>
                  </a:moveTo>
                  <a:lnTo>
                    <a:pt x="146646" y="608253"/>
                  </a:lnTo>
                  <a:lnTo>
                    <a:pt x="146570" y="607771"/>
                  </a:lnTo>
                  <a:lnTo>
                    <a:pt x="145288" y="598741"/>
                  </a:lnTo>
                  <a:lnTo>
                    <a:pt x="116370" y="603364"/>
                  </a:lnTo>
                  <a:lnTo>
                    <a:pt x="87655" y="606259"/>
                  </a:lnTo>
                  <a:lnTo>
                    <a:pt x="57302" y="607771"/>
                  </a:lnTo>
                  <a:lnTo>
                    <a:pt x="23507" y="608253"/>
                  </a:lnTo>
                  <a:lnTo>
                    <a:pt x="23507" y="470687"/>
                  </a:lnTo>
                  <a:lnTo>
                    <a:pt x="124320" y="470687"/>
                  </a:lnTo>
                  <a:lnTo>
                    <a:pt x="124320" y="451002"/>
                  </a:lnTo>
                  <a:lnTo>
                    <a:pt x="0" y="451002"/>
                  </a:lnTo>
                  <a:lnTo>
                    <a:pt x="0" y="628586"/>
                  </a:lnTo>
                  <a:lnTo>
                    <a:pt x="20967" y="628586"/>
                  </a:lnTo>
                  <a:lnTo>
                    <a:pt x="56337" y="628230"/>
                  </a:lnTo>
                  <a:lnTo>
                    <a:pt x="87947" y="626884"/>
                  </a:lnTo>
                  <a:lnTo>
                    <a:pt x="117881" y="624116"/>
                  </a:lnTo>
                  <a:lnTo>
                    <a:pt x="148247" y="619506"/>
                  </a:lnTo>
                  <a:close/>
                </a:path>
                <a:path w="3949700" h="697229">
                  <a:moveTo>
                    <a:pt x="238899" y="531901"/>
                  </a:moveTo>
                  <a:lnTo>
                    <a:pt x="194424" y="531901"/>
                  </a:lnTo>
                  <a:lnTo>
                    <a:pt x="194424" y="424408"/>
                  </a:lnTo>
                  <a:lnTo>
                    <a:pt x="170916" y="424408"/>
                  </a:lnTo>
                  <a:lnTo>
                    <a:pt x="170916" y="696722"/>
                  </a:lnTo>
                  <a:lnTo>
                    <a:pt x="194424" y="696722"/>
                  </a:lnTo>
                  <a:lnTo>
                    <a:pt x="194424" y="552018"/>
                  </a:lnTo>
                  <a:lnTo>
                    <a:pt x="238899" y="552018"/>
                  </a:lnTo>
                  <a:lnTo>
                    <a:pt x="238899" y="531901"/>
                  </a:lnTo>
                  <a:close/>
                </a:path>
                <a:path w="3949700" h="697229">
                  <a:moveTo>
                    <a:pt x="253009" y="47802"/>
                  </a:moveTo>
                  <a:lnTo>
                    <a:pt x="248158" y="30822"/>
                  </a:lnTo>
                  <a:lnTo>
                    <a:pt x="240601" y="23571"/>
                  </a:lnTo>
                  <a:lnTo>
                    <a:pt x="234746" y="17957"/>
                  </a:lnTo>
                  <a:lnTo>
                    <a:pt x="230771" y="16408"/>
                  </a:lnTo>
                  <a:lnTo>
                    <a:pt x="230771" y="47802"/>
                  </a:lnTo>
                  <a:lnTo>
                    <a:pt x="227647" y="57696"/>
                  </a:lnTo>
                  <a:lnTo>
                    <a:pt x="218782" y="65354"/>
                  </a:lnTo>
                  <a:lnTo>
                    <a:pt x="204952" y="70281"/>
                  </a:lnTo>
                  <a:lnTo>
                    <a:pt x="186931" y="72021"/>
                  </a:lnTo>
                  <a:lnTo>
                    <a:pt x="168668" y="70281"/>
                  </a:lnTo>
                  <a:lnTo>
                    <a:pt x="154736" y="65354"/>
                  </a:lnTo>
                  <a:lnTo>
                    <a:pt x="145884" y="57696"/>
                  </a:lnTo>
                  <a:lnTo>
                    <a:pt x="142875" y="47802"/>
                  </a:lnTo>
                  <a:lnTo>
                    <a:pt x="145884" y="37896"/>
                  </a:lnTo>
                  <a:lnTo>
                    <a:pt x="154736" y="30251"/>
                  </a:lnTo>
                  <a:lnTo>
                    <a:pt x="168668" y="25323"/>
                  </a:lnTo>
                  <a:lnTo>
                    <a:pt x="186931" y="23571"/>
                  </a:lnTo>
                  <a:lnTo>
                    <a:pt x="204952" y="25323"/>
                  </a:lnTo>
                  <a:lnTo>
                    <a:pt x="218782" y="30251"/>
                  </a:lnTo>
                  <a:lnTo>
                    <a:pt x="227647" y="37896"/>
                  </a:lnTo>
                  <a:lnTo>
                    <a:pt x="230771" y="47802"/>
                  </a:lnTo>
                  <a:lnTo>
                    <a:pt x="230771" y="16408"/>
                  </a:lnTo>
                  <a:lnTo>
                    <a:pt x="213931" y="9779"/>
                  </a:lnTo>
                  <a:lnTo>
                    <a:pt x="186931" y="6921"/>
                  </a:lnTo>
                  <a:lnTo>
                    <a:pt x="159600" y="9779"/>
                  </a:lnTo>
                  <a:lnTo>
                    <a:pt x="138696" y="17957"/>
                  </a:lnTo>
                  <a:lnTo>
                    <a:pt x="125336" y="30822"/>
                  </a:lnTo>
                  <a:lnTo>
                    <a:pt x="120637" y="47802"/>
                  </a:lnTo>
                  <a:lnTo>
                    <a:pt x="125336" y="64922"/>
                  </a:lnTo>
                  <a:lnTo>
                    <a:pt x="138696" y="77698"/>
                  </a:lnTo>
                  <a:lnTo>
                    <a:pt x="159600" y="85699"/>
                  </a:lnTo>
                  <a:lnTo>
                    <a:pt x="186931" y="88468"/>
                  </a:lnTo>
                  <a:lnTo>
                    <a:pt x="213931" y="85699"/>
                  </a:lnTo>
                  <a:lnTo>
                    <a:pt x="234746" y="77698"/>
                  </a:lnTo>
                  <a:lnTo>
                    <a:pt x="240703" y="72021"/>
                  </a:lnTo>
                  <a:lnTo>
                    <a:pt x="248158" y="64922"/>
                  </a:lnTo>
                  <a:lnTo>
                    <a:pt x="253009" y="47802"/>
                  </a:lnTo>
                  <a:close/>
                </a:path>
                <a:path w="3949700" h="697229">
                  <a:moveTo>
                    <a:pt x="276517" y="113118"/>
                  </a:moveTo>
                  <a:lnTo>
                    <a:pt x="275031" y="97332"/>
                  </a:lnTo>
                  <a:lnTo>
                    <a:pt x="230632" y="101180"/>
                  </a:lnTo>
                  <a:lnTo>
                    <a:pt x="185242" y="103314"/>
                  </a:lnTo>
                  <a:lnTo>
                    <a:pt x="140957" y="104178"/>
                  </a:lnTo>
                  <a:lnTo>
                    <a:pt x="99872" y="104178"/>
                  </a:lnTo>
                  <a:lnTo>
                    <a:pt x="102831" y="122135"/>
                  </a:lnTo>
                  <a:lnTo>
                    <a:pt x="136982" y="122135"/>
                  </a:lnTo>
                  <a:lnTo>
                    <a:pt x="155117" y="121856"/>
                  </a:lnTo>
                  <a:lnTo>
                    <a:pt x="173799" y="121335"/>
                  </a:lnTo>
                  <a:lnTo>
                    <a:pt x="173799" y="162864"/>
                  </a:lnTo>
                  <a:lnTo>
                    <a:pt x="196888" y="162864"/>
                  </a:lnTo>
                  <a:lnTo>
                    <a:pt x="196888" y="121335"/>
                  </a:lnTo>
                  <a:lnTo>
                    <a:pt x="196888" y="120472"/>
                  </a:lnTo>
                  <a:lnTo>
                    <a:pt x="216827" y="119253"/>
                  </a:lnTo>
                  <a:lnTo>
                    <a:pt x="236855" y="117652"/>
                  </a:lnTo>
                  <a:lnTo>
                    <a:pt x="256806" y="115620"/>
                  </a:lnTo>
                  <a:lnTo>
                    <a:pt x="276517" y="113118"/>
                  </a:lnTo>
                  <a:close/>
                </a:path>
                <a:path w="3949700" h="697229">
                  <a:moveTo>
                    <a:pt x="320357" y="1727"/>
                  </a:moveTo>
                  <a:lnTo>
                    <a:pt x="296633" y="1727"/>
                  </a:lnTo>
                  <a:lnTo>
                    <a:pt x="296633" y="131076"/>
                  </a:lnTo>
                  <a:lnTo>
                    <a:pt x="242836" y="131076"/>
                  </a:lnTo>
                  <a:lnTo>
                    <a:pt x="242836" y="146862"/>
                  </a:lnTo>
                  <a:lnTo>
                    <a:pt x="296633" y="146862"/>
                  </a:lnTo>
                  <a:lnTo>
                    <a:pt x="296633" y="162001"/>
                  </a:lnTo>
                  <a:lnTo>
                    <a:pt x="320357" y="162001"/>
                  </a:lnTo>
                  <a:lnTo>
                    <a:pt x="320357" y="1727"/>
                  </a:lnTo>
                  <a:close/>
                </a:path>
                <a:path w="3949700" h="697229">
                  <a:moveTo>
                    <a:pt x="329247" y="252412"/>
                  </a:moveTo>
                  <a:lnTo>
                    <a:pt x="164909" y="252412"/>
                  </a:lnTo>
                  <a:lnTo>
                    <a:pt x="164909" y="227977"/>
                  </a:lnTo>
                  <a:lnTo>
                    <a:pt x="320357" y="227977"/>
                  </a:lnTo>
                  <a:lnTo>
                    <a:pt x="320357" y="171742"/>
                  </a:lnTo>
                  <a:lnTo>
                    <a:pt x="140766" y="171742"/>
                  </a:lnTo>
                  <a:lnTo>
                    <a:pt x="140766" y="189039"/>
                  </a:lnTo>
                  <a:lnTo>
                    <a:pt x="297065" y="189039"/>
                  </a:lnTo>
                  <a:lnTo>
                    <a:pt x="297065" y="211328"/>
                  </a:lnTo>
                  <a:lnTo>
                    <a:pt x="141820" y="211328"/>
                  </a:lnTo>
                  <a:lnTo>
                    <a:pt x="141820" y="270370"/>
                  </a:lnTo>
                  <a:lnTo>
                    <a:pt x="329247" y="270370"/>
                  </a:lnTo>
                  <a:lnTo>
                    <a:pt x="329247" y="252412"/>
                  </a:lnTo>
                  <a:close/>
                </a:path>
                <a:path w="3949700" h="697229">
                  <a:moveTo>
                    <a:pt x="392239" y="504647"/>
                  </a:moveTo>
                  <a:lnTo>
                    <a:pt x="386918" y="478675"/>
                  </a:lnTo>
                  <a:lnTo>
                    <a:pt x="374319" y="461175"/>
                  </a:lnTo>
                  <a:lnTo>
                    <a:pt x="372376" y="458470"/>
                  </a:lnTo>
                  <a:lnTo>
                    <a:pt x="369366" y="456692"/>
                  </a:lnTo>
                  <a:lnTo>
                    <a:pt x="369366" y="504647"/>
                  </a:lnTo>
                  <a:lnTo>
                    <a:pt x="365747" y="522300"/>
                  </a:lnTo>
                  <a:lnTo>
                    <a:pt x="355942" y="536067"/>
                  </a:lnTo>
                  <a:lnTo>
                    <a:pt x="341096" y="545045"/>
                  </a:lnTo>
                  <a:lnTo>
                    <a:pt x="322351" y="548335"/>
                  </a:lnTo>
                  <a:lnTo>
                    <a:pt x="303568" y="545045"/>
                  </a:lnTo>
                  <a:lnTo>
                    <a:pt x="288696" y="536067"/>
                  </a:lnTo>
                  <a:lnTo>
                    <a:pt x="278955" y="522300"/>
                  </a:lnTo>
                  <a:lnTo>
                    <a:pt x="275551" y="504647"/>
                  </a:lnTo>
                  <a:lnTo>
                    <a:pt x="278955" y="487057"/>
                  </a:lnTo>
                  <a:lnTo>
                    <a:pt x="288696" y="473252"/>
                  </a:lnTo>
                  <a:lnTo>
                    <a:pt x="303568" y="464286"/>
                  </a:lnTo>
                  <a:lnTo>
                    <a:pt x="322351" y="461175"/>
                  </a:lnTo>
                  <a:lnTo>
                    <a:pt x="341096" y="464286"/>
                  </a:lnTo>
                  <a:lnTo>
                    <a:pt x="355942" y="473252"/>
                  </a:lnTo>
                  <a:lnTo>
                    <a:pt x="365747" y="487057"/>
                  </a:lnTo>
                  <a:lnTo>
                    <a:pt x="369366" y="504647"/>
                  </a:lnTo>
                  <a:lnTo>
                    <a:pt x="369366" y="456692"/>
                  </a:lnTo>
                  <a:lnTo>
                    <a:pt x="350304" y="445401"/>
                  </a:lnTo>
                  <a:lnTo>
                    <a:pt x="322351" y="440842"/>
                  </a:lnTo>
                  <a:lnTo>
                    <a:pt x="294335" y="445401"/>
                  </a:lnTo>
                  <a:lnTo>
                    <a:pt x="272148" y="458470"/>
                  </a:lnTo>
                  <a:lnTo>
                    <a:pt x="257606" y="478675"/>
                  </a:lnTo>
                  <a:lnTo>
                    <a:pt x="252463" y="504647"/>
                  </a:lnTo>
                  <a:lnTo>
                    <a:pt x="257606" y="530593"/>
                  </a:lnTo>
                  <a:lnTo>
                    <a:pt x="272148" y="550773"/>
                  </a:lnTo>
                  <a:lnTo>
                    <a:pt x="294335" y="563905"/>
                  </a:lnTo>
                  <a:lnTo>
                    <a:pt x="322351" y="568667"/>
                  </a:lnTo>
                  <a:lnTo>
                    <a:pt x="350304" y="563905"/>
                  </a:lnTo>
                  <a:lnTo>
                    <a:pt x="372376" y="550773"/>
                  </a:lnTo>
                  <a:lnTo>
                    <a:pt x="374129" y="548335"/>
                  </a:lnTo>
                  <a:lnTo>
                    <a:pt x="386918" y="530593"/>
                  </a:lnTo>
                  <a:lnTo>
                    <a:pt x="392239" y="504647"/>
                  </a:lnTo>
                  <a:close/>
                </a:path>
                <a:path w="3949700" h="697229">
                  <a:moveTo>
                    <a:pt x="457898" y="645020"/>
                  </a:moveTo>
                  <a:lnTo>
                    <a:pt x="451815" y="623481"/>
                  </a:lnTo>
                  <a:lnTo>
                    <a:pt x="441109" y="613664"/>
                  </a:lnTo>
                  <a:lnTo>
                    <a:pt x="435013" y="608076"/>
                  </a:lnTo>
                  <a:lnTo>
                    <a:pt x="435013" y="645020"/>
                  </a:lnTo>
                  <a:lnTo>
                    <a:pt x="430555" y="658202"/>
                  </a:lnTo>
                  <a:lnTo>
                    <a:pt x="417703" y="667981"/>
                  </a:lnTo>
                  <a:lnTo>
                    <a:pt x="397306" y="674077"/>
                  </a:lnTo>
                  <a:lnTo>
                    <a:pt x="370205" y="676173"/>
                  </a:lnTo>
                  <a:lnTo>
                    <a:pt x="343077" y="674077"/>
                  </a:lnTo>
                  <a:lnTo>
                    <a:pt x="322643" y="667981"/>
                  </a:lnTo>
                  <a:lnTo>
                    <a:pt x="309778" y="658202"/>
                  </a:lnTo>
                  <a:lnTo>
                    <a:pt x="305409" y="645020"/>
                  </a:lnTo>
                  <a:lnTo>
                    <a:pt x="309778" y="631825"/>
                  </a:lnTo>
                  <a:lnTo>
                    <a:pt x="322643" y="621957"/>
                  </a:lnTo>
                  <a:lnTo>
                    <a:pt x="343077" y="615797"/>
                  </a:lnTo>
                  <a:lnTo>
                    <a:pt x="370205" y="613664"/>
                  </a:lnTo>
                  <a:lnTo>
                    <a:pt x="397306" y="615797"/>
                  </a:lnTo>
                  <a:lnTo>
                    <a:pt x="417703" y="621957"/>
                  </a:lnTo>
                  <a:lnTo>
                    <a:pt x="430555" y="631825"/>
                  </a:lnTo>
                  <a:lnTo>
                    <a:pt x="435013" y="645020"/>
                  </a:lnTo>
                  <a:lnTo>
                    <a:pt x="435013" y="608076"/>
                  </a:lnTo>
                  <a:lnTo>
                    <a:pt x="434390" y="607491"/>
                  </a:lnTo>
                  <a:lnTo>
                    <a:pt x="406781" y="597509"/>
                  </a:lnTo>
                  <a:lnTo>
                    <a:pt x="370205" y="593979"/>
                  </a:lnTo>
                  <a:lnTo>
                    <a:pt x="333451" y="597509"/>
                  </a:lnTo>
                  <a:lnTo>
                    <a:pt x="305638" y="607491"/>
                  </a:lnTo>
                  <a:lnTo>
                    <a:pt x="288036" y="623481"/>
                  </a:lnTo>
                  <a:lnTo>
                    <a:pt x="281889" y="645020"/>
                  </a:lnTo>
                  <a:lnTo>
                    <a:pt x="288036" y="666343"/>
                  </a:lnTo>
                  <a:lnTo>
                    <a:pt x="305638" y="682256"/>
                  </a:lnTo>
                  <a:lnTo>
                    <a:pt x="333451" y="692200"/>
                  </a:lnTo>
                  <a:lnTo>
                    <a:pt x="370205" y="695642"/>
                  </a:lnTo>
                  <a:lnTo>
                    <a:pt x="406781" y="692200"/>
                  </a:lnTo>
                  <a:lnTo>
                    <a:pt x="434390" y="682256"/>
                  </a:lnTo>
                  <a:lnTo>
                    <a:pt x="441058" y="676173"/>
                  </a:lnTo>
                  <a:lnTo>
                    <a:pt x="451815" y="666343"/>
                  </a:lnTo>
                  <a:lnTo>
                    <a:pt x="457898" y="645020"/>
                  </a:lnTo>
                  <a:close/>
                </a:path>
                <a:path w="3949700" h="697229">
                  <a:moveTo>
                    <a:pt x="494957" y="465505"/>
                  </a:moveTo>
                  <a:lnTo>
                    <a:pt x="455561" y="465505"/>
                  </a:lnTo>
                  <a:lnTo>
                    <a:pt x="455561" y="424408"/>
                  </a:lnTo>
                  <a:lnTo>
                    <a:pt x="432054" y="424408"/>
                  </a:lnTo>
                  <a:lnTo>
                    <a:pt x="432054" y="585762"/>
                  </a:lnTo>
                  <a:lnTo>
                    <a:pt x="455561" y="585762"/>
                  </a:lnTo>
                  <a:lnTo>
                    <a:pt x="455561" y="543585"/>
                  </a:lnTo>
                  <a:lnTo>
                    <a:pt x="494957" y="543585"/>
                  </a:lnTo>
                  <a:lnTo>
                    <a:pt x="494957" y="523252"/>
                  </a:lnTo>
                  <a:lnTo>
                    <a:pt x="455561" y="523252"/>
                  </a:lnTo>
                  <a:lnTo>
                    <a:pt x="455561" y="485394"/>
                  </a:lnTo>
                  <a:lnTo>
                    <a:pt x="494957" y="485394"/>
                  </a:lnTo>
                  <a:lnTo>
                    <a:pt x="494957" y="465505"/>
                  </a:lnTo>
                  <a:close/>
                </a:path>
                <a:path w="3949700" h="697229">
                  <a:moveTo>
                    <a:pt x="496150" y="22491"/>
                  </a:moveTo>
                  <a:lnTo>
                    <a:pt x="371398" y="22491"/>
                  </a:lnTo>
                  <a:lnTo>
                    <a:pt x="371398" y="42608"/>
                  </a:lnTo>
                  <a:lnTo>
                    <a:pt x="470623" y="42608"/>
                  </a:lnTo>
                  <a:lnTo>
                    <a:pt x="460286" y="76784"/>
                  </a:lnTo>
                  <a:lnTo>
                    <a:pt x="437591" y="106565"/>
                  </a:lnTo>
                  <a:lnTo>
                    <a:pt x="403847" y="131140"/>
                  </a:lnTo>
                  <a:lnTo>
                    <a:pt x="360387" y="149682"/>
                  </a:lnTo>
                  <a:lnTo>
                    <a:pt x="370560" y="168922"/>
                  </a:lnTo>
                  <a:lnTo>
                    <a:pt x="422529" y="145592"/>
                  </a:lnTo>
                  <a:lnTo>
                    <a:pt x="462102" y="112826"/>
                  </a:lnTo>
                  <a:lnTo>
                    <a:pt x="487311" y="71501"/>
                  </a:lnTo>
                  <a:lnTo>
                    <a:pt x="496150" y="22491"/>
                  </a:lnTo>
                  <a:close/>
                </a:path>
                <a:path w="3949700" h="697229">
                  <a:moveTo>
                    <a:pt x="580224" y="247446"/>
                  </a:moveTo>
                  <a:lnTo>
                    <a:pt x="424776" y="247446"/>
                  </a:lnTo>
                  <a:lnTo>
                    <a:pt x="424776" y="180174"/>
                  </a:lnTo>
                  <a:lnTo>
                    <a:pt x="401269" y="180174"/>
                  </a:lnTo>
                  <a:lnTo>
                    <a:pt x="401269" y="267347"/>
                  </a:lnTo>
                  <a:lnTo>
                    <a:pt x="580224" y="267347"/>
                  </a:lnTo>
                  <a:lnTo>
                    <a:pt x="580224" y="247446"/>
                  </a:lnTo>
                  <a:close/>
                </a:path>
                <a:path w="3949700" h="697229">
                  <a:moveTo>
                    <a:pt x="608177" y="84137"/>
                  </a:moveTo>
                  <a:lnTo>
                    <a:pt x="568159" y="84137"/>
                  </a:lnTo>
                  <a:lnTo>
                    <a:pt x="568159" y="1511"/>
                  </a:lnTo>
                  <a:lnTo>
                    <a:pt x="544436" y="1511"/>
                  </a:lnTo>
                  <a:lnTo>
                    <a:pt x="544436" y="200507"/>
                  </a:lnTo>
                  <a:lnTo>
                    <a:pt x="568159" y="200507"/>
                  </a:lnTo>
                  <a:lnTo>
                    <a:pt x="568159" y="104470"/>
                  </a:lnTo>
                  <a:lnTo>
                    <a:pt x="608177" y="104470"/>
                  </a:lnTo>
                  <a:lnTo>
                    <a:pt x="608177" y="84137"/>
                  </a:lnTo>
                  <a:close/>
                </a:path>
                <a:path w="3949700" h="697229">
                  <a:moveTo>
                    <a:pt x="650405" y="543356"/>
                  </a:moveTo>
                  <a:lnTo>
                    <a:pt x="645668" y="522376"/>
                  </a:lnTo>
                  <a:lnTo>
                    <a:pt x="636651" y="511352"/>
                  </a:lnTo>
                  <a:lnTo>
                    <a:pt x="632574" y="506349"/>
                  </a:lnTo>
                  <a:lnTo>
                    <a:pt x="628180" y="504126"/>
                  </a:lnTo>
                  <a:lnTo>
                    <a:pt x="628180" y="543356"/>
                  </a:lnTo>
                  <a:lnTo>
                    <a:pt x="625055" y="556285"/>
                  </a:lnTo>
                  <a:lnTo>
                    <a:pt x="616521" y="566153"/>
                  </a:lnTo>
                  <a:lnTo>
                    <a:pt x="603389" y="572414"/>
                  </a:lnTo>
                  <a:lnTo>
                    <a:pt x="586447" y="574522"/>
                  </a:lnTo>
                  <a:lnTo>
                    <a:pt x="569264" y="572414"/>
                  </a:lnTo>
                  <a:lnTo>
                    <a:pt x="556056" y="566153"/>
                  </a:lnTo>
                  <a:lnTo>
                    <a:pt x="547624" y="556285"/>
                  </a:lnTo>
                  <a:lnTo>
                    <a:pt x="544741" y="543356"/>
                  </a:lnTo>
                  <a:lnTo>
                    <a:pt x="547624" y="530148"/>
                  </a:lnTo>
                  <a:lnTo>
                    <a:pt x="556056" y="520052"/>
                  </a:lnTo>
                  <a:lnTo>
                    <a:pt x="569264" y="513613"/>
                  </a:lnTo>
                  <a:lnTo>
                    <a:pt x="586447" y="511352"/>
                  </a:lnTo>
                  <a:lnTo>
                    <a:pt x="603389" y="513613"/>
                  </a:lnTo>
                  <a:lnTo>
                    <a:pt x="616521" y="520052"/>
                  </a:lnTo>
                  <a:lnTo>
                    <a:pt x="625055" y="530148"/>
                  </a:lnTo>
                  <a:lnTo>
                    <a:pt x="628180" y="543356"/>
                  </a:lnTo>
                  <a:lnTo>
                    <a:pt x="628180" y="504126"/>
                  </a:lnTo>
                  <a:lnTo>
                    <a:pt x="612406" y="496138"/>
                  </a:lnTo>
                  <a:lnTo>
                    <a:pt x="586447" y="492544"/>
                  </a:lnTo>
                  <a:lnTo>
                    <a:pt x="560133" y="496138"/>
                  </a:lnTo>
                  <a:lnTo>
                    <a:pt x="539838" y="506349"/>
                  </a:lnTo>
                  <a:lnTo>
                    <a:pt x="526796" y="522376"/>
                  </a:lnTo>
                  <a:lnTo>
                    <a:pt x="522287" y="543356"/>
                  </a:lnTo>
                  <a:lnTo>
                    <a:pt x="526796" y="564070"/>
                  </a:lnTo>
                  <a:lnTo>
                    <a:pt x="539838" y="579894"/>
                  </a:lnTo>
                  <a:lnTo>
                    <a:pt x="560133" y="589991"/>
                  </a:lnTo>
                  <a:lnTo>
                    <a:pt x="586447" y="593547"/>
                  </a:lnTo>
                  <a:lnTo>
                    <a:pt x="612406" y="589991"/>
                  </a:lnTo>
                  <a:lnTo>
                    <a:pt x="632574" y="579894"/>
                  </a:lnTo>
                  <a:lnTo>
                    <a:pt x="637019" y="574522"/>
                  </a:lnTo>
                  <a:lnTo>
                    <a:pt x="645668" y="564070"/>
                  </a:lnTo>
                  <a:lnTo>
                    <a:pt x="650405" y="543356"/>
                  </a:lnTo>
                  <a:close/>
                </a:path>
                <a:path w="3949700" h="697229">
                  <a:moveTo>
                    <a:pt x="665657" y="457923"/>
                  </a:moveTo>
                  <a:lnTo>
                    <a:pt x="598106" y="457923"/>
                  </a:lnTo>
                  <a:lnTo>
                    <a:pt x="598106" y="424624"/>
                  </a:lnTo>
                  <a:lnTo>
                    <a:pt x="574802" y="424624"/>
                  </a:lnTo>
                  <a:lnTo>
                    <a:pt x="574802" y="457923"/>
                  </a:lnTo>
                  <a:lnTo>
                    <a:pt x="507034" y="457923"/>
                  </a:lnTo>
                  <a:lnTo>
                    <a:pt x="507034" y="477608"/>
                  </a:lnTo>
                  <a:lnTo>
                    <a:pt x="665657" y="477608"/>
                  </a:lnTo>
                  <a:lnTo>
                    <a:pt x="665657" y="457923"/>
                  </a:lnTo>
                  <a:close/>
                </a:path>
                <a:path w="3949700" h="697229">
                  <a:moveTo>
                    <a:pt x="726871" y="670331"/>
                  </a:moveTo>
                  <a:lnTo>
                    <a:pt x="571207" y="670331"/>
                  </a:lnTo>
                  <a:lnTo>
                    <a:pt x="571207" y="611936"/>
                  </a:lnTo>
                  <a:lnTo>
                    <a:pt x="547903" y="611936"/>
                  </a:lnTo>
                  <a:lnTo>
                    <a:pt x="547903" y="690232"/>
                  </a:lnTo>
                  <a:lnTo>
                    <a:pt x="726871" y="690232"/>
                  </a:lnTo>
                  <a:lnTo>
                    <a:pt x="726871" y="670331"/>
                  </a:lnTo>
                  <a:close/>
                </a:path>
                <a:path w="3949700" h="697229">
                  <a:moveTo>
                    <a:pt x="754608" y="514159"/>
                  </a:moveTo>
                  <a:lnTo>
                    <a:pt x="714590" y="514159"/>
                  </a:lnTo>
                  <a:lnTo>
                    <a:pt x="714590" y="424624"/>
                  </a:lnTo>
                  <a:lnTo>
                    <a:pt x="691070" y="424624"/>
                  </a:lnTo>
                  <a:lnTo>
                    <a:pt x="691070" y="628370"/>
                  </a:lnTo>
                  <a:lnTo>
                    <a:pt x="714590" y="628370"/>
                  </a:lnTo>
                  <a:lnTo>
                    <a:pt x="714590" y="534492"/>
                  </a:lnTo>
                  <a:lnTo>
                    <a:pt x="754608" y="534492"/>
                  </a:lnTo>
                  <a:lnTo>
                    <a:pt x="754608" y="514159"/>
                  </a:lnTo>
                  <a:close/>
                </a:path>
                <a:path w="3949700" h="697229">
                  <a:moveTo>
                    <a:pt x="828675" y="25095"/>
                  </a:moveTo>
                  <a:lnTo>
                    <a:pt x="805599" y="25095"/>
                  </a:lnTo>
                  <a:lnTo>
                    <a:pt x="805599" y="44551"/>
                  </a:lnTo>
                  <a:lnTo>
                    <a:pt x="805599" y="125234"/>
                  </a:lnTo>
                  <a:lnTo>
                    <a:pt x="726808" y="125234"/>
                  </a:lnTo>
                  <a:lnTo>
                    <a:pt x="726808" y="44551"/>
                  </a:lnTo>
                  <a:lnTo>
                    <a:pt x="805599" y="44551"/>
                  </a:lnTo>
                  <a:lnTo>
                    <a:pt x="805599" y="25095"/>
                  </a:lnTo>
                  <a:lnTo>
                    <a:pt x="703732" y="25095"/>
                  </a:lnTo>
                  <a:lnTo>
                    <a:pt x="703732" y="144703"/>
                  </a:lnTo>
                  <a:lnTo>
                    <a:pt x="828675" y="144703"/>
                  </a:lnTo>
                  <a:lnTo>
                    <a:pt x="828675" y="125234"/>
                  </a:lnTo>
                  <a:lnTo>
                    <a:pt x="828675" y="44551"/>
                  </a:lnTo>
                  <a:lnTo>
                    <a:pt x="828675" y="25095"/>
                  </a:lnTo>
                  <a:close/>
                </a:path>
                <a:path w="3949700" h="697229">
                  <a:moveTo>
                    <a:pt x="909586" y="1511"/>
                  </a:moveTo>
                  <a:lnTo>
                    <a:pt x="886066" y="1511"/>
                  </a:lnTo>
                  <a:lnTo>
                    <a:pt x="886066" y="183857"/>
                  </a:lnTo>
                  <a:lnTo>
                    <a:pt x="909586" y="183857"/>
                  </a:lnTo>
                  <a:lnTo>
                    <a:pt x="909586" y="1511"/>
                  </a:lnTo>
                  <a:close/>
                </a:path>
                <a:path w="3949700" h="697229">
                  <a:moveTo>
                    <a:pt x="924623" y="253072"/>
                  </a:moveTo>
                  <a:lnTo>
                    <a:pt x="890701" y="242976"/>
                  </a:lnTo>
                  <a:lnTo>
                    <a:pt x="862139" y="226060"/>
                  </a:lnTo>
                  <a:lnTo>
                    <a:pt x="848829" y="210667"/>
                  </a:lnTo>
                  <a:lnTo>
                    <a:pt x="842479" y="203339"/>
                  </a:lnTo>
                  <a:lnTo>
                    <a:pt x="835240" y="175844"/>
                  </a:lnTo>
                  <a:lnTo>
                    <a:pt x="835240" y="166979"/>
                  </a:lnTo>
                  <a:lnTo>
                    <a:pt x="810679" y="166979"/>
                  </a:lnTo>
                  <a:lnTo>
                    <a:pt x="810679" y="175844"/>
                  </a:lnTo>
                  <a:lnTo>
                    <a:pt x="803224" y="203339"/>
                  </a:lnTo>
                  <a:lnTo>
                    <a:pt x="796848" y="210667"/>
                  </a:lnTo>
                  <a:lnTo>
                    <a:pt x="783196" y="226225"/>
                  </a:lnTo>
                  <a:lnTo>
                    <a:pt x="754595" y="242976"/>
                  </a:lnTo>
                  <a:lnTo>
                    <a:pt x="754799" y="242976"/>
                  </a:lnTo>
                  <a:lnTo>
                    <a:pt x="720458" y="253072"/>
                  </a:lnTo>
                  <a:lnTo>
                    <a:pt x="729983" y="272097"/>
                  </a:lnTo>
                  <a:lnTo>
                    <a:pt x="759104" y="263753"/>
                  </a:lnTo>
                  <a:lnTo>
                    <a:pt x="785431" y="250558"/>
                  </a:lnTo>
                  <a:lnTo>
                    <a:pt x="807262" y="232778"/>
                  </a:lnTo>
                  <a:lnTo>
                    <a:pt x="822858" y="210667"/>
                  </a:lnTo>
                  <a:lnTo>
                    <a:pt x="838149" y="232778"/>
                  </a:lnTo>
                  <a:lnTo>
                    <a:pt x="859713" y="250558"/>
                  </a:lnTo>
                  <a:lnTo>
                    <a:pt x="885913" y="263753"/>
                  </a:lnTo>
                  <a:lnTo>
                    <a:pt x="915085" y="272097"/>
                  </a:lnTo>
                  <a:lnTo>
                    <a:pt x="924623" y="253072"/>
                  </a:lnTo>
                  <a:close/>
                </a:path>
                <a:path w="3949700" h="697229">
                  <a:moveTo>
                    <a:pt x="1001014" y="568452"/>
                  </a:moveTo>
                  <a:lnTo>
                    <a:pt x="973531" y="555637"/>
                  </a:lnTo>
                  <a:lnTo>
                    <a:pt x="951877" y="536956"/>
                  </a:lnTo>
                  <a:lnTo>
                    <a:pt x="946061" y="527469"/>
                  </a:lnTo>
                  <a:lnTo>
                    <a:pt x="937704" y="513854"/>
                  </a:lnTo>
                  <a:lnTo>
                    <a:pt x="932611" y="487768"/>
                  </a:lnTo>
                  <a:lnTo>
                    <a:pt x="932611" y="480644"/>
                  </a:lnTo>
                  <a:lnTo>
                    <a:pt x="993813" y="480644"/>
                  </a:lnTo>
                  <a:lnTo>
                    <a:pt x="993813" y="461175"/>
                  </a:lnTo>
                  <a:lnTo>
                    <a:pt x="933030" y="461175"/>
                  </a:lnTo>
                  <a:lnTo>
                    <a:pt x="933030" y="425704"/>
                  </a:lnTo>
                  <a:lnTo>
                    <a:pt x="909307" y="425704"/>
                  </a:lnTo>
                  <a:lnTo>
                    <a:pt x="909307" y="461175"/>
                  </a:lnTo>
                  <a:lnTo>
                    <a:pt x="847902" y="461175"/>
                  </a:lnTo>
                  <a:lnTo>
                    <a:pt x="847902" y="480644"/>
                  </a:lnTo>
                  <a:lnTo>
                    <a:pt x="909307" y="480644"/>
                  </a:lnTo>
                  <a:lnTo>
                    <a:pt x="909307" y="487768"/>
                  </a:lnTo>
                  <a:lnTo>
                    <a:pt x="904316" y="515454"/>
                  </a:lnTo>
                  <a:lnTo>
                    <a:pt x="890358" y="540042"/>
                  </a:lnTo>
                  <a:lnTo>
                    <a:pt x="868934" y="559955"/>
                  </a:lnTo>
                  <a:lnTo>
                    <a:pt x="841540" y="573646"/>
                  </a:lnTo>
                  <a:lnTo>
                    <a:pt x="853401" y="592467"/>
                  </a:lnTo>
                  <a:lnTo>
                    <a:pt x="875753" y="581863"/>
                  </a:lnTo>
                  <a:lnTo>
                    <a:pt x="894905" y="567143"/>
                  </a:lnTo>
                  <a:lnTo>
                    <a:pt x="910310" y="548830"/>
                  </a:lnTo>
                  <a:lnTo>
                    <a:pt x="921385" y="527469"/>
                  </a:lnTo>
                  <a:lnTo>
                    <a:pt x="932649" y="547281"/>
                  </a:lnTo>
                  <a:lnTo>
                    <a:pt x="948118" y="564235"/>
                  </a:lnTo>
                  <a:lnTo>
                    <a:pt x="967206" y="577862"/>
                  </a:lnTo>
                  <a:lnTo>
                    <a:pt x="989368" y="587705"/>
                  </a:lnTo>
                  <a:lnTo>
                    <a:pt x="1001014" y="568452"/>
                  </a:lnTo>
                  <a:close/>
                </a:path>
                <a:path w="3949700" h="697229">
                  <a:moveTo>
                    <a:pt x="1055878" y="424624"/>
                  </a:moveTo>
                  <a:lnTo>
                    <a:pt x="1032357" y="424624"/>
                  </a:lnTo>
                  <a:lnTo>
                    <a:pt x="1032357" y="625563"/>
                  </a:lnTo>
                  <a:lnTo>
                    <a:pt x="1055878" y="625563"/>
                  </a:lnTo>
                  <a:lnTo>
                    <a:pt x="1055878" y="424624"/>
                  </a:lnTo>
                  <a:close/>
                </a:path>
                <a:path w="3949700" h="697229">
                  <a:moveTo>
                    <a:pt x="1064133" y="670331"/>
                  </a:moveTo>
                  <a:lnTo>
                    <a:pt x="907402" y="670331"/>
                  </a:lnTo>
                  <a:lnTo>
                    <a:pt x="907402" y="606742"/>
                  </a:lnTo>
                  <a:lnTo>
                    <a:pt x="883907" y="606742"/>
                  </a:lnTo>
                  <a:lnTo>
                    <a:pt x="883907" y="690232"/>
                  </a:lnTo>
                  <a:lnTo>
                    <a:pt x="1064133" y="690232"/>
                  </a:lnTo>
                  <a:lnTo>
                    <a:pt x="1064133" y="670331"/>
                  </a:lnTo>
                  <a:close/>
                </a:path>
                <a:path w="3949700" h="697229">
                  <a:moveTo>
                    <a:pt x="1169454" y="161137"/>
                  </a:moveTo>
                  <a:lnTo>
                    <a:pt x="1145946" y="161137"/>
                  </a:lnTo>
                  <a:lnTo>
                    <a:pt x="1145946" y="195529"/>
                  </a:lnTo>
                  <a:lnTo>
                    <a:pt x="1145946" y="214782"/>
                  </a:lnTo>
                  <a:lnTo>
                    <a:pt x="1145946" y="250037"/>
                  </a:lnTo>
                  <a:lnTo>
                    <a:pt x="1021410" y="250037"/>
                  </a:lnTo>
                  <a:lnTo>
                    <a:pt x="1021410" y="214782"/>
                  </a:lnTo>
                  <a:lnTo>
                    <a:pt x="1145946" y="214782"/>
                  </a:lnTo>
                  <a:lnTo>
                    <a:pt x="1145946" y="195529"/>
                  </a:lnTo>
                  <a:lnTo>
                    <a:pt x="1021410" y="195529"/>
                  </a:lnTo>
                  <a:lnTo>
                    <a:pt x="1021410" y="161137"/>
                  </a:lnTo>
                  <a:lnTo>
                    <a:pt x="997902" y="161137"/>
                  </a:lnTo>
                  <a:lnTo>
                    <a:pt x="997902" y="269722"/>
                  </a:lnTo>
                  <a:lnTo>
                    <a:pt x="1169454" y="269722"/>
                  </a:lnTo>
                  <a:lnTo>
                    <a:pt x="1169454" y="250037"/>
                  </a:lnTo>
                  <a:lnTo>
                    <a:pt x="1169454" y="214782"/>
                  </a:lnTo>
                  <a:lnTo>
                    <a:pt x="1169454" y="195529"/>
                  </a:lnTo>
                  <a:lnTo>
                    <a:pt x="1169454" y="161137"/>
                  </a:lnTo>
                  <a:close/>
                </a:path>
                <a:path w="3949700" h="697229">
                  <a:moveTo>
                    <a:pt x="1169454" y="1511"/>
                  </a:moveTo>
                  <a:lnTo>
                    <a:pt x="1145946" y="1511"/>
                  </a:lnTo>
                  <a:lnTo>
                    <a:pt x="1145946" y="66624"/>
                  </a:lnTo>
                  <a:lnTo>
                    <a:pt x="1090028" y="66624"/>
                  </a:lnTo>
                  <a:lnTo>
                    <a:pt x="1082294" y="45173"/>
                  </a:lnTo>
                  <a:lnTo>
                    <a:pt x="1072896" y="34607"/>
                  </a:lnTo>
                  <a:lnTo>
                    <a:pt x="1068209" y="29337"/>
                  </a:lnTo>
                  <a:lnTo>
                    <a:pt x="1068209" y="77000"/>
                  </a:lnTo>
                  <a:lnTo>
                    <a:pt x="1064780" y="94056"/>
                  </a:lnTo>
                  <a:lnTo>
                    <a:pt x="1055217" y="107556"/>
                  </a:lnTo>
                  <a:lnTo>
                    <a:pt x="1040612" y="116420"/>
                  </a:lnTo>
                  <a:lnTo>
                    <a:pt x="1022045" y="119608"/>
                  </a:lnTo>
                  <a:lnTo>
                    <a:pt x="1003249" y="116420"/>
                  </a:lnTo>
                  <a:lnTo>
                    <a:pt x="988504" y="107556"/>
                  </a:lnTo>
                  <a:lnTo>
                    <a:pt x="978890" y="94056"/>
                  </a:lnTo>
                  <a:lnTo>
                    <a:pt x="975461" y="77000"/>
                  </a:lnTo>
                  <a:lnTo>
                    <a:pt x="978890" y="59766"/>
                  </a:lnTo>
                  <a:lnTo>
                    <a:pt x="1022045" y="34607"/>
                  </a:lnTo>
                  <a:lnTo>
                    <a:pt x="1064780" y="59766"/>
                  </a:lnTo>
                  <a:lnTo>
                    <a:pt x="1068209" y="77000"/>
                  </a:lnTo>
                  <a:lnTo>
                    <a:pt x="1068209" y="29337"/>
                  </a:lnTo>
                  <a:lnTo>
                    <a:pt x="1067562" y="28600"/>
                  </a:lnTo>
                  <a:lnTo>
                    <a:pt x="1047051" y="17957"/>
                  </a:lnTo>
                  <a:lnTo>
                    <a:pt x="1022045" y="14274"/>
                  </a:lnTo>
                  <a:lnTo>
                    <a:pt x="994168" y="18783"/>
                  </a:lnTo>
                  <a:lnTo>
                    <a:pt x="972273" y="31686"/>
                  </a:lnTo>
                  <a:lnTo>
                    <a:pt x="958011" y="51562"/>
                  </a:lnTo>
                  <a:lnTo>
                    <a:pt x="953008" y="77000"/>
                  </a:lnTo>
                  <a:lnTo>
                    <a:pt x="958011" y="102527"/>
                  </a:lnTo>
                  <a:lnTo>
                    <a:pt x="972273" y="122428"/>
                  </a:lnTo>
                  <a:lnTo>
                    <a:pt x="994168" y="135343"/>
                  </a:lnTo>
                  <a:lnTo>
                    <a:pt x="1022045" y="139941"/>
                  </a:lnTo>
                  <a:lnTo>
                    <a:pt x="1047267" y="136093"/>
                  </a:lnTo>
                  <a:lnTo>
                    <a:pt x="1067892" y="125234"/>
                  </a:lnTo>
                  <a:lnTo>
                    <a:pt x="1072794" y="119608"/>
                  </a:lnTo>
                  <a:lnTo>
                    <a:pt x="1082611" y="108369"/>
                  </a:lnTo>
                  <a:lnTo>
                    <a:pt x="1090142" y="86512"/>
                  </a:lnTo>
                  <a:lnTo>
                    <a:pt x="1145946" y="86512"/>
                  </a:lnTo>
                  <a:lnTo>
                    <a:pt x="1145946" y="147294"/>
                  </a:lnTo>
                  <a:lnTo>
                    <a:pt x="1169454" y="147294"/>
                  </a:lnTo>
                  <a:lnTo>
                    <a:pt x="1169454" y="86512"/>
                  </a:lnTo>
                  <a:lnTo>
                    <a:pt x="1169454" y="66624"/>
                  </a:lnTo>
                  <a:lnTo>
                    <a:pt x="1169454" y="1511"/>
                  </a:lnTo>
                  <a:close/>
                </a:path>
                <a:path w="3949700" h="697229">
                  <a:moveTo>
                    <a:pt x="1251419" y="227761"/>
                  </a:moveTo>
                  <a:lnTo>
                    <a:pt x="1222616" y="227761"/>
                  </a:lnTo>
                  <a:lnTo>
                    <a:pt x="1206106" y="311035"/>
                  </a:lnTo>
                  <a:lnTo>
                    <a:pt x="1228331" y="311035"/>
                  </a:lnTo>
                  <a:lnTo>
                    <a:pt x="1251419" y="227761"/>
                  </a:lnTo>
                  <a:close/>
                </a:path>
                <a:path w="3949700" h="697229">
                  <a:moveTo>
                    <a:pt x="1306639" y="455117"/>
                  </a:moveTo>
                  <a:lnTo>
                    <a:pt x="1283335" y="455117"/>
                  </a:lnTo>
                  <a:lnTo>
                    <a:pt x="1283335" y="508330"/>
                  </a:lnTo>
                  <a:lnTo>
                    <a:pt x="1306639" y="508330"/>
                  </a:lnTo>
                  <a:lnTo>
                    <a:pt x="1306639" y="455117"/>
                  </a:lnTo>
                  <a:close/>
                </a:path>
                <a:path w="3949700" h="697229">
                  <a:moveTo>
                    <a:pt x="1306639" y="435317"/>
                  </a:moveTo>
                  <a:lnTo>
                    <a:pt x="1126401" y="435317"/>
                  </a:lnTo>
                  <a:lnTo>
                    <a:pt x="1126401" y="454571"/>
                  </a:lnTo>
                  <a:lnTo>
                    <a:pt x="1126401" y="508469"/>
                  </a:lnTo>
                  <a:lnTo>
                    <a:pt x="1126401" y="527723"/>
                  </a:lnTo>
                  <a:lnTo>
                    <a:pt x="1306639" y="527723"/>
                  </a:lnTo>
                  <a:lnTo>
                    <a:pt x="1306639" y="508469"/>
                  </a:lnTo>
                  <a:lnTo>
                    <a:pt x="1149489" y="508469"/>
                  </a:lnTo>
                  <a:lnTo>
                    <a:pt x="1149489" y="454571"/>
                  </a:lnTo>
                  <a:lnTo>
                    <a:pt x="1306639" y="454571"/>
                  </a:lnTo>
                  <a:lnTo>
                    <a:pt x="1306639" y="435317"/>
                  </a:lnTo>
                  <a:close/>
                </a:path>
                <a:path w="3949700" h="697229">
                  <a:moveTo>
                    <a:pt x="1307693" y="611136"/>
                  </a:moveTo>
                  <a:lnTo>
                    <a:pt x="1121956" y="611136"/>
                  </a:lnTo>
                  <a:lnTo>
                    <a:pt x="1121956" y="630389"/>
                  </a:lnTo>
                  <a:lnTo>
                    <a:pt x="1283970" y="630389"/>
                  </a:lnTo>
                  <a:lnTo>
                    <a:pt x="1283970" y="695845"/>
                  </a:lnTo>
                  <a:lnTo>
                    <a:pt x="1307693" y="695845"/>
                  </a:lnTo>
                  <a:lnTo>
                    <a:pt x="1307693" y="630389"/>
                  </a:lnTo>
                  <a:lnTo>
                    <a:pt x="1307693" y="611136"/>
                  </a:lnTo>
                  <a:close/>
                </a:path>
                <a:path w="3949700" h="697229">
                  <a:moveTo>
                    <a:pt x="1337767" y="562406"/>
                  </a:moveTo>
                  <a:lnTo>
                    <a:pt x="1228064" y="562406"/>
                  </a:lnTo>
                  <a:lnTo>
                    <a:pt x="1228064" y="527799"/>
                  </a:lnTo>
                  <a:lnTo>
                    <a:pt x="1204772" y="527799"/>
                  </a:lnTo>
                  <a:lnTo>
                    <a:pt x="1204772" y="562406"/>
                  </a:lnTo>
                  <a:lnTo>
                    <a:pt x="1095057" y="562406"/>
                  </a:lnTo>
                  <a:lnTo>
                    <a:pt x="1095057" y="582091"/>
                  </a:lnTo>
                  <a:lnTo>
                    <a:pt x="1337767" y="582091"/>
                  </a:lnTo>
                  <a:lnTo>
                    <a:pt x="1337767" y="562406"/>
                  </a:lnTo>
                  <a:close/>
                </a:path>
                <a:path w="3949700" h="697229">
                  <a:moveTo>
                    <a:pt x="1478394" y="537311"/>
                  </a:moveTo>
                  <a:lnTo>
                    <a:pt x="1474114" y="518083"/>
                  </a:lnTo>
                  <a:lnTo>
                    <a:pt x="1466608" y="508762"/>
                  </a:lnTo>
                  <a:lnTo>
                    <a:pt x="1462328" y="503428"/>
                  </a:lnTo>
                  <a:lnTo>
                    <a:pt x="1457020" y="500684"/>
                  </a:lnTo>
                  <a:lnTo>
                    <a:pt x="1457020" y="537311"/>
                  </a:lnTo>
                  <a:lnTo>
                    <a:pt x="1454391" y="548855"/>
                  </a:lnTo>
                  <a:lnTo>
                    <a:pt x="1447038" y="557796"/>
                  </a:lnTo>
                  <a:lnTo>
                    <a:pt x="1435658" y="563587"/>
                  </a:lnTo>
                  <a:lnTo>
                    <a:pt x="1421015" y="565645"/>
                  </a:lnTo>
                  <a:lnTo>
                    <a:pt x="1406486" y="563587"/>
                  </a:lnTo>
                  <a:lnTo>
                    <a:pt x="1395171" y="557796"/>
                  </a:lnTo>
                  <a:lnTo>
                    <a:pt x="1387830" y="548855"/>
                  </a:lnTo>
                  <a:lnTo>
                    <a:pt x="1385214" y="537311"/>
                  </a:lnTo>
                  <a:lnTo>
                    <a:pt x="1387830" y="525640"/>
                  </a:lnTo>
                  <a:lnTo>
                    <a:pt x="1395171" y="516623"/>
                  </a:lnTo>
                  <a:lnTo>
                    <a:pt x="1406486" y="510819"/>
                  </a:lnTo>
                  <a:lnTo>
                    <a:pt x="1421015" y="508762"/>
                  </a:lnTo>
                  <a:lnTo>
                    <a:pt x="1435658" y="510819"/>
                  </a:lnTo>
                  <a:lnTo>
                    <a:pt x="1447038" y="516623"/>
                  </a:lnTo>
                  <a:lnTo>
                    <a:pt x="1454391" y="525640"/>
                  </a:lnTo>
                  <a:lnTo>
                    <a:pt x="1457020" y="537311"/>
                  </a:lnTo>
                  <a:lnTo>
                    <a:pt x="1457020" y="500684"/>
                  </a:lnTo>
                  <a:lnTo>
                    <a:pt x="1444244" y="494080"/>
                  </a:lnTo>
                  <a:lnTo>
                    <a:pt x="1421015" y="490804"/>
                  </a:lnTo>
                  <a:lnTo>
                    <a:pt x="1397990" y="494080"/>
                  </a:lnTo>
                  <a:lnTo>
                    <a:pt x="1379994" y="503428"/>
                  </a:lnTo>
                  <a:lnTo>
                    <a:pt x="1368323" y="518083"/>
                  </a:lnTo>
                  <a:lnTo>
                    <a:pt x="1364246" y="537311"/>
                  </a:lnTo>
                  <a:lnTo>
                    <a:pt x="1368323" y="556399"/>
                  </a:lnTo>
                  <a:lnTo>
                    <a:pt x="1379994" y="570992"/>
                  </a:lnTo>
                  <a:lnTo>
                    <a:pt x="1397990" y="580313"/>
                  </a:lnTo>
                  <a:lnTo>
                    <a:pt x="1421015" y="583590"/>
                  </a:lnTo>
                  <a:lnTo>
                    <a:pt x="1444244" y="580313"/>
                  </a:lnTo>
                  <a:lnTo>
                    <a:pt x="1462328" y="570992"/>
                  </a:lnTo>
                  <a:lnTo>
                    <a:pt x="1466659" y="565645"/>
                  </a:lnTo>
                  <a:lnTo>
                    <a:pt x="1474114" y="556399"/>
                  </a:lnTo>
                  <a:lnTo>
                    <a:pt x="1478394" y="537311"/>
                  </a:lnTo>
                  <a:close/>
                </a:path>
                <a:path w="3949700" h="697229">
                  <a:moveTo>
                    <a:pt x="1489202" y="457073"/>
                  </a:moveTo>
                  <a:lnTo>
                    <a:pt x="1432864" y="457073"/>
                  </a:lnTo>
                  <a:lnTo>
                    <a:pt x="1432864" y="426351"/>
                  </a:lnTo>
                  <a:lnTo>
                    <a:pt x="1409573" y="426351"/>
                  </a:lnTo>
                  <a:lnTo>
                    <a:pt x="1409573" y="457073"/>
                  </a:lnTo>
                  <a:lnTo>
                    <a:pt x="1352600" y="457073"/>
                  </a:lnTo>
                  <a:lnTo>
                    <a:pt x="1352600" y="476313"/>
                  </a:lnTo>
                  <a:lnTo>
                    <a:pt x="1489202" y="476313"/>
                  </a:lnTo>
                  <a:lnTo>
                    <a:pt x="1489202" y="457073"/>
                  </a:lnTo>
                  <a:close/>
                </a:path>
                <a:path w="3949700" h="697229">
                  <a:moveTo>
                    <a:pt x="1523453" y="8864"/>
                  </a:moveTo>
                  <a:lnTo>
                    <a:pt x="1501000" y="8864"/>
                  </a:lnTo>
                  <a:lnTo>
                    <a:pt x="1501000" y="113118"/>
                  </a:lnTo>
                  <a:lnTo>
                    <a:pt x="1453146" y="113118"/>
                  </a:lnTo>
                  <a:lnTo>
                    <a:pt x="1459052" y="94640"/>
                  </a:lnTo>
                  <a:lnTo>
                    <a:pt x="1463179" y="75590"/>
                  </a:lnTo>
                  <a:lnTo>
                    <a:pt x="1465630" y="56057"/>
                  </a:lnTo>
                  <a:lnTo>
                    <a:pt x="1466481" y="36118"/>
                  </a:lnTo>
                  <a:lnTo>
                    <a:pt x="1363129" y="36118"/>
                  </a:lnTo>
                  <a:lnTo>
                    <a:pt x="1363129" y="56235"/>
                  </a:lnTo>
                  <a:lnTo>
                    <a:pt x="1442974" y="56235"/>
                  </a:lnTo>
                  <a:lnTo>
                    <a:pt x="1434960" y="97345"/>
                  </a:lnTo>
                  <a:lnTo>
                    <a:pt x="1417345" y="134937"/>
                  </a:lnTo>
                  <a:lnTo>
                    <a:pt x="1389722" y="168440"/>
                  </a:lnTo>
                  <a:lnTo>
                    <a:pt x="1351699" y="197256"/>
                  </a:lnTo>
                  <a:lnTo>
                    <a:pt x="1365465" y="214566"/>
                  </a:lnTo>
                  <a:lnTo>
                    <a:pt x="1391221" y="196748"/>
                  </a:lnTo>
                  <a:lnTo>
                    <a:pt x="1412862" y="177025"/>
                  </a:lnTo>
                  <a:lnTo>
                    <a:pt x="1430540" y="155575"/>
                  </a:lnTo>
                  <a:lnTo>
                    <a:pt x="1444447" y="132588"/>
                  </a:lnTo>
                  <a:lnTo>
                    <a:pt x="1501000" y="132588"/>
                  </a:lnTo>
                  <a:lnTo>
                    <a:pt x="1501000" y="259549"/>
                  </a:lnTo>
                  <a:lnTo>
                    <a:pt x="1523453" y="259549"/>
                  </a:lnTo>
                  <a:lnTo>
                    <a:pt x="1523453" y="132588"/>
                  </a:lnTo>
                  <a:lnTo>
                    <a:pt x="1523453" y="113118"/>
                  </a:lnTo>
                  <a:lnTo>
                    <a:pt x="1523453" y="8864"/>
                  </a:lnTo>
                  <a:close/>
                </a:path>
                <a:path w="3949700" h="697229">
                  <a:moveTo>
                    <a:pt x="1579359" y="1511"/>
                  </a:moveTo>
                  <a:lnTo>
                    <a:pt x="1556905" y="1511"/>
                  </a:lnTo>
                  <a:lnTo>
                    <a:pt x="1556905" y="273405"/>
                  </a:lnTo>
                  <a:lnTo>
                    <a:pt x="1579359" y="273405"/>
                  </a:lnTo>
                  <a:lnTo>
                    <a:pt x="1579359" y="1511"/>
                  </a:lnTo>
                  <a:close/>
                </a:path>
                <a:path w="3949700" h="697229">
                  <a:moveTo>
                    <a:pt x="1580057" y="424408"/>
                  </a:moveTo>
                  <a:lnTo>
                    <a:pt x="1557820" y="424408"/>
                  </a:lnTo>
                  <a:lnTo>
                    <a:pt x="1557820" y="498589"/>
                  </a:lnTo>
                  <a:lnTo>
                    <a:pt x="1522031" y="498589"/>
                  </a:lnTo>
                  <a:lnTo>
                    <a:pt x="1522031" y="429806"/>
                  </a:lnTo>
                  <a:lnTo>
                    <a:pt x="1499997" y="429806"/>
                  </a:lnTo>
                  <a:lnTo>
                    <a:pt x="1499997" y="586841"/>
                  </a:lnTo>
                  <a:lnTo>
                    <a:pt x="1522031" y="586841"/>
                  </a:lnTo>
                  <a:lnTo>
                    <a:pt x="1522031" y="518490"/>
                  </a:lnTo>
                  <a:lnTo>
                    <a:pt x="1557820" y="518490"/>
                  </a:lnTo>
                  <a:lnTo>
                    <a:pt x="1557820" y="596582"/>
                  </a:lnTo>
                  <a:lnTo>
                    <a:pt x="1580057" y="596582"/>
                  </a:lnTo>
                  <a:lnTo>
                    <a:pt x="1580057" y="518490"/>
                  </a:lnTo>
                  <a:lnTo>
                    <a:pt x="1580057" y="498589"/>
                  </a:lnTo>
                  <a:lnTo>
                    <a:pt x="1580057" y="424408"/>
                  </a:lnTo>
                  <a:close/>
                </a:path>
                <a:path w="3949700" h="697229">
                  <a:moveTo>
                    <a:pt x="1581543" y="648703"/>
                  </a:moveTo>
                  <a:lnTo>
                    <a:pt x="1575447" y="628408"/>
                  </a:lnTo>
                  <a:lnTo>
                    <a:pt x="1565452" y="619937"/>
                  </a:lnTo>
                  <a:lnTo>
                    <a:pt x="1558251" y="613841"/>
                  </a:lnTo>
                  <a:lnTo>
                    <a:pt x="1558251" y="648703"/>
                  </a:lnTo>
                  <a:lnTo>
                    <a:pt x="1553641" y="660615"/>
                  </a:lnTo>
                  <a:lnTo>
                    <a:pt x="1540611" y="669493"/>
                  </a:lnTo>
                  <a:lnTo>
                    <a:pt x="1519885" y="675017"/>
                  </a:lnTo>
                  <a:lnTo>
                    <a:pt x="1492173" y="676821"/>
                  </a:lnTo>
                  <a:lnTo>
                    <a:pt x="1464297" y="675017"/>
                  </a:lnTo>
                  <a:lnTo>
                    <a:pt x="1443482" y="669493"/>
                  </a:lnTo>
                  <a:lnTo>
                    <a:pt x="1430489" y="660615"/>
                  </a:lnTo>
                  <a:lnTo>
                    <a:pt x="1426083" y="648703"/>
                  </a:lnTo>
                  <a:lnTo>
                    <a:pt x="1430489" y="636333"/>
                  </a:lnTo>
                  <a:lnTo>
                    <a:pt x="1443482" y="627253"/>
                  </a:lnTo>
                  <a:lnTo>
                    <a:pt x="1464297" y="621715"/>
                  </a:lnTo>
                  <a:lnTo>
                    <a:pt x="1492173" y="619937"/>
                  </a:lnTo>
                  <a:lnTo>
                    <a:pt x="1519885" y="621715"/>
                  </a:lnTo>
                  <a:lnTo>
                    <a:pt x="1540611" y="627253"/>
                  </a:lnTo>
                  <a:lnTo>
                    <a:pt x="1553641" y="636333"/>
                  </a:lnTo>
                  <a:lnTo>
                    <a:pt x="1558251" y="648703"/>
                  </a:lnTo>
                  <a:lnTo>
                    <a:pt x="1558251" y="613841"/>
                  </a:lnTo>
                  <a:lnTo>
                    <a:pt x="1557820" y="613473"/>
                  </a:lnTo>
                  <a:lnTo>
                    <a:pt x="1529727" y="604266"/>
                  </a:lnTo>
                  <a:lnTo>
                    <a:pt x="1492173" y="601116"/>
                  </a:lnTo>
                  <a:lnTo>
                    <a:pt x="1454492" y="604266"/>
                  </a:lnTo>
                  <a:lnTo>
                    <a:pt x="1426362" y="613473"/>
                  </a:lnTo>
                  <a:lnTo>
                    <a:pt x="1408772" y="628408"/>
                  </a:lnTo>
                  <a:lnTo>
                    <a:pt x="1402791" y="648703"/>
                  </a:lnTo>
                  <a:lnTo>
                    <a:pt x="1408772" y="668629"/>
                  </a:lnTo>
                  <a:lnTo>
                    <a:pt x="1426362" y="683361"/>
                  </a:lnTo>
                  <a:lnTo>
                    <a:pt x="1454492" y="692505"/>
                  </a:lnTo>
                  <a:lnTo>
                    <a:pt x="1492173" y="695642"/>
                  </a:lnTo>
                  <a:lnTo>
                    <a:pt x="1529727" y="692505"/>
                  </a:lnTo>
                  <a:lnTo>
                    <a:pt x="1557820" y="683361"/>
                  </a:lnTo>
                  <a:lnTo>
                    <a:pt x="1565656" y="676821"/>
                  </a:lnTo>
                  <a:lnTo>
                    <a:pt x="1575447" y="668629"/>
                  </a:lnTo>
                  <a:lnTo>
                    <a:pt x="1581543" y="648703"/>
                  </a:lnTo>
                  <a:close/>
                </a:path>
                <a:path w="3949700" h="697229">
                  <a:moveTo>
                    <a:pt x="1756206" y="79806"/>
                  </a:moveTo>
                  <a:lnTo>
                    <a:pt x="1751012" y="53784"/>
                  </a:lnTo>
                  <a:lnTo>
                    <a:pt x="1738642" y="36550"/>
                  </a:lnTo>
                  <a:lnTo>
                    <a:pt x="1736547" y="33629"/>
                  </a:lnTo>
                  <a:lnTo>
                    <a:pt x="1733334" y="31737"/>
                  </a:lnTo>
                  <a:lnTo>
                    <a:pt x="1733334" y="79806"/>
                  </a:lnTo>
                  <a:lnTo>
                    <a:pt x="1729828" y="97091"/>
                  </a:lnTo>
                  <a:lnTo>
                    <a:pt x="1720100" y="110629"/>
                  </a:lnTo>
                  <a:lnTo>
                    <a:pt x="1705279" y="119481"/>
                  </a:lnTo>
                  <a:lnTo>
                    <a:pt x="1686534" y="122643"/>
                  </a:lnTo>
                  <a:lnTo>
                    <a:pt x="1667662" y="119481"/>
                  </a:lnTo>
                  <a:lnTo>
                    <a:pt x="1652803" y="110629"/>
                  </a:lnTo>
                  <a:lnTo>
                    <a:pt x="1643113" y="97091"/>
                  </a:lnTo>
                  <a:lnTo>
                    <a:pt x="1639722" y="79806"/>
                  </a:lnTo>
                  <a:lnTo>
                    <a:pt x="1643113" y="62255"/>
                  </a:lnTo>
                  <a:lnTo>
                    <a:pt x="1652803" y="48526"/>
                  </a:lnTo>
                  <a:lnTo>
                    <a:pt x="1667662" y="39636"/>
                  </a:lnTo>
                  <a:lnTo>
                    <a:pt x="1686534" y="36550"/>
                  </a:lnTo>
                  <a:lnTo>
                    <a:pt x="1705279" y="39636"/>
                  </a:lnTo>
                  <a:lnTo>
                    <a:pt x="1720100" y="48526"/>
                  </a:lnTo>
                  <a:lnTo>
                    <a:pt x="1729828" y="62255"/>
                  </a:lnTo>
                  <a:lnTo>
                    <a:pt x="1733334" y="79806"/>
                  </a:lnTo>
                  <a:lnTo>
                    <a:pt x="1733334" y="31737"/>
                  </a:lnTo>
                  <a:lnTo>
                    <a:pt x="1714487" y="20624"/>
                  </a:lnTo>
                  <a:lnTo>
                    <a:pt x="1686534" y="16002"/>
                  </a:lnTo>
                  <a:lnTo>
                    <a:pt x="1658543" y="20624"/>
                  </a:lnTo>
                  <a:lnTo>
                    <a:pt x="1636420" y="33629"/>
                  </a:lnTo>
                  <a:lnTo>
                    <a:pt x="1621878" y="53784"/>
                  </a:lnTo>
                  <a:lnTo>
                    <a:pt x="1616646" y="79806"/>
                  </a:lnTo>
                  <a:lnTo>
                    <a:pt x="1621878" y="105371"/>
                  </a:lnTo>
                  <a:lnTo>
                    <a:pt x="1636420" y="125349"/>
                  </a:lnTo>
                  <a:lnTo>
                    <a:pt x="1658543" y="138341"/>
                  </a:lnTo>
                  <a:lnTo>
                    <a:pt x="1686534" y="142976"/>
                  </a:lnTo>
                  <a:lnTo>
                    <a:pt x="1714487" y="138341"/>
                  </a:lnTo>
                  <a:lnTo>
                    <a:pt x="1736547" y="125349"/>
                  </a:lnTo>
                  <a:lnTo>
                    <a:pt x="1738503" y="122643"/>
                  </a:lnTo>
                  <a:lnTo>
                    <a:pt x="1751012" y="105371"/>
                  </a:lnTo>
                  <a:lnTo>
                    <a:pt x="1756206" y="79806"/>
                  </a:lnTo>
                  <a:close/>
                </a:path>
                <a:path w="3949700" h="697229">
                  <a:moveTo>
                    <a:pt x="1771307" y="613664"/>
                  </a:moveTo>
                  <a:lnTo>
                    <a:pt x="1722602" y="566381"/>
                  </a:lnTo>
                  <a:lnTo>
                    <a:pt x="1702485" y="497509"/>
                  </a:lnTo>
                  <a:lnTo>
                    <a:pt x="1702485" y="447979"/>
                  </a:lnTo>
                  <a:lnTo>
                    <a:pt x="1679181" y="447979"/>
                  </a:lnTo>
                  <a:lnTo>
                    <a:pt x="1679181" y="497509"/>
                  </a:lnTo>
                  <a:lnTo>
                    <a:pt x="1673618" y="534593"/>
                  </a:lnTo>
                  <a:lnTo>
                    <a:pt x="1658696" y="569379"/>
                  </a:lnTo>
                  <a:lnTo>
                    <a:pt x="1636534" y="598551"/>
                  </a:lnTo>
                  <a:lnTo>
                    <a:pt x="1609293" y="618858"/>
                  </a:lnTo>
                  <a:lnTo>
                    <a:pt x="1624114" y="638098"/>
                  </a:lnTo>
                  <a:lnTo>
                    <a:pt x="1645564" y="622617"/>
                  </a:lnTo>
                  <a:lnTo>
                    <a:pt x="1664423" y="601560"/>
                  </a:lnTo>
                  <a:lnTo>
                    <a:pt x="1679892" y="576072"/>
                  </a:lnTo>
                  <a:lnTo>
                    <a:pt x="1691157" y="547255"/>
                  </a:lnTo>
                  <a:lnTo>
                    <a:pt x="1702282" y="574357"/>
                  </a:lnTo>
                  <a:lnTo>
                    <a:pt x="1717408" y="598360"/>
                  </a:lnTo>
                  <a:lnTo>
                    <a:pt x="1735797" y="618223"/>
                  </a:lnTo>
                  <a:lnTo>
                    <a:pt x="1756702" y="632904"/>
                  </a:lnTo>
                  <a:lnTo>
                    <a:pt x="1771307" y="613664"/>
                  </a:lnTo>
                  <a:close/>
                </a:path>
                <a:path w="3949700" h="697229">
                  <a:moveTo>
                    <a:pt x="1830336" y="171742"/>
                  </a:moveTo>
                  <a:lnTo>
                    <a:pt x="1807248" y="171742"/>
                  </a:lnTo>
                  <a:lnTo>
                    <a:pt x="1807248" y="191211"/>
                  </a:lnTo>
                  <a:lnTo>
                    <a:pt x="1807248" y="250037"/>
                  </a:lnTo>
                  <a:lnTo>
                    <a:pt x="1680387" y="250037"/>
                  </a:lnTo>
                  <a:lnTo>
                    <a:pt x="1680387" y="191211"/>
                  </a:lnTo>
                  <a:lnTo>
                    <a:pt x="1807248" y="191211"/>
                  </a:lnTo>
                  <a:lnTo>
                    <a:pt x="1807248" y="171742"/>
                  </a:lnTo>
                  <a:lnTo>
                    <a:pt x="1657096" y="171742"/>
                  </a:lnTo>
                  <a:lnTo>
                    <a:pt x="1657096" y="269722"/>
                  </a:lnTo>
                  <a:lnTo>
                    <a:pt x="1830336" y="269722"/>
                  </a:lnTo>
                  <a:lnTo>
                    <a:pt x="1830336" y="250037"/>
                  </a:lnTo>
                  <a:lnTo>
                    <a:pt x="1830336" y="191211"/>
                  </a:lnTo>
                  <a:lnTo>
                    <a:pt x="1830336" y="171742"/>
                  </a:lnTo>
                  <a:close/>
                </a:path>
                <a:path w="3949700" h="697229">
                  <a:moveTo>
                    <a:pt x="1830336" y="1727"/>
                  </a:moveTo>
                  <a:lnTo>
                    <a:pt x="1806829" y="1727"/>
                  </a:lnTo>
                  <a:lnTo>
                    <a:pt x="1806829" y="157035"/>
                  </a:lnTo>
                  <a:lnTo>
                    <a:pt x="1830336" y="157035"/>
                  </a:lnTo>
                  <a:lnTo>
                    <a:pt x="1830336" y="1727"/>
                  </a:lnTo>
                  <a:close/>
                </a:path>
                <a:path w="3949700" h="697229">
                  <a:moveTo>
                    <a:pt x="1863648" y="534720"/>
                  </a:moveTo>
                  <a:lnTo>
                    <a:pt x="1819173" y="534720"/>
                  </a:lnTo>
                  <a:lnTo>
                    <a:pt x="1819173" y="424408"/>
                  </a:lnTo>
                  <a:lnTo>
                    <a:pt x="1795665" y="424408"/>
                  </a:lnTo>
                  <a:lnTo>
                    <a:pt x="1795665" y="696290"/>
                  </a:lnTo>
                  <a:lnTo>
                    <a:pt x="1819173" y="696290"/>
                  </a:lnTo>
                  <a:lnTo>
                    <a:pt x="1819173" y="555485"/>
                  </a:lnTo>
                  <a:lnTo>
                    <a:pt x="1863648" y="555485"/>
                  </a:lnTo>
                  <a:lnTo>
                    <a:pt x="1863648" y="534720"/>
                  </a:lnTo>
                  <a:close/>
                </a:path>
                <a:path w="3949700" h="697229">
                  <a:moveTo>
                    <a:pt x="2064600" y="114427"/>
                  </a:moveTo>
                  <a:lnTo>
                    <a:pt x="2060308" y="95199"/>
                  </a:lnTo>
                  <a:lnTo>
                    <a:pt x="2052815" y="85864"/>
                  </a:lnTo>
                  <a:lnTo>
                    <a:pt x="2048535" y="80543"/>
                  </a:lnTo>
                  <a:lnTo>
                    <a:pt x="2043214" y="77800"/>
                  </a:lnTo>
                  <a:lnTo>
                    <a:pt x="2043214" y="114427"/>
                  </a:lnTo>
                  <a:lnTo>
                    <a:pt x="2040597" y="125971"/>
                  </a:lnTo>
                  <a:lnTo>
                    <a:pt x="2033231" y="134912"/>
                  </a:lnTo>
                  <a:lnTo>
                    <a:pt x="2021852" y="140703"/>
                  </a:lnTo>
                  <a:lnTo>
                    <a:pt x="2007209" y="142760"/>
                  </a:lnTo>
                  <a:lnTo>
                    <a:pt x="1992680" y="140703"/>
                  </a:lnTo>
                  <a:lnTo>
                    <a:pt x="1981365" y="134912"/>
                  </a:lnTo>
                  <a:lnTo>
                    <a:pt x="1974024" y="125971"/>
                  </a:lnTo>
                  <a:lnTo>
                    <a:pt x="1971408" y="114427"/>
                  </a:lnTo>
                  <a:lnTo>
                    <a:pt x="1974024" y="102755"/>
                  </a:lnTo>
                  <a:lnTo>
                    <a:pt x="1981365" y="93738"/>
                  </a:lnTo>
                  <a:lnTo>
                    <a:pt x="1992680" y="87922"/>
                  </a:lnTo>
                  <a:lnTo>
                    <a:pt x="2007209" y="85864"/>
                  </a:lnTo>
                  <a:lnTo>
                    <a:pt x="2021852" y="87922"/>
                  </a:lnTo>
                  <a:lnTo>
                    <a:pt x="2033231" y="93738"/>
                  </a:lnTo>
                  <a:lnTo>
                    <a:pt x="2040597" y="102755"/>
                  </a:lnTo>
                  <a:lnTo>
                    <a:pt x="2043214" y="114427"/>
                  </a:lnTo>
                  <a:lnTo>
                    <a:pt x="2043214" y="77800"/>
                  </a:lnTo>
                  <a:lnTo>
                    <a:pt x="2030437" y="71196"/>
                  </a:lnTo>
                  <a:lnTo>
                    <a:pt x="2007209" y="67919"/>
                  </a:lnTo>
                  <a:lnTo>
                    <a:pt x="1984197" y="71196"/>
                  </a:lnTo>
                  <a:lnTo>
                    <a:pt x="1966201" y="80543"/>
                  </a:lnTo>
                  <a:lnTo>
                    <a:pt x="1954517" y="95199"/>
                  </a:lnTo>
                  <a:lnTo>
                    <a:pt x="1950440" y="114427"/>
                  </a:lnTo>
                  <a:lnTo>
                    <a:pt x="1954517" y="133515"/>
                  </a:lnTo>
                  <a:lnTo>
                    <a:pt x="1966201" y="148107"/>
                  </a:lnTo>
                  <a:lnTo>
                    <a:pt x="1984197" y="157429"/>
                  </a:lnTo>
                  <a:lnTo>
                    <a:pt x="2007209" y="160705"/>
                  </a:lnTo>
                  <a:lnTo>
                    <a:pt x="2030437" y="157429"/>
                  </a:lnTo>
                  <a:lnTo>
                    <a:pt x="2048535" y="148107"/>
                  </a:lnTo>
                  <a:lnTo>
                    <a:pt x="2052853" y="142760"/>
                  </a:lnTo>
                  <a:lnTo>
                    <a:pt x="2060308" y="133515"/>
                  </a:lnTo>
                  <a:lnTo>
                    <a:pt x="2064600" y="114427"/>
                  </a:lnTo>
                  <a:close/>
                </a:path>
                <a:path w="3949700" h="697229">
                  <a:moveTo>
                    <a:pt x="2075395" y="34175"/>
                  </a:moveTo>
                  <a:lnTo>
                    <a:pt x="2019058" y="34175"/>
                  </a:lnTo>
                  <a:lnTo>
                    <a:pt x="2019058" y="3454"/>
                  </a:lnTo>
                  <a:lnTo>
                    <a:pt x="1995779" y="3454"/>
                  </a:lnTo>
                  <a:lnTo>
                    <a:pt x="1995779" y="34175"/>
                  </a:lnTo>
                  <a:lnTo>
                    <a:pt x="1938794" y="34175"/>
                  </a:lnTo>
                  <a:lnTo>
                    <a:pt x="1938794" y="53428"/>
                  </a:lnTo>
                  <a:lnTo>
                    <a:pt x="2075395" y="53428"/>
                  </a:lnTo>
                  <a:lnTo>
                    <a:pt x="2075395" y="34175"/>
                  </a:lnTo>
                  <a:close/>
                </a:path>
                <a:path w="3949700" h="697229">
                  <a:moveTo>
                    <a:pt x="2088781" y="512318"/>
                  </a:moveTo>
                  <a:lnTo>
                    <a:pt x="1926767" y="512318"/>
                  </a:lnTo>
                  <a:lnTo>
                    <a:pt x="1926767" y="489216"/>
                  </a:lnTo>
                  <a:lnTo>
                    <a:pt x="2084120" y="489216"/>
                  </a:lnTo>
                  <a:lnTo>
                    <a:pt x="2084120" y="472541"/>
                  </a:lnTo>
                  <a:lnTo>
                    <a:pt x="2084120" y="449440"/>
                  </a:lnTo>
                  <a:lnTo>
                    <a:pt x="2084120" y="432752"/>
                  </a:lnTo>
                  <a:lnTo>
                    <a:pt x="1902625" y="432752"/>
                  </a:lnTo>
                  <a:lnTo>
                    <a:pt x="1902625" y="449440"/>
                  </a:lnTo>
                  <a:lnTo>
                    <a:pt x="2060625" y="449440"/>
                  </a:lnTo>
                  <a:lnTo>
                    <a:pt x="2060625" y="472541"/>
                  </a:lnTo>
                  <a:lnTo>
                    <a:pt x="1903476" y="472541"/>
                  </a:lnTo>
                  <a:lnTo>
                    <a:pt x="1903476" y="489216"/>
                  </a:lnTo>
                  <a:lnTo>
                    <a:pt x="1903476" y="512318"/>
                  </a:lnTo>
                  <a:lnTo>
                    <a:pt x="1903476" y="530288"/>
                  </a:lnTo>
                  <a:lnTo>
                    <a:pt x="2088781" y="530288"/>
                  </a:lnTo>
                  <a:lnTo>
                    <a:pt x="2088781" y="512318"/>
                  </a:lnTo>
                  <a:close/>
                </a:path>
                <a:path w="3949700" h="697229">
                  <a:moveTo>
                    <a:pt x="2093658" y="675309"/>
                  </a:moveTo>
                  <a:lnTo>
                    <a:pt x="1925078" y="675309"/>
                  </a:lnTo>
                  <a:lnTo>
                    <a:pt x="1925078" y="649643"/>
                  </a:lnTo>
                  <a:lnTo>
                    <a:pt x="2084971" y="649643"/>
                  </a:lnTo>
                  <a:lnTo>
                    <a:pt x="2084971" y="632955"/>
                  </a:lnTo>
                  <a:lnTo>
                    <a:pt x="2084971" y="609854"/>
                  </a:lnTo>
                  <a:lnTo>
                    <a:pt x="2084971" y="591896"/>
                  </a:lnTo>
                  <a:lnTo>
                    <a:pt x="1901139" y="591896"/>
                  </a:lnTo>
                  <a:lnTo>
                    <a:pt x="1901139" y="609854"/>
                  </a:lnTo>
                  <a:lnTo>
                    <a:pt x="2061679" y="609854"/>
                  </a:lnTo>
                  <a:lnTo>
                    <a:pt x="2061679" y="632955"/>
                  </a:lnTo>
                  <a:lnTo>
                    <a:pt x="1901571" y="632955"/>
                  </a:lnTo>
                  <a:lnTo>
                    <a:pt x="1901571" y="649643"/>
                  </a:lnTo>
                  <a:lnTo>
                    <a:pt x="1901571" y="675309"/>
                  </a:lnTo>
                  <a:lnTo>
                    <a:pt x="1901571" y="691997"/>
                  </a:lnTo>
                  <a:lnTo>
                    <a:pt x="2093658" y="691997"/>
                  </a:lnTo>
                  <a:lnTo>
                    <a:pt x="2093658" y="675309"/>
                  </a:lnTo>
                  <a:close/>
                </a:path>
                <a:path w="3949700" h="697229">
                  <a:moveTo>
                    <a:pt x="2115464" y="550722"/>
                  </a:moveTo>
                  <a:lnTo>
                    <a:pt x="1871713" y="550722"/>
                  </a:lnTo>
                  <a:lnTo>
                    <a:pt x="1871713" y="569544"/>
                  </a:lnTo>
                  <a:lnTo>
                    <a:pt x="2115464" y="569544"/>
                  </a:lnTo>
                  <a:lnTo>
                    <a:pt x="2115464" y="550722"/>
                  </a:lnTo>
                  <a:close/>
                </a:path>
                <a:path w="3949700" h="697229">
                  <a:moveTo>
                    <a:pt x="2166264" y="1511"/>
                  </a:moveTo>
                  <a:lnTo>
                    <a:pt x="2144014" y="1511"/>
                  </a:lnTo>
                  <a:lnTo>
                    <a:pt x="2144014" y="75704"/>
                  </a:lnTo>
                  <a:lnTo>
                    <a:pt x="2108225" y="75704"/>
                  </a:lnTo>
                  <a:lnTo>
                    <a:pt x="2108225" y="6921"/>
                  </a:lnTo>
                  <a:lnTo>
                    <a:pt x="2086203" y="6921"/>
                  </a:lnTo>
                  <a:lnTo>
                    <a:pt x="2086203" y="163957"/>
                  </a:lnTo>
                  <a:lnTo>
                    <a:pt x="2108225" y="163957"/>
                  </a:lnTo>
                  <a:lnTo>
                    <a:pt x="2108225" y="95605"/>
                  </a:lnTo>
                  <a:lnTo>
                    <a:pt x="2144014" y="95605"/>
                  </a:lnTo>
                  <a:lnTo>
                    <a:pt x="2144014" y="173685"/>
                  </a:lnTo>
                  <a:lnTo>
                    <a:pt x="2166264" y="173685"/>
                  </a:lnTo>
                  <a:lnTo>
                    <a:pt x="2166264" y="95605"/>
                  </a:lnTo>
                  <a:lnTo>
                    <a:pt x="2166264" y="75704"/>
                  </a:lnTo>
                  <a:lnTo>
                    <a:pt x="2166264" y="1511"/>
                  </a:lnTo>
                  <a:close/>
                </a:path>
                <a:path w="3949700" h="697229">
                  <a:moveTo>
                    <a:pt x="2167737" y="225818"/>
                  </a:moveTo>
                  <a:lnTo>
                    <a:pt x="2161641" y="205511"/>
                  </a:lnTo>
                  <a:lnTo>
                    <a:pt x="2151646" y="197040"/>
                  </a:lnTo>
                  <a:lnTo>
                    <a:pt x="2144445" y="190944"/>
                  </a:lnTo>
                  <a:lnTo>
                    <a:pt x="2144445" y="225818"/>
                  </a:lnTo>
                  <a:lnTo>
                    <a:pt x="2139835" y="237718"/>
                  </a:lnTo>
                  <a:lnTo>
                    <a:pt x="2126805" y="246608"/>
                  </a:lnTo>
                  <a:lnTo>
                    <a:pt x="2106079" y="252120"/>
                  </a:lnTo>
                  <a:lnTo>
                    <a:pt x="2078367" y="253936"/>
                  </a:lnTo>
                  <a:lnTo>
                    <a:pt x="2050503" y="252120"/>
                  </a:lnTo>
                  <a:lnTo>
                    <a:pt x="2029688" y="246608"/>
                  </a:lnTo>
                  <a:lnTo>
                    <a:pt x="2016683" y="237718"/>
                  </a:lnTo>
                  <a:lnTo>
                    <a:pt x="2012289" y="225818"/>
                  </a:lnTo>
                  <a:lnTo>
                    <a:pt x="2016683" y="213436"/>
                  </a:lnTo>
                  <a:lnTo>
                    <a:pt x="2029688" y="204368"/>
                  </a:lnTo>
                  <a:lnTo>
                    <a:pt x="2050503" y="198831"/>
                  </a:lnTo>
                  <a:lnTo>
                    <a:pt x="2078367" y="197040"/>
                  </a:lnTo>
                  <a:lnTo>
                    <a:pt x="2106079" y="198831"/>
                  </a:lnTo>
                  <a:lnTo>
                    <a:pt x="2126805" y="204368"/>
                  </a:lnTo>
                  <a:lnTo>
                    <a:pt x="2139835" y="213436"/>
                  </a:lnTo>
                  <a:lnTo>
                    <a:pt x="2144445" y="225818"/>
                  </a:lnTo>
                  <a:lnTo>
                    <a:pt x="2144445" y="190944"/>
                  </a:lnTo>
                  <a:lnTo>
                    <a:pt x="2144026" y="190588"/>
                  </a:lnTo>
                  <a:lnTo>
                    <a:pt x="2115921" y="181368"/>
                  </a:lnTo>
                  <a:lnTo>
                    <a:pt x="2078367" y="178231"/>
                  </a:lnTo>
                  <a:lnTo>
                    <a:pt x="2040699" y="181368"/>
                  </a:lnTo>
                  <a:lnTo>
                    <a:pt x="2012556" y="190588"/>
                  </a:lnTo>
                  <a:lnTo>
                    <a:pt x="1994979" y="205511"/>
                  </a:lnTo>
                  <a:lnTo>
                    <a:pt x="1988985" y="225818"/>
                  </a:lnTo>
                  <a:lnTo>
                    <a:pt x="1994979" y="245745"/>
                  </a:lnTo>
                  <a:lnTo>
                    <a:pt x="2012556" y="260477"/>
                  </a:lnTo>
                  <a:lnTo>
                    <a:pt x="2040699" y="269608"/>
                  </a:lnTo>
                  <a:lnTo>
                    <a:pt x="2078367" y="272745"/>
                  </a:lnTo>
                  <a:lnTo>
                    <a:pt x="2115921" y="269608"/>
                  </a:lnTo>
                  <a:lnTo>
                    <a:pt x="2144026" y="260477"/>
                  </a:lnTo>
                  <a:lnTo>
                    <a:pt x="2151850" y="253936"/>
                  </a:lnTo>
                  <a:lnTo>
                    <a:pt x="2161641" y="245745"/>
                  </a:lnTo>
                  <a:lnTo>
                    <a:pt x="2167737" y="225818"/>
                  </a:lnTo>
                  <a:close/>
                </a:path>
                <a:path w="3949700" h="697229">
                  <a:moveTo>
                    <a:pt x="2357501" y="190779"/>
                  </a:moveTo>
                  <a:lnTo>
                    <a:pt x="2308796" y="143484"/>
                  </a:lnTo>
                  <a:lnTo>
                    <a:pt x="2288679" y="74625"/>
                  </a:lnTo>
                  <a:lnTo>
                    <a:pt x="2288679" y="25095"/>
                  </a:lnTo>
                  <a:lnTo>
                    <a:pt x="2265388" y="25095"/>
                  </a:lnTo>
                  <a:lnTo>
                    <a:pt x="2265388" y="74625"/>
                  </a:lnTo>
                  <a:lnTo>
                    <a:pt x="2259825" y="111709"/>
                  </a:lnTo>
                  <a:lnTo>
                    <a:pt x="2244890" y="146481"/>
                  </a:lnTo>
                  <a:lnTo>
                    <a:pt x="2222728" y="175666"/>
                  </a:lnTo>
                  <a:lnTo>
                    <a:pt x="2195499" y="195961"/>
                  </a:lnTo>
                  <a:lnTo>
                    <a:pt x="2210320" y="215214"/>
                  </a:lnTo>
                  <a:lnTo>
                    <a:pt x="2231758" y="199732"/>
                  </a:lnTo>
                  <a:lnTo>
                    <a:pt x="2250617" y="178676"/>
                  </a:lnTo>
                  <a:lnTo>
                    <a:pt x="2266086" y="153174"/>
                  </a:lnTo>
                  <a:lnTo>
                    <a:pt x="2277351" y="124371"/>
                  </a:lnTo>
                  <a:lnTo>
                    <a:pt x="2288476" y="151472"/>
                  </a:lnTo>
                  <a:lnTo>
                    <a:pt x="2303602" y="175475"/>
                  </a:lnTo>
                  <a:lnTo>
                    <a:pt x="2321991" y="195338"/>
                  </a:lnTo>
                  <a:lnTo>
                    <a:pt x="2342896" y="210019"/>
                  </a:lnTo>
                  <a:lnTo>
                    <a:pt x="2357501" y="190779"/>
                  </a:lnTo>
                  <a:close/>
                </a:path>
                <a:path w="3949700" h="697229">
                  <a:moveTo>
                    <a:pt x="2365933" y="565429"/>
                  </a:moveTo>
                  <a:lnTo>
                    <a:pt x="2316899" y="532930"/>
                  </a:lnTo>
                  <a:lnTo>
                    <a:pt x="2297734" y="482587"/>
                  </a:lnTo>
                  <a:lnTo>
                    <a:pt x="2297734" y="466801"/>
                  </a:lnTo>
                  <a:lnTo>
                    <a:pt x="2358936" y="466801"/>
                  </a:lnTo>
                  <a:lnTo>
                    <a:pt x="2358936" y="447116"/>
                  </a:lnTo>
                  <a:lnTo>
                    <a:pt x="2211743" y="447116"/>
                  </a:lnTo>
                  <a:lnTo>
                    <a:pt x="2211743" y="466801"/>
                  </a:lnTo>
                  <a:lnTo>
                    <a:pt x="2274011" y="466801"/>
                  </a:lnTo>
                  <a:lnTo>
                    <a:pt x="2274011" y="482587"/>
                  </a:lnTo>
                  <a:lnTo>
                    <a:pt x="2268867" y="510705"/>
                  </a:lnTo>
                  <a:lnTo>
                    <a:pt x="2254745" y="535876"/>
                  </a:lnTo>
                  <a:lnTo>
                    <a:pt x="2233155" y="556463"/>
                  </a:lnTo>
                  <a:lnTo>
                    <a:pt x="2205609" y="570839"/>
                  </a:lnTo>
                  <a:lnTo>
                    <a:pt x="2217890" y="590080"/>
                  </a:lnTo>
                  <a:lnTo>
                    <a:pt x="2240330" y="578904"/>
                  </a:lnTo>
                  <a:lnTo>
                    <a:pt x="2259596" y="563575"/>
                  </a:lnTo>
                  <a:lnTo>
                    <a:pt x="2275116" y="544652"/>
                  </a:lnTo>
                  <a:lnTo>
                    <a:pt x="2286304" y="522719"/>
                  </a:lnTo>
                  <a:lnTo>
                    <a:pt x="2297557" y="542950"/>
                  </a:lnTo>
                  <a:lnTo>
                    <a:pt x="2312974" y="560324"/>
                  </a:lnTo>
                  <a:lnTo>
                    <a:pt x="2331936" y="574332"/>
                  </a:lnTo>
                  <a:lnTo>
                    <a:pt x="2353856" y="584466"/>
                  </a:lnTo>
                  <a:lnTo>
                    <a:pt x="2365933" y="565429"/>
                  </a:lnTo>
                  <a:close/>
                </a:path>
                <a:path w="3949700" h="697229">
                  <a:moveTo>
                    <a:pt x="2421636" y="424624"/>
                  </a:moveTo>
                  <a:lnTo>
                    <a:pt x="2398115" y="424624"/>
                  </a:lnTo>
                  <a:lnTo>
                    <a:pt x="2398115" y="624039"/>
                  </a:lnTo>
                  <a:lnTo>
                    <a:pt x="2421636" y="624039"/>
                  </a:lnTo>
                  <a:lnTo>
                    <a:pt x="2421636" y="424624"/>
                  </a:lnTo>
                  <a:close/>
                </a:path>
                <a:path w="3949700" h="697229">
                  <a:moveTo>
                    <a:pt x="2429891" y="670331"/>
                  </a:moveTo>
                  <a:lnTo>
                    <a:pt x="2273173" y="670331"/>
                  </a:lnTo>
                  <a:lnTo>
                    <a:pt x="2273173" y="605015"/>
                  </a:lnTo>
                  <a:lnTo>
                    <a:pt x="2249665" y="605015"/>
                  </a:lnTo>
                  <a:lnTo>
                    <a:pt x="2249665" y="690232"/>
                  </a:lnTo>
                  <a:lnTo>
                    <a:pt x="2429891" y="690232"/>
                  </a:lnTo>
                  <a:lnTo>
                    <a:pt x="2429891" y="670331"/>
                  </a:lnTo>
                  <a:close/>
                </a:path>
                <a:path w="3949700" h="697229">
                  <a:moveTo>
                    <a:pt x="2449855" y="111823"/>
                  </a:moveTo>
                  <a:lnTo>
                    <a:pt x="2405367" y="111823"/>
                  </a:lnTo>
                  <a:lnTo>
                    <a:pt x="2405367" y="1511"/>
                  </a:lnTo>
                  <a:lnTo>
                    <a:pt x="2381872" y="1511"/>
                  </a:lnTo>
                  <a:lnTo>
                    <a:pt x="2381872" y="273405"/>
                  </a:lnTo>
                  <a:lnTo>
                    <a:pt x="2405367" y="273405"/>
                  </a:lnTo>
                  <a:lnTo>
                    <a:pt x="2405367" y="132588"/>
                  </a:lnTo>
                  <a:lnTo>
                    <a:pt x="2449855" y="132588"/>
                  </a:lnTo>
                  <a:lnTo>
                    <a:pt x="2449855" y="111823"/>
                  </a:lnTo>
                  <a:close/>
                </a:path>
                <a:path w="3949700" h="697229">
                  <a:moveTo>
                    <a:pt x="2585135" y="537311"/>
                  </a:moveTo>
                  <a:lnTo>
                    <a:pt x="2580843" y="518083"/>
                  </a:lnTo>
                  <a:lnTo>
                    <a:pt x="2573350" y="508762"/>
                  </a:lnTo>
                  <a:lnTo>
                    <a:pt x="2569070" y="503428"/>
                  </a:lnTo>
                  <a:lnTo>
                    <a:pt x="2563749" y="500684"/>
                  </a:lnTo>
                  <a:lnTo>
                    <a:pt x="2563749" y="537311"/>
                  </a:lnTo>
                  <a:lnTo>
                    <a:pt x="2561132" y="548855"/>
                  </a:lnTo>
                  <a:lnTo>
                    <a:pt x="2553766" y="557796"/>
                  </a:lnTo>
                  <a:lnTo>
                    <a:pt x="2542400" y="563587"/>
                  </a:lnTo>
                  <a:lnTo>
                    <a:pt x="2527744" y="565645"/>
                  </a:lnTo>
                  <a:lnTo>
                    <a:pt x="2513215" y="563587"/>
                  </a:lnTo>
                  <a:lnTo>
                    <a:pt x="2501900" y="557796"/>
                  </a:lnTo>
                  <a:lnTo>
                    <a:pt x="2494559" y="548855"/>
                  </a:lnTo>
                  <a:lnTo>
                    <a:pt x="2491943" y="537311"/>
                  </a:lnTo>
                  <a:lnTo>
                    <a:pt x="2494559" y="525640"/>
                  </a:lnTo>
                  <a:lnTo>
                    <a:pt x="2501900" y="516623"/>
                  </a:lnTo>
                  <a:lnTo>
                    <a:pt x="2513215" y="510819"/>
                  </a:lnTo>
                  <a:lnTo>
                    <a:pt x="2527744" y="508762"/>
                  </a:lnTo>
                  <a:lnTo>
                    <a:pt x="2542400" y="510819"/>
                  </a:lnTo>
                  <a:lnTo>
                    <a:pt x="2553766" y="516623"/>
                  </a:lnTo>
                  <a:lnTo>
                    <a:pt x="2561132" y="525640"/>
                  </a:lnTo>
                  <a:lnTo>
                    <a:pt x="2563749" y="537311"/>
                  </a:lnTo>
                  <a:lnTo>
                    <a:pt x="2563749" y="500684"/>
                  </a:lnTo>
                  <a:lnTo>
                    <a:pt x="2550985" y="494080"/>
                  </a:lnTo>
                  <a:lnTo>
                    <a:pt x="2527744" y="490804"/>
                  </a:lnTo>
                  <a:lnTo>
                    <a:pt x="2504732" y="494080"/>
                  </a:lnTo>
                  <a:lnTo>
                    <a:pt x="2486736" y="503428"/>
                  </a:lnTo>
                  <a:lnTo>
                    <a:pt x="2475052" y="518083"/>
                  </a:lnTo>
                  <a:lnTo>
                    <a:pt x="2470988" y="537311"/>
                  </a:lnTo>
                  <a:lnTo>
                    <a:pt x="2475052" y="556399"/>
                  </a:lnTo>
                  <a:lnTo>
                    <a:pt x="2486736" y="570992"/>
                  </a:lnTo>
                  <a:lnTo>
                    <a:pt x="2504732" y="580313"/>
                  </a:lnTo>
                  <a:lnTo>
                    <a:pt x="2527744" y="583590"/>
                  </a:lnTo>
                  <a:lnTo>
                    <a:pt x="2550985" y="580313"/>
                  </a:lnTo>
                  <a:lnTo>
                    <a:pt x="2569070" y="570992"/>
                  </a:lnTo>
                  <a:lnTo>
                    <a:pt x="2573388" y="565645"/>
                  </a:lnTo>
                  <a:lnTo>
                    <a:pt x="2580843" y="556399"/>
                  </a:lnTo>
                  <a:lnTo>
                    <a:pt x="2585135" y="537311"/>
                  </a:lnTo>
                  <a:close/>
                </a:path>
                <a:path w="3949700" h="697229">
                  <a:moveTo>
                    <a:pt x="2595930" y="457073"/>
                  </a:moveTo>
                  <a:lnTo>
                    <a:pt x="2539606" y="457073"/>
                  </a:lnTo>
                  <a:lnTo>
                    <a:pt x="2539606" y="426351"/>
                  </a:lnTo>
                  <a:lnTo>
                    <a:pt x="2516301" y="426351"/>
                  </a:lnTo>
                  <a:lnTo>
                    <a:pt x="2516301" y="457073"/>
                  </a:lnTo>
                  <a:lnTo>
                    <a:pt x="2459329" y="457073"/>
                  </a:lnTo>
                  <a:lnTo>
                    <a:pt x="2459329" y="476313"/>
                  </a:lnTo>
                  <a:lnTo>
                    <a:pt x="2595930" y="476313"/>
                  </a:lnTo>
                  <a:lnTo>
                    <a:pt x="2595930" y="457073"/>
                  </a:lnTo>
                  <a:close/>
                </a:path>
                <a:path w="3949700" h="697229">
                  <a:moveTo>
                    <a:pt x="2686799" y="424408"/>
                  </a:moveTo>
                  <a:lnTo>
                    <a:pt x="2664549" y="424408"/>
                  </a:lnTo>
                  <a:lnTo>
                    <a:pt x="2664549" y="498589"/>
                  </a:lnTo>
                  <a:lnTo>
                    <a:pt x="2628760" y="498589"/>
                  </a:lnTo>
                  <a:lnTo>
                    <a:pt x="2628760" y="429806"/>
                  </a:lnTo>
                  <a:lnTo>
                    <a:pt x="2606738" y="429806"/>
                  </a:lnTo>
                  <a:lnTo>
                    <a:pt x="2606738" y="586841"/>
                  </a:lnTo>
                  <a:lnTo>
                    <a:pt x="2628760" y="586841"/>
                  </a:lnTo>
                  <a:lnTo>
                    <a:pt x="2628760" y="518490"/>
                  </a:lnTo>
                  <a:lnTo>
                    <a:pt x="2664549" y="518490"/>
                  </a:lnTo>
                  <a:lnTo>
                    <a:pt x="2664549" y="596582"/>
                  </a:lnTo>
                  <a:lnTo>
                    <a:pt x="2686799" y="596582"/>
                  </a:lnTo>
                  <a:lnTo>
                    <a:pt x="2686799" y="518490"/>
                  </a:lnTo>
                  <a:lnTo>
                    <a:pt x="2686799" y="498589"/>
                  </a:lnTo>
                  <a:lnTo>
                    <a:pt x="2686799" y="424408"/>
                  </a:lnTo>
                  <a:close/>
                </a:path>
                <a:path w="3949700" h="697229">
                  <a:moveTo>
                    <a:pt x="2688285" y="648703"/>
                  </a:moveTo>
                  <a:lnTo>
                    <a:pt x="2682176" y="628408"/>
                  </a:lnTo>
                  <a:lnTo>
                    <a:pt x="2672181" y="619937"/>
                  </a:lnTo>
                  <a:lnTo>
                    <a:pt x="2664980" y="613829"/>
                  </a:lnTo>
                  <a:lnTo>
                    <a:pt x="2664980" y="648703"/>
                  </a:lnTo>
                  <a:lnTo>
                    <a:pt x="2660370" y="660615"/>
                  </a:lnTo>
                  <a:lnTo>
                    <a:pt x="2647353" y="669493"/>
                  </a:lnTo>
                  <a:lnTo>
                    <a:pt x="2626614" y="675017"/>
                  </a:lnTo>
                  <a:lnTo>
                    <a:pt x="2598902" y="676821"/>
                  </a:lnTo>
                  <a:lnTo>
                    <a:pt x="2571038" y="675017"/>
                  </a:lnTo>
                  <a:lnTo>
                    <a:pt x="2550223" y="669493"/>
                  </a:lnTo>
                  <a:lnTo>
                    <a:pt x="2537231" y="660615"/>
                  </a:lnTo>
                  <a:lnTo>
                    <a:pt x="2532824" y="648703"/>
                  </a:lnTo>
                  <a:lnTo>
                    <a:pt x="2537231" y="636333"/>
                  </a:lnTo>
                  <a:lnTo>
                    <a:pt x="2598902" y="619937"/>
                  </a:lnTo>
                  <a:lnTo>
                    <a:pt x="2647353" y="627253"/>
                  </a:lnTo>
                  <a:lnTo>
                    <a:pt x="2664980" y="648703"/>
                  </a:lnTo>
                  <a:lnTo>
                    <a:pt x="2664980" y="613829"/>
                  </a:lnTo>
                  <a:lnTo>
                    <a:pt x="2664561" y="613473"/>
                  </a:lnTo>
                  <a:lnTo>
                    <a:pt x="2636456" y="604266"/>
                  </a:lnTo>
                  <a:lnTo>
                    <a:pt x="2598902" y="601116"/>
                  </a:lnTo>
                  <a:lnTo>
                    <a:pt x="2561234" y="604266"/>
                  </a:lnTo>
                  <a:lnTo>
                    <a:pt x="2533091" y="613473"/>
                  </a:lnTo>
                  <a:lnTo>
                    <a:pt x="2515514" y="628408"/>
                  </a:lnTo>
                  <a:lnTo>
                    <a:pt x="2509520" y="648703"/>
                  </a:lnTo>
                  <a:lnTo>
                    <a:pt x="2515514" y="668629"/>
                  </a:lnTo>
                  <a:lnTo>
                    <a:pt x="2533091" y="683361"/>
                  </a:lnTo>
                  <a:lnTo>
                    <a:pt x="2561234" y="692505"/>
                  </a:lnTo>
                  <a:lnTo>
                    <a:pt x="2598902" y="695642"/>
                  </a:lnTo>
                  <a:lnTo>
                    <a:pt x="2636456" y="692505"/>
                  </a:lnTo>
                  <a:lnTo>
                    <a:pt x="2664561" y="683361"/>
                  </a:lnTo>
                  <a:lnTo>
                    <a:pt x="2672384" y="676821"/>
                  </a:lnTo>
                  <a:lnTo>
                    <a:pt x="2682176" y="668629"/>
                  </a:lnTo>
                  <a:lnTo>
                    <a:pt x="2688285" y="648703"/>
                  </a:lnTo>
                  <a:close/>
                </a:path>
                <a:path w="3949700" h="697229">
                  <a:moveTo>
                    <a:pt x="2736913" y="113550"/>
                  </a:moveTo>
                  <a:lnTo>
                    <a:pt x="2730970" y="94145"/>
                  </a:lnTo>
                  <a:lnTo>
                    <a:pt x="2721800" y="86512"/>
                  </a:lnTo>
                  <a:lnTo>
                    <a:pt x="2713825" y="79895"/>
                  </a:lnTo>
                  <a:lnTo>
                    <a:pt x="2712770" y="79565"/>
                  </a:lnTo>
                  <a:lnTo>
                    <a:pt x="2712770" y="113550"/>
                  </a:lnTo>
                  <a:lnTo>
                    <a:pt x="2708427" y="124866"/>
                  </a:lnTo>
                  <a:lnTo>
                    <a:pt x="2696121" y="133261"/>
                  </a:lnTo>
                  <a:lnTo>
                    <a:pt x="2676474" y="138468"/>
                  </a:lnTo>
                  <a:lnTo>
                    <a:pt x="2650083" y="140157"/>
                  </a:lnTo>
                  <a:lnTo>
                    <a:pt x="2623578" y="138468"/>
                  </a:lnTo>
                  <a:lnTo>
                    <a:pt x="2603919" y="133261"/>
                  </a:lnTo>
                  <a:lnTo>
                    <a:pt x="2591714" y="124866"/>
                  </a:lnTo>
                  <a:lnTo>
                    <a:pt x="2587612" y="113550"/>
                  </a:lnTo>
                  <a:lnTo>
                    <a:pt x="2591714" y="102120"/>
                  </a:lnTo>
                  <a:lnTo>
                    <a:pt x="2603919" y="93624"/>
                  </a:lnTo>
                  <a:lnTo>
                    <a:pt x="2623578" y="88341"/>
                  </a:lnTo>
                  <a:lnTo>
                    <a:pt x="2650083" y="86512"/>
                  </a:lnTo>
                  <a:lnTo>
                    <a:pt x="2676474" y="88341"/>
                  </a:lnTo>
                  <a:lnTo>
                    <a:pt x="2696121" y="93624"/>
                  </a:lnTo>
                  <a:lnTo>
                    <a:pt x="2708427" y="102120"/>
                  </a:lnTo>
                  <a:lnTo>
                    <a:pt x="2712770" y="113550"/>
                  </a:lnTo>
                  <a:lnTo>
                    <a:pt x="2712770" y="79565"/>
                  </a:lnTo>
                  <a:lnTo>
                    <a:pt x="2686520" y="71120"/>
                  </a:lnTo>
                  <a:lnTo>
                    <a:pt x="2650083" y="68135"/>
                  </a:lnTo>
                  <a:lnTo>
                    <a:pt x="2613520" y="71120"/>
                  </a:lnTo>
                  <a:lnTo>
                    <a:pt x="2586177" y="79895"/>
                  </a:lnTo>
                  <a:lnTo>
                    <a:pt x="2569083" y="94145"/>
                  </a:lnTo>
                  <a:lnTo>
                    <a:pt x="2563253" y="113550"/>
                  </a:lnTo>
                  <a:lnTo>
                    <a:pt x="2569083" y="132727"/>
                  </a:lnTo>
                  <a:lnTo>
                    <a:pt x="2586177" y="146862"/>
                  </a:lnTo>
                  <a:lnTo>
                    <a:pt x="2613520" y="155651"/>
                  </a:lnTo>
                  <a:lnTo>
                    <a:pt x="2650083" y="158762"/>
                  </a:lnTo>
                  <a:lnTo>
                    <a:pt x="2686520" y="155651"/>
                  </a:lnTo>
                  <a:lnTo>
                    <a:pt x="2713825" y="146862"/>
                  </a:lnTo>
                  <a:lnTo>
                    <a:pt x="2721953" y="140157"/>
                  </a:lnTo>
                  <a:lnTo>
                    <a:pt x="2730970" y="132727"/>
                  </a:lnTo>
                  <a:lnTo>
                    <a:pt x="2736913" y="113550"/>
                  </a:lnTo>
                  <a:close/>
                </a:path>
                <a:path w="3949700" h="697229">
                  <a:moveTo>
                    <a:pt x="2757462" y="32664"/>
                  </a:moveTo>
                  <a:lnTo>
                    <a:pt x="2661729" y="32664"/>
                  </a:lnTo>
                  <a:lnTo>
                    <a:pt x="2661729" y="0"/>
                  </a:lnTo>
                  <a:lnTo>
                    <a:pt x="2638437" y="0"/>
                  </a:lnTo>
                  <a:lnTo>
                    <a:pt x="2638437" y="32664"/>
                  </a:lnTo>
                  <a:lnTo>
                    <a:pt x="2541651" y="32664"/>
                  </a:lnTo>
                  <a:lnTo>
                    <a:pt x="2541651" y="52565"/>
                  </a:lnTo>
                  <a:lnTo>
                    <a:pt x="2757462" y="52565"/>
                  </a:lnTo>
                  <a:lnTo>
                    <a:pt x="2757462" y="32664"/>
                  </a:lnTo>
                  <a:close/>
                </a:path>
                <a:path w="3949700" h="697229">
                  <a:moveTo>
                    <a:pt x="2772714" y="177584"/>
                  </a:moveTo>
                  <a:lnTo>
                    <a:pt x="2528938" y="177584"/>
                  </a:lnTo>
                  <a:lnTo>
                    <a:pt x="2528938" y="197485"/>
                  </a:lnTo>
                  <a:lnTo>
                    <a:pt x="2638437" y="197485"/>
                  </a:lnTo>
                  <a:lnTo>
                    <a:pt x="2638437" y="273837"/>
                  </a:lnTo>
                  <a:lnTo>
                    <a:pt x="2661729" y="273837"/>
                  </a:lnTo>
                  <a:lnTo>
                    <a:pt x="2661729" y="197485"/>
                  </a:lnTo>
                  <a:lnTo>
                    <a:pt x="2772714" y="197485"/>
                  </a:lnTo>
                  <a:lnTo>
                    <a:pt x="2772714" y="177584"/>
                  </a:lnTo>
                  <a:close/>
                </a:path>
                <a:path w="3949700" h="697229">
                  <a:moveTo>
                    <a:pt x="2863850" y="532549"/>
                  </a:moveTo>
                  <a:lnTo>
                    <a:pt x="2859138" y="512889"/>
                  </a:lnTo>
                  <a:lnTo>
                    <a:pt x="2850845" y="503351"/>
                  </a:lnTo>
                  <a:lnTo>
                    <a:pt x="2846095" y="497890"/>
                  </a:lnTo>
                  <a:lnTo>
                    <a:pt x="2841625" y="495769"/>
                  </a:lnTo>
                  <a:lnTo>
                    <a:pt x="2841625" y="532549"/>
                  </a:lnTo>
                  <a:lnTo>
                    <a:pt x="2838488" y="544626"/>
                  </a:lnTo>
                  <a:lnTo>
                    <a:pt x="2829966" y="553910"/>
                  </a:lnTo>
                  <a:lnTo>
                    <a:pt x="2816834" y="559866"/>
                  </a:lnTo>
                  <a:lnTo>
                    <a:pt x="2799892" y="561975"/>
                  </a:lnTo>
                  <a:lnTo>
                    <a:pt x="2782709" y="559866"/>
                  </a:lnTo>
                  <a:lnTo>
                    <a:pt x="2769501" y="553910"/>
                  </a:lnTo>
                  <a:lnTo>
                    <a:pt x="2761056" y="544626"/>
                  </a:lnTo>
                  <a:lnTo>
                    <a:pt x="2758173" y="532549"/>
                  </a:lnTo>
                  <a:lnTo>
                    <a:pt x="2761056" y="520560"/>
                  </a:lnTo>
                  <a:lnTo>
                    <a:pt x="2769501" y="511302"/>
                  </a:lnTo>
                  <a:lnTo>
                    <a:pt x="2782709" y="505358"/>
                  </a:lnTo>
                  <a:lnTo>
                    <a:pt x="2799892" y="503351"/>
                  </a:lnTo>
                  <a:lnTo>
                    <a:pt x="2816834" y="505358"/>
                  </a:lnTo>
                  <a:lnTo>
                    <a:pt x="2829966" y="511302"/>
                  </a:lnTo>
                  <a:lnTo>
                    <a:pt x="2838488" y="520560"/>
                  </a:lnTo>
                  <a:lnTo>
                    <a:pt x="2841625" y="532549"/>
                  </a:lnTo>
                  <a:lnTo>
                    <a:pt x="2841625" y="495769"/>
                  </a:lnTo>
                  <a:lnTo>
                    <a:pt x="2825940" y="488327"/>
                  </a:lnTo>
                  <a:lnTo>
                    <a:pt x="2799892" y="484962"/>
                  </a:lnTo>
                  <a:lnTo>
                    <a:pt x="2773489" y="488327"/>
                  </a:lnTo>
                  <a:lnTo>
                    <a:pt x="2753195" y="497890"/>
                  </a:lnTo>
                  <a:lnTo>
                    <a:pt x="2740215" y="512889"/>
                  </a:lnTo>
                  <a:lnTo>
                    <a:pt x="2735732" y="532549"/>
                  </a:lnTo>
                  <a:lnTo>
                    <a:pt x="2740215" y="552246"/>
                  </a:lnTo>
                  <a:lnTo>
                    <a:pt x="2753195" y="567296"/>
                  </a:lnTo>
                  <a:lnTo>
                    <a:pt x="2773489" y="576872"/>
                  </a:lnTo>
                  <a:lnTo>
                    <a:pt x="2799892" y="580136"/>
                  </a:lnTo>
                  <a:lnTo>
                    <a:pt x="2825940" y="576872"/>
                  </a:lnTo>
                  <a:lnTo>
                    <a:pt x="2846095" y="567296"/>
                  </a:lnTo>
                  <a:lnTo>
                    <a:pt x="2850705" y="561975"/>
                  </a:lnTo>
                  <a:lnTo>
                    <a:pt x="2859138" y="552246"/>
                  </a:lnTo>
                  <a:lnTo>
                    <a:pt x="2863850" y="532549"/>
                  </a:lnTo>
                  <a:close/>
                </a:path>
                <a:path w="3949700" h="697229">
                  <a:moveTo>
                    <a:pt x="2879102" y="452526"/>
                  </a:moveTo>
                  <a:lnTo>
                    <a:pt x="2811538" y="452526"/>
                  </a:lnTo>
                  <a:lnTo>
                    <a:pt x="2811538" y="421805"/>
                  </a:lnTo>
                  <a:lnTo>
                    <a:pt x="2788247" y="421805"/>
                  </a:lnTo>
                  <a:lnTo>
                    <a:pt x="2788247" y="452526"/>
                  </a:lnTo>
                  <a:lnTo>
                    <a:pt x="2720479" y="452526"/>
                  </a:lnTo>
                  <a:lnTo>
                    <a:pt x="2720479" y="472211"/>
                  </a:lnTo>
                  <a:lnTo>
                    <a:pt x="2879102" y="472211"/>
                  </a:lnTo>
                  <a:lnTo>
                    <a:pt x="2879102" y="452526"/>
                  </a:lnTo>
                  <a:close/>
                </a:path>
                <a:path w="3949700" h="697229">
                  <a:moveTo>
                    <a:pt x="2928023" y="594194"/>
                  </a:moveTo>
                  <a:lnTo>
                    <a:pt x="2904515" y="594194"/>
                  </a:lnTo>
                  <a:lnTo>
                    <a:pt x="2904515" y="623392"/>
                  </a:lnTo>
                  <a:lnTo>
                    <a:pt x="2904515" y="642429"/>
                  </a:lnTo>
                  <a:lnTo>
                    <a:pt x="2904515" y="673150"/>
                  </a:lnTo>
                  <a:lnTo>
                    <a:pt x="2782951" y="673150"/>
                  </a:lnTo>
                  <a:lnTo>
                    <a:pt x="2782951" y="642429"/>
                  </a:lnTo>
                  <a:lnTo>
                    <a:pt x="2904515" y="642429"/>
                  </a:lnTo>
                  <a:lnTo>
                    <a:pt x="2904515" y="623392"/>
                  </a:lnTo>
                  <a:lnTo>
                    <a:pt x="2782951" y="623392"/>
                  </a:lnTo>
                  <a:lnTo>
                    <a:pt x="2782951" y="594194"/>
                  </a:lnTo>
                  <a:lnTo>
                    <a:pt x="2759659" y="594194"/>
                  </a:lnTo>
                  <a:lnTo>
                    <a:pt x="2759659" y="692607"/>
                  </a:lnTo>
                  <a:lnTo>
                    <a:pt x="2928023" y="692607"/>
                  </a:lnTo>
                  <a:lnTo>
                    <a:pt x="2928023" y="673150"/>
                  </a:lnTo>
                  <a:lnTo>
                    <a:pt x="2928023" y="642429"/>
                  </a:lnTo>
                  <a:lnTo>
                    <a:pt x="2928023" y="623392"/>
                  </a:lnTo>
                  <a:lnTo>
                    <a:pt x="2928023" y="594194"/>
                  </a:lnTo>
                  <a:close/>
                </a:path>
                <a:path w="3949700" h="697229">
                  <a:moveTo>
                    <a:pt x="2968053" y="494042"/>
                  </a:moveTo>
                  <a:lnTo>
                    <a:pt x="2928023" y="494042"/>
                  </a:lnTo>
                  <a:lnTo>
                    <a:pt x="2928023" y="424408"/>
                  </a:lnTo>
                  <a:lnTo>
                    <a:pt x="2904515" y="424408"/>
                  </a:lnTo>
                  <a:lnTo>
                    <a:pt x="2904515" y="582295"/>
                  </a:lnTo>
                  <a:lnTo>
                    <a:pt x="2928023" y="582295"/>
                  </a:lnTo>
                  <a:lnTo>
                    <a:pt x="2928023" y="514375"/>
                  </a:lnTo>
                  <a:lnTo>
                    <a:pt x="2968053" y="514375"/>
                  </a:lnTo>
                  <a:lnTo>
                    <a:pt x="2968053" y="494042"/>
                  </a:lnTo>
                  <a:close/>
                </a:path>
                <a:path w="3949700" h="697229">
                  <a:moveTo>
                    <a:pt x="3012884" y="80683"/>
                  </a:moveTo>
                  <a:lnTo>
                    <a:pt x="2909328" y="80683"/>
                  </a:lnTo>
                  <a:lnTo>
                    <a:pt x="2909328" y="35039"/>
                  </a:lnTo>
                  <a:lnTo>
                    <a:pt x="3012249" y="35039"/>
                  </a:lnTo>
                  <a:lnTo>
                    <a:pt x="3012249" y="15138"/>
                  </a:lnTo>
                  <a:lnTo>
                    <a:pt x="2885821" y="15138"/>
                  </a:lnTo>
                  <a:lnTo>
                    <a:pt x="2885821" y="100368"/>
                  </a:lnTo>
                  <a:lnTo>
                    <a:pt x="3012884" y="100368"/>
                  </a:lnTo>
                  <a:lnTo>
                    <a:pt x="3012884" y="80683"/>
                  </a:lnTo>
                  <a:close/>
                </a:path>
                <a:path w="3949700" h="697229">
                  <a:moveTo>
                    <a:pt x="3035973" y="138861"/>
                  </a:moveTo>
                  <a:lnTo>
                    <a:pt x="3034500" y="121132"/>
                  </a:lnTo>
                  <a:lnTo>
                    <a:pt x="2990151" y="124472"/>
                  </a:lnTo>
                  <a:lnTo>
                    <a:pt x="2944888" y="126339"/>
                  </a:lnTo>
                  <a:lnTo>
                    <a:pt x="2900680" y="127114"/>
                  </a:lnTo>
                  <a:lnTo>
                    <a:pt x="2859544" y="127114"/>
                  </a:lnTo>
                  <a:lnTo>
                    <a:pt x="2863138" y="147193"/>
                  </a:lnTo>
                  <a:lnTo>
                    <a:pt x="2896019" y="147193"/>
                  </a:lnTo>
                  <a:lnTo>
                    <a:pt x="2931350" y="146431"/>
                  </a:lnTo>
                  <a:lnTo>
                    <a:pt x="2931350" y="193154"/>
                  </a:lnTo>
                  <a:lnTo>
                    <a:pt x="2954655" y="193154"/>
                  </a:lnTo>
                  <a:lnTo>
                    <a:pt x="2954655" y="146431"/>
                  </a:lnTo>
                  <a:lnTo>
                    <a:pt x="2954655" y="145567"/>
                  </a:lnTo>
                  <a:lnTo>
                    <a:pt x="2975013" y="144449"/>
                  </a:lnTo>
                  <a:lnTo>
                    <a:pt x="2995472" y="142989"/>
                  </a:lnTo>
                  <a:lnTo>
                    <a:pt x="3015856" y="141147"/>
                  </a:lnTo>
                  <a:lnTo>
                    <a:pt x="3035973" y="138861"/>
                  </a:lnTo>
                  <a:close/>
                </a:path>
                <a:path w="3949700" h="697229">
                  <a:moveTo>
                    <a:pt x="3076854" y="1511"/>
                  </a:moveTo>
                  <a:lnTo>
                    <a:pt x="3053346" y="1511"/>
                  </a:lnTo>
                  <a:lnTo>
                    <a:pt x="3053346" y="198132"/>
                  </a:lnTo>
                  <a:lnTo>
                    <a:pt x="3076854" y="198132"/>
                  </a:lnTo>
                  <a:lnTo>
                    <a:pt x="3076854" y="1511"/>
                  </a:lnTo>
                  <a:close/>
                </a:path>
                <a:path w="3949700" h="697229">
                  <a:moveTo>
                    <a:pt x="3097390" y="253288"/>
                  </a:moveTo>
                  <a:lnTo>
                    <a:pt x="3063049" y="244944"/>
                  </a:lnTo>
                  <a:lnTo>
                    <a:pt x="3034385" y="230568"/>
                  </a:lnTo>
                  <a:lnTo>
                    <a:pt x="3023006" y="219214"/>
                  </a:lnTo>
                  <a:lnTo>
                    <a:pt x="3014776" y="211010"/>
                  </a:lnTo>
                  <a:lnTo>
                    <a:pt x="3007601" y="187096"/>
                  </a:lnTo>
                  <a:lnTo>
                    <a:pt x="3007601" y="175196"/>
                  </a:lnTo>
                  <a:lnTo>
                    <a:pt x="2984093" y="175196"/>
                  </a:lnTo>
                  <a:lnTo>
                    <a:pt x="2984093" y="187096"/>
                  </a:lnTo>
                  <a:lnTo>
                    <a:pt x="2976638" y="211010"/>
                  </a:lnTo>
                  <a:lnTo>
                    <a:pt x="2956877" y="230568"/>
                  </a:lnTo>
                  <a:lnTo>
                    <a:pt x="2928213" y="244944"/>
                  </a:lnTo>
                  <a:lnTo>
                    <a:pt x="2894076" y="253288"/>
                  </a:lnTo>
                  <a:lnTo>
                    <a:pt x="2902762" y="272097"/>
                  </a:lnTo>
                  <a:lnTo>
                    <a:pt x="2931998" y="265176"/>
                  </a:lnTo>
                  <a:lnTo>
                    <a:pt x="2958287" y="253936"/>
                  </a:lnTo>
                  <a:lnTo>
                    <a:pt x="2980093" y="238467"/>
                  </a:lnTo>
                  <a:lnTo>
                    <a:pt x="2995625" y="219214"/>
                  </a:lnTo>
                  <a:lnTo>
                    <a:pt x="3011132" y="238467"/>
                  </a:lnTo>
                  <a:lnTo>
                    <a:pt x="3032760" y="253784"/>
                  </a:lnTo>
                  <a:lnTo>
                    <a:pt x="3058934" y="264972"/>
                  </a:lnTo>
                  <a:lnTo>
                    <a:pt x="3088081" y="271881"/>
                  </a:lnTo>
                  <a:lnTo>
                    <a:pt x="3097390" y="253288"/>
                  </a:lnTo>
                  <a:close/>
                </a:path>
                <a:path w="3949700" h="697229">
                  <a:moveTo>
                    <a:pt x="3149777" y="612787"/>
                  </a:moveTo>
                  <a:lnTo>
                    <a:pt x="3148609" y="605218"/>
                  </a:lnTo>
                  <a:lnTo>
                    <a:pt x="3148495" y="604507"/>
                  </a:lnTo>
                  <a:lnTo>
                    <a:pt x="3146590" y="592251"/>
                  </a:lnTo>
                  <a:lnTo>
                    <a:pt x="3113532" y="598322"/>
                  </a:lnTo>
                  <a:lnTo>
                    <a:pt x="3081413" y="602310"/>
                  </a:lnTo>
                  <a:lnTo>
                    <a:pt x="3050057" y="604507"/>
                  </a:lnTo>
                  <a:lnTo>
                    <a:pt x="3019323" y="605218"/>
                  </a:lnTo>
                  <a:lnTo>
                    <a:pt x="3019323" y="451218"/>
                  </a:lnTo>
                  <a:lnTo>
                    <a:pt x="2996234" y="451218"/>
                  </a:lnTo>
                  <a:lnTo>
                    <a:pt x="2996234" y="626211"/>
                  </a:lnTo>
                  <a:lnTo>
                    <a:pt x="3017837" y="626211"/>
                  </a:lnTo>
                  <a:lnTo>
                    <a:pt x="3049765" y="625513"/>
                  </a:lnTo>
                  <a:lnTo>
                    <a:pt x="3082061" y="623227"/>
                  </a:lnTo>
                  <a:lnTo>
                    <a:pt x="3115221" y="619086"/>
                  </a:lnTo>
                  <a:lnTo>
                    <a:pt x="3149777" y="612787"/>
                  </a:lnTo>
                  <a:close/>
                </a:path>
                <a:path w="3949700" h="697229">
                  <a:moveTo>
                    <a:pt x="3198266" y="424408"/>
                  </a:moveTo>
                  <a:lnTo>
                    <a:pt x="3174987" y="424408"/>
                  </a:lnTo>
                  <a:lnTo>
                    <a:pt x="3174987" y="696290"/>
                  </a:lnTo>
                  <a:lnTo>
                    <a:pt x="3198266" y="696290"/>
                  </a:lnTo>
                  <a:lnTo>
                    <a:pt x="3198266" y="424408"/>
                  </a:lnTo>
                  <a:close/>
                </a:path>
                <a:path w="3949700" h="697229">
                  <a:moveTo>
                    <a:pt x="3337141" y="251790"/>
                  </a:moveTo>
                  <a:lnTo>
                    <a:pt x="3170898" y="251790"/>
                  </a:lnTo>
                  <a:lnTo>
                    <a:pt x="3170898" y="226123"/>
                  </a:lnTo>
                  <a:lnTo>
                    <a:pt x="3329089" y="226123"/>
                  </a:lnTo>
                  <a:lnTo>
                    <a:pt x="3329089" y="208153"/>
                  </a:lnTo>
                  <a:lnTo>
                    <a:pt x="3329089" y="185051"/>
                  </a:lnTo>
                  <a:lnTo>
                    <a:pt x="3329089" y="167093"/>
                  </a:lnTo>
                  <a:lnTo>
                    <a:pt x="3147174" y="167093"/>
                  </a:lnTo>
                  <a:lnTo>
                    <a:pt x="3147174" y="185051"/>
                  </a:lnTo>
                  <a:lnTo>
                    <a:pt x="3306013" y="185051"/>
                  </a:lnTo>
                  <a:lnTo>
                    <a:pt x="3306013" y="208153"/>
                  </a:lnTo>
                  <a:lnTo>
                    <a:pt x="3147809" y="208153"/>
                  </a:lnTo>
                  <a:lnTo>
                    <a:pt x="3147809" y="226123"/>
                  </a:lnTo>
                  <a:lnTo>
                    <a:pt x="3147809" y="251790"/>
                  </a:lnTo>
                  <a:lnTo>
                    <a:pt x="3147809" y="269760"/>
                  </a:lnTo>
                  <a:lnTo>
                    <a:pt x="3337141" y="269760"/>
                  </a:lnTo>
                  <a:lnTo>
                    <a:pt x="3337141" y="251790"/>
                  </a:lnTo>
                  <a:close/>
                </a:path>
                <a:path w="3949700" h="697229">
                  <a:moveTo>
                    <a:pt x="3337141" y="8864"/>
                  </a:moveTo>
                  <a:lnTo>
                    <a:pt x="3272764" y="8864"/>
                  </a:lnTo>
                  <a:lnTo>
                    <a:pt x="3272764" y="27470"/>
                  </a:lnTo>
                  <a:lnTo>
                    <a:pt x="3272764" y="79375"/>
                  </a:lnTo>
                  <a:lnTo>
                    <a:pt x="3204781" y="79375"/>
                  </a:lnTo>
                  <a:lnTo>
                    <a:pt x="3204781" y="27470"/>
                  </a:lnTo>
                  <a:lnTo>
                    <a:pt x="3272764" y="27470"/>
                  </a:lnTo>
                  <a:lnTo>
                    <a:pt x="3272764" y="8864"/>
                  </a:lnTo>
                  <a:lnTo>
                    <a:pt x="3140392" y="8864"/>
                  </a:lnTo>
                  <a:lnTo>
                    <a:pt x="3140392" y="27470"/>
                  </a:lnTo>
                  <a:lnTo>
                    <a:pt x="3181477" y="27470"/>
                  </a:lnTo>
                  <a:lnTo>
                    <a:pt x="3181477" y="79375"/>
                  </a:lnTo>
                  <a:lnTo>
                    <a:pt x="3141243" y="79375"/>
                  </a:lnTo>
                  <a:lnTo>
                    <a:pt x="3141243" y="98196"/>
                  </a:lnTo>
                  <a:lnTo>
                    <a:pt x="3336302" y="98196"/>
                  </a:lnTo>
                  <a:lnTo>
                    <a:pt x="3336302" y="79375"/>
                  </a:lnTo>
                  <a:lnTo>
                    <a:pt x="3296272" y="79375"/>
                  </a:lnTo>
                  <a:lnTo>
                    <a:pt x="3296272" y="27470"/>
                  </a:lnTo>
                  <a:lnTo>
                    <a:pt x="3337141" y="27470"/>
                  </a:lnTo>
                  <a:lnTo>
                    <a:pt x="3337141" y="8864"/>
                  </a:lnTo>
                  <a:close/>
                </a:path>
                <a:path w="3949700" h="697229">
                  <a:moveTo>
                    <a:pt x="3360445" y="120688"/>
                  </a:moveTo>
                  <a:lnTo>
                    <a:pt x="3117735" y="120688"/>
                  </a:lnTo>
                  <a:lnTo>
                    <a:pt x="3117735" y="140157"/>
                  </a:lnTo>
                  <a:lnTo>
                    <a:pt x="3227006" y="140157"/>
                  </a:lnTo>
                  <a:lnTo>
                    <a:pt x="3227006" y="166763"/>
                  </a:lnTo>
                  <a:lnTo>
                    <a:pt x="3250527" y="166763"/>
                  </a:lnTo>
                  <a:lnTo>
                    <a:pt x="3250527" y="140157"/>
                  </a:lnTo>
                  <a:lnTo>
                    <a:pt x="3360445" y="140157"/>
                  </a:lnTo>
                  <a:lnTo>
                    <a:pt x="3360445" y="120688"/>
                  </a:lnTo>
                  <a:close/>
                </a:path>
                <a:path w="3949700" h="697229">
                  <a:moveTo>
                    <a:pt x="3397783" y="619506"/>
                  </a:moveTo>
                  <a:lnTo>
                    <a:pt x="3396183" y="608253"/>
                  </a:lnTo>
                  <a:lnTo>
                    <a:pt x="3396107" y="607771"/>
                  </a:lnTo>
                  <a:lnTo>
                    <a:pt x="3394824" y="598741"/>
                  </a:lnTo>
                  <a:lnTo>
                    <a:pt x="3365906" y="603364"/>
                  </a:lnTo>
                  <a:lnTo>
                    <a:pt x="3337191" y="606259"/>
                  </a:lnTo>
                  <a:lnTo>
                    <a:pt x="3306838" y="607771"/>
                  </a:lnTo>
                  <a:lnTo>
                    <a:pt x="3273044" y="608253"/>
                  </a:lnTo>
                  <a:lnTo>
                    <a:pt x="3273044" y="470687"/>
                  </a:lnTo>
                  <a:lnTo>
                    <a:pt x="3373856" y="470687"/>
                  </a:lnTo>
                  <a:lnTo>
                    <a:pt x="3373856" y="451002"/>
                  </a:lnTo>
                  <a:lnTo>
                    <a:pt x="3249536" y="451002"/>
                  </a:lnTo>
                  <a:lnTo>
                    <a:pt x="3249536" y="628586"/>
                  </a:lnTo>
                  <a:lnTo>
                    <a:pt x="3270504" y="628586"/>
                  </a:lnTo>
                  <a:lnTo>
                    <a:pt x="3305873" y="628230"/>
                  </a:lnTo>
                  <a:lnTo>
                    <a:pt x="3337483" y="626884"/>
                  </a:lnTo>
                  <a:lnTo>
                    <a:pt x="3367417" y="624116"/>
                  </a:lnTo>
                  <a:lnTo>
                    <a:pt x="3397783" y="619506"/>
                  </a:lnTo>
                  <a:close/>
                </a:path>
                <a:path w="3949700" h="697229">
                  <a:moveTo>
                    <a:pt x="3488436" y="531901"/>
                  </a:moveTo>
                  <a:lnTo>
                    <a:pt x="3443960" y="531901"/>
                  </a:lnTo>
                  <a:lnTo>
                    <a:pt x="3443960" y="424408"/>
                  </a:lnTo>
                  <a:lnTo>
                    <a:pt x="3420453" y="424408"/>
                  </a:lnTo>
                  <a:lnTo>
                    <a:pt x="3420453" y="696722"/>
                  </a:lnTo>
                  <a:lnTo>
                    <a:pt x="3443960" y="696722"/>
                  </a:lnTo>
                  <a:lnTo>
                    <a:pt x="3443960" y="552018"/>
                  </a:lnTo>
                  <a:lnTo>
                    <a:pt x="3488436" y="552018"/>
                  </a:lnTo>
                  <a:lnTo>
                    <a:pt x="3488436" y="531901"/>
                  </a:lnTo>
                  <a:close/>
                </a:path>
                <a:path w="3949700" h="697229">
                  <a:moveTo>
                    <a:pt x="3522675" y="117233"/>
                  </a:moveTo>
                  <a:lnTo>
                    <a:pt x="3517595" y="78092"/>
                  </a:lnTo>
                  <a:lnTo>
                    <a:pt x="3503460" y="48285"/>
                  </a:lnTo>
                  <a:lnTo>
                    <a:pt x="3499802" y="45059"/>
                  </a:lnTo>
                  <a:lnTo>
                    <a:pt x="3499802" y="117233"/>
                  </a:lnTo>
                  <a:lnTo>
                    <a:pt x="3496513" y="147396"/>
                  </a:lnTo>
                  <a:lnTo>
                    <a:pt x="3487255" y="170522"/>
                  </a:lnTo>
                  <a:lnTo>
                    <a:pt x="3472992" y="185331"/>
                  </a:lnTo>
                  <a:lnTo>
                    <a:pt x="3454692" y="190563"/>
                  </a:lnTo>
                  <a:lnTo>
                    <a:pt x="3436353" y="185331"/>
                  </a:lnTo>
                  <a:lnTo>
                    <a:pt x="3422027" y="170522"/>
                  </a:lnTo>
                  <a:lnTo>
                    <a:pt x="3412706" y="147396"/>
                  </a:lnTo>
                  <a:lnTo>
                    <a:pt x="3409365" y="117233"/>
                  </a:lnTo>
                  <a:lnTo>
                    <a:pt x="3412706" y="87185"/>
                  </a:lnTo>
                  <a:lnTo>
                    <a:pt x="3422027" y="64109"/>
                  </a:lnTo>
                  <a:lnTo>
                    <a:pt x="3436353" y="49250"/>
                  </a:lnTo>
                  <a:lnTo>
                    <a:pt x="3454692" y="43903"/>
                  </a:lnTo>
                  <a:lnTo>
                    <a:pt x="3472992" y="49250"/>
                  </a:lnTo>
                  <a:lnTo>
                    <a:pt x="3487255" y="64109"/>
                  </a:lnTo>
                  <a:lnTo>
                    <a:pt x="3496513" y="87185"/>
                  </a:lnTo>
                  <a:lnTo>
                    <a:pt x="3499802" y="117233"/>
                  </a:lnTo>
                  <a:lnTo>
                    <a:pt x="3499802" y="45059"/>
                  </a:lnTo>
                  <a:lnTo>
                    <a:pt x="3498507" y="43903"/>
                  </a:lnTo>
                  <a:lnTo>
                    <a:pt x="3481933" y="29273"/>
                  </a:lnTo>
                  <a:lnTo>
                    <a:pt x="3454692" y="22491"/>
                  </a:lnTo>
                  <a:lnTo>
                    <a:pt x="3427272" y="29273"/>
                  </a:lnTo>
                  <a:lnTo>
                    <a:pt x="3405771" y="48285"/>
                  </a:lnTo>
                  <a:lnTo>
                    <a:pt x="3391725" y="78092"/>
                  </a:lnTo>
                  <a:lnTo>
                    <a:pt x="3386709" y="117233"/>
                  </a:lnTo>
                  <a:lnTo>
                    <a:pt x="3391725" y="156489"/>
                  </a:lnTo>
                  <a:lnTo>
                    <a:pt x="3405771" y="186334"/>
                  </a:lnTo>
                  <a:lnTo>
                    <a:pt x="3427272" y="205320"/>
                  </a:lnTo>
                  <a:lnTo>
                    <a:pt x="3454692" y="211975"/>
                  </a:lnTo>
                  <a:lnTo>
                    <a:pt x="3481933" y="205320"/>
                  </a:lnTo>
                  <a:lnTo>
                    <a:pt x="3498672" y="190563"/>
                  </a:lnTo>
                  <a:lnTo>
                    <a:pt x="3503460" y="186334"/>
                  </a:lnTo>
                  <a:lnTo>
                    <a:pt x="3517595" y="156489"/>
                  </a:lnTo>
                  <a:lnTo>
                    <a:pt x="3522675" y="117233"/>
                  </a:lnTo>
                  <a:close/>
                </a:path>
                <a:path w="3949700" h="697229">
                  <a:moveTo>
                    <a:pt x="3544354" y="653465"/>
                  </a:moveTo>
                  <a:lnTo>
                    <a:pt x="3542830" y="645820"/>
                  </a:lnTo>
                  <a:lnTo>
                    <a:pt x="3538690" y="639559"/>
                  </a:lnTo>
                  <a:lnTo>
                    <a:pt x="3532555" y="635330"/>
                  </a:lnTo>
                  <a:lnTo>
                    <a:pt x="3525088" y="633780"/>
                  </a:lnTo>
                  <a:lnTo>
                    <a:pt x="3517569" y="635330"/>
                  </a:lnTo>
                  <a:lnTo>
                    <a:pt x="3511385" y="639559"/>
                  </a:lnTo>
                  <a:lnTo>
                    <a:pt x="3507232" y="645820"/>
                  </a:lnTo>
                  <a:lnTo>
                    <a:pt x="3505809" y="653465"/>
                  </a:lnTo>
                  <a:lnTo>
                    <a:pt x="3507232" y="661098"/>
                  </a:lnTo>
                  <a:lnTo>
                    <a:pt x="3511385" y="667359"/>
                  </a:lnTo>
                  <a:lnTo>
                    <a:pt x="3517569" y="671588"/>
                  </a:lnTo>
                  <a:lnTo>
                    <a:pt x="3525088" y="673150"/>
                  </a:lnTo>
                  <a:lnTo>
                    <a:pt x="3532555" y="671588"/>
                  </a:lnTo>
                  <a:lnTo>
                    <a:pt x="3538690" y="667359"/>
                  </a:lnTo>
                  <a:lnTo>
                    <a:pt x="3542830" y="661098"/>
                  </a:lnTo>
                  <a:lnTo>
                    <a:pt x="3544354" y="653465"/>
                  </a:lnTo>
                  <a:close/>
                </a:path>
                <a:path w="3949700" h="697229">
                  <a:moveTo>
                    <a:pt x="3596170" y="1511"/>
                  </a:moveTo>
                  <a:lnTo>
                    <a:pt x="3572662" y="1511"/>
                  </a:lnTo>
                  <a:lnTo>
                    <a:pt x="3572662" y="273837"/>
                  </a:lnTo>
                  <a:lnTo>
                    <a:pt x="3596170" y="273837"/>
                  </a:lnTo>
                  <a:lnTo>
                    <a:pt x="3596170" y="1511"/>
                  </a:lnTo>
                  <a:close/>
                </a:path>
                <a:path w="3949700" h="697229">
                  <a:moveTo>
                    <a:pt x="3919245" y="223862"/>
                  </a:moveTo>
                  <a:lnTo>
                    <a:pt x="3912857" y="202958"/>
                  </a:lnTo>
                  <a:lnTo>
                    <a:pt x="3901833" y="193586"/>
                  </a:lnTo>
                  <a:lnTo>
                    <a:pt x="3895737" y="188404"/>
                  </a:lnTo>
                  <a:lnTo>
                    <a:pt x="3895737" y="223862"/>
                  </a:lnTo>
                  <a:lnTo>
                    <a:pt x="3890949" y="236562"/>
                  </a:lnTo>
                  <a:lnTo>
                    <a:pt x="3877437" y="245935"/>
                  </a:lnTo>
                  <a:lnTo>
                    <a:pt x="3856037" y="251726"/>
                  </a:lnTo>
                  <a:lnTo>
                    <a:pt x="3827538" y="253720"/>
                  </a:lnTo>
                  <a:lnTo>
                    <a:pt x="3798925" y="251726"/>
                  </a:lnTo>
                  <a:lnTo>
                    <a:pt x="3777500" y="245935"/>
                  </a:lnTo>
                  <a:lnTo>
                    <a:pt x="3764102" y="236562"/>
                  </a:lnTo>
                  <a:lnTo>
                    <a:pt x="3759555" y="223862"/>
                  </a:lnTo>
                  <a:lnTo>
                    <a:pt x="3764102" y="211137"/>
                  </a:lnTo>
                  <a:lnTo>
                    <a:pt x="3777500" y="201663"/>
                  </a:lnTo>
                  <a:lnTo>
                    <a:pt x="3798925" y="195732"/>
                  </a:lnTo>
                  <a:lnTo>
                    <a:pt x="3827538" y="193586"/>
                  </a:lnTo>
                  <a:lnTo>
                    <a:pt x="3856037" y="195732"/>
                  </a:lnTo>
                  <a:lnTo>
                    <a:pt x="3877437" y="201663"/>
                  </a:lnTo>
                  <a:lnTo>
                    <a:pt x="3890949" y="211137"/>
                  </a:lnTo>
                  <a:lnTo>
                    <a:pt x="3895737" y="223862"/>
                  </a:lnTo>
                  <a:lnTo>
                    <a:pt x="3895737" y="188404"/>
                  </a:lnTo>
                  <a:lnTo>
                    <a:pt x="3894747" y="187553"/>
                  </a:lnTo>
                  <a:lnTo>
                    <a:pt x="3865956" y="178028"/>
                  </a:lnTo>
                  <a:lnTo>
                    <a:pt x="3827538" y="174764"/>
                  </a:lnTo>
                  <a:lnTo>
                    <a:pt x="3788956" y="178028"/>
                  </a:lnTo>
                  <a:lnTo>
                    <a:pt x="3760051" y="187553"/>
                  </a:lnTo>
                  <a:lnTo>
                    <a:pt x="3741915" y="202958"/>
                  </a:lnTo>
                  <a:lnTo>
                    <a:pt x="3735616" y="223862"/>
                  </a:lnTo>
                  <a:lnTo>
                    <a:pt x="3741915" y="244741"/>
                  </a:lnTo>
                  <a:lnTo>
                    <a:pt x="3760051" y="260070"/>
                  </a:lnTo>
                  <a:lnTo>
                    <a:pt x="3788956" y="269519"/>
                  </a:lnTo>
                  <a:lnTo>
                    <a:pt x="3827538" y="272745"/>
                  </a:lnTo>
                  <a:lnTo>
                    <a:pt x="3865956" y="269519"/>
                  </a:lnTo>
                  <a:lnTo>
                    <a:pt x="3894747" y="260070"/>
                  </a:lnTo>
                  <a:lnTo>
                    <a:pt x="3902252" y="253720"/>
                  </a:lnTo>
                  <a:lnTo>
                    <a:pt x="3912857" y="244741"/>
                  </a:lnTo>
                  <a:lnTo>
                    <a:pt x="3919245" y="223862"/>
                  </a:lnTo>
                  <a:close/>
                </a:path>
                <a:path w="3949700" h="697229">
                  <a:moveTo>
                    <a:pt x="3920718" y="85217"/>
                  </a:moveTo>
                  <a:lnTo>
                    <a:pt x="3760406" y="85217"/>
                  </a:lnTo>
                  <a:lnTo>
                    <a:pt x="3760406" y="32448"/>
                  </a:lnTo>
                  <a:lnTo>
                    <a:pt x="3919029" y="32448"/>
                  </a:lnTo>
                  <a:lnTo>
                    <a:pt x="3919029" y="12547"/>
                  </a:lnTo>
                  <a:lnTo>
                    <a:pt x="3737102" y="12547"/>
                  </a:lnTo>
                  <a:lnTo>
                    <a:pt x="3737102" y="104902"/>
                  </a:lnTo>
                  <a:lnTo>
                    <a:pt x="3920718" y="104902"/>
                  </a:lnTo>
                  <a:lnTo>
                    <a:pt x="3920718" y="85217"/>
                  </a:lnTo>
                  <a:close/>
                </a:path>
                <a:path w="3949700" h="697229">
                  <a:moveTo>
                    <a:pt x="3949319" y="130860"/>
                  </a:moveTo>
                  <a:lnTo>
                    <a:pt x="3706393" y="130860"/>
                  </a:lnTo>
                  <a:lnTo>
                    <a:pt x="3706393" y="150977"/>
                  </a:lnTo>
                  <a:lnTo>
                    <a:pt x="3949319" y="150977"/>
                  </a:lnTo>
                  <a:lnTo>
                    <a:pt x="3949319" y="13086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96525"/>
            <a:chOff x="0" y="0"/>
            <a:chExt cx="18288000" cy="1029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96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570" y="348661"/>
              <a:ext cx="16535400" cy="9598660"/>
            </a:xfrm>
            <a:custGeom>
              <a:avLst/>
              <a:gdLst/>
              <a:ahLst/>
              <a:cxnLst/>
              <a:rect l="l" t="t" r="r" b="b"/>
              <a:pathLst>
                <a:path w="16535400" h="9598660">
                  <a:moveTo>
                    <a:pt x="14904577" y="9598657"/>
                  </a:moveTo>
                  <a:lnTo>
                    <a:pt x="1630346" y="9598657"/>
                  </a:lnTo>
                  <a:lnTo>
                    <a:pt x="1580539" y="9597897"/>
                  </a:lnTo>
                  <a:lnTo>
                    <a:pt x="1530920" y="9595623"/>
                  </a:lnTo>
                  <a:lnTo>
                    <a:pt x="1481520" y="9591850"/>
                  </a:lnTo>
                  <a:lnTo>
                    <a:pt x="1432371" y="9586590"/>
                  </a:lnTo>
                  <a:lnTo>
                    <a:pt x="1383503" y="9579856"/>
                  </a:lnTo>
                  <a:lnTo>
                    <a:pt x="1334949" y="9571660"/>
                  </a:lnTo>
                  <a:lnTo>
                    <a:pt x="1286738" y="9562017"/>
                  </a:lnTo>
                  <a:lnTo>
                    <a:pt x="1238903" y="9550938"/>
                  </a:lnTo>
                  <a:lnTo>
                    <a:pt x="1191473" y="9538436"/>
                  </a:lnTo>
                  <a:lnTo>
                    <a:pt x="1144482" y="9524525"/>
                  </a:lnTo>
                  <a:lnTo>
                    <a:pt x="1097959" y="9509217"/>
                  </a:lnTo>
                  <a:lnTo>
                    <a:pt x="1051935" y="9492525"/>
                  </a:lnTo>
                  <a:lnTo>
                    <a:pt x="1006442" y="9474462"/>
                  </a:lnTo>
                  <a:lnTo>
                    <a:pt x="961512" y="9455041"/>
                  </a:lnTo>
                  <a:lnTo>
                    <a:pt x="917174" y="9434275"/>
                  </a:lnTo>
                  <a:lnTo>
                    <a:pt x="873461" y="9412177"/>
                  </a:lnTo>
                  <a:lnTo>
                    <a:pt x="830403" y="9388759"/>
                  </a:lnTo>
                  <a:lnTo>
                    <a:pt x="788032" y="9364035"/>
                  </a:lnTo>
                  <a:lnTo>
                    <a:pt x="746379" y="9338017"/>
                  </a:lnTo>
                  <a:lnTo>
                    <a:pt x="705474" y="9310718"/>
                  </a:lnTo>
                  <a:lnTo>
                    <a:pt x="665350" y="9282151"/>
                  </a:lnTo>
                  <a:lnTo>
                    <a:pt x="626037" y="9252330"/>
                  </a:lnTo>
                  <a:lnTo>
                    <a:pt x="587566" y="9221266"/>
                  </a:lnTo>
                  <a:lnTo>
                    <a:pt x="549968" y="9188973"/>
                  </a:lnTo>
                  <a:lnTo>
                    <a:pt x="513275" y="9155464"/>
                  </a:lnTo>
                  <a:lnTo>
                    <a:pt x="477518" y="9120752"/>
                  </a:lnTo>
                  <a:lnTo>
                    <a:pt x="442836" y="9084963"/>
                  </a:lnTo>
                  <a:lnTo>
                    <a:pt x="409356" y="9048238"/>
                  </a:lnTo>
                  <a:lnTo>
                    <a:pt x="377091" y="9010607"/>
                  </a:lnTo>
                  <a:lnTo>
                    <a:pt x="346054" y="8972102"/>
                  </a:lnTo>
                  <a:lnTo>
                    <a:pt x="316257" y="8932754"/>
                  </a:lnTo>
                  <a:lnTo>
                    <a:pt x="287715" y="8892594"/>
                  </a:lnTo>
                  <a:lnTo>
                    <a:pt x="260438" y="8851653"/>
                  </a:lnTo>
                  <a:lnTo>
                    <a:pt x="234442" y="8809962"/>
                  </a:lnTo>
                  <a:lnTo>
                    <a:pt x="209738" y="8767553"/>
                  </a:lnTo>
                  <a:lnTo>
                    <a:pt x="186339" y="8724457"/>
                  </a:lnTo>
                  <a:lnTo>
                    <a:pt x="164258" y="8680705"/>
                  </a:lnTo>
                  <a:lnTo>
                    <a:pt x="143508" y="8636328"/>
                  </a:lnTo>
                  <a:lnTo>
                    <a:pt x="124103" y="8591357"/>
                  </a:lnTo>
                  <a:lnTo>
                    <a:pt x="106054" y="8545823"/>
                  </a:lnTo>
                  <a:lnTo>
                    <a:pt x="89375" y="8499758"/>
                  </a:lnTo>
                  <a:lnTo>
                    <a:pt x="74078" y="8453193"/>
                  </a:lnTo>
                  <a:lnTo>
                    <a:pt x="60177" y="8406159"/>
                  </a:lnTo>
                  <a:lnTo>
                    <a:pt x="47685" y="8358687"/>
                  </a:lnTo>
                  <a:lnTo>
                    <a:pt x="36614" y="8310808"/>
                  </a:lnTo>
                  <a:lnTo>
                    <a:pt x="26977" y="8262553"/>
                  </a:lnTo>
                  <a:lnTo>
                    <a:pt x="18788" y="8213954"/>
                  </a:lnTo>
                  <a:lnTo>
                    <a:pt x="12058" y="8165042"/>
                  </a:lnTo>
                  <a:lnTo>
                    <a:pt x="6802" y="8115848"/>
                  </a:lnTo>
                  <a:lnTo>
                    <a:pt x="3031" y="8066403"/>
                  </a:lnTo>
                  <a:lnTo>
                    <a:pt x="760" y="8016738"/>
                  </a:lnTo>
                  <a:lnTo>
                    <a:pt x="0" y="7966885"/>
                  </a:lnTo>
                  <a:lnTo>
                    <a:pt x="0" y="1631772"/>
                  </a:lnTo>
                  <a:lnTo>
                    <a:pt x="760" y="1581921"/>
                  </a:lnTo>
                  <a:lnTo>
                    <a:pt x="3031" y="1532259"/>
                  </a:lnTo>
                  <a:lnTo>
                    <a:pt x="6802" y="1482816"/>
                  </a:lnTo>
                  <a:lnTo>
                    <a:pt x="12058" y="1433624"/>
                  </a:lnTo>
                  <a:lnTo>
                    <a:pt x="18788" y="1384713"/>
                  </a:lnTo>
                  <a:lnTo>
                    <a:pt x="26977" y="1336116"/>
                  </a:lnTo>
                  <a:lnTo>
                    <a:pt x="36614" y="1287864"/>
                  </a:lnTo>
                  <a:lnTo>
                    <a:pt x="47685" y="1239986"/>
                  </a:lnTo>
                  <a:lnTo>
                    <a:pt x="60177" y="1192516"/>
                  </a:lnTo>
                  <a:lnTo>
                    <a:pt x="74078" y="1145483"/>
                  </a:lnTo>
                  <a:lnTo>
                    <a:pt x="89375" y="1098919"/>
                  </a:lnTo>
                  <a:lnTo>
                    <a:pt x="106054" y="1052855"/>
                  </a:lnTo>
                  <a:lnTo>
                    <a:pt x="124103" y="1007323"/>
                  </a:lnTo>
                  <a:lnTo>
                    <a:pt x="143508" y="962353"/>
                  </a:lnTo>
                  <a:lnTo>
                    <a:pt x="164258" y="917977"/>
                  </a:lnTo>
                  <a:lnTo>
                    <a:pt x="186339" y="874225"/>
                  </a:lnTo>
                  <a:lnTo>
                    <a:pt x="209738" y="831130"/>
                  </a:lnTo>
                  <a:lnTo>
                    <a:pt x="234442" y="788722"/>
                  </a:lnTo>
                  <a:lnTo>
                    <a:pt x="260438" y="747032"/>
                  </a:lnTo>
                  <a:lnTo>
                    <a:pt x="287715" y="706091"/>
                  </a:lnTo>
                  <a:lnTo>
                    <a:pt x="316257" y="665932"/>
                  </a:lnTo>
                  <a:lnTo>
                    <a:pt x="346054" y="626584"/>
                  </a:lnTo>
                  <a:lnTo>
                    <a:pt x="377091" y="588079"/>
                  </a:lnTo>
                  <a:lnTo>
                    <a:pt x="409356" y="550449"/>
                  </a:lnTo>
                  <a:lnTo>
                    <a:pt x="442836" y="513724"/>
                  </a:lnTo>
                  <a:lnTo>
                    <a:pt x="477518" y="477935"/>
                  </a:lnTo>
                  <a:lnTo>
                    <a:pt x="513275" y="443223"/>
                  </a:lnTo>
                  <a:lnTo>
                    <a:pt x="549968" y="409714"/>
                  </a:lnTo>
                  <a:lnTo>
                    <a:pt x="587566" y="377421"/>
                  </a:lnTo>
                  <a:lnTo>
                    <a:pt x="626037" y="346356"/>
                  </a:lnTo>
                  <a:lnTo>
                    <a:pt x="665350" y="316534"/>
                  </a:lnTo>
                  <a:lnTo>
                    <a:pt x="705474" y="287966"/>
                  </a:lnTo>
                  <a:lnTo>
                    <a:pt x="746379" y="260666"/>
                  </a:lnTo>
                  <a:lnTo>
                    <a:pt x="788032" y="234647"/>
                  </a:lnTo>
                  <a:lnTo>
                    <a:pt x="830403" y="209921"/>
                  </a:lnTo>
                  <a:lnTo>
                    <a:pt x="873461" y="186502"/>
                  </a:lnTo>
                  <a:lnTo>
                    <a:pt x="917174" y="164402"/>
                  </a:lnTo>
                  <a:lnTo>
                    <a:pt x="961512" y="143634"/>
                  </a:lnTo>
                  <a:lnTo>
                    <a:pt x="1006442" y="124211"/>
                  </a:lnTo>
                  <a:lnTo>
                    <a:pt x="1051935" y="106146"/>
                  </a:lnTo>
                  <a:lnTo>
                    <a:pt x="1097959" y="89453"/>
                  </a:lnTo>
                  <a:lnTo>
                    <a:pt x="1144482" y="74143"/>
                  </a:lnTo>
                  <a:lnTo>
                    <a:pt x="1191473" y="60230"/>
                  </a:lnTo>
                  <a:lnTo>
                    <a:pt x="1238903" y="47727"/>
                  </a:lnTo>
                  <a:lnTo>
                    <a:pt x="1286738" y="36646"/>
                  </a:lnTo>
                  <a:lnTo>
                    <a:pt x="1334949" y="27001"/>
                  </a:lnTo>
                  <a:lnTo>
                    <a:pt x="1383503" y="18804"/>
                  </a:lnTo>
                  <a:lnTo>
                    <a:pt x="1432371" y="12069"/>
                  </a:lnTo>
                  <a:lnTo>
                    <a:pt x="1481520" y="6808"/>
                  </a:lnTo>
                  <a:lnTo>
                    <a:pt x="1530920" y="3034"/>
                  </a:lnTo>
                  <a:lnTo>
                    <a:pt x="1580539" y="760"/>
                  </a:lnTo>
                  <a:lnTo>
                    <a:pt x="1630346" y="0"/>
                  </a:lnTo>
                  <a:lnTo>
                    <a:pt x="14904577" y="0"/>
                  </a:lnTo>
                  <a:lnTo>
                    <a:pt x="14954386" y="760"/>
                  </a:lnTo>
                  <a:lnTo>
                    <a:pt x="15004008" y="3034"/>
                  </a:lnTo>
                  <a:lnTo>
                    <a:pt x="15053410" y="6808"/>
                  </a:lnTo>
                  <a:lnTo>
                    <a:pt x="15102561" y="12069"/>
                  </a:lnTo>
                  <a:lnTo>
                    <a:pt x="15151430" y="18804"/>
                  </a:lnTo>
                  <a:lnTo>
                    <a:pt x="15199987" y="27001"/>
                  </a:lnTo>
                  <a:lnTo>
                    <a:pt x="15248199" y="36646"/>
                  </a:lnTo>
                  <a:lnTo>
                    <a:pt x="15296036" y="47727"/>
                  </a:lnTo>
                  <a:lnTo>
                    <a:pt x="15343467" y="60230"/>
                  </a:lnTo>
                  <a:lnTo>
                    <a:pt x="15390460" y="74143"/>
                  </a:lnTo>
                  <a:lnTo>
                    <a:pt x="15436984" y="89453"/>
                  </a:lnTo>
                  <a:lnTo>
                    <a:pt x="15483009" y="106146"/>
                  </a:lnTo>
                  <a:lnTo>
                    <a:pt x="15528503" y="124211"/>
                  </a:lnTo>
                  <a:lnTo>
                    <a:pt x="15573434" y="143634"/>
                  </a:lnTo>
                  <a:lnTo>
                    <a:pt x="15617773" y="164402"/>
                  </a:lnTo>
                  <a:lnTo>
                    <a:pt x="15661487" y="186502"/>
                  </a:lnTo>
                  <a:lnTo>
                    <a:pt x="15704545" y="209921"/>
                  </a:lnTo>
                  <a:lnTo>
                    <a:pt x="15746917" y="234647"/>
                  </a:lnTo>
                  <a:lnTo>
                    <a:pt x="15788571" y="260666"/>
                  </a:lnTo>
                  <a:lnTo>
                    <a:pt x="15829476" y="287966"/>
                  </a:lnTo>
                  <a:lnTo>
                    <a:pt x="15869601" y="316534"/>
                  </a:lnTo>
                  <a:lnTo>
                    <a:pt x="15908915" y="346356"/>
                  </a:lnTo>
                  <a:lnTo>
                    <a:pt x="15947386" y="377421"/>
                  </a:lnTo>
                  <a:lnTo>
                    <a:pt x="15984984" y="409714"/>
                  </a:lnTo>
                  <a:lnTo>
                    <a:pt x="16021678" y="443223"/>
                  </a:lnTo>
                  <a:lnTo>
                    <a:pt x="16057435" y="477935"/>
                  </a:lnTo>
                  <a:lnTo>
                    <a:pt x="16092117" y="513724"/>
                  </a:lnTo>
                  <a:lnTo>
                    <a:pt x="16125597" y="550449"/>
                  </a:lnTo>
                  <a:lnTo>
                    <a:pt x="16157862" y="588079"/>
                  </a:lnTo>
                  <a:lnTo>
                    <a:pt x="16188898" y="626584"/>
                  </a:lnTo>
                  <a:lnTo>
                    <a:pt x="16218694" y="665932"/>
                  </a:lnTo>
                  <a:lnTo>
                    <a:pt x="16247235" y="706091"/>
                  </a:lnTo>
                  <a:lnTo>
                    <a:pt x="16274510" y="747032"/>
                  </a:lnTo>
                  <a:lnTo>
                    <a:pt x="16300505" y="788722"/>
                  </a:lnTo>
                  <a:lnTo>
                    <a:pt x="16325208" y="831130"/>
                  </a:lnTo>
                  <a:lnTo>
                    <a:pt x="16348605" y="874225"/>
                  </a:lnTo>
                  <a:lnTo>
                    <a:pt x="16370684" y="917977"/>
                  </a:lnTo>
                  <a:lnTo>
                    <a:pt x="16391432" y="962353"/>
                  </a:lnTo>
                  <a:lnTo>
                    <a:pt x="16410836" y="1007323"/>
                  </a:lnTo>
                  <a:lnTo>
                    <a:pt x="16428883" y="1052855"/>
                  </a:lnTo>
                  <a:lnTo>
                    <a:pt x="16445561" y="1098919"/>
                  </a:lnTo>
                  <a:lnTo>
                    <a:pt x="16460855" y="1145483"/>
                  </a:lnTo>
                  <a:lnTo>
                    <a:pt x="16474754" y="1192516"/>
                  </a:lnTo>
                  <a:lnTo>
                    <a:pt x="16487245" y="1239986"/>
                  </a:lnTo>
                  <a:lnTo>
                    <a:pt x="16498314" y="1287864"/>
                  </a:lnTo>
                  <a:lnTo>
                    <a:pt x="16507950" y="1336116"/>
                  </a:lnTo>
                  <a:lnTo>
                    <a:pt x="16516138" y="1384713"/>
                  </a:lnTo>
                  <a:lnTo>
                    <a:pt x="16522866" y="1433624"/>
                  </a:lnTo>
                  <a:lnTo>
                    <a:pt x="16528122" y="1482816"/>
                  </a:lnTo>
                  <a:lnTo>
                    <a:pt x="16531892" y="1532259"/>
                  </a:lnTo>
                  <a:lnTo>
                    <a:pt x="16534163" y="1581921"/>
                  </a:lnTo>
                  <a:lnTo>
                    <a:pt x="16534923" y="1631772"/>
                  </a:lnTo>
                  <a:lnTo>
                    <a:pt x="16534923" y="7966885"/>
                  </a:lnTo>
                  <a:lnTo>
                    <a:pt x="16534163" y="8016738"/>
                  </a:lnTo>
                  <a:lnTo>
                    <a:pt x="16531892" y="8066403"/>
                  </a:lnTo>
                  <a:lnTo>
                    <a:pt x="16528122" y="8115848"/>
                  </a:lnTo>
                  <a:lnTo>
                    <a:pt x="16522866" y="8165042"/>
                  </a:lnTo>
                  <a:lnTo>
                    <a:pt x="16516138" y="8213954"/>
                  </a:lnTo>
                  <a:lnTo>
                    <a:pt x="16507950" y="8262553"/>
                  </a:lnTo>
                  <a:lnTo>
                    <a:pt x="16498314" y="8310808"/>
                  </a:lnTo>
                  <a:lnTo>
                    <a:pt x="16487245" y="8358687"/>
                  </a:lnTo>
                  <a:lnTo>
                    <a:pt x="16474754" y="8406159"/>
                  </a:lnTo>
                  <a:lnTo>
                    <a:pt x="16460855" y="8453193"/>
                  </a:lnTo>
                  <a:lnTo>
                    <a:pt x="16445561" y="8499758"/>
                  </a:lnTo>
                  <a:lnTo>
                    <a:pt x="16428883" y="8545823"/>
                  </a:lnTo>
                  <a:lnTo>
                    <a:pt x="16410836" y="8591357"/>
                  </a:lnTo>
                  <a:lnTo>
                    <a:pt x="16391432" y="8636328"/>
                  </a:lnTo>
                  <a:lnTo>
                    <a:pt x="16370684" y="8680705"/>
                  </a:lnTo>
                  <a:lnTo>
                    <a:pt x="16348605" y="8724457"/>
                  </a:lnTo>
                  <a:lnTo>
                    <a:pt x="16325208" y="8767553"/>
                  </a:lnTo>
                  <a:lnTo>
                    <a:pt x="16300505" y="8809962"/>
                  </a:lnTo>
                  <a:lnTo>
                    <a:pt x="16274510" y="8851653"/>
                  </a:lnTo>
                  <a:lnTo>
                    <a:pt x="16247235" y="8892594"/>
                  </a:lnTo>
                  <a:lnTo>
                    <a:pt x="16218694" y="8932754"/>
                  </a:lnTo>
                  <a:lnTo>
                    <a:pt x="16188898" y="8972102"/>
                  </a:lnTo>
                  <a:lnTo>
                    <a:pt x="16157862" y="9010607"/>
                  </a:lnTo>
                  <a:lnTo>
                    <a:pt x="16125597" y="9048238"/>
                  </a:lnTo>
                  <a:lnTo>
                    <a:pt x="16092117" y="9084963"/>
                  </a:lnTo>
                  <a:lnTo>
                    <a:pt x="16057435" y="9120752"/>
                  </a:lnTo>
                  <a:lnTo>
                    <a:pt x="16021678" y="9155464"/>
                  </a:lnTo>
                  <a:lnTo>
                    <a:pt x="15984984" y="9188973"/>
                  </a:lnTo>
                  <a:lnTo>
                    <a:pt x="15947386" y="9221266"/>
                  </a:lnTo>
                  <a:lnTo>
                    <a:pt x="15908915" y="9252330"/>
                  </a:lnTo>
                  <a:lnTo>
                    <a:pt x="15869601" y="9282151"/>
                  </a:lnTo>
                  <a:lnTo>
                    <a:pt x="15829476" y="9310718"/>
                  </a:lnTo>
                  <a:lnTo>
                    <a:pt x="15788571" y="9338017"/>
                  </a:lnTo>
                  <a:lnTo>
                    <a:pt x="15746917" y="9364035"/>
                  </a:lnTo>
                  <a:lnTo>
                    <a:pt x="15704545" y="9388759"/>
                  </a:lnTo>
                  <a:lnTo>
                    <a:pt x="15661487" y="9412177"/>
                  </a:lnTo>
                  <a:lnTo>
                    <a:pt x="15617773" y="9434275"/>
                  </a:lnTo>
                  <a:lnTo>
                    <a:pt x="15573434" y="9455041"/>
                  </a:lnTo>
                  <a:lnTo>
                    <a:pt x="15528503" y="9474462"/>
                  </a:lnTo>
                  <a:lnTo>
                    <a:pt x="15483009" y="9492525"/>
                  </a:lnTo>
                  <a:lnTo>
                    <a:pt x="15436984" y="9509217"/>
                  </a:lnTo>
                  <a:lnTo>
                    <a:pt x="15390460" y="9524525"/>
                  </a:lnTo>
                  <a:lnTo>
                    <a:pt x="15343467" y="9538436"/>
                  </a:lnTo>
                  <a:lnTo>
                    <a:pt x="15296036" y="9550938"/>
                  </a:lnTo>
                  <a:lnTo>
                    <a:pt x="15248199" y="9562017"/>
                  </a:lnTo>
                  <a:lnTo>
                    <a:pt x="15199987" y="9571660"/>
                  </a:lnTo>
                  <a:lnTo>
                    <a:pt x="15151430" y="9579856"/>
                  </a:lnTo>
                  <a:lnTo>
                    <a:pt x="15102561" y="9586590"/>
                  </a:lnTo>
                  <a:lnTo>
                    <a:pt x="15053410" y="9591850"/>
                  </a:lnTo>
                  <a:lnTo>
                    <a:pt x="15004008" y="9595623"/>
                  </a:lnTo>
                  <a:lnTo>
                    <a:pt x="14954386" y="9597897"/>
                  </a:lnTo>
                  <a:lnTo>
                    <a:pt x="14904577" y="9598657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2285" y="372141"/>
              <a:ext cx="16783685" cy="1435100"/>
            </a:xfrm>
            <a:custGeom>
              <a:avLst/>
              <a:gdLst/>
              <a:ahLst/>
              <a:cxnLst/>
              <a:rect l="l" t="t" r="r" b="b"/>
              <a:pathLst>
                <a:path w="16783685" h="1435100">
                  <a:moveTo>
                    <a:pt x="16783454" y="1435047"/>
                  </a:moveTo>
                  <a:lnTo>
                    <a:pt x="0" y="1435047"/>
                  </a:lnTo>
                  <a:lnTo>
                    <a:pt x="0" y="0"/>
                  </a:lnTo>
                  <a:lnTo>
                    <a:pt x="16783454" y="0"/>
                  </a:lnTo>
                  <a:lnTo>
                    <a:pt x="16783454" y="1435047"/>
                  </a:lnTo>
                  <a:close/>
                </a:path>
              </a:pathLst>
            </a:custGeom>
            <a:solidFill>
              <a:srgbClr val="3352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62930" y="740726"/>
              <a:ext cx="6728459" cy="678180"/>
            </a:xfrm>
            <a:custGeom>
              <a:avLst/>
              <a:gdLst/>
              <a:ahLst/>
              <a:cxnLst/>
              <a:rect l="l" t="t" r="r" b="b"/>
              <a:pathLst>
                <a:path w="6728459" h="678180">
                  <a:moveTo>
                    <a:pt x="449630" y="15494"/>
                  </a:moveTo>
                  <a:lnTo>
                    <a:pt x="360959" y="15494"/>
                  </a:lnTo>
                  <a:lnTo>
                    <a:pt x="360959" y="260972"/>
                  </a:lnTo>
                  <a:lnTo>
                    <a:pt x="280162" y="260972"/>
                  </a:lnTo>
                  <a:lnTo>
                    <a:pt x="290639" y="218351"/>
                  </a:lnTo>
                  <a:lnTo>
                    <a:pt x="297840" y="174040"/>
                  </a:lnTo>
                  <a:lnTo>
                    <a:pt x="302044" y="128092"/>
                  </a:lnTo>
                  <a:lnTo>
                    <a:pt x="303517" y="80606"/>
                  </a:lnTo>
                  <a:lnTo>
                    <a:pt x="37261" y="80606"/>
                  </a:lnTo>
                  <a:lnTo>
                    <a:pt x="37261" y="156743"/>
                  </a:lnTo>
                  <a:lnTo>
                    <a:pt x="209334" y="156743"/>
                  </a:lnTo>
                  <a:lnTo>
                    <a:pt x="202323" y="204889"/>
                  </a:lnTo>
                  <a:lnTo>
                    <a:pt x="190500" y="250050"/>
                  </a:lnTo>
                  <a:lnTo>
                    <a:pt x="173532" y="292392"/>
                  </a:lnTo>
                  <a:lnTo>
                    <a:pt x="151104" y="332130"/>
                  </a:lnTo>
                  <a:lnTo>
                    <a:pt x="122859" y="369443"/>
                  </a:lnTo>
                  <a:lnTo>
                    <a:pt x="88493" y="404558"/>
                  </a:lnTo>
                  <a:lnTo>
                    <a:pt x="47650" y="437642"/>
                  </a:lnTo>
                  <a:lnTo>
                    <a:pt x="0" y="468909"/>
                  </a:lnTo>
                  <a:lnTo>
                    <a:pt x="53517" y="535343"/>
                  </a:lnTo>
                  <a:lnTo>
                    <a:pt x="98793" y="506793"/>
                  </a:lnTo>
                  <a:lnTo>
                    <a:pt x="138760" y="476326"/>
                  </a:lnTo>
                  <a:lnTo>
                    <a:pt x="173697" y="443966"/>
                  </a:lnTo>
                  <a:lnTo>
                    <a:pt x="203835" y="409778"/>
                  </a:lnTo>
                  <a:lnTo>
                    <a:pt x="229450" y="373799"/>
                  </a:lnTo>
                  <a:lnTo>
                    <a:pt x="250786" y="336067"/>
                  </a:lnTo>
                  <a:lnTo>
                    <a:pt x="360959" y="336067"/>
                  </a:lnTo>
                  <a:lnTo>
                    <a:pt x="360959" y="646137"/>
                  </a:lnTo>
                  <a:lnTo>
                    <a:pt x="449630" y="646137"/>
                  </a:lnTo>
                  <a:lnTo>
                    <a:pt x="449630" y="336067"/>
                  </a:lnTo>
                  <a:lnTo>
                    <a:pt x="449630" y="260972"/>
                  </a:lnTo>
                  <a:lnTo>
                    <a:pt x="449630" y="15494"/>
                  </a:lnTo>
                  <a:close/>
                </a:path>
                <a:path w="6728459" h="678180">
                  <a:moveTo>
                    <a:pt x="593382" y="0"/>
                  </a:moveTo>
                  <a:lnTo>
                    <a:pt x="504190" y="0"/>
                  </a:lnTo>
                  <a:lnTo>
                    <a:pt x="504190" y="676325"/>
                  </a:lnTo>
                  <a:lnTo>
                    <a:pt x="593382" y="676325"/>
                  </a:lnTo>
                  <a:lnTo>
                    <a:pt x="593382" y="0"/>
                  </a:lnTo>
                  <a:close/>
                </a:path>
                <a:path w="6728459" h="678180">
                  <a:moveTo>
                    <a:pt x="1044575" y="194551"/>
                  </a:moveTo>
                  <a:lnTo>
                    <a:pt x="1038212" y="149123"/>
                  </a:lnTo>
                  <a:lnTo>
                    <a:pt x="1020902" y="111315"/>
                  </a:lnTo>
                  <a:lnTo>
                    <a:pt x="1020140" y="109639"/>
                  </a:lnTo>
                  <a:lnTo>
                    <a:pt x="991819" y="77127"/>
                  </a:lnTo>
                  <a:lnTo>
                    <a:pt x="954722" y="52616"/>
                  </a:lnTo>
                  <a:lnTo>
                    <a:pt x="951191" y="51396"/>
                  </a:lnTo>
                  <a:lnTo>
                    <a:pt x="951191" y="194551"/>
                  </a:lnTo>
                  <a:lnTo>
                    <a:pt x="944384" y="228727"/>
                  </a:lnTo>
                  <a:lnTo>
                    <a:pt x="925449" y="254508"/>
                  </a:lnTo>
                  <a:lnTo>
                    <a:pt x="896632" y="270789"/>
                  </a:lnTo>
                  <a:lnTo>
                    <a:pt x="860158" y="276466"/>
                  </a:lnTo>
                  <a:lnTo>
                    <a:pt x="822896" y="270789"/>
                  </a:lnTo>
                  <a:lnTo>
                    <a:pt x="793661" y="254508"/>
                  </a:lnTo>
                  <a:lnTo>
                    <a:pt x="774649" y="228727"/>
                  </a:lnTo>
                  <a:lnTo>
                    <a:pt x="768083" y="194551"/>
                  </a:lnTo>
                  <a:lnTo>
                    <a:pt x="774649" y="159359"/>
                  </a:lnTo>
                  <a:lnTo>
                    <a:pt x="793661" y="133146"/>
                  </a:lnTo>
                  <a:lnTo>
                    <a:pt x="822896" y="116827"/>
                  </a:lnTo>
                  <a:lnTo>
                    <a:pt x="860158" y="111315"/>
                  </a:lnTo>
                  <a:lnTo>
                    <a:pt x="896632" y="116827"/>
                  </a:lnTo>
                  <a:lnTo>
                    <a:pt x="925449" y="133146"/>
                  </a:lnTo>
                  <a:lnTo>
                    <a:pt x="944384" y="159359"/>
                  </a:lnTo>
                  <a:lnTo>
                    <a:pt x="951191" y="194551"/>
                  </a:lnTo>
                  <a:lnTo>
                    <a:pt x="951191" y="51396"/>
                  </a:lnTo>
                  <a:lnTo>
                    <a:pt x="910348" y="37147"/>
                  </a:lnTo>
                  <a:lnTo>
                    <a:pt x="860158" y="31762"/>
                  </a:lnTo>
                  <a:lnTo>
                    <a:pt x="809840" y="37147"/>
                  </a:lnTo>
                  <a:lnTo>
                    <a:pt x="765352" y="52616"/>
                  </a:lnTo>
                  <a:lnTo>
                    <a:pt x="728179" y="77127"/>
                  </a:lnTo>
                  <a:lnTo>
                    <a:pt x="699808" y="109639"/>
                  </a:lnTo>
                  <a:lnTo>
                    <a:pt x="681748" y="149123"/>
                  </a:lnTo>
                  <a:lnTo>
                    <a:pt x="675487" y="194551"/>
                  </a:lnTo>
                  <a:lnTo>
                    <a:pt x="681748" y="238963"/>
                  </a:lnTo>
                  <a:lnTo>
                    <a:pt x="699808" y="277964"/>
                  </a:lnTo>
                  <a:lnTo>
                    <a:pt x="728179" y="310362"/>
                  </a:lnTo>
                  <a:lnTo>
                    <a:pt x="765352" y="335000"/>
                  </a:lnTo>
                  <a:lnTo>
                    <a:pt x="809840" y="350697"/>
                  </a:lnTo>
                  <a:lnTo>
                    <a:pt x="860158" y="356285"/>
                  </a:lnTo>
                  <a:lnTo>
                    <a:pt x="910348" y="350697"/>
                  </a:lnTo>
                  <a:lnTo>
                    <a:pt x="954722" y="335000"/>
                  </a:lnTo>
                  <a:lnTo>
                    <a:pt x="991819" y="310362"/>
                  </a:lnTo>
                  <a:lnTo>
                    <a:pt x="1020140" y="277964"/>
                  </a:lnTo>
                  <a:lnTo>
                    <a:pt x="1020826" y="276466"/>
                  </a:lnTo>
                  <a:lnTo>
                    <a:pt x="1038212" y="238963"/>
                  </a:lnTo>
                  <a:lnTo>
                    <a:pt x="1044575" y="194551"/>
                  </a:lnTo>
                  <a:close/>
                </a:path>
                <a:path w="6728459" h="678180">
                  <a:moveTo>
                    <a:pt x="1230299" y="413258"/>
                  </a:moveTo>
                  <a:lnTo>
                    <a:pt x="1137437" y="413258"/>
                  </a:lnTo>
                  <a:lnTo>
                    <a:pt x="1137437" y="488340"/>
                  </a:lnTo>
                  <a:lnTo>
                    <a:pt x="1137437" y="592836"/>
                  </a:lnTo>
                  <a:lnTo>
                    <a:pt x="871181" y="592836"/>
                  </a:lnTo>
                  <a:lnTo>
                    <a:pt x="871181" y="488340"/>
                  </a:lnTo>
                  <a:lnTo>
                    <a:pt x="1137437" y="488340"/>
                  </a:lnTo>
                  <a:lnTo>
                    <a:pt x="1137437" y="413258"/>
                  </a:lnTo>
                  <a:lnTo>
                    <a:pt x="777798" y="413258"/>
                  </a:lnTo>
                  <a:lnTo>
                    <a:pt x="777798" y="668718"/>
                  </a:lnTo>
                  <a:lnTo>
                    <a:pt x="1230299" y="668718"/>
                  </a:lnTo>
                  <a:lnTo>
                    <a:pt x="1230299" y="592836"/>
                  </a:lnTo>
                  <a:lnTo>
                    <a:pt x="1230299" y="488340"/>
                  </a:lnTo>
                  <a:lnTo>
                    <a:pt x="1230299" y="413258"/>
                  </a:lnTo>
                  <a:close/>
                </a:path>
                <a:path w="6728459" h="678180">
                  <a:moveTo>
                    <a:pt x="1230299" y="1041"/>
                  </a:moveTo>
                  <a:lnTo>
                    <a:pt x="1135341" y="1041"/>
                  </a:lnTo>
                  <a:lnTo>
                    <a:pt x="1135341" y="382803"/>
                  </a:lnTo>
                  <a:lnTo>
                    <a:pt x="1230299" y="382803"/>
                  </a:lnTo>
                  <a:lnTo>
                    <a:pt x="1230299" y="1041"/>
                  </a:lnTo>
                  <a:close/>
                </a:path>
                <a:path w="6728459" h="678180">
                  <a:moveTo>
                    <a:pt x="1907133" y="330288"/>
                  </a:moveTo>
                  <a:lnTo>
                    <a:pt x="1858378" y="309003"/>
                  </a:lnTo>
                  <a:lnTo>
                    <a:pt x="1819186" y="281089"/>
                  </a:lnTo>
                  <a:lnTo>
                    <a:pt x="1789252" y="248043"/>
                  </a:lnTo>
                  <a:lnTo>
                    <a:pt x="1768259" y="211366"/>
                  </a:lnTo>
                  <a:lnTo>
                    <a:pt x="1755889" y="172554"/>
                  </a:lnTo>
                  <a:lnTo>
                    <a:pt x="1751838" y="133108"/>
                  </a:lnTo>
                  <a:lnTo>
                    <a:pt x="1751838" y="122351"/>
                  </a:lnTo>
                  <a:lnTo>
                    <a:pt x="1886419" y="122351"/>
                  </a:lnTo>
                  <a:lnTo>
                    <a:pt x="1886419" y="46469"/>
                  </a:lnTo>
                  <a:lnTo>
                    <a:pt x="1520215" y="46469"/>
                  </a:lnTo>
                  <a:lnTo>
                    <a:pt x="1520215" y="122351"/>
                  </a:lnTo>
                  <a:lnTo>
                    <a:pt x="1655572" y="122351"/>
                  </a:lnTo>
                  <a:lnTo>
                    <a:pt x="1655521" y="133108"/>
                  </a:lnTo>
                  <a:lnTo>
                    <a:pt x="1651190" y="175679"/>
                  </a:lnTo>
                  <a:lnTo>
                    <a:pt x="1638134" y="217551"/>
                  </a:lnTo>
                  <a:lnTo>
                    <a:pt x="1616087" y="256679"/>
                  </a:lnTo>
                  <a:lnTo>
                    <a:pt x="1584782" y="291541"/>
                  </a:lnTo>
                  <a:lnTo>
                    <a:pt x="1543913" y="320611"/>
                  </a:lnTo>
                  <a:lnTo>
                    <a:pt x="1493202" y="342366"/>
                  </a:lnTo>
                  <a:lnTo>
                    <a:pt x="1541716" y="419036"/>
                  </a:lnTo>
                  <a:lnTo>
                    <a:pt x="1586344" y="399897"/>
                  </a:lnTo>
                  <a:lnTo>
                    <a:pt x="1624876" y="374789"/>
                  </a:lnTo>
                  <a:lnTo>
                    <a:pt x="1657426" y="344411"/>
                  </a:lnTo>
                  <a:lnTo>
                    <a:pt x="1684070" y="309486"/>
                  </a:lnTo>
                  <a:lnTo>
                    <a:pt x="1704898" y="270687"/>
                  </a:lnTo>
                  <a:lnTo>
                    <a:pt x="1731073" y="313994"/>
                  </a:lnTo>
                  <a:lnTo>
                    <a:pt x="1765642" y="351713"/>
                  </a:lnTo>
                  <a:lnTo>
                    <a:pt x="1808734" y="382600"/>
                  </a:lnTo>
                  <a:lnTo>
                    <a:pt x="1860448" y="405384"/>
                  </a:lnTo>
                  <a:lnTo>
                    <a:pt x="1907133" y="330288"/>
                  </a:lnTo>
                  <a:close/>
                </a:path>
                <a:path w="6728459" h="678180">
                  <a:moveTo>
                    <a:pt x="2066112" y="1041"/>
                  </a:moveTo>
                  <a:lnTo>
                    <a:pt x="1971675" y="1041"/>
                  </a:lnTo>
                  <a:lnTo>
                    <a:pt x="1971675" y="175907"/>
                  </a:lnTo>
                  <a:lnTo>
                    <a:pt x="1861235" y="175907"/>
                  </a:lnTo>
                  <a:lnTo>
                    <a:pt x="1861235" y="252310"/>
                  </a:lnTo>
                  <a:lnTo>
                    <a:pt x="1971675" y="252310"/>
                  </a:lnTo>
                  <a:lnTo>
                    <a:pt x="1971675" y="494385"/>
                  </a:lnTo>
                  <a:lnTo>
                    <a:pt x="2066112" y="494385"/>
                  </a:lnTo>
                  <a:lnTo>
                    <a:pt x="2066112" y="1041"/>
                  </a:lnTo>
                  <a:close/>
                </a:path>
                <a:path w="6728459" h="678180">
                  <a:moveTo>
                    <a:pt x="2082114" y="588111"/>
                  </a:moveTo>
                  <a:lnTo>
                    <a:pt x="1712493" y="588111"/>
                  </a:lnTo>
                  <a:lnTo>
                    <a:pt x="1712493" y="451319"/>
                  </a:lnTo>
                  <a:lnTo>
                    <a:pt x="1618068" y="451319"/>
                  </a:lnTo>
                  <a:lnTo>
                    <a:pt x="1618068" y="664514"/>
                  </a:lnTo>
                  <a:lnTo>
                    <a:pt x="2082114" y="664514"/>
                  </a:lnTo>
                  <a:lnTo>
                    <a:pt x="2082114" y="588111"/>
                  </a:lnTo>
                  <a:close/>
                </a:path>
                <a:path w="6728459" h="678180">
                  <a:moveTo>
                    <a:pt x="2587345" y="450278"/>
                  </a:moveTo>
                  <a:lnTo>
                    <a:pt x="2547010" y="428739"/>
                  </a:lnTo>
                  <a:lnTo>
                    <a:pt x="2512161" y="400964"/>
                  </a:lnTo>
                  <a:lnTo>
                    <a:pt x="2482761" y="367830"/>
                  </a:lnTo>
                  <a:lnTo>
                    <a:pt x="2458809" y="330250"/>
                  </a:lnTo>
                  <a:lnTo>
                    <a:pt x="2440254" y="289115"/>
                  </a:lnTo>
                  <a:lnTo>
                    <a:pt x="2427097" y="245325"/>
                  </a:lnTo>
                  <a:lnTo>
                    <a:pt x="2419299" y="199758"/>
                  </a:lnTo>
                  <a:lnTo>
                    <a:pt x="2416835" y="153327"/>
                  </a:lnTo>
                  <a:lnTo>
                    <a:pt x="2416835" y="52247"/>
                  </a:lnTo>
                  <a:lnTo>
                    <a:pt x="2320823" y="52247"/>
                  </a:lnTo>
                  <a:lnTo>
                    <a:pt x="2320823" y="153327"/>
                  </a:lnTo>
                  <a:lnTo>
                    <a:pt x="2317953" y="202323"/>
                  </a:lnTo>
                  <a:lnTo>
                    <a:pt x="2309736" y="250228"/>
                  </a:lnTo>
                  <a:lnTo>
                    <a:pt x="2296109" y="296138"/>
                  </a:lnTo>
                  <a:lnTo>
                    <a:pt x="2277008" y="339153"/>
                  </a:lnTo>
                  <a:lnTo>
                    <a:pt x="2252408" y="378345"/>
                  </a:lnTo>
                  <a:lnTo>
                    <a:pt x="2222258" y="412813"/>
                  </a:lnTo>
                  <a:lnTo>
                    <a:pt x="2186482" y="441642"/>
                  </a:lnTo>
                  <a:lnTo>
                    <a:pt x="2145068" y="463931"/>
                  </a:lnTo>
                  <a:lnTo>
                    <a:pt x="2202256" y="542696"/>
                  </a:lnTo>
                  <a:lnTo>
                    <a:pt x="2248420" y="515962"/>
                  </a:lnTo>
                  <a:lnTo>
                    <a:pt x="2288171" y="481457"/>
                  </a:lnTo>
                  <a:lnTo>
                    <a:pt x="2321623" y="440067"/>
                  </a:lnTo>
                  <a:lnTo>
                    <a:pt x="2348903" y="392696"/>
                  </a:lnTo>
                  <a:lnTo>
                    <a:pt x="2370137" y="340258"/>
                  </a:lnTo>
                  <a:lnTo>
                    <a:pt x="2391295" y="388277"/>
                  </a:lnTo>
                  <a:lnTo>
                    <a:pt x="2417978" y="431634"/>
                  </a:lnTo>
                  <a:lnTo>
                    <a:pt x="2450198" y="469569"/>
                  </a:lnTo>
                  <a:lnTo>
                    <a:pt x="2488019" y="501319"/>
                  </a:lnTo>
                  <a:lnTo>
                    <a:pt x="2531465" y="526148"/>
                  </a:lnTo>
                  <a:lnTo>
                    <a:pt x="2587345" y="450278"/>
                  </a:lnTo>
                  <a:close/>
                </a:path>
                <a:path w="6728459" h="678180">
                  <a:moveTo>
                    <a:pt x="2719032" y="0"/>
                  </a:moveTo>
                  <a:lnTo>
                    <a:pt x="2623286" y="0"/>
                  </a:lnTo>
                  <a:lnTo>
                    <a:pt x="2623286" y="677900"/>
                  </a:lnTo>
                  <a:lnTo>
                    <a:pt x="2719032" y="677900"/>
                  </a:lnTo>
                  <a:lnTo>
                    <a:pt x="2719032" y="0"/>
                  </a:lnTo>
                  <a:close/>
                </a:path>
                <a:path w="6728459" h="678180">
                  <a:moveTo>
                    <a:pt x="3237115" y="75615"/>
                  </a:moveTo>
                  <a:lnTo>
                    <a:pt x="3080245" y="75615"/>
                  </a:lnTo>
                  <a:lnTo>
                    <a:pt x="3080245" y="3416"/>
                  </a:lnTo>
                  <a:lnTo>
                    <a:pt x="2985554" y="3416"/>
                  </a:lnTo>
                  <a:lnTo>
                    <a:pt x="2985554" y="75615"/>
                  </a:lnTo>
                  <a:lnTo>
                    <a:pt x="2827096" y="75615"/>
                  </a:lnTo>
                  <a:lnTo>
                    <a:pt x="2827096" y="149910"/>
                  </a:lnTo>
                  <a:lnTo>
                    <a:pt x="3237115" y="149910"/>
                  </a:lnTo>
                  <a:lnTo>
                    <a:pt x="3237115" y="75615"/>
                  </a:lnTo>
                  <a:close/>
                </a:path>
                <a:path w="6728459" h="678180">
                  <a:moveTo>
                    <a:pt x="3253117" y="535863"/>
                  </a:moveTo>
                  <a:lnTo>
                    <a:pt x="3248139" y="480199"/>
                  </a:lnTo>
                  <a:lnTo>
                    <a:pt x="3246818" y="465505"/>
                  </a:lnTo>
                  <a:lnTo>
                    <a:pt x="3205950" y="470496"/>
                  </a:lnTo>
                  <a:lnTo>
                    <a:pt x="3164255" y="474522"/>
                  </a:lnTo>
                  <a:lnTo>
                    <a:pt x="3122066" y="477723"/>
                  </a:lnTo>
                  <a:lnTo>
                    <a:pt x="3079724" y="480199"/>
                  </a:lnTo>
                  <a:lnTo>
                    <a:pt x="3079724" y="426123"/>
                  </a:lnTo>
                  <a:lnTo>
                    <a:pt x="3129877" y="410032"/>
                  </a:lnTo>
                  <a:lnTo>
                    <a:pt x="3168358" y="383260"/>
                  </a:lnTo>
                  <a:lnTo>
                    <a:pt x="3185426" y="358381"/>
                  </a:lnTo>
                  <a:lnTo>
                    <a:pt x="3193008" y="347332"/>
                  </a:lnTo>
                  <a:lnTo>
                    <a:pt x="3201695" y="303771"/>
                  </a:lnTo>
                  <a:lnTo>
                    <a:pt x="3193643" y="261391"/>
                  </a:lnTo>
                  <a:lnTo>
                    <a:pt x="3185337" y="248627"/>
                  </a:lnTo>
                  <a:lnTo>
                    <a:pt x="3170720" y="226161"/>
                  </a:lnTo>
                  <a:lnTo>
                    <a:pt x="3134842" y="199402"/>
                  </a:lnTo>
                  <a:lnTo>
                    <a:pt x="3111208" y="190842"/>
                  </a:lnTo>
                  <a:lnTo>
                    <a:pt x="3111208" y="303771"/>
                  </a:lnTo>
                  <a:lnTo>
                    <a:pt x="3105454" y="327253"/>
                  </a:lnTo>
                  <a:lnTo>
                    <a:pt x="3089262" y="344373"/>
                  </a:lnTo>
                  <a:lnTo>
                    <a:pt x="3064167" y="354838"/>
                  </a:lnTo>
                  <a:lnTo>
                    <a:pt x="3031718" y="358381"/>
                  </a:lnTo>
                  <a:lnTo>
                    <a:pt x="3000133" y="354838"/>
                  </a:lnTo>
                  <a:lnTo>
                    <a:pt x="2975445" y="344373"/>
                  </a:lnTo>
                  <a:lnTo>
                    <a:pt x="2959404" y="327253"/>
                  </a:lnTo>
                  <a:lnTo>
                    <a:pt x="2953804" y="303771"/>
                  </a:lnTo>
                  <a:lnTo>
                    <a:pt x="2959404" y="280314"/>
                  </a:lnTo>
                  <a:lnTo>
                    <a:pt x="2975445" y="263004"/>
                  </a:lnTo>
                  <a:lnTo>
                    <a:pt x="3000133" y="252298"/>
                  </a:lnTo>
                  <a:lnTo>
                    <a:pt x="3031718" y="248627"/>
                  </a:lnTo>
                  <a:lnTo>
                    <a:pt x="3064167" y="252298"/>
                  </a:lnTo>
                  <a:lnTo>
                    <a:pt x="3089262" y="263004"/>
                  </a:lnTo>
                  <a:lnTo>
                    <a:pt x="3105454" y="280314"/>
                  </a:lnTo>
                  <a:lnTo>
                    <a:pt x="3111208" y="303771"/>
                  </a:lnTo>
                  <a:lnTo>
                    <a:pt x="3111208" y="190842"/>
                  </a:lnTo>
                  <a:lnTo>
                    <a:pt x="3087878" y="182384"/>
                  </a:lnTo>
                  <a:lnTo>
                    <a:pt x="3031718" y="176428"/>
                  </a:lnTo>
                  <a:lnTo>
                    <a:pt x="2976054" y="182384"/>
                  </a:lnTo>
                  <a:lnTo>
                    <a:pt x="2929598" y="199402"/>
                  </a:lnTo>
                  <a:lnTo>
                    <a:pt x="2894177" y="226161"/>
                  </a:lnTo>
                  <a:lnTo>
                    <a:pt x="2871647" y="261391"/>
                  </a:lnTo>
                  <a:lnTo>
                    <a:pt x="2863824" y="303771"/>
                  </a:lnTo>
                  <a:lnTo>
                    <a:pt x="2872333" y="347624"/>
                  </a:lnTo>
                  <a:lnTo>
                    <a:pt x="2896844" y="383679"/>
                  </a:lnTo>
                  <a:lnTo>
                    <a:pt x="2935287" y="410438"/>
                  </a:lnTo>
                  <a:lnTo>
                    <a:pt x="2985554" y="426377"/>
                  </a:lnTo>
                  <a:lnTo>
                    <a:pt x="2985554" y="483616"/>
                  </a:lnTo>
                  <a:lnTo>
                    <a:pt x="2813723" y="485457"/>
                  </a:lnTo>
                  <a:lnTo>
                    <a:pt x="2826029" y="562533"/>
                  </a:lnTo>
                  <a:lnTo>
                    <a:pt x="2872930" y="562533"/>
                  </a:lnTo>
                  <a:lnTo>
                    <a:pt x="2922841" y="562038"/>
                  </a:lnTo>
                  <a:lnTo>
                    <a:pt x="2975216" y="560882"/>
                  </a:lnTo>
                  <a:lnTo>
                    <a:pt x="3029445" y="558800"/>
                  </a:lnTo>
                  <a:lnTo>
                    <a:pt x="3084944" y="555536"/>
                  </a:lnTo>
                  <a:lnTo>
                    <a:pt x="3141116" y="550799"/>
                  </a:lnTo>
                  <a:lnTo>
                    <a:pt x="3197377" y="544322"/>
                  </a:lnTo>
                  <a:lnTo>
                    <a:pt x="3253117" y="535863"/>
                  </a:lnTo>
                  <a:close/>
                </a:path>
                <a:path w="6728459" h="678180">
                  <a:moveTo>
                    <a:pt x="3377984" y="0"/>
                  </a:moveTo>
                  <a:lnTo>
                    <a:pt x="3283801" y="0"/>
                  </a:lnTo>
                  <a:lnTo>
                    <a:pt x="3283801" y="676325"/>
                  </a:lnTo>
                  <a:lnTo>
                    <a:pt x="3377984" y="676325"/>
                  </a:lnTo>
                  <a:lnTo>
                    <a:pt x="3377984" y="0"/>
                  </a:lnTo>
                  <a:close/>
                </a:path>
                <a:path w="6728459" h="678180">
                  <a:moveTo>
                    <a:pt x="3616960" y="482561"/>
                  </a:moveTo>
                  <a:lnTo>
                    <a:pt x="3611778" y="458635"/>
                  </a:lnTo>
                  <a:lnTo>
                    <a:pt x="3598164" y="439013"/>
                  </a:lnTo>
                  <a:lnTo>
                    <a:pt x="3578415" y="425742"/>
                  </a:lnTo>
                  <a:lnTo>
                    <a:pt x="3554793" y="420865"/>
                  </a:lnTo>
                  <a:lnTo>
                    <a:pt x="3530460" y="425742"/>
                  </a:lnTo>
                  <a:lnTo>
                    <a:pt x="3510483" y="439013"/>
                  </a:lnTo>
                  <a:lnTo>
                    <a:pt x="3497059" y="458635"/>
                  </a:lnTo>
                  <a:lnTo>
                    <a:pt x="3492360" y="482561"/>
                  </a:lnTo>
                  <a:lnTo>
                    <a:pt x="3497059" y="506945"/>
                  </a:lnTo>
                  <a:lnTo>
                    <a:pt x="3510483" y="526808"/>
                  </a:lnTo>
                  <a:lnTo>
                    <a:pt x="3530460" y="540169"/>
                  </a:lnTo>
                  <a:lnTo>
                    <a:pt x="3554793" y="545058"/>
                  </a:lnTo>
                  <a:lnTo>
                    <a:pt x="3578415" y="540169"/>
                  </a:lnTo>
                  <a:lnTo>
                    <a:pt x="3598164" y="526808"/>
                  </a:lnTo>
                  <a:lnTo>
                    <a:pt x="3611778" y="506945"/>
                  </a:lnTo>
                  <a:lnTo>
                    <a:pt x="3616960" y="482561"/>
                  </a:lnTo>
                  <a:close/>
                </a:path>
                <a:path w="6728459" h="678180">
                  <a:moveTo>
                    <a:pt x="3616960" y="218440"/>
                  </a:moveTo>
                  <a:lnTo>
                    <a:pt x="3611778" y="194513"/>
                  </a:lnTo>
                  <a:lnTo>
                    <a:pt x="3598164" y="174891"/>
                  </a:lnTo>
                  <a:lnTo>
                    <a:pt x="3578415" y="161620"/>
                  </a:lnTo>
                  <a:lnTo>
                    <a:pt x="3554793" y="156743"/>
                  </a:lnTo>
                  <a:lnTo>
                    <a:pt x="3530460" y="161620"/>
                  </a:lnTo>
                  <a:lnTo>
                    <a:pt x="3510483" y="174891"/>
                  </a:lnTo>
                  <a:lnTo>
                    <a:pt x="3497059" y="194513"/>
                  </a:lnTo>
                  <a:lnTo>
                    <a:pt x="3492360" y="218440"/>
                  </a:lnTo>
                  <a:lnTo>
                    <a:pt x="3497059" y="242824"/>
                  </a:lnTo>
                  <a:lnTo>
                    <a:pt x="3510483" y="262674"/>
                  </a:lnTo>
                  <a:lnTo>
                    <a:pt x="3530460" y="276034"/>
                  </a:lnTo>
                  <a:lnTo>
                    <a:pt x="3554793" y="280924"/>
                  </a:lnTo>
                  <a:lnTo>
                    <a:pt x="3578415" y="276034"/>
                  </a:lnTo>
                  <a:lnTo>
                    <a:pt x="3598164" y="262674"/>
                  </a:lnTo>
                  <a:lnTo>
                    <a:pt x="3611778" y="242824"/>
                  </a:lnTo>
                  <a:lnTo>
                    <a:pt x="3616960" y="218440"/>
                  </a:lnTo>
                  <a:close/>
                </a:path>
                <a:path w="6728459" h="678180">
                  <a:moveTo>
                    <a:pt x="4326534" y="70104"/>
                  </a:moveTo>
                  <a:lnTo>
                    <a:pt x="4214787" y="70104"/>
                  </a:lnTo>
                  <a:lnTo>
                    <a:pt x="4214787" y="409841"/>
                  </a:lnTo>
                  <a:lnTo>
                    <a:pt x="4206938" y="452945"/>
                  </a:lnTo>
                  <a:lnTo>
                    <a:pt x="4184650" y="486829"/>
                  </a:lnTo>
                  <a:lnTo>
                    <a:pt x="4149826" y="509016"/>
                  </a:lnTo>
                  <a:lnTo>
                    <a:pt x="4104360" y="516966"/>
                  </a:lnTo>
                  <a:lnTo>
                    <a:pt x="4058983" y="509016"/>
                  </a:lnTo>
                  <a:lnTo>
                    <a:pt x="4024147" y="486829"/>
                  </a:lnTo>
                  <a:lnTo>
                    <a:pt x="4001795" y="452945"/>
                  </a:lnTo>
                  <a:lnTo>
                    <a:pt x="3993908" y="409841"/>
                  </a:lnTo>
                  <a:lnTo>
                    <a:pt x="3993908" y="70104"/>
                  </a:lnTo>
                  <a:lnTo>
                    <a:pt x="3882428" y="70104"/>
                  </a:lnTo>
                  <a:lnTo>
                    <a:pt x="3882428" y="419290"/>
                  </a:lnTo>
                  <a:lnTo>
                    <a:pt x="3887698" y="467194"/>
                  </a:lnTo>
                  <a:lnTo>
                    <a:pt x="3903014" y="509612"/>
                  </a:lnTo>
                  <a:lnTo>
                    <a:pt x="3927640" y="545871"/>
                  </a:lnTo>
                  <a:lnTo>
                    <a:pt x="3960838" y="575259"/>
                  </a:lnTo>
                  <a:lnTo>
                    <a:pt x="4001846" y="597115"/>
                  </a:lnTo>
                  <a:lnTo>
                    <a:pt x="4049941" y="610730"/>
                  </a:lnTo>
                  <a:lnTo>
                    <a:pt x="4104360" y="615416"/>
                  </a:lnTo>
                  <a:lnTo>
                    <a:pt x="4158538" y="610730"/>
                  </a:lnTo>
                  <a:lnTo>
                    <a:pt x="4206557" y="597115"/>
                  </a:lnTo>
                  <a:lnTo>
                    <a:pt x="4247642" y="575259"/>
                  </a:lnTo>
                  <a:lnTo>
                    <a:pt x="4280967" y="545871"/>
                  </a:lnTo>
                  <a:lnTo>
                    <a:pt x="4305757" y="509612"/>
                  </a:lnTo>
                  <a:lnTo>
                    <a:pt x="4321200" y="467194"/>
                  </a:lnTo>
                  <a:lnTo>
                    <a:pt x="4326534" y="419290"/>
                  </a:lnTo>
                  <a:lnTo>
                    <a:pt x="4326534" y="70104"/>
                  </a:lnTo>
                  <a:close/>
                </a:path>
                <a:path w="6728459" h="678180">
                  <a:moveTo>
                    <a:pt x="4865344" y="70104"/>
                  </a:moveTo>
                  <a:lnTo>
                    <a:pt x="4754384" y="70104"/>
                  </a:lnTo>
                  <a:lnTo>
                    <a:pt x="4754384" y="411416"/>
                  </a:lnTo>
                  <a:lnTo>
                    <a:pt x="4749660" y="411416"/>
                  </a:lnTo>
                  <a:lnTo>
                    <a:pt x="4515409" y="70104"/>
                  </a:lnTo>
                  <a:lnTo>
                    <a:pt x="4417301" y="70104"/>
                  </a:lnTo>
                  <a:lnTo>
                    <a:pt x="4417301" y="607809"/>
                  </a:lnTo>
                  <a:lnTo>
                    <a:pt x="4528794" y="607809"/>
                  </a:lnTo>
                  <a:lnTo>
                    <a:pt x="4528794" y="266230"/>
                  </a:lnTo>
                  <a:lnTo>
                    <a:pt x="4532719" y="266230"/>
                  </a:lnTo>
                  <a:lnTo>
                    <a:pt x="4768824" y="607809"/>
                  </a:lnTo>
                  <a:lnTo>
                    <a:pt x="4865344" y="607809"/>
                  </a:lnTo>
                  <a:lnTo>
                    <a:pt x="4865344" y="70104"/>
                  </a:lnTo>
                  <a:close/>
                </a:path>
                <a:path w="6728459" h="678180">
                  <a:moveTo>
                    <a:pt x="5067605" y="70104"/>
                  </a:moveTo>
                  <a:lnTo>
                    <a:pt x="4956111" y="70104"/>
                  </a:lnTo>
                  <a:lnTo>
                    <a:pt x="4956111" y="607809"/>
                  </a:lnTo>
                  <a:lnTo>
                    <a:pt x="5067605" y="607809"/>
                  </a:lnTo>
                  <a:lnTo>
                    <a:pt x="5067605" y="70104"/>
                  </a:lnTo>
                  <a:close/>
                </a:path>
                <a:path w="6728459" h="678180">
                  <a:moveTo>
                    <a:pt x="5630278" y="257556"/>
                  </a:moveTo>
                  <a:lnTo>
                    <a:pt x="5619115" y="207835"/>
                  </a:lnTo>
                  <a:lnTo>
                    <a:pt x="5599201" y="164858"/>
                  </a:lnTo>
                  <a:lnTo>
                    <a:pt x="5571401" y="128968"/>
                  </a:lnTo>
                  <a:lnTo>
                    <a:pt x="5536527" y="100482"/>
                  </a:lnTo>
                  <a:lnTo>
                    <a:pt x="5495417" y="79743"/>
                  </a:lnTo>
                  <a:lnTo>
                    <a:pt x="5448922" y="67043"/>
                  </a:lnTo>
                  <a:lnTo>
                    <a:pt x="5397855" y="62750"/>
                  </a:lnTo>
                  <a:lnTo>
                    <a:pt x="5351919" y="66446"/>
                  </a:lnTo>
                  <a:lnTo>
                    <a:pt x="5309108" y="77393"/>
                  </a:lnTo>
                  <a:lnTo>
                    <a:pt x="5270043" y="95377"/>
                  </a:lnTo>
                  <a:lnTo>
                    <a:pt x="5235321" y="120192"/>
                  </a:lnTo>
                  <a:lnTo>
                    <a:pt x="5205552" y="151599"/>
                  </a:lnTo>
                  <a:lnTo>
                    <a:pt x="5181346" y="189395"/>
                  </a:lnTo>
                  <a:lnTo>
                    <a:pt x="5163299" y="233362"/>
                  </a:lnTo>
                  <a:lnTo>
                    <a:pt x="5152021" y="283286"/>
                  </a:lnTo>
                  <a:lnTo>
                    <a:pt x="5148135" y="338950"/>
                  </a:lnTo>
                  <a:lnTo>
                    <a:pt x="5151958" y="394550"/>
                  </a:lnTo>
                  <a:lnTo>
                    <a:pt x="5163083" y="444436"/>
                  </a:lnTo>
                  <a:lnTo>
                    <a:pt x="5180927" y="488391"/>
                  </a:lnTo>
                  <a:lnTo>
                    <a:pt x="5204942" y="526199"/>
                  </a:lnTo>
                  <a:lnTo>
                    <a:pt x="5234559" y="557631"/>
                  </a:lnTo>
                  <a:lnTo>
                    <a:pt x="5269230" y="582460"/>
                  </a:lnTo>
                  <a:lnTo>
                    <a:pt x="5308371" y="600481"/>
                  </a:lnTo>
                  <a:lnTo>
                    <a:pt x="5351437" y="611454"/>
                  </a:lnTo>
                  <a:lnTo>
                    <a:pt x="5397855" y="615149"/>
                  </a:lnTo>
                  <a:lnTo>
                    <a:pt x="5453024" y="609854"/>
                  </a:lnTo>
                  <a:lnTo>
                    <a:pt x="5501386" y="594880"/>
                  </a:lnTo>
                  <a:lnTo>
                    <a:pt x="5542635" y="571690"/>
                  </a:lnTo>
                  <a:lnTo>
                    <a:pt x="5576468" y="541705"/>
                  </a:lnTo>
                  <a:lnTo>
                    <a:pt x="5602554" y="506361"/>
                  </a:lnTo>
                  <a:lnTo>
                    <a:pt x="5620601" y="467093"/>
                  </a:lnTo>
                  <a:lnTo>
                    <a:pt x="5630278" y="425335"/>
                  </a:lnTo>
                  <a:lnTo>
                    <a:pt x="5517489" y="424802"/>
                  </a:lnTo>
                  <a:lnTo>
                    <a:pt x="5502986" y="463448"/>
                  </a:lnTo>
                  <a:lnTo>
                    <a:pt x="5477281" y="492150"/>
                  </a:lnTo>
                  <a:lnTo>
                    <a:pt x="5442229" y="510019"/>
                  </a:lnTo>
                  <a:lnTo>
                    <a:pt x="5399697" y="516178"/>
                  </a:lnTo>
                  <a:lnTo>
                    <a:pt x="5360835" y="511111"/>
                  </a:lnTo>
                  <a:lnTo>
                    <a:pt x="5299557" y="471081"/>
                  </a:lnTo>
                  <a:lnTo>
                    <a:pt x="5278793" y="436473"/>
                  </a:lnTo>
                  <a:lnTo>
                    <a:pt x="5265737" y="392379"/>
                  </a:lnTo>
                  <a:lnTo>
                    <a:pt x="5261191" y="338950"/>
                  </a:lnTo>
                  <a:lnTo>
                    <a:pt x="5265686" y="286537"/>
                  </a:lnTo>
                  <a:lnTo>
                    <a:pt x="5278640" y="242709"/>
                  </a:lnTo>
                  <a:lnTo>
                    <a:pt x="5299329" y="207911"/>
                  </a:lnTo>
                  <a:lnTo>
                    <a:pt x="5360873" y="167005"/>
                  </a:lnTo>
                  <a:lnTo>
                    <a:pt x="5400218" y="161734"/>
                  </a:lnTo>
                  <a:lnTo>
                    <a:pt x="5443588" y="168325"/>
                  </a:lnTo>
                  <a:lnTo>
                    <a:pt x="5478818" y="187299"/>
                  </a:lnTo>
                  <a:lnTo>
                    <a:pt x="5504065" y="217449"/>
                  </a:lnTo>
                  <a:lnTo>
                    <a:pt x="5517489" y="257556"/>
                  </a:lnTo>
                  <a:lnTo>
                    <a:pt x="5630278" y="257556"/>
                  </a:lnTo>
                  <a:close/>
                </a:path>
                <a:path w="6728459" h="678180">
                  <a:moveTo>
                    <a:pt x="6199784" y="338950"/>
                  </a:moveTo>
                  <a:lnTo>
                    <a:pt x="6195860" y="283286"/>
                  </a:lnTo>
                  <a:lnTo>
                    <a:pt x="6184506" y="233362"/>
                  </a:lnTo>
                  <a:lnTo>
                    <a:pt x="6166345" y="189395"/>
                  </a:lnTo>
                  <a:lnTo>
                    <a:pt x="6148514" y="161734"/>
                  </a:lnTo>
                  <a:lnTo>
                    <a:pt x="6141986" y="151599"/>
                  </a:lnTo>
                  <a:lnTo>
                    <a:pt x="6112040" y="120192"/>
                  </a:lnTo>
                  <a:lnTo>
                    <a:pt x="6086716" y="102196"/>
                  </a:lnTo>
                  <a:lnTo>
                    <a:pt x="6086716" y="338950"/>
                  </a:lnTo>
                  <a:lnTo>
                    <a:pt x="6082271" y="391922"/>
                  </a:lnTo>
                  <a:lnTo>
                    <a:pt x="6069419" y="435889"/>
                  </a:lnTo>
                  <a:lnTo>
                    <a:pt x="6048908" y="470585"/>
                  </a:lnTo>
                  <a:lnTo>
                    <a:pt x="5987834" y="511009"/>
                  </a:lnTo>
                  <a:lnTo>
                    <a:pt x="5948743" y="516178"/>
                  </a:lnTo>
                  <a:lnTo>
                    <a:pt x="5909754" y="511009"/>
                  </a:lnTo>
                  <a:lnTo>
                    <a:pt x="5848794" y="470585"/>
                  </a:lnTo>
                  <a:lnTo>
                    <a:pt x="5828309" y="435889"/>
                  </a:lnTo>
                  <a:lnTo>
                    <a:pt x="5815469" y="391922"/>
                  </a:lnTo>
                  <a:lnTo>
                    <a:pt x="5811024" y="338950"/>
                  </a:lnTo>
                  <a:lnTo>
                    <a:pt x="5815469" y="285991"/>
                  </a:lnTo>
                  <a:lnTo>
                    <a:pt x="5828309" y="242011"/>
                  </a:lnTo>
                  <a:lnTo>
                    <a:pt x="5848794" y="207314"/>
                  </a:lnTo>
                  <a:lnTo>
                    <a:pt x="5909754" y="166890"/>
                  </a:lnTo>
                  <a:lnTo>
                    <a:pt x="5948743" y="161734"/>
                  </a:lnTo>
                  <a:lnTo>
                    <a:pt x="5987834" y="166890"/>
                  </a:lnTo>
                  <a:lnTo>
                    <a:pt x="6048908" y="207314"/>
                  </a:lnTo>
                  <a:lnTo>
                    <a:pt x="6069419" y="242011"/>
                  </a:lnTo>
                  <a:lnTo>
                    <a:pt x="6082271" y="285991"/>
                  </a:lnTo>
                  <a:lnTo>
                    <a:pt x="6086716" y="338950"/>
                  </a:lnTo>
                  <a:lnTo>
                    <a:pt x="6086716" y="102196"/>
                  </a:lnTo>
                  <a:lnTo>
                    <a:pt x="6077128" y="95377"/>
                  </a:lnTo>
                  <a:lnTo>
                    <a:pt x="6037872" y="77393"/>
                  </a:lnTo>
                  <a:lnTo>
                    <a:pt x="5994857" y="66446"/>
                  </a:lnTo>
                  <a:lnTo>
                    <a:pt x="5948743" y="62750"/>
                  </a:lnTo>
                  <a:lnTo>
                    <a:pt x="5902490" y="66446"/>
                  </a:lnTo>
                  <a:lnTo>
                    <a:pt x="5859437" y="77393"/>
                  </a:lnTo>
                  <a:lnTo>
                    <a:pt x="5820181" y="95377"/>
                  </a:lnTo>
                  <a:lnTo>
                    <a:pt x="5785332" y="120192"/>
                  </a:lnTo>
                  <a:lnTo>
                    <a:pt x="5755475" y="151599"/>
                  </a:lnTo>
                  <a:lnTo>
                    <a:pt x="5731205" y="189395"/>
                  </a:lnTo>
                  <a:lnTo>
                    <a:pt x="5713133" y="233362"/>
                  </a:lnTo>
                  <a:lnTo>
                    <a:pt x="5701855" y="283286"/>
                  </a:lnTo>
                  <a:lnTo>
                    <a:pt x="5697969" y="338950"/>
                  </a:lnTo>
                  <a:lnTo>
                    <a:pt x="5701855" y="394474"/>
                  </a:lnTo>
                  <a:lnTo>
                    <a:pt x="5701893" y="394614"/>
                  </a:lnTo>
                  <a:lnTo>
                    <a:pt x="5713133" y="444322"/>
                  </a:lnTo>
                  <a:lnTo>
                    <a:pt x="5713222" y="444538"/>
                  </a:lnTo>
                  <a:lnTo>
                    <a:pt x="5731205" y="488276"/>
                  </a:lnTo>
                  <a:lnTo>
                    <a:pt x="5755475" y="526084"/>
                  </a:lnTo>
                  <a:lnTo>
                    <a:pt x="5785332" y="557542"/>
                  </a:lnTo>
                  <a:lnTo>
                    <a:pt x="5820181" y="582409"/>
                  </a:lnTo>
                  <a:lnTo>
                    <a:pt x="5859437" y="600443"/>
                  </a:lnTo>
                  <a:lnTo>
                    <a:pt x="5902490" y="611441"/>
                  </a:lnTo>
                  <a:lnTo>
                    <a:pt x="5948743" y="615149"/>
                  </a:lnTo>
                  <a:lnTo>
                    <a:pt x="5995073" y="611441"/>
                  </a:lnTo>
                  <a:lnTo>
                    <a:pt x="5994933" y="611441"/>
                  </a:lnTo>
                  <a:lnTo>
                    <a:pt x="6037999" y="600443"/>
                  </a:lnTo>
                  <a:lnTo>
                    <a:pt x="6077293" y="582409"/>
                  </a:lnTo>
                  <a:lnTo>
                    <a:pt x="6112040" y="557720"/>
                  </a:lnTo>
                  <a:lnTo>
                    <a:pt x="6141986" y="526300"/>
                  </a:lnTo>
                  <a:lnTo>
                    <a:pt x="6166345" y="488505"/>
                  </a:lnTo>
                  <a:lnTo>
                    <a:pt x="6184506" y="444538"/>
                  </a:lnTo>
                  <a:lnTo>
                    <a:pt x="6195860" y="394614"/>
                  </a:lnTo>
                  <a:lnTo>
                    <a:pt x="6195873" y="394474"/>
                  </a:lnTo>
                  <a:lnTo>
                    <a:pt x="6199784" y="338950"/>
                  </a:lnTo>
                  <a:close/>
                </a:path>
                <a:path w="6728459" h="678180">
                  <a:moveTo>
                    <a:pt x="6728358" y="70104"/>
                  </a:moveTo>
                  <a:lnTo>
                    <a:pt x="6617398" y="70104"/>
                  </a:lnTo>
                  <a:lnTo>
                    <a:pt x="6617398" y="411416"/>
                  </a:lnTo>
                  <a:lnTo>
                    <a:pt x="6612674" y="411416"/>
                  </a:lnTo>
                  <a:lnTo>
                    <a:pt x="6378422" y="70104"/>
                  </a:lnTo>
                  <a:lnTo>
                    <a:pt x="6280315" y="70104"/>
                  </a:lnTo>
                  <a:lnTo>
                    <a:pt x="6280315" y="607809"/>
                  </a:lnTo>
                  <a:lnTo>
                    <a:pt x="6391808" y="607809"/>
                  </a:lnTo>
                  <a:lnTo>
                    <a:pt x="6391808" y="266230"/>
                  </a:lnTo>
                  <a:lnTo>
                    <a:pt x="6395733" y="266230"/>
                  </a:lnTo>
                  <a:lnTo>
                    <a:pt x="6631826" y="607809"/>
                  </a:lnTo>
                  <a:lnTo>
                    <a:pt x="6728358" y="607809"/>
                  </a:lnTo>
                  <a:lnTo>
                    <a:pt x="6728358" y="70104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1627" y="1893405"/>
              <a:ext cx="5250655" cy="30744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2039" y="1893405"/>
              <a:ext cx="5250655" cy="3074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2039" y="5047784"/>
              <a:ext cx="5250655" cy="30744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1627" y="5047784"/>
              <a:ext cx="5250655" cy="30744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76155" y="1934125"/>
              <a:ext cx="3664743" cy="61131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97246" y="8386232"/>
              <a:ext cx="258445" cy="296545"/>
            </a:xfrm>
            <a:custGeom>
              <a:avLst/>
              <a:gdLst/>
              <a:ahLst/>
              <a:cxnLst/>
              <a:rect l="l" t="t" r="r" b="b"/>
              <a:pathLst>
                <a:path w="258445" h="296545">
                  <a:moveTo>
                    <a:pt x="258033" y="295987"/>
                  </a:moveTo>
                  <a:lnTo>
                    <a:pt x="228274" y="295987"/>
                  </a:lnTo>
                  <a:lnTo>
                    <a:pt x="228274" y="0"/>
                  </a:lnTo>
                  <a:lnTo>
                    <a:pt x="258033" y="0"/>
                  </a:lnTo>
                  <a:lnTo>
                    <a:pt x="258033" y="295987"/>
                  </a:lnTo>
                  <a:close/>
                </a:path>
                <a:path w="258445" h="296545">
                  <a:moveTo>
                    <a:pt x="198047" y="281036"/>
                  </a:moveTo>
                  <a:lnTo>
                    <a:pt x="168521" y="281036"/>
                  </a:lnTo>
                  <a:lnTo>
                    <a:pt x="168521" y="130356"/>
                  </a:lnTo>
                  <a:lnTo>
                    <a:pt x="122422" y="130356"/>
                  </a:lnTo>
                  <a:lnTo>
                    <a:pt x="122422" y="104891"/>
                  </a:lnTo>
                  <a:lnTo>
                    <a:pt x="168521" y="104891"/>
                  </a:lnTo>
                  <a:lnTo>
                    <a:pt x="168521" y="6307"/>
                  </a:lnTo>
                  <a:lnTo>
                    <a:pt x="198047" y="6307"/>
                  </a:lnTo>
                  <a:lnTo>
                    <a:pt x="198047" y="281036"/>
                  </a:lnTo>
                  <a:close/>
                </a:path>
                <a:path w="258445" h="296545">
                  <a:moveTo>
                    <a:pt x="144479" y="58870"/>
                  </a:moveTo>
                  <a:lnTo>
                    <a:pt x="9103" y="58870"/>
                  </a:lnTo>
                  <a:lnTo>
                    <a:pt x="9103" y="33289"/>
                  </a:lnTo>
                  <a:lnTo>
                    <a:pt x="144479" y="33289"/>
                  </a:lnTo>
                  <a:lnTo>
                    <a:pt x="144479" y="58870"/>
                  </a:lnTo>
                  <a:close/>
                </a:path>
                <a:path w="258445" h="296545">
                  <a:moveTo>
                    <a:pt x="19372" y="237818"/>
                  </a:moveTo>
                  <a:lnTo>
                    <a:pt x="0" y="214572"/>
                  </a:lnTo>
                  <a:lnTo>
                    <a:pt x="27558" y="190615"/>
                  </a:lnTo>
                  <a:lnTo>
                    <a:pt x="47338" y="158783"/>
                  </a:lnTo>
                  <a:lnTo>
                    <a:pt x="59262" y="121849"/>
                  </a:lnTo>
                  <a:lnTo>
                    <a:pt x="63253" y="82582"/>
                  </a:lnTo>
                  <a:lnTo>
                    <a:pt x="63253" y="58870"/>
                  </a:lnTo>
                  <a:lnTo>
                    <a:pt x="93480" y="58870"/>
                  </a:lnTo>
                  <a:lnTo>
                    <a:pt x="93480" y="82582"/>
                  </a:lnTo>
                  <a:lnTo>
                    <a:pt x="97320" y="120166"/>
                  </a:lnTo>
                  <a:lnTo>
                    <a:pt x="106539" y="148110"/>
                  </a:lnTo>
                  <a:lnTo>
                    <a:pt x="78775" y="148110"/>
                  </a:lnTo>
                  <a:lnTo>
                    <a:pt x="69116" y="175908"/>
                  </a:lnTo>
                  <a:lnTo>
                    <a:pt x="55945" y="200717"/>
                  </a:lnTo>
                  <a:lnTo>
                    <a:pt x="39338" y="221649"/>
                  </a:lnTo>
                  <a:lnTo>
                    <a:pt x="19372" y="237818"/>
                  </a:lnTo>
                  <a:close/>
                </a:path>
                <a:path w="258445" h="296545">
                  <a:moveTo>
                    <a:pt x="136778" y="230926"/>
                  </a:moveTo>
                  <a:lnTo>
                    <a:pt x="117195" y="215867"/>
                  </a:lnTo>
                  <a:lnTo>
                    <a:pt x="100993" y="196570"/>
                  </a:lnTo>
                  <a:lnTo>
                    <a:pt x="88182" y="173747"/>
                  </a:lnTo>
                  <a:lnTo>
                    <a:pt x="78775" y="148110"/>
                  </a:lnTo>
                  <a:lnTo>
                    <a:pt x="106539" y="148110"/>
                  </a:lnTo>
                  <a:lnTo>
                    <a:pt x="108885" y="155221"/>
                  </a:lnTo>
                  <a:lnTo>
                    <a:pt x="128240" y="185260"/>
                  </a:lnTo>
                  <a:lnTo>
                    <a:pt x="155450" y="207798"/>
                  </a:lnTo>
                  <a:lnTo>
                    <a:pt x="136778" y="230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6317" y="8411696"/>
              <a:ext cx="160701" cy="2424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78860" y="8386232"/>
              <a:ext cx="243204" cy="296545"/>
            </a:xfrm>
            <a:custGeom>
              <a:avLst/>
              <a:gdLst/>
              <a:ahLst/>
              <a:cxnLst/>
              <a:rect l="l" t="t" r="r" b="b"/>
              <a:pathLst>
                <a:path w="243204" h="296545">
                  <a:moveTo>
                    <a:pt x="242993" y="295987"/>
                  </a:moveTo>
                  <a:lnTo>
                    <a:pt x="211722" y="295987"/>
                  </a:lnTo>
                  <a:lnTo>
                    <a:pt x="211722" y="0"/>
                  </a:lnTo>
                  <a:lnTo>
                    <a:pt x="242993" y="0"/>
                  </a:lnTo>
                  <a:lnTo>
                    <a:pt x="242993" y="295987"/>
                  </a:lnTo>
                  <a:close/>
                </a:path>
                <a:path w="243204" h="296545">
                  <a:moveTo>
                    <a:pt x="112519" y="35275"/>
                  </a:moveTo>
                  <a:lnTo>
                    <a:pt x="81125" y="35275"/>
                  </a:lnTo>
                  <a:lnTo>
                    <a:pt x="81125" y="584"/>
                  </a:lnTo>
                  <a:lnTo>
                    <a:pt x="112519" y="584"/>
                  </a:lnTo>
                  <a:lnTo>
                    <a:pt x="112519" y="35275"/>
                  </a:lnTo>
                  <a:close/>
                </a:path>
                <a:path w="243204" h="296545">
                  <a:moveTo>
                    <a:pt x="186747" y="60389"/>
                  </a:moveTo>
                  <a:lnTo>
                    <a:pt x="6201" y="60389"/>
                  </a:lnTo>
                  <a:lnTo>
                    <a:pt x="6201" y="35275"/>
                  </a:lnTo>
                  <a:lnTo>
                    <a:pt x="186747" y="35275"/>
                  </a:lnTo>
                  <a:lnTo>
                    <a:pt x="186747" y="60389"/>
                  </a:lnTo>
                  <a:close/>
                </a:path>
                <a:path w="243204" h="296545">
                  <a:moveTo>
                    <a:pt x="4458" y="241672"/>
                  </a:moveTo>
                  <a:lnTo>
                    <a:pt x="0" y="215391"/>
                  </a:lnTo>
                  <a:lnTo>
                    <a:pt x="18914" y="215391"/>
                  </a:lnTo>
                  <a:lnTo>
                    <a:pt x="81125" y="214339"/>
                  </a:lnTo>
                  <a:lnTo>
                    <a:pt x="81125" y="184554"/>
                  </a:lnTo>
                  <a:lnTo>
                    <a:pt x="80691" y="184554"/>
                  </a:lnTo>
                  <a:lnTo>
                    <a:pt x="57726" y="178392"/>
                  </a:lnTo>
                  <a:lnTo>
                    <a:pt x="39828" y="166857"/>
                  </a:lnTo>
                  <a:lnTo>
                    <a:pt x="28429" y="150767"/>
                  </a:lnTo>
                  <a:lnTo>
                    <a:pt x="24527" y="130823"/>
                  </a:lnTo>
                  <a:lnTo>
                    <a:pt x="29601" y="108079"/>
                  </a:lnTo>
                  <a:lnTo>
                    <a:pt x="44218" y="90612"/>
                  </a:lnTo>
                  <a:lnTo>
                    <a:pt x="66932" y="79410"/>
                  </a:lnTo>
                  <a:lnTo>
                    <a:pt x="96298" y="75456"/>
                  </a:lnTo>
                  <a:lnTo>
                    <a:pt x="125859" y="79410"/>
                  </a:lnTo>
                  <a:lnTo>
                    <a:pt x="148788" y="90612"/>
                  </a:lnTo>
                  <a:lnTo>
                    <a:pt x="156549" y="99752"/>
                  </a:lnTo>
                  <a:lnTo>
                    <a:pt x="96298" y="99752"/>
                  </a:lnTo>
                  <a:lnTo>
                    <a:pt x="79176" y="101946"/>
                  </a:lnTo>
                  <a:lnTo>
                    <a:pt x="66007" y="108079"/>
                  </a:lnTo>
                  <a:lnTo>
                    <a:pt x="65865" y="108079"/>
                  </a:lnTo>
                  <a:lnTo>
                    <a:pt x="57059" y="117985"/>
                  </a:lnTo>
                  <a:lnTo>
                    <a:pt x="54055" y="130823"/>
                  </a:lnTo>
                  <a:lnTo>
                    <a:pt x="57059" y="143518"/>
                  </a:lnTo>
                  <a:lnTo>
                    <a:pt x="65764" y="153103"/>
                  </a:lnTo>
                  <a:lnTo>
                    <a:pt x="79176" y="159141"/>
                  </a:lnTo>
                  <a:lnTo>
                    <a:pt x="96298" y="161192"/>
                  </a:lnTo>
                  <a:lnTo>
                    <a:pt x="157338" y="161192"/>
                  </a:lnTo>
                  <a:lnTo>
                    <a:pt x="153469" y="166624"/>
                  </a:lnTo>
                  <a:lnTo>
                    <a:pt x="135656" y="178162"/>
                  </a:lnTo>
                  <a:lnTo>
                    <a:pt x="112405" y="184554"/>
                  </a:lnTo>
                  <a:lnTo>
                    <a:pt x="112405" y="213171"/>
                  </a:lnTo>
                  <a:lnTo>
                    <a:pt x="194066" y="213171"/>
                  </a:lnTo>
                  <a:lnTo>
                    <a:pt x="195730" y="229992"/>
                  </a:lnTo>
                  <a:lnTo>
                    <a:pt x="145788" y="236399"/>
                  </a:lnTo>
                  <a:lnTo>
                    <a:pt x="95804" y="239905"/>
                  </a:lnTo>
                  <a:lnTo>
                    <a:pt x="47965" y="241374"/>
                  </a:lnTo>
                  <a:lnTo>
                    <a:pt x="4458" y="241672"/>
                  </a:lnTo>
                  <a:close/>
                </a:path>
                <a:path w="243204" h="296545">
                  <a:moveTo>
                    <a:pt x="157338" y="161192"/>
                  </a:moveTo>
                  <a:lnTo>
                    <a:pt x="96298" y="161192"/>
                  </a:lnTo>
                  <a:lnTo>
                    <a:pt x="113658" y="159141"/>
                  </a:lnTo>
                  <a:lnTo>
                    <a:pt x="127155" y="153103"/>
                  </a:lnTo>
                  <a:lnTo>
                    <a:pt x="135904" y="143518"/>
                  </a:lnTo>
                  <a:lnTo>
                    <a:pt x="139018" y="130823"/>
                  </a:lnTo>
                  <a:lnTo>
                    <a:pt x="135904" y="117985"/>
                  </a:lnTo>
                  <a:lnTo>
                    <a:pt x="127055" y="108079"/>
                  </a:lnTo>
                  <a:lnTo>
                    <a:pt x="126911" y="108079"/>
                  </a:lnTo>
                  <a:lnTo>
                    <a:pt x="113658" y="101946"/>
                  </a:lnTo>
                  <a:lnTo>
                    <a:pt x="96298" y="99752"/>
                  </a:lnTo>
                  <a:lnTo>
                    <a:pt x="156549" y="99752"/>
                  </a:lnTo>
                  <a:lnTo>
                    <a:pt x="163619" y="108079"/>
                  </a:lnTo>
                  <a:lnTo>
                    <a:pt x="168888" y="130823"/>
                  </a:lnTo>
                  <a:lnTo>
                    <a:pt x="164871" y="150618"/>
                  </a:lnTo>
                  <a:lnTo>
                    <a:pt x="157338" y="161192"/>
                  </a:lnTo>
                  <a:close/>
                </a:path>
                <a:path w="243204" h="296545">
                  <a:moveTo>
                    <a:pt x="194066" y="213171"/>
                  </a:moveTo>
                  <a:lnTo>
                    <a:pt x="112405" y="213171"/>
                  </a:lnTo>
                  <a:lnTo>
                    <a:pt x="132921" y="212047"/>
                  </a:lnTo>
                  <a:lnTo>
                    <a:pt x="153383" y="210572"/>
                  </a:lnTo>
                  <a:lnTo>
                    <a:pt x="173603" y="208703"/>
                  </a:lnTo>
                  <a:lnTo>
                    <a:pt x="193396" y="206397"/>
                  </a:lnTo>
                  <a:lnTo>
                    <a:pt x="193955" y="212047"/>
                  </a:lnTo>
                  <a:lnTo>
                    <a:pt x="194066" y="2131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5405" y="8414967"/>
              <a:ext cx="190109" cy="2431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4063" y="8414967"/>
              <a:ext cx="193024" cy="23921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45636" y="8414967"/>
              <a:ext cx="36830" cy="239395"/>
            </a:xfrm>
            <a:custGeom>
              <a:avLst/>
              <a:gdLst/>
              <a:ahLst/>
              <a:cxnLst/>
              <a:rect l="l" t="t" r="r" b="b"/>
              <a:pathLst>
                <a:path w="36829" h="239395">
                  <a:moveTo>
                    <a:pt x="36299" y="239218"/>
                  </a:moveTo>
                  <a:lnTo>
                    <a:pt x="0" y="239218"/>
                  </a:lnTo>
                  <a:lnTo>
                    <a:pt x="0" y="0"/>
                  </a:lnTo>
                  <a:lnTo>
                    <a:pt x="36299" y="0"/>
                  </a:lnTo>
                  <a:lnTo>
                    <a:pt x="36299" y="2392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2893" y="8411696"/>
              <a:ext cx="206216" cy="2457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60618" y="8411696"/>
              <a:ext cx="215436" cy="245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16908" y="8414967"/>
              <a:ext cx="193024" cy="2392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45174" y="8385073"/>
              <a:ext cx="2270125" cy="337820"/>
            </a:xfrm>
            <a:custGeom>
              <a:avLst/>
              <a:gdLst/>
              <a:ahLst/>
              <a:cxnLst/>
              <a:rect l="l" t="t" r="r" b="b"/>
              <a:pathLst>
                <a:path w="2270125" h="337820">
                  <a:moveTo>
                    <a:pt x="232943" y="124625"/>
                  </a:moveTo>
                  <a:lnTo>
                    <a:pt x="226148" y="103238"/>
                  </a:lnTo>
                  <a:lnTo>
                    <a:pt x="220078" y="98348"/>
                  </a:lnTo>
                  <a:lnTo>
                    <a:pt x="206730" y="87604"/>
                  </a:lnTo>
                  <a:lnTo>
                    <a:pt x="200609" y="85712"/>
                  </a:lnTo>
                  <a:lnTo>
                    <a:pt x="200609" y="124625"/>
                  </a:lnTo>
                  <a:lnTo>
                    <a:pt x="196138" y="135737"/>
                  </a:lnTo>
                  <a:lnTo>
                    <a:pt x="183337" y="143891"/>
                  </a:lnTo>
                  <a:lnTo>
                    <a:pt x="162674" y="148856"/>
                  </a:lnTo>
                  <a:lnTo>
                    <a:pt x="134569" y="150444"/>
                  </a:lnTo>
                  <a:lnTo>
                    <a:pt x="106324" y="148856"/>
                  </a:lnTo>
                  <a:lnTo>
                    <a:pt x="85636" y="143891"/>
                  </a:lnTo>
                  <a:lnTo>
                    <a:pt x="72948" y="135737"/>
                  </a:lnTo>
                  <a:lnTo>
                    <a:pt x="68732" y="124625"/>
                  </a:lnTo>
                  <a:lnTo>
                    <a:pt x="72948" y="113372"/>
                  </a:lnTo>
                  <a:lnTo>
                    <a:pt x="85636" y="105143"/>
                  </a:lnTo>
                  <a:lnTo>
                    <a:pt x="106324" y="100076"/>
                  </a:lnTo>
                  <a:lnTo>
                    <a:pt x="134569" y="98348"/>
                  </a:lnTo>
                  <a:lnTo>
                    <a:pt x="162674" y="100076"/>
                  </a:lnTo>
                  <a:lnTo>
                    <a:pt x="183337" y="105143"/>
                  </a:lnTo>
                  <a:lnTo>
                    <a:pt x="196138" y="113372"/>
                  </a:lnTo>
                  <a:lnTo>
                    <a:pt x="200609" y="124625"/>
                  </a:lnTo>
                  <a:lnTo>
                    <a:pt x="200609" y="85712"/>
                  </a:lnTo>
                  <a:lnTo>
                    <a:pt x="175806" y="78016"/>
                  </a:lnTo>
                  <a:lnTo>
                    <a:pt x="134569" y="74752"/>
                  </a:lnTo>
                  <a:lnTo>
                    <a:pt x="93179" y="78016"/>
                  </a:lnTo>
                  <a:lnTo>
                    <a:pt x="62217" y="87604"/>
                  </a:lnTo>
                  <a:lnTo>
                    <a:pt x="42837" y="103238"/>
                  </a:lnTo>
                  <a:lnTo>
                    <a:pt x="36182" y="124625"/>
                  </a:lnTo>
                  <a:lnTo>
                    <a:pt x="42837" y="145770"/>
                  </a:lnTo>
                  <a:lnTo>
                    <a:pt x="62217" y="161315"/>
                  </a:lnTo>
                  <a:lnTo>
                    <a:pt x="93179" y="170929"/>
                  </a:lnTo>
                  <a:lnTo>
                    <a:pt x="134569" y="174269"/>
                  </a:lnTo>
                  <a:lnTo>
                    <a:pt x="175806" y="170929"/>
                  </a:lnTo>
                  <a:lnTo>
                    <a:pt x="206730" y="161315"/>
                  </a:lnTo>
                  <a:lnTo>
                    <a:pt x="220319" y="150444"/>
                  </a:lnTo>
                  <a:lnTo>
                    <a:pt x="226148" y="145770"/>
                  </a:lnTo>
                  <a:lnTo>
                    <a:pt x="232943" y="124625"/>
                  </a:lnTo>
                  <a:close/>
                </a:path>
                <a:path w="2270125" h="337820">
                  <a:moveTo>
                    <a:pt x="254419" y="33985"/>
                  </a:moveTo>
                  <a:lnTo>
                    <a:pt x="150075" y="33985"/>
                  </a:lnTo>
                  <a:lnTo>
                    <a:pt x="150075" y="0"/>
                  </a:lnTo>
                  <a:lnTo>
                    <a:pt x="119037" y="0"/>
                  </a:lnTo>
                  <a:lnTo>
                    <a:pt x="119037" y="33985"/>
                  </a:lnTo>
                  <a:lnTo>
                    <a:pt x="13652" y="33985"/>
                  </a:lnTo>
                  <a:lnTo>
                    <a:pt x="13652" y="59563"/>
                  </a:lnTo>
                  <a:lnTo>
                    <a:pt x="254419" y="59563"/>
                  </a:lnTo>
                  <a:lnTo>
                    <a:pt x="254419" y="33985"/>
                  </a:lnTo>
                  <a:close/>
                </a:path>
                <a:path w="2270125" h="337820">
                  <a:moveTo>
                    <a:pt x="270637" y="192722"/>
                  </a:moveTo>
                  <a:lnTo>
                    <a:pt x="0" y="192722"/>
                  </a:lnTo>
                  <a:lnTo>
                    <a:pt x="0" y="218427"/>
                  </a:lnTo>
                  <a:lnTo>
                    <a:pt x="119037" y="218427"/>
                  </a:lnTo>
                  <a:lnTo>
                    <a:pt x="119037" y="297624"/>
                  </a:lnTo>
                  <a:lnTo>
                    <a:pt x="150075" y="297624"/>
                  </a:lnTo>
                  <a:lnTo>
                    <a:pt x="150075" y="218427"/>
                  </a:lnTo>
                  <a:lnTo>
                    <a:pt x="270637" y="218427"/>
                  </a:lnTo>
                  <a:lnTo>
                    <a:pt x="270637" y="192722"/>
                  </a:lnTo>
                  <a:close/>
                </a:path>
                <a:path w="2270125" h="337820">
                  <a:moveTo>
                    <a:pt x="460984" y="64820"/>
                  </a:moveTo>
                  <a:lnTo>
                    <a:pt x="455485" y="43522"/>
                  </a:lnTo>
                  <a:lnTo>
                    <a:pt x="448652" y="36093"/>
                  </a:lnTo>
                  <a:lnTo>
                    <a:pt x="440385" y="27076"/>
                  </a:lnTo>
                  <a:lnTo>
                    <a:pt x="431101" y="22834"/>
                  </a:lnTo>
                  <a:lnTo>
                    <a:pt x="431101" y="64820"/>
                  </a:lnTo>
                  <a:lnTo>
                    <a:pt x="427748" y="76733"/>
                  </a:lnTo>
                  <a:lnTo>
                    <a:pt x="418706" y="85750"/>
                  </a:lnTo>
                  <a:lnTo>
                    <a:pt x="404977" y="91452"/>
                  </a:lnTo>
                  <a:lnTo>
                    <a:pt x="387578" y="93446"/>
                  </a:lnTo>
                  <a:lnTo>
                    <a:pt x="369608" y="91452"/>
                  </a:lnTo>
                  <a:lnTo>
                    <a:pt x="355688" y="85750"/>
                  </a:lnTo>
                  <a:lnTo>
                    <a:pt x="346710" y="76733"/>
                  </a:lnTo>
                  <a:lnTo>
                    <a:pt x="343585" y="64820"/>
                  </a:lnTo>
                  <a:lnTo>
                    <a:pt x="346710" y="52933"/>
                  </a:lnTo>
                  <a:lnTo>
                    <a:pt x="355688" y="43840"/>
                  </a:lnTo>
                  <a:lnTo>
                    <a:pt x="369608" y="38061"/>
                  </a:lnTo>
                  <a:lnTo>
                    <a:pt x="387578" y="36093"/>
                  </a:lnTo>
                  <a:lnTo>
                    <a:pt x="404977" y="38061"/>
                  </a:lnTo>
                  <a:lnTo>
                    <a:pt x="418706" y="43840"/>
                  </a:lnTo>
                  <a:lnTo>
                    <a:pt x="427748" y="52933"/>
                  </a:lnTo>
                  <a:lnTo>
                    <a:pt x="431101" y="64820"/>
                  </a:lnTo>
                  <a:lnTo>
                    <a:pt x="431101" y="22834"/>
                  </a:lnTo>
                  <a:lnTo>
                    <a:pt x="417233" y="16484"/>
                  </a:lnTo>
                  <a:lnTo>
                    <a:pt x="387578" y="12725"/>
                  </a:lnTo>
                  <a:lnTo>
                    <a:pt x="357543" y="16484"/>
                  </a:lnTo>
                  <a:lnTo>
                    <a:pt x="334238" y="27076"/>
                  </a:lnTo>
                  <a:lnTo>
                    <a:pt x="319163" y="43522"/>
                  </a:lnTo>
                  <a:lnTo>
                    <a:pt x="319087" y="43840"/>
                  </a:lnTo>
                  <a:lnTo>
                    <a:pt x="313817" y="64820"/>
                  </a:lnTo>
                  <a:lnTo>
                    <a:pt x="319163" y="86245"/>
                  </a:lnTo>
                  <a:lnTo>
                    <a:pt x="334238" y="102514"/>
                  </a:lnTo>
                  <a:lnTo>
                    <a:pt x="357543" y="112839"/>
                  </a:lnTo>
                  <a:lnTo>
                    <a:pt x="387578" y="116459"/>
                  </a:lnTo>
                  <a:lnTo>
                    <a:pt x="417233" y="112839"/>
                  </a:lnTo>
                  <a:lnTo>
                    <a:pt x="440385" y="102514"/>
                  </a:lnTo>
                  <a:lnTo>
                    <a:pt x="448805" y="93446"/>
                  </a:lnTo>
                  <a:lnTo>
                    <a:pt x="455485" y="86245"/>
                  </a:lnTo>
                  <a:lnTo>
                    <a:pt x="460984" y="64820"/>
                  </a:lnTo>
                  <a:close/>
                </a:path>
                <a:path w="2270125" h="337820">
                  <a:moveTo>
                    <a:pt x="484327" y="150329"/>
                  </a:moveTo>
                  <a:lnTo>
                    <a:pt x="482219" y="127660"/>
                  </a:lnTo>
                  <a:lnTo>
                    <a:pt x="433400" y="132359"/>
                  </a:lnTo>
                  <a:lnTo>
                    <a:pt x="383362" y="134950"/>
                  </a:lnTo>
                  <a:lnTo>
                    <a:pt x="334860" y="136131"/>
                  </a:lnTo>
                  <a:lnTo>
                    <a:pt x="290703" y="136550"/>
                  </a:lnTo>
                  <a:lnTo>
                    <a:pt x="294678" y="161772"/>
                  </a:lnTo>
                  <a:lnTo>
                    <a:pt x="315163" y="161772"/>
                  </a:lnTo>
                  <a:lnTo>
                    <a:pt x="333070" y="161632"/>
                  </a:lnTo>
                  <a:lnTo>
                    <a:pt x="353695" y="161251"/>
                  </a:lnTo>
                  <a:lnTo>
                    <a:pt x="374980" y="160604"/>
                  </a:lnTo>
                  <a:lnTo>
                    <a:pt x="374980" y="216674"/>
                  </a:lnTo>
                  <a:lnTo>
                    <a:pt x="406247" y="216674"/>
                  </a:lnTo>
                  <a:lnTo>
                    <a:pt x="406247" y="160604"/>
                  </a:lnTo>
                  <a:lnTo>
                    <a:pt x="406247" y="158851"/>
                  </a:lnTo>
                  <a:lnTo>
                    <a:pt x="425894" y="157429"/>
                  </a:lnTo>
                  <a:lnTo>
                    <a:pt x="445541" y="155549"/>
                  </a:lnTo>
                  <a:lnTo>
                    <a:pt x="465061" y="153200"/>
                  </a:lnTo>
                  <a:lnTo>
                    <a:pt x="484327" y="150329"/>
                  </a:lnTo>
                  <a:close/>
                </a:path>
                <a:path w="2270125" h="337820">
                  <a:moveTo>
                    <a:pt x="538238" y="1397"/>
                  </a:moveTo>
                  <a:lnTo>
                    <a:pt x="506730" y="1397"/>
                  </a:lnTo>
                  <a:lnTo>
                    <a:pt x="506730" y="175323"/>
                  </a:lnTo>
                  <a:lnTo>
                    <a:pt x="447217" y="175323"/>
                  </a:lnTo>
                  <a:lnTo>
                    <a:pt x="447217" y="197523"/>
                  </a:lnTo>
                  <a:lnTo>
                    <a:pt x="506730" y="197523"/>
                  </a:lnTo>
                  <a:lnTo>
                    <a:pt x="506730" y="225894"/>
                  </a:lnTo>
                  <a:lnTo>
                    <a:pt x="538238" y="225894"/>
                  </a:lnTo>
                  <a:lnTo>
                    <a:pt x="538238" y="1397"/>
                  </a:lnTo>
                  <a:close/>
                </a:path>
                <a:path w="2270125" h="337820">
                  <a:moveTo>
                    <a:pt x="545249" y="265379"/>
                  </a:moveTo>
                  <a:lnTo>
                    <a:pt x="362953" y="265379"/>
                  </a:lnTo>
                  <a:lnTo>
                    <a:pt x="362953" y="203936"/>
                  </a:lnTo>
                  <a:lnTo>
                    <a:pt x="331673" y="203936"/>
                  </a:lnTo>
                  <a:lnTo>
                    <a:pt x="331673" y="291084"/>
                  </a:lnTo>
                  <a:lnTo>
                    <a:pt x="545249" y="291084"/>
                  </a:lnTo>
                  <a:lnTo>
                    <a:pt x="545249" y="265379"/>
                  </a:lnTo>
                  <a:close/>
                </a:path>
                <a:path w="2270125" h="337820">
                  <a:moveTo>
                    <a:pt x="761149" y="203936"/>
                  </a:moveTo>
                  <a:lnTo>
                    <a:pt x="707491" y="151790"/>
                  </a:lnTo>
                  <a:lnTo>
                    <a:pt x="692251" y="115468"/>
                  </a:lnTo>
                  <a:lnTo>
                    <a:pt x="686917" y="76504"/>
                  </a:lnTo>
                  <a:lnTo>
                    <a:pt x="686917" y="25806"/>
                  </a:lnTo>
                  <a:lnTo>
                    <a:pt x="655764" y="25806"/>
                  </a:lnTo>
                  <a:lnTo>
                    <a:pt x="655764" y="76504"/>
                  </a:lnTo>
                  <a:lnTo>
                    <a:pt x="650113" y="117106"/>
                  </a:lnTo>
                  <a:lnTo>
                    <a:pt x="634530" y="155105"/>
                  </a:lnTo>
                  <a:lnTo>
                    <a:pt x="610476" y="187032"/>
                  </a:lnTo>
                  <a:lnTo>
                    <a:pt x="579437" y="209435"/>
                  </a:lnTo>
                  <a:lnTo>
                    <a:pt x="598932" y="234657"/>
                  </a:lnTo>
                  <a:lnTo>
                    <a:pt x="622617" y="218351"/>
                  </a:lnTo>
                  <a:lnTo>
                    <a:pt x="642937" y="196380"/>
                  </a:lnTo>
                  <a:lnTo>
                    <a:pt x="659434" y="169811"/>
                  </a:lnTo>
                  <a:lnTo>
                    <a:pt x="671626" y="139700"/>
                  </a:lnTo>
                  <a:lnTo>
                    <a:pt x="683526" y="167970"/>
                  </a:lnTo>
                  <a:lnTo>
                    <a:pt x="699490" y="192913"/>
                  </a:lnTo>
                  <a:lnTo>
                    <a:pt x="719086" y="213601"/>
                  </a:lnTo>
                  <a:lnTo>
                    <a:pt x="741883" y="229057"/>
                  </a:lnTo>
                  <a:lnTo>
                    <a:pt x="761149" y="203936"/>
                  </a:lnTo>
                  <a:close/>
                </a:path>
                <a:path w="2270125" h="337820">
                  <a:moveTo>
                    <a:pt x="862203" y="119253"/>
                  </a:moveTo>
                  <a:lnTo>
                    <a:pt x="814832" y="119253"/>
                  </a:lnTo>
                  <a:lnTo>
                    <a:pt x="814832" y="1168"/>
                  </a:lnTo>
                  <a:lnTo>
                    <a:pt x="783437" y="1168"/>
                  </a:lnTo>
                  <a:lnTo>
                    <a:pt x="783437" y="297154"/>
                  </a:lnTo>
                  <a:lnTo>
                    <a:pt x="814832" y="297154"/>
                  </a:lnTo>
                  <a:lnTo>
                    <a:pt x="814832" y="146011"/>
                  </a:lnTo>
                  <a:lnTo>
                    <a:pt x="862203" y="146011"/>
                  </a:lnTo>
                  <a:lnTo>
                    <a:pt x="862203" y="119253"/>
                  </a:lnTo>
                  <a:close/>
                </a:path>
                <a:path w="2270125" h="337820">
                  <a:moveTo>
                    <a:pt x="933640" y="215976"/>
                  </a:moveTo>
                  <a:lnTo>
                    <a:pt x="931760" y="206895"/>
                  </a:lnTo>
                  <a:lnTo>
                    <a:pt x="926693" y="199478"/>
                  </a:lnTo>
                  <a:lnTo>
                    <a:pt x="919251" y="194449"/>
                  </a:lnTo>
                  <a:lnTo>
                    <a:pt x="910285" y="192608"/>
                  </a:lnTo>
                  <a:lnTo>
                    <a:pt x="901128" y="194449"/>
                  </a:lnTo>
                  <a:lnTo>
                    <a:pt x="893610" y="199478"/>
                  </a:lnTo>
                  <a:lnTo>
                    <a:pt x="888580" y="206895"/>
                  </a:lnTo>
                  <a:lnTo>
                    <a:pt x="886841" y="215976"/>
                  </a:lnTo>
                  <a:lnTo>
                    <a:pt x="888580" y="225107"/>
                  </a:lnTo>
                  <a:lnTo>
                    <a:pt x="893610" y="232575"/>
                  </a:lnTo>
                  <a:lnTo>
                    <a:pt x="901128" y="237604"/>
                  </a:lnTo>
                  <a:lnTo>
                    <a:pt x="910285" y="239445"/>
                  </a:lnTo>
                  <a:lnTo>
                    <a:pt x="919251" y="237604"/>
                  </a:lnTo>
                  <a:lnTo>
                    <a:pt x="926693" y="232575"/>
                  </a:lnTo>
                  <a:lnTo>
                    <a:pt x="931760" y="225107"/>
                  </a:lnTo>
                  <a:lnTo>
                    <a:pt x="933640" y="215976"/>
                  </a:lnTo>
                  <a:close/>
                </a:path>
                <a:path w="2270125" h="337820">
                  <a:moveTo>
                    <a:pt x="933640" y="96240"/>
                  </a:moveTo>
                  <a:lnTo>
                    <a:pt x="931760" y="87249"/>
                  </a:lnTo>
                  <a:lnTo>
                    <a:pt x="926693" y="79844"/>
                  </a:lnTo>
                  <a:lnTo>
                    <a:pt x="919251" y="74841"/>
                  </a:lnTo>
                  <a:lnTo>
                    <a:pt x="910285" y="72999"/>
                  </a:lnTo>
                  <a:lnTo>
                    <a:pt x="901128" y="74841"/>
                  </a:lnTo>
                  <a:lnTo>
                    <a:pt x="893610" y="79844"/>
                  </a:lnTo>
                  <a:lnTo>
                    <a:pt x="888580" y="87249"/>
                  </a:lnTo>
                  <a:lnTo>
                    <a:pt x="886841" y="96240"/>
                  </a:lnTo>
                  <a:lnTo>
                    <a:pt x="888580" y="105384"/>
                  </a:lnTo>
                  <a:lnTo>
                    <a:pt x="893610" y="112852"/>
                  </a:lnTo>
                  <a:lnTo>
                    <a:pt x="901128" y="117881"/>
                  </a:lnTo>
                  <a:lnTo>
                    <a:pt x="910285" y="119722"/>
                  </a:lnTo>
                  <a:lnTo>
                    <a:pt x="919251" y="117881"/>
                  </a:lnTo>
                  <a:lnTo>
                    <a:pt x="926693" y="112852"/>
                  </a:lnTo>
                  <a:lnTo>
                    <a:pt x="931760" y="105384"/>
                  </a:lnTo>
                  <a:lnTo>
                    <a:pt x="933640" y="96240"/>
                  </a:lnTo>
                  <a:close/>
                </a:path>
                <a:path w="2270125" h="337820">
                  <a:moveTo>
                    <a:pt x="1285938" y="29895"/>
                  </a:moveTo>
                  <a:lnTo>
                    <a:pt x="1079842" y="29895"/>
                  </a:lnTo>
                  <a:lnTo>
                    <a:pt x="1079842" y="55714"/>
                  </a:lnTo>
                  <a:lnTo>
                    <a:pt x="1255356" y="55714"/>
                  </a:lnTo>
                  <a:lnTo>
                    <a:pt x="1255280" y="77368"/>
                  </a:lnTo>
                  <a:lnTo>
                    <a:pt x="1255179" y="88798"/>
                  </a:lnTo>
                  <a:lnTo>
                    <a:pt x="1254950" y="100355"/>
                  </a:lnTo>
                  <a:lnTo>
                    <a:pt x="1254556" y="112128"/>
                  </a:lnTo>
                  <a:lnTo>
                    <a:pt x="1071562" y="119253"/>
                  </a:lnTo>
                  <a:lnTo>
                    <a:pt x="1075753" y="144843"/>
                  </a:lnTo>
                  <a:lnTo>
                    <a:pt x="1253147" y="135610"/>
                  </a:lnTo>
                  <a:lnTo>
                    <a:pt x="1251521" y="152438"/>
                  </a:lnTo>
                  <a:lnTo>
                    <a:pt x="1249197" y="170065"/>
                  </a:lnTo>
                  <a:lnTo>
                    <a:pt x="1246009" y="188671"/>
                  </a:lnTo>
                  <a:lnTo>
                    <a:pt x="1241831" y="208381"/>
                  </a:lnTo>
                  <a:lnTo>
                    <a:pt x="1273111" y="211188"/>
                  </a:lnTo>
                  <a:lnTo>
                    <a:pt x="1280528" y="168719"/>
                  </a:lnTo>
                  <a:lnTo>
                    <a:pt x="1285735" y="98336"/>
                  </a:lnTo>
                  <a:lnTo>
                    <a:pt x="1285862" y="77368"/>
                  </a:lnTo>
                  <a:lnTo>
                    <a:pt x="1285938" y="29895"/>
                  </a:lnTo>
                  <a:close/>
                </a:path>
                <a:path w="2270125" h="337820">
                  <a:moveTo>
                    <a:pt x="1317574" y="231622"/>
                  </a:moveTo>
                  <a:lnTo>
                    <a:pt x="1047978" y="231622"/>
                  </a:lnTo>
                  <a:lnTo>
                    <a:pt x="1047978" y="257556"/>
                  </a:lnTo>
                  <a:lnTo>
                    <a:pt x="1317574" y="257556"/>
                  </a:lnTo>
                  <a:lnTo>
                    <a:pt x="1317574" y="231622"/>
                  </a:lnTo>
                  <a:close/>
                </a:path>
                <a:path w="2270125" h="337820">
                  <a:moveTo>
                    <a:pt x="1480261" y="219710"/>
                  </a:moveTo>
                  <a:lnTo>
                    <a:pt x="1478432" y="201726"/>
                  </a:lnTo>
                  <a:lnTo>
                    <a:pt x="1478381" y="201295"/>
                  </a:lnTo>
                  <a:lnTo>
                    <a:pt x="1478267" y="200139"/>
                  </a:lnTo>
                  <a:lnTo>
                    <a:pt x="1477683" y="194360"/>
                  </a:lnTo>
                  <a:lnTo>
                    <a:pt x="1451914" y="197942"/>
                  </a:lnTo>
                  <a:lnTo>
                    <a:pt x="1427416" y="200139"/>
                  </a:lnTo>
                  <a:lnTo>
                    <a:pt x="1403565" y="201295"/>
                  </a:lnTo>
                  <a:lnTo>
                    <a:pt x="1379766" y="201726"/>
                  </a:lnTo>
                  <a:lnTo>
                    <a:pt x="1379766" y="139230"/>
                  </a:lnTo>
                  <a:lnTo>
                    <a:pt x="1460766" y="139230"/>
                  </a:lnTo>
                  <a:lnTo>
                    <a:pt x="1460766" y="32232"/>
                  </a:lnTo>
                  <a:lnTo>
                    <a:pt x="1349082" y="32232"/>
                  </a:lnTo>
                  <a:lnTo>
                    <a:pt x="1349082" y="58051"/>
                  </a:lnTo>
                  <a:lnTo>
                    <a:pt x="1430540" y="58051"/>
                  </a:lnTo>
                  <a:lnTo>
                    <a:pt x="1430540" y="113652"/>
                  </a:lnTo>
                  <a:lnTo>
                    <a:pt x="1349540" y="113652"/>
                  </a:lnTo>
                  <a:lnTo>
                    <a:pt x="1349540" y="228117"/>
                  </a:lnTo>
                  <a:lnTo>
                    <a:pt x="1369390" y="228117"/>
                  </a:lnTo>
                  <a:lnTo>
                    <a:pt x="1396555" y="227698"/>
                  </a:lnTo>
                  <a:lnTo>
                    <a:pt x="1423327" y="226453"/>
                  </a:lnTo>
                  <a:lnTo>
                    <a:pt x="1450848" y="223951"/>
                  </a:lnTo>
                  <a:lnTo>
                    <a:pt x="1480261" y="219710"/>
                  </a:lnTo>
                  <a:close/>
                </a:path>
                <a:path w="2270125" h="337820">
                  <a:moveTo>
                    <a:pt x="1593799" y="1168"/>
                  </a:moveTo>
                  <a:lnTo>
                    <a:pt x="1564043" y="1168"/>
                  </a:lnTo>
                  <a:lnTo>
                    <a:pt x="1564043" y="116459"/>
                  </a:lnTo>
                  <a:lnTo>
                    <a:pt x="1525765" y="116459"/>
                  </a:lnTo>
                  <a:lnTo>
                    <a:pt x="1525765" y="7239"/>
                  </a:lnTo>
                  <a:lnTo>
                    <a:pt x="1496834" y="7239"/>
                  </a:lnTo>
                  <a:lnTo>
                    <a:pt x="1496834" y="281965"/>
                  </a:lnTo>
                  <a:lnTo>
                    <a:pt x="1525765" y="281965"/>
                  </a:lnTo>
                  <a:lnTo>
                    <a:pt x="1525765" y="142036"/>
                  </a:lnTo>
                  <a:lnTo>
                    <a:pt x="1564043" y="142036"/>
                  </a:lnTo>
                  <a:lnTo>
                    <a:pt x="1564043" y="297154"/>
                  </a:lnTo>
                  <a:lnTo>
                    <a:pt x="1593799" y="297154"/>
                  </a:lnTo>
                  <a:lnTo>
                    <a:pt x="1593799" y="142036"/>
                  </a:lnTo>
                  <a:lnTo>
                    <a:pt x="1593799" y="116459"/>
                  </a:lnTo>
                  <a:lnTo>
                    <a:pt x="1593799" y="1168"/>
                  </a:lnTo>
                  <a:close/>
                </a:path>
                <a:path w="2270125" h="337820">
                  <a:moveTo>
                    <a:pt x="1878330" y="29781"/>
                  </a:moveTo>
                  <a:lnTo>
                    <a:pt x="1802244" y="29781"/>
                  </a:lnTo>
                  <a:lnTo>
                    <a:pt x="1802244" y="55359"/>
                  </a:lnTo>
                  <a:lnTo>
                    <a:pt x="1802244" y="154178"/>
                  </a:lnTo>
                  <a:lnTo>
                    <a:pt x="1731403" y="154178"/>
                  </a:lnTo>
                  <a:lnTo>
                    <a:pt x="1731403" y="55359"/>
                  </a:lnTo>
                  <a:lnTo>
                    <a:pt x="1802244" y="55359"/>
                  </a:lnTo>
                  <a:lnTo>
                    <a:pt x="1802244" y="29781"/>
                  </a:lnTo>
                  <a:lnTo>
                    <a:pt x="1655432" y="29781"/>
                  </a:lnTo>
                  <a:lnTo>
                    <a:pt x="1655432" y="55359"/>
                  </a:lnTo>
                  <a:lnTo>
                    <a:pt x="1700237" y="55359"/>
                  </a:lnTo>
                  <a:lnTo>
                    <a:pt x="1700237" y="154178"/>
                  </a:lnTo>
                  <a:lnTo>
                    <a:pt x="1656130" y="154178"/>
                  </a:lnTo>
                  <a:lnTo>
                    <a:pt x="1656130" y="179298"/>
                  </a:lnTo>
                  <a:lnTo>
                    <a:pt x="1877402" y="179298"/>
                  </a:lnTo>
                  <a:lnTo>
                    <a:pt x="1877402" y="154178"/>
                  </a:lnTo>
                  <a:lnTo>
                    <a:pt x="1833054" y="154178"/>
                  </a:lnTo>
                  <a:lnTo>
                    <a:pt x="1833054" y="55359"/>
                  </a:lnTo>
                  <a:lnTo>
                    <a:pt x="1878330" y="55359"/>
                  </a:lnTo>
                  <a:lnTo>
                    <a:pt x="1878330" y="29781"/>
                  </a:lnTo>
                  <a:close/>
                </a:path>
                <a:path w="2270125" h="337820">
                  <a:moveTo>
                    <a:pt x="1903069" y="233845"/>
                  </a:moveTo>
                  <a:lnTo>
                    <a:pt x="1632432" y="233845"/>
                  </a:lnTo>
                  <a:lnTo>
                    <a:pt x="1632432" y="260235"/>
                  </a:lnTo>
                  <a:lnTo>
                    <a:pt x="1903069" y="260235"/>
                  </a:lnTo>
                  <a:lnTo>
                    <a:pt x="1903069" y="233845"/>
                  </a:lnTo>
                  <a:close/>
                </a:path>
                <a:path w="2270125" h="337820">
                  <a:moveTo>
                    <a:pt x="2166124" y="265010"/>
                  </a:moveTo>
                  <a:lnTo>
                    <a:pt x="1989543" y="265010"/>
                  </a:lnTo>
                  <a:lnTo>
                    <a:pt x="1989543" y="211658"/>
                  </a:lnTo>
                  <a:lnTo>
                    <a:pt x="1958619" y="211658"/>
                  </a:lnTo>
                  <a:lnTo>
                    <a:pt x="1958619" y="265010"/>
                  </a:lnTo>
                  <a:lnTo>
                    <a:pt x="1958619" y="291693"/>
                  </a:lnTo>
                  <a:lnTo>
                    <a:pt x="2166124" y="291693"/>
                  </a:lnTo>
                  <a:lnTo>
                    <a:pt x="2166124" y="265010"/>
                  </a:lnTo>
                  <a:close/>
                </a:path>
                <a:path w="2270125" h="337820">
                  <a:moveTo>
                    <a:pt x="2194255" y="167259"/>
                  </a:moveTo>
                  <a:lnTo>
                    <a:pt x="2074735" y="167259"/>
                  </a:lnTo>
                  <a:lnTo>
                    <a:pt x="2074735" y="139230"/>
                  </a:lnTo>
                  <a:lnTo>
                    <a:pt x="2163318" y="139230"/>
                  </a:lnTo>
                  <a:lnTo>
                    <a:pt x="2163318" y="115087"/>
                  </a:lnTo>
                  <a:lnTo>
                    <a:pt x="1990839" y="115087"/>
                  </a:lnTo>
                  <a:lnTo>
                    <a:pt x="1990839" y="87134"/>
                  </a:lnTo>
                  <a:lnTo>
                    <a:pt x="2153755" y="87134"/>
                  </a:lnTo>
                  <a:lnTo>
                    <a:pt x="2153755" y="62992"/>
                  </a:lnTo>
                  <a:lnTo>
                    <a:pt x="1990839" y="62992"/>
                  </a:lnTo>
                  <a:lnTo>
                    <a:pt x="1990839" y="36322"/>
                  </a:lnTo>
                  <a:lnTo>
                    <a:pt x="2161336" y="36322"/>
                  </a:lnTo>
                  <a:lnTo>
                    <a:pt x="2161336" y="12179"/>
                  </a:lnTo>
                  <a:lnTo>
                    <a:pt x="1959330" y="12179"/>
                  </a:lnTo>
                  <a:lnTo>
                    <a:pt x="1959330" y="36322"/>
                  </a:lnTo>
                  <a:lnTo>
                    <a:pt x="1959330" y="62992"/>
                  </a:lnTo>
                  <a:lnTo>
                    <a:pt x="1959330" y="87134"/>
                  </a:lnTo>
                  <a:lnTo>
                    <a:pt x="1959330" y="115087"/>
                  </a:lnTo>
                  <a:lnTo>
                    <a:pt x="1959330" y="139230"/>
                  </a:lnTo>
                  <a:lnTo>
                    <a:pt x="2043353" y="139230"/>
                  </a:lnTo>
                  <a:lnTo>
                    <a:pt x="2043353" y="167259"/>
                  </a:lnTo>
                  <a:lnTo>
                    <a:pt x="1924088" y="167259"/>
                  </a:lnTo>
                  <a:lnTo>
                    <a:pt x="1924088" y="192849"/>
                  </a:lnTo>
                  <a:lnTo>
                    <a:pt x="2194255" y="192849"/>
                  </a:lnTo>
                  <a:lnTo>
                    <a:pt x="2194255" y="167259"/>
                  </a:lnTo>
                  <a:close/>
                </a:path>
                <a:path w="2270125" h="337820">
                  <a:moveTo>
                    <a:pt x="2269998" y="245986"/>
                  </a:moveTo>
                  <a:lnTo>
                    <a:pt x="2233117" y="245986"/>
                  </a:lnTo>
                  <a:lnTo>
                    <a:pt x="2215489" y="337337"/>
                  </a:lnTo>
                  <a:lnTo>
                    <a:pt x="2243493" y="337337"/>
                  </a:lnTo>
                  <a:lnTo>
                    <a:pt x="2269998" y="245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48455" y="8414967"/>
              <a:ext cx="185318" cy="2392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55481" y="8411696"/>
              <a:ext cx="215436" cy="245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04065" y="8411696"/>
              <a:ext cx="208197" cy="2457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139225" y="8386241"/>
              <a:ext cx="5347335" cy="336550"/>
            </a:xfrm>
            <a:custGeom>
              <a:avLst/>
              <a:gdLst/>
              <a:ahLst/>
              <a:cxnLst/>
              <a:rect l="l" t="t" r="r" b="b"/>
              <a:pathLst>
                <a:path w="5347334" h="336550">
                  <a:moveTo>
                    <a:pt x="54495" y="244817"/>
                  </a:moveTo>
                  <a:lnTo>
                    <a:pt x="17614" y="244817"/>
                  </a:lnTo>
                  <a:lnTo>
                    <a:pt x="0" y="336169"/>
                  </a:lnTo>
                  <a:lnTo>
                    <a:pt x="28003" y="336169"/>
                  </a:lnTo>
                  <a:lnTo>
                    <a:pt x="54495" y="244817"/>
                  </a:lnTo>
                  <a:close/>
                </a:path>
                <a:path w="5347334" h="336550">
                  <a:moveTo>
                    <a:pt x="315163" y="212585"/>
                  </a:moveTo>
                  <a:lnTo>
                    <a:pt x="312267" y="195186"/>
                  </a:lnTo>
                  <a:lnTo>
                    <a:pt x="312166" y="194564"/>
                  </a:lnTo>
                  <a:lnTo>
                    <a:pt x="310730" y="185953"/>
                  </a:lnTo>
                  <a:lnTo>
                    <a:pt x="286842" y="190258"/>
                  </a:lnTo>
                  <a:lnTo>
                    <a:pt x="264007" y="193014"/>
                  </a:lnTo>
                  <a:lnTo>
                    <a:pt x="241617" y="194564"/>
                  </a:lnTo>
                  <a:lnTo>
                    <a:pt x="219125" y="195186"/>
                  </a:lnTo>
                  <a:lnTo>
                    <a:pt x="219125" y="30721"/>
                  </a:lnTo>
                  <a:lnTo>
                    <a:pt x="187731" y="30721"/>
                  </a:lnTo>
                  <a:lnTo>
                    <a:pt x="187731" y="222275"/>
                  </a:lnTo>
                  <a:lnTo>
                    <a:pt x="207213" y="222275"/>
                  </a:lnTo>
                  <a:lnTo>
                    <a:pt x="234124" y="221957"/>
                  </a:lnTo>
                  <a:lnTo>
                    <a:pt x="260489" y="220548"/>
                  </a:lnTo>
                  <a:lnTo>
                    <a:pt x="287197" y="217563"/>
                  </a:lnTo>
                  <a:lnTo>
                    <a:pt x="315163" y="212585"/>
                  </a:lnTo>
                  <a:close/>
                </a:path>
                <a:path w="5347334" h="336550">
                  <a:moveTo>
                    <a:pt x="365112" y="6654"/>
                  </a:moveTo>
                  <a:lnTo>
                    <a:pt x="335356" y="6654"/>
                  </a:lnTo>
                  <a:lnTo>
                    <a:pt x="335356" y="97650"/>
                  </a:lnTo>
                  <a:lnTo>
                    <a:pt x="270700" y="97650"/>
                  </a:lnTo>
                  <a:lnTo>
                    <a:pt x="270700" y="123228"/>
                  </a:lnTo>
                  <a:lnTo>
                    <a:pt x="335356" y="123228"/>
                  </a:lnTo>
                  <a:lnTo>
                    <a:pt x="335356" y="281622"/>
                  </a:lnTo>
                  <a:lnTo>
                    <a:pt x="365112" y="281622"/>
                  </a:lnTo>
                  <a:lnTo>
                    <a:pt x="365112" y="6654"/>
                  </a:lnTo>
                  <a:close/>
                </a:path>
                <a:path w="5347334" h="336550">
                  <a:moveTo>
                    <a:pt x="428485" y="0"/>
                  </a:moveTo>
                  <a:lnTo>
                    <a:pt x="398729" y="0"/>
                  </a:lnTo>
                  <a:lnTo>
                    <a:pt x="398729" y="295986"/>
                  </a:lnTo>
                  <a:lnTo>
                    <a:pt x="428485" y="295986"/>
                  </a:lnTo>
                  <a:lnTo>
                    <a:pt x="428485" y="0"/>
                  </a:lnTo>
                  <a:close/>
                </a:path>
                <a:path w="5347334" h="336550">
                  <a:moveTo>
                    <a:pt x="737171" y="233146"/>
                  </a:moveTo>
                  <a:lnTo>
                    <a:pt x="616610" y="233146"/>
                  </a:lnTo>
                  <a:lnTo>
                    <a:pt x="616610" y="174853"/>
                  </a:lnTo>
                  <a:lnTo>
                    <a:pt x="617169" y="174853"/>
                  </a:lnTo>
                  <a:lnTo>
                    <a:pt x="654748" y="166928"/>
                  </a:lnTo>
                  <a:lnTo>
                    <a:pt x="654596" y="166928"/>
                  </a:lnTo>
                  <a:lnTo>
                    <a:pt x="684314" y="150558"/>
                  </a:lnTo>
                  <a:lnTo>
                    <a:pt x="703529" y="126860"/>
                  </a:lnTo>
                  <a:lnTo>
                    <a:pt x="710438" y="96596"/>
                  </a:lnTo>
                  <a:lnTo>
                    <a:pt x="702246" y="64376"/>
                  </a:lnTo>
                  <a:lnTo>
                    <a:pt x="683031" y="43446"/>
                  </a:lnTo>
                  <a:lnTo>
                    <a:pt x="679869" y="40017"/>
                  </a:lnTo>
                  <a:lnTo>
                    <a:pt x="679869" y="96596"/>
                  </a:lnTo>
                  <a:lnTo>
                    <a:pt x="674001" y="118986"/>
                  </a:lnTo>
                  <a:lnTo>
                    <a:pt x="657669" y="135928"/>
                  </a:lnTo>
                  <a:lnTo>
                    <a:pt x="632752" y="146697"/>
                  </a:lnTo>
                  <a:lnTo>
                    <a:pt x="601091" y="150558"/>
                  </a:lnTo>
                  <a:lnTo>
                    <a:pt x="569620" y="146697"/>
                  </a:lnTo>
                  <a:lnTo>
                    <a:pt x="544753" y="135928"/>
                  </a:lnTo>
                  <a:lnTo>
                    <a:pt x="528421" y="118986"/>
                  </a:lnTo>
                  <a:lnTo>
                    <a:pt x="522554" y="96596"/>
                  </a:lnTo>
                  <a:lnTo>
                    <a:pt x="528421" y="74726"/>
                  </a:lnTo>
                  <a:lnTo>
                    <a:pt x="544753" y="57937"/>
                  </a:lnTo>
                  <a:lnTo>
                    <a:pt x="569620" y="47193"/>
                  </a:lnTo>
                  <a:lnTo>
                    <a:pt x="601091" y="43446"/>
                  </a:lnTo>
                  <a:lnTo>
                    <a:pt x="632752" y="47193"/>
                  </a:lnTo>
                  <a:lnTo>
                    <a:pt x="657669" y="57937"/>
                  </a:lnTo>
                  <a:lnTo>
                    <a:pt x="674001" y="74726"/>
                  </a:lnTo>
                  <a:lnTo>
                    <a:pt x="679869" y="96596"/>
                  </a:lnTo>
                  <a:lnTo>
                    <a:pt x="679869" y="40017"/>
                  </a:lnTo>
                  <a:lnTo>
                    <a:pt x="679488" y="39598"/>
                  </a:lnTo>
                  <a:lnTo>
                    <a:pt x="644867" y="23660"/>
                  </a:lnTo>
                  <a:lnTo>
                    <a:pt x="601091" y="17983"/>
                  </a:lnTo>
                  <a:lnTo>
                    <a:pt x="557517" y="23660"/>
                  </a:lnTo>
                  <a:lnTo>
                    <a:pt x="522998" y="39598"/>
                  </a:lnTo>
                  <a:lnTo>
                    <a:pt x="500278" y="64376"/>
                  </a:lnTo>
                  <a:lnTo>
                    <a:pt x="492086" y="96596"/>
                  </a:lnTo>
                  <a:lnTo>
                    <a:pt x="498983" y="126860"/>
                  </a:lnTo>
                  <a:lnTo>
                    <a:pt x="518210" y="150558"/>
                  </a:lnTo>
                  <a:lnTo>
                    <a:pt x="547827" y="166928"/>
                  </a:lnTo>
                  <a:lnTo>
                    <a:pt x="585571" y="174853"/>
                  </a:lnTo>
                  <a:lnTo>
                    <a:pt x="585571" y="233146"/>
                  </a:lnTo>
                  <a:lnTo>
                    <a:pt x="466534" y="233146"/>
                  </a:lnTo>
                  <a:lnTo>
                    <a:pt x="466534" y="259067"/>
                  </a:lnTo>
                  <a:lnTo>
                    <a:pt x="737171" y="259067"/>
                  </a:lnTo>
                  <a:lnTo>
                    <a:pt x="737171" y="233146"/>
                  </a:lnTo>
                  <a:close/>
                </a:path>
                <a:path w="5347334" h="336550">
                  <a:moveTo>
                    <a:pt x="932408" y="74980"/>
                  </a:moveTo>
                  <a:lnTo>
                    <a:pt x="926693" y="49949"/>
                  </a:lnTo>
                  <a:lnTo>
                    <a:pt x="917829" y="39128"/>
                  </a:lnTo>
                  <a:lnTo>
                    <a:pt x="910793" y="30530"/>
                  </a:lnTo>
                  <a:lnTo>
                    <a:pt x="902652" y="26339"/>
                  </a:lnTo>
                  <a:lnTo>
                    <a:pt x="902652" y="74980"/>
                  </a:lnTo>
                  <a:lnTo>
                    <a:pt x="899198" y="89636"/>
                  </a:lnTo>
                  <a:lnTo>
                    <a:pt x="889520" y="100888"/>
                  </a:lnTo>
                  <a:lnTo>
                    <a:pt x="874687" y="108064"/>
                  </a:lnTo>
                  <a:lnTo>
                    <a:pt x="855738" y="110490"/>
                  </a:lnTo>
                  <a:lnTo>
                    <a:pt x="837196" y="108064"/>
                  </a:lnTo>
                  <a:lnTo>
                    <a:pt x="822591" y="100888"/>
                  </a:lnTo>
                  <a:lnTo>
                    <a:pt x="813066" y="89636"/>
                  </a:lnTo>
                  <a:lnTo>
                    <a:pt x="809752" y="74980"/>
                  </a:lnTo>
                  <a:lnTo>
                    <a:pt x="813066" y="60236"/>
                  </a:lnTo>
                  <a:lnTo>
                    <a:pt x="822591" y="48869"/>
                  </a:lnTo>
                  <a:lnTo>
                    <a:pt x="837196" y="41592"/>
                  </a:lnTo>
                  <a:lnTo>
                    <a:pt x="855738" y="39128"/>
                  </a:lnTo>
                  <a:lnTo>
                    <a:pt x="874687" y="41592"/>
                  </a:lnTo>
                  <a:lnTo>
                    <a:pt x="889520" y="48869"/>
                  </a:lnTo>
                  <a:lnTo>
                    <a:pt x="899198" y="60236"/>
                  </a:lnTo>
                  <a:lnTo>
                    <a:pt x="902652" y="74980"/>
                  </a:lnTo>
                  <a:lnTo>
                    <a:pt x="902652" y="26339"/>
                  </a:lnTo>
                  <a:lnTo>
                    <a:pt x="886523" y="18008"/>
                  </a:lnTo>
                  <a:lnTo>
                    <a:pt x="855738" y="13665"/>
                  </a:lnTo>
                  <a:lnTo>
                    <a:pt x="825042" y="18008"/>
                  </a:lnTo>
                  <a:lnTo>
                    <a:pt x="800862" y="30530"/>
                  </a:lnTo>
                  <a:lnTo>
                    <a:pt x="785037" y="49949"/>
                  </a:lnTo>
                  <a:lnTo>
                    <a:pt x="779424" y="74980"/>
                  </a:lnTo>
                  <a:lnTo>
                    <a:pt x="785037" y="99923"/>
                  </a:lnTo>
                  <a:lnTo>
                    <a:pt x="800862" y="119354"/>
                  </a:lnTo>
                  <a:lnTo>
                    <a:pt x="825042" y="131940"/>
                  </a:lnTo>
                  <a:lnTo>
                    <a:pt x="855738" y="136309"/>
                  </a:lnTo>
                  <a:lnTo>
                    <a:pt x="886523" y="131940"/>
                  </a:lnTo>
                  <a:lnTo>
                    <a:pt x="910793" y="119354"/>
                  </a:lnTo>
                  <a:lnTo>
                    <a:pt x="918044" y="110490"/>
                  </a:lnTo>
                  <a:lnTo>
                    <a:pt x="926693" y="99923"/>
                  </a:lnTo>
                  <a:lnTo>
                    <a:pt x="932408" y="74980"/>
                  </a:lnTo>
                  <a:close/>
                </a:path>
                <a:path w="5347334" h="336550">
                  <a:moveTo>
                    <a:pt x="955294" y="171818"/>
                  </a:moveTo>
                  <a:lnTo>
                    <a:pt x="953071" y="148463"/>
                  </a:lnTo>
                  <a:lnTo>
                    <a:pt x="902995" y="154178"/>
                  </a:lnTo>
                  <a:lnTo>
                    <a:pt x="851890" y="157429"/>
                  </a:lnTo>
                  <a:lnTo>
                    <a:pt x="802703" y="158877"/>
                  </a:lnTo>
                  <a:lnTo>
                    <a:pt x="758405" y="159207"/>
                  </a:lnTo>
                  <a:lnTo>
                    <a:pt x="762469" y="185242"/>
                  </a:lnTo>
                  <a:lnTo>
                    <a:pt x="780745" y="185242"/>
                  </a:lnTo>
                  <a:lnTo>
                    <a:pt x="800201" y="184988"/>
                  </a:lnTo>
                  <a:lnTo>
                    <a:pt x="820635" y="184518"/>
                  </a:lnTo>
                  <a:lnTo>
                    <a:pt x="841857" y="183730"/>
                  </a:lnTo>
                  <a:lnTo>
                    <a:pt x="841857" y="286994"/>
                  </a:lnTo>
                  <a:lnTo>
                    <a:pt x="873239" y="286994"/>
                  </a:lnTo>
                  <a:lnTo>
                    <a:pt x="873239" y="183730"/>
                  </a:lnTo>
                  <a:lnTo>
                    <a:pt x="873239" y="181978"/>
                  </a:lnTo>
                  <a:lnTo>
                    <a:pt x="893737" y="180263"/>
                  </a:lnTo>
                  <a:lnTo>
                    <a:pt x="914349" y="178041"/>
                  </a:lnTo>
                  <a:lnTo>
                    <a:pt x="934923" y="175247"/>
                  </a:lnTo>
                  <a:lnTo>
                    <a:pt x="955294" y="171818"/>
                  </a:lnTo>
                  <a:close/>
                </a:path>
                <a:path w="5347334" h="336550">
                  <a:moveTo>
                    <a:pt x="1004417" y="228"/>
                  </a:moveTo>
                  <a:lnTo>
                    <a:pt x="973620" y="228"/>
                  </a:lnTo>
                  <a:lnTo>
                    <a:pt x="973620" y="296100"/>
                  </a:lnTo>
                  <a:lnTo>
                    <a:pt x="1004417" y="296100"/>
                  </a:lnTo>
                  <a:lnTo>
                    <a:pt x="1004417" y="228"/>
                  </a:lnTo>
                  <a:close/>
                </a:path>
                <a:path w="5347334" h="336550">
                  <a:moveTo>
                    <a:pt x="1309712" y="156984"/>
                  </a:moveTo>
                  <a:lnTo>
                    <a:pt x="1269123" y="144856"/>
                  </a:lnTo>
                  <a:lnTo>
                    <a:pt x="1234782" y="123520"/>
                  </a:lnTo>
                  <a:lnTo>
                    <a:pt x="1202118" y="62725"/>
                  </a:lnTo>
                  <a:lnTo>
                    <a:pt x="1202118" y="53733"/>
                  </a:lnTo>
                  <a:lnTo>
                    <a:pt x="1298168" y="53733"/>
                  </a:lnTo>
                  <a:lnTo>
                    <a:pt x="1298168" y="28143"/>
                  </a:lnTo>
                  <a:lnTo>
                    <a:pt x="1073391" y="28143"/>
                  </a:lnTo>
                  <a:lnTo>
                    <a:pt x="1073391" y="53733"/>
                  </a:lnTo>
                  <a:lnTo>
                    <a:pt x="1169441" y="53733"/>
                  </a:lnTo>
                  <a:lnTo>
                    <a:pt x="1169441" y="62725"/>
                  </a:lnTo>
                  <a:lnTo>
                    <a:pt x="1160614" y="95516"/>
                  </a:lnTo>
                  <a:lnTo>
                    <a:pt x="1137069" y="124040"/>
                  </a:lnTo>
                  <a:lnTo>
                    <a:pt x="1103223" y="145732"/>
                  </a:lnTo>
                  <a:lnTo>
                    <a:pt x="1063472" y="158038"/>
                  </a:lnTo>
                  <a:lnTo>
                    <a:pt x="1076185" y="183146"/>
                  </a:lnTo>
                  <a:lnTo>
                    <a:pt x="1110500" y="172796"/>
                  </a:lnTo>
                  <a:lnTo>
                    <a:pt x="1141564" y="155943"/>
                  </a:lnTo>
                  <a:lnTo>
                    <a:pt x="1167396" y="133426"/>
                  </a:lnTo>
                  <a:lnTo>
                    <a:pt x="1186014" y="106057"/>
                  </a:lnTo>
                  <a:lnTo>
                    <a:pt x="1204772" y="133045"/>
                  </a:lnTo>
                  <a:lnTo>
                    <a:pt x="1230833" y="155155"/>
                  </a:lnTo>
                  <a:lnTo>
                    <a:pt x="1262227" y="171640"/>
                  </a:lnTo>
                  <a:lnTo>
                    <a:pt x="1297000" y="181749"/>
                  </a:lnTo>
                  <a:lnTo>
                    <a:pt x="1309712" y="156984"/>
                  </a:lnTo>
                  <a:close/>
                </a:path>
                <a:path w="5347334" h="336550">
                  <a:moveTo>
                    <a:pt x="1321625" y="231863"/>
                  </a:moveTo>
                  <a:lnTo>
                    <a:pt x="1050988" y="231863"/>
                  </a:lnTo>
                  <a:lnTo>
                    <a:pt x="1050988" y="257670"/>
                  </a:lnTo>
                  <a:lnTo>
                    <a:pt x="1321625" y="257670"/>
                  </a:lnTo>
                  <a:lnTo>
                    <a:pt x="1321625" y="231863"/>
                  </a:lnTo>
                  <a:close/>
                </a:path>
                <a:path w="5347334" h="336550">
                  <a:moveTo>
                    <a:pt x="1396314" y="244817"/>
                  </a:moveTo>
                  <a:lnTo>
                    <a:pt x="1359433" y="244817"/>
                  </a:lnTo>
                  <a:lnTo>
                    <a:pt x="1341818" y="336169"/>
                  </a:lnTo>
                  <a:lnTo>
                    <a:pt x="1369822" y="336169"/>
                  </a:lnTo>
                  <a:lnTo>
                    <a:pt x="1396314" y="244817"/>
                  </a:lnTo>
                  <a:close/>
                </a:path>
                <a:path w="5347334" h="336550">
                  <a:moveTo>
                    <a:pt x="1655368" y="217957"/>
                  </a:moveTo>
                  <a:lnTo>
                    <a:pt x="1653463" y="200202"/>
                  </a:lnTo>
                  <a:lnTo>
                    <a:pt x="1653413" y="199707"/>
                  </a:lnTo>
                  <a:lnTo>
                    <a:pt x="1652562" y="191795"/>
                  </a:lnTo>
                  <a:lnTo>
                    <a:pt x="1630222" y="195834"/>
                  </a:lnTo>
                  <a:lnTo>
                    <a:pt x="1607972" y="198361"/>
                  </a:lnTo>
                  <a:lnTo>
                    <a:pt x="1584210" y="199707"/>
                  </a:lnTo>
                  <a:lnTo>
                    <a:pt x="1557337" y="200202"/>
                  </a:lnTo>
                  <a:lnTo>
                    <a:pt x="1557337" y="61087"/>
                  </a:lnTo>
                  <a:lnTo>
                    <a:pt x="1638795" y="61087"/>
                  </a:lnTo>
                  <a:lnTo>
                    <a:pt x="1638795" y="35509"/>
                  </a:lnTo>
                  <a:lnTo>
                    <a:pt x="1526755" y="35509"/>
                  </a:lnTo>
                  <a:lnTo>
                    <a:pt x="1526755" y="226479"/>
                  </a:lnTo>
                  <a:lnTo>
                    <a:pt x="1546136" y="226479"/>
                  </a:lnTo>
                  <a:lnTo>
                    <a:pt x="1577886" y="226021"/>
                  </a:lnTo>
                  <a:lnTo>
                    <a:pt x="1605343" y="224713"/>
                  </a:lnTo>
                  <a:lnTo>
                    <a:pt x="1630502" y="222161"/>
                  </a:lnTo>
                  <a:lnTo>
                    <a:pt x="1655368" y="217957"/>
                  </a:lnTo>
                  <a:close/>
                </a:path>
                <a:path w="5347334" h="336550">
                  <a:moveTo>
                    <a:pt x="1709051" y="6426"/>
                  </a:moveTo>
                  <a:lnTo>
                    <a:pt x="1679524" y="6426"/>
                  </a:lnTo>
                  <a:lnTo>
                    <a:pt x="1679524" y="111315"/>
                  </a:lnTo>
                  <a:lnTo>
                    <a:pt x="1618729" y="111315"/>
                  </a:lnTo>
                  <a:lnTo>
                    <a:pt x="1618729" y="137363"/>
                  </a:lnTo>
                  <a:lnTo>
                    <a:pt x="1679524" y="137363"/>
                  </a:lnTo>
                  <a:lnTo>
                    <a:pt x="1679524" y="281152"/>
                  </a:lnTo>
                  <a:lnTo>
                    <a:pt x="1709051" y="281152"/>
                  </a:lnTo>
                  <a:lnTo>
                    <a:pt x="1709051" y="6426"/>
                  </a:lnTo>
                  <a:close/>
                </a:path>
                <a:path w="5347334" h="336550">
                  <a:moveTo>
                    <a:pt x="1770316" y="0"/>
                  </a:moveTo>
                  <a:lnTo>
                    <a:pt x="1739976" y="0"/>
                  </a:lnTo>
                  <a:lnTo>
                    <a:pt x="1739976" y="295986"/>
                  </a:lnTo>
                  <a:lnTo>
                    <a:pt x="1770316" y="295986"/>
                  </a:lnTo>
                  <a:lnTo>
                    <a:pt x="1770316" y="0"/>
                  </a:lnTo>
                  <a:close/>
                </a:path>
                <a:path w="5347334" h="336550">
                  <a:moveTo>
                    <a:pt x="2046909" y="20434"/>
                  </a:moveTo>
                  <a:lnTo>
                    <a:pt x="2015744" y="20434"/>
                  </a:lnTo>
                  <a:lnTo>
                    <a:pt x="2015744" y="73266"/>
                  </a:lnTo>
                  <a:lnTo>
                    <a:pt x="2015744" y="98679"/>
                  </a:lnTo>
                  <a:lnTo>
                    <a:pt x="2015744" y="150761"/>
                  </a:lnTo>
                  <a:lnTo>
                    <a:pt x="1870570" y="150761"/>
                  </a:lnTo>
                  <a:lnTo>
                    <a:pt x="1870570" y="98679"/>
                  </a:lnTo>
                  <a:lnTo>
                    <a:pt x="2015744" y="98679"/>
                  </a:lnTo>
                  <a:lnTo>
                    <a:pt x="2015744" y="73266"/>
                  </a:lnTo>
                  <a:lnTo>
                    <a:pt x="1870570" y="73266"/>
                  </a:lnTo>
                  <a:lnTo>
                    <a:pt x="1870570" y="19900"/>
                  </a:lnTo>
                  <a:lnTo>
                    <a:pt x="1839175" y="19900"/>
                  </a:lnTo>
                  <a:lnTo>
                    <a:pt x="1839175" y="73266"/>
                  </a:lnTo>
                  <a:lnTo>
                    <a:pt x="1839175" y="98679"/>
                  </a:lnTo>
                  <a:lnTo>
                    <a:pt x="1839175" y="150761"/>
                  </a:lnTo>
                  <a:lnTo>
                    <a:pt x="1839175" y="176174"/>
                  </a:lnTo>
                  <a:lnTo>
                    <a:pt x="2046909" y="176174"/>
                  </a:lnTo>
                  <a:lnTo>
                    <a:pt x="2046909" y="73266"/>
                  </a:lnTo>
                  <a:lnTo>
                    <a:pt x="2046909" y="20434"/>
                  </a:lnTo>
                  <a:close/>
                </a:path>
                <a:path w="5347334" h="336550">
                  <a:moveTo>
                    <a:pt x="2079002" y="231863"/>
                  </a:moveTo>
                  <a:lnTo>
                    <a:pt x="1808365" y="231863"/>
                  </a:lnTo>
                  <a:lnTo>
                    <a:pt x="1808365" y="257670"/>
                  </a:lnTo>
                  <a:lnTo>
                    <a:pt x="2079002" y="257670"/>
                  </a:lnTo>
                  <a:lnTo>
                    <a:pt x="2079002" y="231863"/>
                  </a:lnTo>
                  <a:close/>
                </a:path>
                <a:path w="5347334" h="336550">
                  <a:moveTo>
                    <a:pt x="2287320" y="204063"/>
                  </a:moveTo>
                  <a:lnTo>
                    <a:pt x="2255723" y="183019"/>
                  </a:lnTo>
                  <a:lnTo>
                    <a:pt x="2230932" y="152400"/>
                  </a:lnTo>
                  <a:lnTo>
                    <a:pt x="2225090" y="139001"/>
                  </a:lnTo>
                  <a:lnTo>
                    <a:pt x="2214803" y="115417"/>
                  </a:lnTo>
                  <a:lnTo>
                    <a:pt x="2209127" y="75336"/>
                  </a:lnTo>
                  <a:lnTo>
                    <a:pt x="2209127" y="24638"/>
                  </a:lnTo>
                  <a:lnTo>
                    <a:pt x="2177618" y="24638"/>
                  </a:lnTo>
                  <a:lnTo>
                    <a:pt x="2177618" y="75336"/>
                  </a:lnTo>
                  <a:lnTo>
                    <a:pt x="2171649" y="117182"/>
                  </a:lnTo>
                  <a:lnTo>
                    <a:pt x="2155253" y="155676"/>
                  </a:lnTo>
                  <a:lnTo>
                    <a:pt x="2130171" y="187464"/>
                  </a:lnTo>
                  <a:lnTo>
                    <a:pt x="2098141" y="209194"/>
                  </a:lnTo>
                  <a:lnTo>
                    <a:pt x="2117509" y="235356"/>
                  </a:lnTo>
                  <a:lnTo>
                    <a:pt x="2142413" y="219151"/>
                  </a:lnTo>
                  <a:lnTo>
                    <a:pt x="2163762" y="196989"/>
                  </a:lnTo>
                  <a:lnTo>
                    <a:pt x="2181021" y="169926"/>
                  </a:lnTo>
                  <a:lnTo>
                    <a:pt x="2193721" y="139001"/>
                  </a:lnTo>
                  <a:lnTo>
                    <a:pt x="2206472" y="167881"/>
                  </a:lnTo>
                  <a:lnTo>
                    <a:pt x="2223541" y="193141"/>
                  </a:lnTo>
                  <a:lnTo>
                    <a:pt x="2244369" y="213829"/>
                  </a:lnTo>
                  <a:lnTo>
                    <a:pt x="2268410" y="229057"/>
                  </a:lnTo>
                  <a:lnTo>
                    <a:pt x="2287320" y="204063"/>
                  </a:lnTo>
                  <a:close/>
                </a:path>
                <a:path w="5347334" h="336550">
                  <a:moveTo>
                    <a:pt x="2345563" y="0"/>
                  </a:moveTo>
                  <a:lnTo>
                    <a:pt x="2314054" y="0"/>
                  </a:lnTo>
                  <a:lnTo>
                    <a:pt x="2314054" y="296570"/>
                  </a:lnTo>
                  <a:lnTo>
                    <a:pt x="2345563" y="296570"/>
                  </a:lnTo>
                  <a:lnTo>
                    <a:pt x="2345563" y="0"/>
                  </a:lnTo>
                  <a:close/>
                </a:path>
                <a:path w="5347334" h="336550">
                  <a:moveTo>
                    <a:pt x="2650972" y="145999"/>
                  </a:moveTo>
                  <a:lnTo>
                    <a:pt x="2610180" y="132245"/>
                  </a:lnTo>
                  <a:lnTo>
                    <a:pt x="2575725" y="108267"/>
                  </a:lnTo>
                  <a:lnTo>
                    <a:pt x="2575623" y="108127"/>
                  </a:lnTo>
                  <a:lnTo>
                    <a:pt x="2561247" y="89357"/>
                  </a:lnTo>
                  <a:lnTo>
                    <a:pt x="2551900" y="77114"/>
                  </a:lnTo>
                  <a:lnTo>
                    <a:pt x="2543022" y="42049"/>
                  </a:lnTo>
                  <a:lnTo>
                    <a:pt x="2543022" y="19735"/>
                  </a:lnTo>
                  <a:lnTo>
                    <a:pt x="2509990" y="19735"/>
                  </a:lnTo>
                  <a:lnTo>
                    <a:pt x="2509990" y="42049"/>
                  </a:lnTo>
                  <a:lnTo>
                    <a:pt x="2501011" y="77114"/>
                  </a:lnTo>
                  <a:lnTo>
                    <a:pt x="2477249" y="108127"/>
                  </a:lnTo>
                  <a:lnTo>
                    <a:pt x="2442997" y="132092"/>
                  </a:lnTo>
                  <a:lnTo>
                    <a:pt x="2402509" y="145999"/>
                  </a:lnTo>
                  <a:lnTo>
                    <a:pt x="2416505" y="172173"/>
                  </a:lnTo>
                  <a:lnTo>
                    <a:pt x="2450973" y="160655"/>
                  </a:lnTo>
                  <a:lnTo>
                    <a:pt x="2482050" y="142367"/>
                  </a:lnTo>
                  <a:lnTo>
                    <a:pt x="2507907" y="118275"/>
                  </a:lnTo>
                  <a:lnTo>
                    <a:pt x="2526677" y="89357"/>
                  </a:lnTo>
                  <a:lnTo>
                    <a:pt x="2545257" y="118275"/>
                  </a:lnTo>
                  <a:lnTo>
                    <a:pt x="2571153" y="142506"/>
                  </a:lnTo>
                  <a:lnTo>
                    <a:pt x="2602115" y="160655"/>
                  </a:lnTo>
                  <a:lnTo>
                    <a:pt x="2636723" y="172173"/>
                  </a:lnTo>
                  <a:lnTo>
                    <a:pt x="2650972" y="145999"/>
                  </a:lnTo>
                  <a:close/>
                </a:path>
                <a:path w="5347334" h="336550">
                  <a:moveTo>
                    <a:pt x="2663456" y="231038"/>
                  </a:moveTo>
                  <a:lnTo>
                    <a:pt x="2392819" y="231038"/>
                  </a:lnTo>
                  <a:lnTo>
                    <a:pt x="2392819" y="257086"/>
                  </a:lnTo>
                  <a:lnTo>
                    <a:pt x="2663456" y="257086"/>
                  </a:lnTo>
                  <a:lnTo>
                    <a:pt x="2663456" y="231038"/>
                  </a:lnTo>
                  <a:close/>
                </a:path>
                <a:path w="5347334" h="336550">
                  <a:moveTo>
                    <a:pt x="2856598" y="217843"/>
                  </a:moveTo>
                  <a:lnTo>
                    <a:pt x="2854337" y="200672"/>
                  </a:lnTo>
                  <a:lnTo>
                    <a:pt x="2854274" y="200266"/>
                  </a:lnTo>
                  <a:lnTo>
                    <a:pt x="2853220" y="192265"/>
                  </a:lnTo>
                  <a:lnTo>
                    <a:pt x="2824353" y="196418"/>
                  </a:lnTo>
                  <a:lnTo>
                    <a:pt x="2795460" y="198958"/>
                  </a:lnTo>
                  <a:lnTo>
                    <a:pt x="2764675" y="200266"/>
                  </a:lnTo>
                  <a:lnTo>
                    <a:pt x="2730093" y="200672"/>
                  </a:lnTo>
                  <a:lnTo>
                    <a:pt x="2730093" y="134442"/>
                  </a:lnTo>
                  <a:lnTo>
                    <a:pt x="2824391" y="134442"/>
                  </a:lnTo>
                  <a:lnTo>
                    <a:pt x="2824391" y="109448"/>
                  </a:lnTo>
                  <a:lnTo>
                    <a:pt x="2730093" y="109448"/>
                  </a:lnTo>
                  <a:lnTo>
                    <a:pt x="2730093" y="51981"/>
                  </a:lnTo>
                  <a:lnTo>
                    <a:pt x="2836761" y="51981"/>
                  </a:lnTo>
                  <a:lnTo>
                    <a:pt x="2836761" y="26276"/>
                  </a:lnTo>
                  <a:lnTo>
                    <a:pt x="2698585" y="26276"/>
                  </a:lnTo>
                  <a:lnTo>
                    <a:pt x="2698585" y="226606"/>
                  </a:lnTo>
                  <a:lnTo>
                    <a:pt x="2721457" y="226606"/>
                  </a:lnTo>
                  <a:lnTo>
                    <a:pt x="2759710" y="226148"/>
                  </a:lnTo>
                  <a:lnTo>
                    <a:pt x="2793492" y="224764"/>
                  </a:lnTo>
                  <a:lnTo>
                    <a:pt x="2825051" y="222097"/>
                  </a:lnTo>
                  <a:lnTo>
                    <a:pt x="2856598" y="217843"/>
                  </a:lnTo>
                  <a:close/>
                </a:path>
                <a:path w="5347334" h="336550">
                  <a:moveTo>
                    <a:pt x="2931642" y="0"/>
                  </a:moveTo>
                  <a:lnTo>
                    <a:pt x="2900603" y="0"/>
                  </a:lnTo>
                  <a:lnTo>
                    <a:pt x="2900603" y="109448"/>
                  </a:lnTo>
                  <a:lnTo>
                    <a:pt x="2841663" y="109448"/>
                  </a:lnTo>
                  <a:lnTo>
                    <a:pt x="2841663" y="135026"/>
                  </a:lnTo>
                  <a:lnTo>
                    <a:pt x="2900603" y="135026"/>
                  </a:lnTo>
                  <a:lnTo>
                    <a:pt x="2900603" y="296570"/>
                  </a:lnTo>
                  <a:lnTo>
                    <a:pt x="2931642" y="296570"/>
                  </a:lnTo>
                  <a:lnTo>
                    <a:pt x="2931642" y="0"/>
                  </a:lnTo>
                  <a:close/>
                </a:path>
                <a:path w="5347334" h="336550">
                  <a:moveTo>
                    <a:pt x="3236010" y="156984"/>
                  </a:moveTo>
                  <a:lnTo>
                    <a:pt x="3195421" y="144856"/>
                  </a:lnTo>
                  <a:lnTo>
                    <a:pt x="3161068" y="123520"/>
                  </a:lnTo>
                  <a:lnTo>
                    <a:pt x="3128403" y="62725"/>
                  </a:lnTo>
                  <a:lnTo>
                    <a:pt x="3128403" y="53733"/>
                  </a:lnTo>
                  <a:lnTo>
                    <a:pt x="3224453" y="53733"/>
                  </a:lnTo>
                  <a:lnTo>
                    <a:pt x="3224453" y="28143"/>
                  </a:lnTo>
                  <a:lnTo>
                    <a:pt x="2999676" y="28143"/>
                  </a:lnTo>
                  <a:lnTo>
                    <a:pt x="2999676" y="53733"/>
                  </a:lnTo>
                  <a:lnTo>
                    <a:pt x="3095726" y="53733"/>
                  </a:lnTo>
                  <a:lnTo>
                    <a:pt x="3095726" y="62725"/>
                  </a:lnTo>
                  <a:lnTo>
                    <a:pt x="3086900" y="95516"/>
                  </a:lnTo>
                  <a:lnTo>
                    <a:pt x="3063354" y="124040"/>
                  </a:lnTo>
                  <a:lnTo>
                    <a:pt x="3029508" y="145732"/>
                  </a:lnTo>
                  <a:lnTo>
                    <a:pt x="2989757" y="158038"/>
                  </a:lnTo>
                  <a:lnTo>
                    <a:pt x="3002483" y="183146"/>
                  </a:lnTo>
                  <a:lnTo>
                    <a:pt x="3036798" y="172796"/>
                  </a:lnTo>
                  <a:lnTo>
                    <a:pt x="3067850" y="155943"/>
                  </a:lnTo>
                  <a:lnTo>
                    <a:pt x="3093682" y="133426"/>
                  </a:lnTo>
                  <a:lnTo>
                    <a:pt x="3112300" y="106057"/>
                  </a:lnTo>
                  <a:lnTo>
                    <a:pt x="3131058" y="133045"/>
                  </a:lnTo>
                  <a:lnTo>
                    <a:pt x="3157118" y="155155"/>
                  </a:lnTo>
                  <a:lnTo>
                    <a:pt x="3188512" y="171640"/>
                  </a:lnTo>
                  <a:lnTo>
                    <a:pt x="3223285" y="181749"/>
                  </a:lnTo>
                  <a:lnTo>
                    <a:pt x="3236010" y="156984"/>
                  </a:lnTo>
                  <a:close/>
                </a:path>
                <a:path w="5347334" h="336550">
                  <a:moveTo>
                    <a:pt x="3247910" y="231863"/>
                  </a:moveTo>
                  <a:lnTo>
                    <a:pt x="2977273" y="231863"/>
                  </a:lnTo>
                  <a:lnTo>
                    <a:pt x="2977273" y="257670"/>
                  </a:lnTo>
                  <a:lnTo>
                    <a:pt x="3247910" y="257670"/>
                  </a:lnTo>
                  <a:lnTo>
                    <a:pt x="3247910" y="231863"/>
                  </a:lnTo>
                  <a:close/>
                </a:path>
                <a:path w="5347334" h="336550">
                  <a:moveTo>
                    <a:pt x="3322599" y="244817"/>
                  </a:moveTo>
                  <a:lnTo>
                    <a:pt x="3285718" y="244817"/>
                  </a:lnTo>
                  <a:lnTo>
                    <a:pt x="3268103" y="336169"/>
                  </a:lnTo>
                  <a:lnTo>
                    <a:pt x="3296120" y="336169"/>
                  </a:lnTo>
                  <a:lnTo>
                    <a:pt x="3322599" y="244817"/>
                  </a:lnTo>
                  <a:close/>
                </a:path>
                <a:path w="5347334" h="336550">
                  <a:moveTo>
                    <a:pt x="3597160" y="16471"/>
                  </a:moveTo>
                  <a:lnTo>
                    <a:pt x="3463074" y="16471"/>
                  </a:lnTo>
                  <a:lnTo>
                    <a:pt x="3463074" y="41808"/>
                  </a:lnTo>
                  <a:lnTo>
                    <a:pt x="3563670" y="41808"/>
                  </a:lnTo>
                  <a:lnTo>
                    <a:pt x="3562667" y="49263"/>
                  </a:lnTo>
                  <a:lnTo>
                    <a:pt x="3561194" y="56527"/>
                  </a:lnTo>
                  <a:lnTo>
                    <a:pt x="3559238" y="63627"/>
                  </a:lnTo>
                  <a:lnTo>
                    <a:pt x="3556787" y="70548"/>
                  </a:lnTo>
                  <a:lnTo>
                    <a:pt x="3448253" y="75107"/>
                  </a:lnTo>
                  <a:lnTo>
                    <a:pt x="3453155" y="100444"/>
                  </a:lnTo>
                  <a:lnTo>
                    <a:pt x="3544074" y="93675"/>
                  </a:lnTo>
                  <a:lnTo>
                    <a:pt x="3528174" y="111061"/>
                  </a:lnTo>
                  <a:lnTo>
                    <a:pt x="3507282" y="126530"/>
                  </a:lnTo>
                  <a:lnTo>
                    <a:pt x="3481082" y="139928"/>
                  </a:lnTo>
                  <a:lnTo>
                    <a:pt x="3449307" y="151142"/>
                  </a:lnTo>
                  <a:lnTo>
                    <a:pt x="3461664" y="176377"/>
                  </a:lnTo>
                  <a:lnTo>
                    <a:pt x="3511740" y="156083"/>
                  </a:lnTo>
                  <a:lnTo>
                    <a:pt x="3549815" y="129781"/>
                  </a:lnTo>
                  <a:lnTo>
                    <a:pt x="3576409" y="97637"/>
                  </a:lnTo>
                  <a:lnTo>
                    <a:pt x="3592017" y="59804"/>
                  </a:lnTo>
                  <a:lnTo>
                    <a:pt x="3597160" y="16471"/>
                  </a:lnTo>
                  <a:close/>
                </a:path>
                <a:path w="5347334" h="336550">
                  <a:moveTo>
                    <a:pt x="3688892" y="185254"/>
                  </a:moveTo>
                  <a:lnTo>
                    <a:pt x="3657854" y="185254"/>
                  </a:lnTo>
                  <a:lnTo>
                    <a:pt x="3657854" y="210362"/>
                  </a:lnTo>
                  <a:lnTo>
                    <a:pt x="3657854" y="266788"/>
                  </a:lnTo>
                  <a:lnTo>
                    <a:pt x="3526091" y="266788"/>
                  </a:lnTo>
                  <a:lnTo>
                    <a:pt x="3526091" y="210362"/>
                  </a:lnTo>
                  <a:lnTo>
                    <a:pt x="3657854" y="210362"/>
                  </a:lnTo>
                  <a:lnTo>
                    <a:pt x="3657854" y="185254"/>
                  </a:lnTo>
                  <a:lnTo>
                    <a:pt x="3495522" y="185254"/>
                  </a:lnTo>
                  <a:lnTo>
                    <a:pt x="3495522" y="292252"/>
                  </a:lnTo>
                  <a:lnTo>
                    <a:pt x="3688892" y="292252"/>
                  </a:lnTo>
                  <a:lnTo>
                    <a:pt x="3688892" y="266788"/>
                  </a:lnTo>
                  <a:lnTo>
                    <a:pt x="3688892" y="210362"/>
                  </a:lnTo>
                  <a:lnTo>
                    <a:pt x="3688892" y="185254"/>
                  </a:lnTo>
                  <a:close/>
                </a:path>
                <a:path w="5347334" h="336550">
                  <a:moveTo>
                    <a:pt x="3688892" y="228"/>
                  </a:moveTo>
                  <a:lnTo>
                    <a:pt x="3657612" y="228"/>
                  </a:lnTo>
                  <a:lnTo>
                    <a:pt x="3657612" y="76860"/>
                  </a:lnTo>
                  <a:lnTo>
                    <a:pt x="3596005" y="76860"/>
                  </a:lnTo>
                  <a:lnTo>
                    <a:pt x="3596005" y="102781"/>
                  </a:lnTo>
                  <a:lnTo>
                    <a:pt x="3657612" y="102781"/>
                  </a:lnTo>
                  <a:lnTo>
                    <a:pt x="3657612" y="170180"/>
                  </a:lnTo>
                  <a:lnTo>
                    <a:pt x="3688892" y="170180"/>
                  </a:lnTo>
                  <a:lnTo>
                    <a:pt x="3688892" y="228"/>
                  </a:lnTo>
                  <a:close/>
                </a:path>
                <a:path w="5347334" h="336550">
                  <a:moveTo>
                    <a:pt x="3974922" y="125361"/>
                  </a:moveTo>
                  <a:lnTo>
                    <a:pt x="3800716" y="125361"/>
                  </a:lnTo>
                  <a:lnTo>
                    <a:pt x="3800716" y="93599"/>
                  </a:lnTo>
                  <a:lnTo>
                    <a:pt x="3964927" y="93599"/>
                  </a:lnTo>
                  <a:lnTo>
                    <a:pt x="3964927" y="68186"/>
                  </a:lnTo>
                  <a:lnTo>
                    <a:pt x="3800716" y="68186"/>
                  </a:lnTo>
                  <a:lnTo>
                    <a:pt x="3800716" y="38963"/>
                  </a:lnTo>
                  <a:lnTo>
                    <a:pt x="3971683" y="38963"/>
                  </a:lnTo>
                  <a:lnTo>
                    <a:pt x="3971683" y="13550"/>
                  </a:lnTo>
                  <a:lnTo>
                    <a:pt x="3769753" y="13550"/>
                  </a:lnTo>
                  <a:lnTo>
                    <a:pt x="3769753" y="38963"/>
                  </a:lnTo>
                  <a:lnTo>
                    <a:pt x="3769753" y="68186"/>
                  </a:lnTo>
                  <a:lnTo>
                    <a:pt x="3769753" y="93599"/>
                  </a:lnTo>
                  <a:lnTo>
                    <a:pt x="3769753" y="125361"/>
                  </a:lnTo>
                  <a:lnTo>
                    <a:pt x="3769753" y="150761"/>
                  </a:lnTo>
                  <a:lnTo>
                    <a:pt x="3974922" y="150761"/>
                  </a:lnTo>
                  <a:lnTo>
                    <a:pt x="3974922" y="125361"/>
                  </a:lnTo>
                  <a:close/>
                </a:path>
                <a:path w="5347334" h="336550">
                  <a:moveTo>
                    <a:pt x="4004830" y="177888"/>
                  </a:moveTo>
                  <a:lnTo>
                    <a:pt x="3734130" y="177888"/>
                  </a:lnTo>
                  <a:lnTo>
                    <a:pt x="3734130" y="203708"/>
                  </a:lnTo>
                  <a:lnTo>
                    <a:pt x="3853764" y="203708"/>
                  </a:lnTo>
                  <a:lnTo>
                    <a:pt x="3853764" y="295986"/>
                  </a:lnTo>
                  <a:lnTo>
                    <a:pt x="3884625" y="295986"/>
                  </a:lnTo>
                  <a:lnTo>
                    <a:pt x="3884625" y="203708"/>
                  </a:lnTo>
                  <a:lnTo>
                    <a:pt x="4004830" y="203708"/>
                  </a:lnTo>
                  <a:lnTo>
                    <a:pt x="4004830" y="177888"/>
                  </a:lnTo>
                  <a:close/>
                </a:path>
                <a:path w="5347334" h="336550">
                  <a:moveTo>
                    <a:pt x="4285056" y="145999"/>
                  </a:moveTo>
                  <a:lnTo>
                    <a:pt x="4244225" y="132245"/>
                  </a:lnTo>
                  <a:lnTo>
                    <a:pt x="4209758" y="108267"/>
                  </a:lnTo>
                  <a:lnTo>
                    <a:pt x="4209656" y="108127"/>
                  </a:lnTo>
                  <a:lnTo>
                    <a:pt x="4195280" y="89357"/>
                  </a:lnTo>
                  <a:lnTo>
                    <a:pt x="4185920" y="77114"/>
                  </a:lnTo>
                  <a:lnTo>
                    <a:pt x="4177042" y="42049"/>
                  </a:lnTo>
                  <a:lnTo>
                    <a:pt x="4177042" y="19735"/>
                  </a:lnTo>
                  <a:lnTo>
                    <a:pt x="4144086" y="19735"/>
                  </a:lnTo>
                  <a:lnTo>
                    <a:pt x="4144086" y="42049"/>
                  </a:lnTo>
                  <a:lnTo>
                    <a:pt x="4135082" y="77114"/>
                  </a:lnTo>
                  <a:lnTo>
                    <a:pt x="4111320" y="108127"/>
                  </a:lnTo>
                  <a:lnTo>
                    <a:pt x="4077055" y="132092"/>
                  </a:lnTo>
                  <a:lnTo>
                    <a:pt x="4036555" y="145999"/>
                  </a:lnTo>
                  <a:lnTo>
                    <a:pt x="4050550" y="172173"/>
                  </a:lnTo>
                  <a:lnTo>
                    <a:pt x="4085031" y="160655"/>
                  </a:lnTo>
                  <a:lnTo>
                    <a:pt x="4116120" y="142367"/>
                  </a:lnTo>
                  <a:lnTo>
                    <a:pt x="4141965" y="118275"/>
                  </a:lnTo>
                  <a:lnTo>
                    <a:pt x="4160761" y="89357"/>
                  </a:lnTo>
                  <a:lnTo>
                    <a:pt x="4179328" y="118275"/>
                  </a:lnTo>
                  <a:lnTo>
                    <a:pt x="4205224" y="142506"/>
                  </a:lnTo>
                  <a:lnTo>
                    <a:pt x="4236174" y="160655"/>
                  </a:lnTo>
                  <a:lnTo>
                    <a:pt x="4270768" y="172173"/>
                  </a:lnTo>
                  <a:lnTo>
                    <a:pt x="4285056" y="145999"/>
                  </a:lnTo>
                  <a:close/>
                </a:path>
                <a:path w="5347334" h="336550">
                  <a:moveTo>
                    <a:pt x="4297540" y="231038"/>
                  </a:moveTo>
                  <a:lnTo>
                    <a:pt x="4026839" y="231038"/>
                  </a:lnTo>
                  <a:lnTo>
                    <a:pt x="4026839" y="257086"/>
                  </a:lnTo>
                  <a:lnTo>
                    <a:pt x="4297540" y="257086"/>
                  </a:lnTo>
                  <a:lnTo>
                    <a:pt x="4297540" y="231038"/>
                  </a:lnTo>
                  <a:close/>
                </a:path>
                <a:path w="5347334" h="336550">
                  <a:moveTo>
                    <a:pt x="4372216" y="244817"/>
                  </a:moveTo>
                  <a:lnTo>
                    <a:pt x="4335348" y="244817"/>
                  </a:lnTo>
                  <a:lnTo>
                    <a:pt x="4317733" y="336169"/>
                  </a:lnTo>
                  <a:lnTo>
                    <a:pt x="4345737" y="336169"/>
                  </a:lnTo>
                  <a:lnTo>
                    <a:pt x="4372216" y="244817"/>
                  </a:lnTo>
                  <a:close/>
                </a:path>
                <a:path w="5347334" h="336550">
                  <a:moveTo>
                    <a:pt x="4762170" y="131749"/>
                  </a:moveTo>
                  <a:lnTo>
                    <a:pt x="4720260" y="131749"/>
                  </a:lnTo>
                  <a:lnTo>
                    <a:pt x="4724984" y="103416"/>
                  </a:lnTo>
                  <a:lnTo>
                    <a:pt x="4727422" y="78320"/>
                  </a:lnTo>
                  <a:lnTo>
                    <a:pt x="4728311" y="55930"/>
                  </a:lnTo>
                  <a:lnTo>
                    <a:pt x="4728451" y="11214"/>
                  </a:lnTo>
                  <a:lnTo>
                    <a:pt x="4525950" y="11214"/>
                  </a:lnTo>
                  <a:lnTo>
                    <a:pt x="4525950" y="36906"/>
                  </a:lnTo>
                  <a:lnTo>
                    <a:pt x="4697298" y="36906"/>
                  </a:lnTo>
                  <a:lnTo>
                    <a:pt x="4697095" y="58813"/>
                  </a:lnTo>
                  <a:lnTo>
                    <a:pt x="4696828" y="66573"/>
                  </a:lnTo>
                  <a:lnTo>
                    <a:pt x="4518609" y="71602"/>
                  </a:lnTo>
                  <a:lnTo>
                    <a:pt x="4522330" y="97878"/>
                  </a:lnTo>
                  <a:lnTo>
                    <a:pt x="4695202" y="90055"/>
                  </a:lnTo>
                  <a:lnTo>
                    <a:pt x="4694059" y="99669"/>
                  </a:lnTo>
                  <a:lnTo>
                    <a:pt x="4692586" y="109804"/>
                  </a:lnTo>
                  <a:lnTo>
                    <a:pt x="4690757" y="120497"/>
                  </a:lnTo>
                  <a:lnTo>
                    <a:pt x="4688535" y="131749"/>
                  </a:lnTo>
                  <a:lnTo>
                    <a:pt x="4492129" y="131749"/>
                  </a:lnTo>
                  <a:lnTo>
                    <a:pt x="4492129" y="157340"/>
                  </a:lnTo>
                  <a:lnTo>
                    <a:pt x="4611294" y="157340"/>
                  </a:lnTo>
                  <a:lnTo>
                    <a:pt x="4611294" y="199263"/>
                  </a:lnTo>
                  <a:lnTo>
                    <a:pt x="4519752" y="199263"/>
                  </a:lnTo>
                  <a:lnTo>
                    <a:pt x="4519752" y="224726"/>
                  </a:lnTo>
                  <a:lnTo>
                    <a:pt x="4698162" y="224726"/>
                  </a:lnTo>
                  <a:lnTo>
                    <a:pt x="4698162" y="295986"/>
                  </a:lnTo>
                  <a:lnTo>
                    <a:pt x="4729683" y="295986"/>
                  </a:lnTo>
                  <a:lnTo>
                    <a:pt x="4729683" y="199263"/>
                  </a:lnTo>
                  <a:lnTo>
                    <a:pt x="4642434" y="199263"/>
                  </a:lnTo>
                  <a:lnTo>
                    <a:pt x="4642434" y="157340"/>
                  </a:lnTo>
                  <a:lnTo>
                    <a:pt x="4762170" y="157340"/>
                  </a:lnTo>
                  <a:lnTo>
                    <a:pt x="4762170" y="131749"/>
                  </a:lnTo>
                  <a:close/>
                </a:path>
                <a:path w="5347334" h="336550">
                  <a:moveTo>
                    <a:pt x="4922469" y="83858"/>
                  </a:moveTo>
                  <a:lnTo>
                    <a:pt x="4917427" y="56451"/>
                  </a:lnTo>
                  <a:lnTo>
                    <a:pt x="4907877" y="41935"/>
                  </a:lnTo>
                  <a:lnTo>
                    <a:pt x="4903368" y="35102"/>
                  </a:lnTo>
                  <a:lnTo>
                    <a:pt x="4893996" y="29083"/>
                  </a:lnTo>
                  <a:lnTo>
                    <a:pt x="4893996" y="83858"/>
                  </a:lnTo>
                  <a:lnTo>
                    <a:pt x="4890973" y="100863"/>
                  </a:lnTo>
                  <a:lnTo>
                    <a:pt x="4882743" y="113982"/>
                  </a:lnTo>
                  <a:lnTo>
                    <a:pt x="4870272" y="122453"/>
                  </a:lnTo>
                  <a:lnTo>
                    <a:pt x="4854562" y="125450"/>
                  </a:lnTo>
                  <a:lnTo>
                    <a:pt x="4838649" y="122453"/>
                  </a:lnTo>
                  <a:lnTo>
                    <a:pt x="4826076" y="113982"/>
                  </a:lnTo>
                  <a:lnTo>
                    <a:pt x="4817859" y="100863"/>
                  </a:lnTo>
                  <a:lnTo>
                    <a:pt x="4815027" y="83858"/>
                  </a:lnTo>
                  <a:lnTo>
                    <a:pt x="4817859" y="66662"/>
                  </a:lnTo>
                  <a:lnTo>
                    <a:pt x="4826076" y="53441"/>
                  </a:lnTo>
                  <a:lnTo>
                    <a:pt x="4838649" y="44932"/>
                  </a:lnTo>
                  <a:lnTo>
                    <a:pt x="4854562" y="41935"/>
                  </a:lnTo>
                  <a:lnTo>
                    <a:pt x="4870272" y="44932"/>
                  </a:lnTo>
                  <a:lnTo>
                    <a:pt x="4882743" y="53441"/>
                  </a:lnTo>
                  <a:lnTo>
                    <a:pt x="4890973" y="66662"/>
                  </a:lnTo>
                  <a:lnTo>
                    <a:pt x="4893996" y="83858"/>
                  </a:lnTo>
                  <a:lnTo>
                    <a:pt x="4893996" y="29083"/>
                  </a:lnTo>
                  <a:lnTo>
                    <a:pt x="4881880" y="21285"/>
                  </a:lnTo>
                  <a:lnTo>
                    <a:pt x="4854562" y="16471"/>
                  </a:lnTo>
                  <a:lnTo>
                    <a:pt x="4827155" y="21285"/>
                  </a:lnTo>
                  <a:lnTo>
                    <a:pt x="4805705" y="35102"/>
                  </a:lnTo>
                  <a:lnTo>
                    <a:pt x="4791773" y="56451"/>
                  </a:lnTo>
                  <a:lnTo>
                    <a:pt x="4786935" y="83858"/>
                  </a:lnTo>
                  <a:lnTo>
                    <a:pt x="4791773" y="111239"/>
                  </a:lnTo>
                  <a:lnTo>
                    <a:pt x="4805705" y="132600"/>
                  </a:lnTo>
                  <a:lnTo>
                    <a:pt x="4827155" y="146481"/>
                  </a:lnTo>
                  <a:lnTo>
                    <a:pt x="4854562" y="151384"/>
                  </a:lnTo>
                  <a:lnTo>
                    <a:pt x="4881880" y="146481"/>
                  </a:lnTo>
                  <a:lnTo>
                    <a:pt x="4903368" y="132600"/>
                  </a:lnTo>
                  <a:lnTo>
                    <a:pt x="4908080" y="125450"/>
                  </a:lnTo>
                  <a:lnTo>
                    <a:pt x="4917427" y="111239"/>
                  </a:lnTo>
                  <a:lnTo>
                    <a:pt x="4922469" y="83858"/>
                  </a:lnTo>
                  <a:close/>
                </a:path>
                <a:path w="5347334" h="336550">
                  <a:moveTo>
                    <a:pt x="5036299" y="174155"/>
                  </a:moveTo>
                  <a:lnTo>
                    <a:pt x="5005629" y="174155"/>
                  </a:lnTo>
                  <a:lnTo>
                    <a:pt x="5005629" y="206629"/>
                  </a:lnTo>
                  <a:lnTo>
                    <a:pt x="5005629" y="231863"/>
                  </a:lnTo>
                  <a:lnTo>
                    <a:pt x="5005629" y="266788"/>
                  </a:lnTo>
                  <a:lnTo>
                    <a:pt x="4870081" y="266788"/>
                  </a:lnTo>
                  <a:lnTo>
                    <a:pt x="4870081" y="231863"/>
                  </a:lnTo>
                  <a:lnTo>
                    <a:pt x="5005629" y="231863"/>
                  </a:lnTo>
                  <a:lnTo>
                    <a:pt x="5005629" y="206629"/>
                  </a:lnTo>
                  <a:lnTo>
                    <a:pt x="4870081" y="206629"/>
                  </a:lnTo>
                  <a:lnTo>
                    <a:pt x="4870081" y="174155"/>
                  </a:lnTo>
                  <a:lnTo>
                    <a:pt x="4839030" y="174155"/>
                  </a:lnTo>
                  <a:lnTo>
                    <a:pt x="4839030" y="292252"/>
                  </a:lnTo>
                  <a:lnTo>
                    <a:pt x="5036299" y="292252"/>
                  </a:lnTo>
                  <a:lnTo>
                    <a:pt x="5036299" y="266788"/>
                  </a:lnTo>
                  <a:lnTo>
                    <a:pt x="5036299" y="231863"/>
                  </a:lnTo>
                  <a:lnTo>
                    <a:pt x="5036299" y="206629"/>
                  </a:lnTo>
                  <a:lnTo>
                    <a:pt x="5036299" y="174155"/>
                  </a:lnTo>
                  <a:close/>
                </a:path>
                <a:path w="5347334" h="336550">
                  <a:moveTo>
                    <a:pt x="5036299" y="228"/>
                  </a:moveTo>
                  <a:lnTo>
                    <a:pt x="5006670" y="228"/>
                  </a:lnTo>
                  <a:lnTo>
                    <a:pt x="5006670" y="66103"/>
                  </a:lnTo>
                  <a:lnTo>
                    <a:pt x="4972101" y="66103"/>
                  </a:lnTo>
                  <a:lnTo>
                    <a:pt x="4972101" y="5715"/>
                  </a:lnTo>
                  <a:lnTo>
                    <a:pt x="4942954" y="5715"/>
                  </a:lnTo>
                  <a:lnTo>
                    <a:pt x="4942954" y="159092"/>
                  </a:lnTo>
                  <a:lnTo>
                    <a:pt x="4972101" y="159092"/>
                  </a:lnTo>
                  <a:lnTo>
                    <a:pt x="4972101" y="92036"/>
                  </a:lnTo>
                  <a:lnTo>
                    <a:pt x="5006670" y="92036"/>
                  </a:lnTo>
                  <a:lnTo>
                    <a:pt x="5006670" y="161188"/>
                  </a:lnTo>
                  <a:lnTo>
                    <a:pt x="5036299" y="161188"/>
                  </a:lnTo>
                  <a:lnTo>
                    <a:pt x="5036299" y="92036"/>
                  </a:lnTo>
                  <a:lnTo>
                    <a:pt x="5036299" y="66103"/>
                  </a:lnTo>
                  <a:lnTo>
                    <a:pt x="5036299" y="228"/>
                  </a:lnTo>
                  <a:close/>
                </a:path>
                <a:path w="5347334" h="336550">
                  <a:moveTo>
                    <a:pt x="5334711" y="145999"/>
                  </a:moveTo>
                  <a:lnTo>
                    <a:pt x="5293906" y="132245"/>
                  </a:lnTo>
                  <a:lnTo>
                    <a:pt x="5259463" y="108267"/>
                  </a:lnTo>
                  <a:lnTo>
                    <a:pt x="5259362" y="108127"/>
                  </a:lnTo>
                  <a:lnTo>
                    <a:pt x="5244998" y="89357"/>
                  </a:lnTo>
                  <a:lnTo>
                    <a:pt x="5235664" y="77114"/>
                  </a:lnTo>
                  <a:lnTo>
                    <a:pt x="5226799" y="42049"/>
                  </a:lnTo>
                  <a:lnTo>
                    <a:pt x="5226799" y="19735"/>
                  </a:lnTo>
                  <a:lnTo>
                    <a:pt x="5193741" y="19735"/>
                  </a:lnTo>
                  <a:lnTo>
                    <a:pt x="5193741" y="42049"/>
                  </a:lnTo>
                  <a:lnTo>
                    <a:pt x="5184737" y="77114"/>
                  </a:lnTo>
                  <a:lnTo>
                    <a:pt x="5160975" y="108127"/>
                  </a:lnTo>
                  <a:lnTo>
                    <a:pt x="5126710" y="132092"/>
                  </a:lnTo>
                  <a:lnTo>
                    <a:pt x="5086210" y="145999"/>
                  </a:lnTo>
                  <a:lnTo>
                    <a:pt x="5100205" y="172173"/>
                  </a:lnTo>
                  <a:lnTo>
                    <a:pt x="5134686" y="160655"/>
                  </a:lnTo>
                  <a:lnTo>
                    <a:pt x="5165776" y="142367"/>
                  </a:lnTo>
                  <a:lnTo>
                    <a:pt x="5191620" y="118275"/>
                  </a:lnTo>
                  <a:lnTo>
                    <a:pt x="5210416" y="89357"/>
                  </a:lnTo>
                  <a:lnTo>
                    <a:pt x="5228983" y="118275"/>
                  </a:lnTo>
                  <a:lnTo>
                    <a:pt x="5254879" y="142506"/>
                  </a:lnTo>
                  <a:lnTo>
                    <a:pt x="5285829" y="160655"/>
                  </a:lnTo>
                  <a:lnTo>
                    <a:pt x="5320423" y="172173"/>
                  </a:lnTo>
                  <a:lnTo>
                    <a:pt x="5334711" y="145999"/>
                  </a:lnTo>
                  <a:close/>
                </a:path>
                <a:path w="5347334" h="336550">
                  <a:moveTo>
                    <a:pt x="5347195" y="231038"/>
                  </a:moveTo>
                  <a:lnTo>
                    <a:pt x="5076583" y="231038"/>
                  </a:lnTo>
                  <a:lnTo>
                    <a:pt x="5076583" y="257086"/>
                  </a:lnTo>
                  <a:lnTo>
                    <a:pt x="5347195" y="257086"/>
                  </a:lnTo>
                  <a:lnTo>
                    <a:pt x="5347195" y="2310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35760" y="8892558"/>
              <a:ext cx="182984" cy="2392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46986" y="8892558"/>
              <a:ext cx="160943" cy="23921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633248" y="8861729"/>
              <a:ext cx="3702050" cy="338455"/>
            </a:xfrm>
            <a:custGeom>
              <a:avLst/>
              <a:gdLst/>
              <a:ahLst/>
              <a:cxnLst/>
              <a:rect l="l" t="t" r="r" b="b"/>
              <a:pathLst>
                <a:path w="3702050" h="338454">
                  <a:moveTo>
                    <a:pt x="128841" y="39827"/>
                  </a:moveTo>
                  <a:lnTo>
                    <a:pt x="12611" y="39827"/>
                  </a:lnTo>
                  <a:lnTo>
                    <a:pt x="12611" y="65405"/>
                  </a:lnTo>
                  <a:lnTo>
                    <a:pt x="98259" y="65405"/>
                  </a:lnTo>
                  <a:lnTo>
                    <a:pt x="90157" y="108699"/>
                  </a:lnTo>
                  <a:lnTo>
                    <a:pt x="72059" y="147993"/>
                  </a:lnTo>
                  <a:lnTo>
                    <a:pt x="42494" y="182981"/>
                  </a:lnTo>
                  <a:lnTo>
                    <a:pt x="0" y="213398"/>
                  </a:lnTo>
                  <a:lnTo>
                    <a:pt x="18211" y="235483"/>
                  </a:lnTo>
                  <a:lnTo>
                    <a:pt x="62179" y="204216"/>
                  </a:lnTo>
                  <a:lnTo>
                    <a:pt x="93637" y="168325"/>
                  </a:lnTo>
                  <a:lnTo>
                    <a:pt x="114160" y="128511"/>
                  </a:lnTo>
                  <a:lnTo>
                    <a:pt x="125361" y="85445"/>
                  </a:lnTo>
                  <a:lnTo>
                    <a:pt x="128841" y="39827"/>
                  </a:lnTo>
                  <a:close/>
                </a:path>
                <a:path w="3702050" h="338454">
                  <a:moveTo>
                    <a:pt x="254419" y="2095"/>
                  </a:moveTo>
                  <a:lnTo>
                    <a:pt x="224066" y="2095"/>
                  </a:lnTo>
                  <a:lnTo>
                    <a:pt x="224066" y="119024"/>
                  </a:lnTo>
                  <a:lnTo>
                    <a:pt x="187655" y="119024"/>
                  </a:lnTo>
                  <a:lnTo>
                    <a:pt x="187655" y="10045"/>
                  </a:lnTo>
                  <a:lnTo>
                    <a:pt x="158369" y="10045"/>
                  </a:lnTo>
                  <a:lnTo>
                    <a:pt x="158369" y="283832"/>
                  </a:lnTo>
                  <a:lnTo>
                    <a:pt x="187655" y="283832"/>
                  </a:lnTo>
                  <a:lnTo>
                    <a:pt x="187655" y="144602"/>
                  </a:lnTo>
                  <a:lnTo>
                    <a:pt x="224066" y="144602"/>
                  </a:lnTo>
                  <a:lnTo>
                    <a:pt x="224066" y="298081"/>
                  </a:lnTo>
                  <a:lnTo>
                    <a:pt x="254419" y="298081"/>
                  </a:lnTo>
                  <a:lnTo>
                    <a:pt x="254419" y="144602"/>
                  </a:lnTo>
                  <a:lnTo>
                    <a:pt x="254419" y="119024"/>
                  </a:lnTo>
                  <a:lnTo>
                    <a:pt x="254419" y="2095"/>
                  </a:lnTo>
                  <a:close/>
                </a:path>
                <a:path w="3702050" h="338454">
                  <a:moveTo>
                    <a:pt x="561149" y="153593"/>
                  </a:moveTo>
                  <a:lnTo>
                    <a:pt x="558914" y="136550"/>
                  </a:lnTo>
                  <a:lnTo>
                    <a:pt x="558888" y="136334"/>
                  </a:lnTo>
                  <a:lnTo>
                    <a:pt x="557885" y="128714"/>
                  </a:lnTo>
                  <a:lnTo>
                    <a:pt x="528307" y="132867"/>
                  </a:lnTo>
                  <a:lnTo>
                    <a:pt x="498043" y="135255"/>
                  </a:lnTo>
                  <a:lnTo>
                    <a:pt x="464235" y="136334"/>
                  </a:lnTo>
                  <a:lnTo>
                    <a:pt x="424014" y="136550"/>
                  </a:lnTo>
                  <a:lnTo>
                    <a:pt x="424014" y="102323"/>
                  </a:lnTo>
                  <a:lnTo>
                    <a:pt x="526491" y="102323"/>
                  </a:lnTo>
                  <a:lnTo>
                    <a:pt x="526491" y="77673"/>
                  </a:lnTo>
                  <a:lnTo>
                    <a:pt x="424014" y="77673"/>
                  </a:lnTo>
                  <a:lnTo>
                    <a:pt x="424014" y="45440"/>
                  </a:lnTo>
                  <a:lnTo>
                    <a:pt x="534885" y="45440"/>
                  </a:lnTo>
                  <a:lnTo>
                    <a:pt x="534885" y="19850"/>
                  </a:lnTo>
                  <a:lnTo>
                    <a:pt x="392506" y="19850"/>
                  </a:lnTo>
                  <a:lnTo>
                    <a:pt x="392506" y="161544"/>
                  </a:lnTo>
                  <a:lnTo>
                    <a:pt x="460794" y="161544"/>
                  </a:lnTo>
                  <a:lnTo>
                    <a:pt x="497268" y="160515"/>
                  </a:lnTo>
                  <a:lnTo>
                    <a:pt x="529653" y="158038"/>
                  </a:lnTo>
                  <a:lnTo>
                    <a:pt x="561149" y="153593"/>
                  </a:lnTo>
                  <a:close/>
                </a:path>
                <a:path w="3702050" h="338454">
                  <a:moveTo>
                    <a:pt x="621017" y="192379"/>
                  </a:moveTo>
                  <a:lnTo>
                    <a:pt x="590207" y="192379"/>
                  </a:lnTo>
                  <a:lnTo>
                    <a:pt x="590207" y="217030"/>
                  </a:lnTo>
                  <a:lnTo>
                    <a:pt x="590207" y="268884"/>
                  </a:lnTo>
                  <a:lnTo>
                    <a:pt x="457517" y="268884"/>
                  </a:lnTo>
                  <a:lnTo>
                    <a:pt x="457517" y="217030"/>
                  </a:lnTo>
                  <a:lnTo>
                    <a:pt x="590207" y="217030"/>
                  </a:lnTo>
                  <a:lnTo>
                    <a:pt x="590207" y="192379"/>
                  </a:lnTo>
                  <a:lnTo>
                    <a:pt x="426593" y="192379"/>
                  </a:lnTo>
                  <a:lnTo>
                    <a:pt x="426593" y="294347"/>
                  </a:lnTo>
                  <a:lnTo>
                    <a:pt x="621017" y="294347"/>
                  </a:lnTo>
                  <a:lnTo>
                    <a:pt x="621017" y="268884"/>
                  </a:lnTo>
                  <a:lnTo>
                    <a:pt x="621017" y="217030"/>
                  </a:lnTo>
                  <a:lnTo>
                    <a:pt x="621017" y="192379"/>
                  </a:lnTo>
                  <a:close/>
                </a:path>
                <a:path w="3702050" h="338454">
                  <a:moveTo>
                    <a:pt x="621017" y="2336"/>
                  </a:moveTo>
                  <a:lnTo>
                    <a:pt x="589622" y="2336"/>
                  </a:lnTo>
                  <a:lnTo>
                    <a:pt x="589622" y="178473"/>
                  </a:lnTo>
                  <a:lnTo>
                    <a:pt x="621017" y="178473"/>
                  </a:lnTo>
                  <a:lnTo>
                    <a:pt x="621017" y="2336"/>
                  </a:lnTo>
                  <a:close/>
                </a:path>
                <a:path w="3702050" h="338454">
                  <a:moveTo>
                    <a:pt x="925982" y="142265"/>
                  </a:moveTo>
                  <a:lnTo>
                    <a:pt x="873099" y="110705"/>
                  </a:lnTo>
                  <a:lnTo>
                    <a:pt x="854087" y="63195"/>
                  </a:lnTo>
                  <a:lnTo>
                    <a:pt x="854087" y="60388"/>
                  </a:lnTo>
                  <a:lnTo>
                    <a:pt x="918286" y="60388"/>
                  </a:lnTo>
                  <a:lnTo>
                    <a:pt x="918286" y="35394"/>
                  </a:lnTo>
                  <a:lnTo>
                    <a:pt x="854557" y="35394"/>
                  </a:lnTo>
                  <a:lnTo>
                    <a:pt x="854557" y="812"/>
                  </a:lnTo>
                  <a:lnTo>
                    <a:pt x="822921" y="812"/>
                  </a:lnTo>
                  <a:lnTo>
                    <a:pt x="822921" y="35394"/>
                  </a:lnTo>
                  <a:lnTo>
                    <a:pt x="758621" y="35394"/>
                  </a:lnTo>
                  <a:lnTo>
                    <a:pt x="758621" y="60388"/>
                  </a:lnTo>
                  <a:lnTo>
                    <a:pt x="822921" y="60388"/>
                  </a:lnTo>
                  <a:lnTo>
                    <a:pt x="822921" y="63195"/>
                  </a:lnTo>
                  <a:lnTo>
                    <a:pt x="817841" y="90347"/>
                  </a:lnTo>
                  <a:lnTo>
                    <a:pt x="803262" y="114541"/>
                  </a:lnTo>
                  <a:lnTo>
                    <a:pt x="780199" y="134200"/>
                  </a:lnTo>
                  <a:lnTo>
                    <a:pt x="749642" y="147751"/>
                  </a:lnTo>
                  <a:lnTo>
                    <a:pt x="764819" y="172173"/>
                  </a:lnTo>
                  <a:lnTo>
                    <a:pt x="789419" y="161899"/>
                  </a:lnTo>
                  <a:lnTo>
                    <a:pt x="810183" y="147574"/>
                  </a:lnTo>
                  <a:lnTo>
                    <a:pt x="826782" y="129705"/>
                  </a:lnTo>
                  <a:lnTo>
                    <a:pt x="838923" y="108864"/>
                  </a:lnTo>
                  <a:lnTo>
                    <a:pt x="851014" y="127812"/>
                  </a:lnTo>
                  <a:lnTo>
                    <a:pt x="867308" y="144081"/>
                  </a:lnTo>
                  <a:lnTo>
                    <a:pt x="887501" y="157187"/>
                  </a:lnTo>
                  <a:lnTo>
                    <a:pt x="911275" y="166674"/>
                  </a:lnTo>
                  <a:lnTo>
                    <a:pt x="925982" y="142265"/>
                  </a:lnTo>
                  <a:close/>
                </a:path>
                <a:path w="3702050" h="338454">
                  <a:moveTo>
                    <a:pt x="982814" y="190042"/>
                  </a:moveTo>
                  <a:lnTo>
                    <a:pt x="951776" y="190042"/>
                  </a:lnTo>
                  <a:lnTo>
                    <a:pt x="951776" y="214807"/>
                  </a:lnTo>
                  <a:lnTo>
                    <a:pt x="951776" y="268884"/>
                  </a:lnTo>
                  <a:lnTo>
                    <a:pt x="824560" y="268884"/>
                  </a:lnTo>
                  <a:lnTo>
                    <a:pt x="824560" y="214807"/>
                  </a:lnTo>
                  <a:lnTo>
                    <a:pt x="951776" y="214807"/>
                  </a:lnTo>
                  <a:lnTo>
                    <a:pt x="951776" y="190042"/>
                  </a:lnTo>
                  <a:lnTo>
                    <a:pt x="793750" y="190042"/>
                  </a:lnTo>
                  <a:lnTo>
                    <a:pt x="793750" y="294347"/>
                  </a:lnTo>
                  <a:lnTo>
                    <a:pt x="982814" y="294347"/>
                  </a:lnTo>
                  <a:lnTo>
                    <a:pt x="982814" y="268884"/>
                  </a:lnTo>
                  <a:lnTo>
                    <a:pt x="982814" y="214807"/>
                  </a:lnTo>
                  <a:lnTo>
                    <a:pt x="982814" y="190042"/>
                  </a:lnTo>
                  <a:close/>
                </a:path>
                <a:path w="3702050" h="338454">
                  <a:moveTo>
                    <a:pt x="1025652" y="75336"/>
                  </a:moveTo>
                  <a:lnTo>
                    <a:pt x="982814" y="75336"/>
                  </a:lnTo>
                  <a:lnTo>
                    <a:pt x="982814" y="2095"/>
                  </a:lnTo>
                  <a:lnTo>
                    <a:pt x="951420" y="2095"/>
                  </a:lnTo>
                  <a:lnTo>
                    <a:pt x="951420" y="176847"/>
                  </a:lnTo>
                  <a:lnTo>
                    <a:pt x="982814" y="176847"/>
                  </a:lnTo>
                  <a:lnTo>
                    <a:pt x="982814" y="101498"/>
                  </a:lnTo>
                  <a:lnTo>
                    <a:pt x="1025652" y="101498"/>
                  </a:lnTo>
                  <a:lnTo>
                    <a:pt x="1025652" y="75336"/>
                  </a:lnTo>
                  <a:close/>
                </a:path>
                <a:path w="3702050" h="338454">
                  <a:moveTo>
                    <a:pt x="1195692" y="33401"/>
                  </a:moveTo>
                  <a:lnTo>
                    <a:pt x="1057617" y="33401"/>
                  </a:lnTo>
                  <a:lnTo>
                    <a:pt x="1057617" y="59334"/>
                  </a:lnTo>
                  <a:lnTo>
                    <a:pt x="1163828" y="59334"/>
                  </a:lnTo>
                  <a:lnTo>
                    <a:pt x="1152550" y="108178"/>
                  </a:lnTo>
                  <a:lnTo>
                    <a:pt x="1128649" y="151117"/>
                  </a:lnTo>
                  <a:lnTo>
                    <a:pt x="1092085" y="188048"/>
                  </a:lnTo>
                  <a:lnTo>
                    <a:pt x="1042797" y="218897"/>
                  </a:lnTo>
                  <a:lnTo>
                    <a:pt x="1060310" y="243192"/>
                  </a:lnTo>
                  <a:lnTo>
                    <a:pt x="1111783" y="211137"/>
                  </a:lnTo>
                  <a:lnTo>
                    <a:pt x="1149985" y="173202"/>
                  </a:lnTo>
                  <a:lnTo>
                    <a:pt x="1175994" y="130314"/>
                  </a:lnTo>
                  <a:lnTo>
                    <a:pt x="1190866" y="83400"/>
                  </a:lnTo>
                  <a:lnTo>
                    <a:pt x="1195692" y="33401"/>
                  </a:lnTo>
                  <a:close/>
                </a:path>
                <a:path w="3702050" h="338454">
                  <a:moveTo>
                    <a:pt x="1318920" y="120078"/>
                  </a:moveTo>
                  <a:lnTo>
                    <a:pt x="1273060" y="120078"/>
                  </a:lnTo>
                  <a:lnTo>
                    <a:pt x="1273060" y="2095"/>
                  </a:lnTo>
                  <a:lnTo>
                    <a:pt x="1241666" y="2095"/>
                  </a:lnTo>
                  <a:lnTo>
                    <a:pt x="1241666" y="297738"/>
                  </a:lnTo>
                  <a:lnTo>
                    <a:pt x="1273060" y="297738"/>
                  </a:lnTo>
                  <a:lnTo>
                    <a:pt x="1273060" y="146354"/>
                  </a:lnTo>
                  <a:lnTo>
                    <a:pt x="1318920" y="146354"/>
                  </a:lnTo>
                  <a:lnTo>
                    <a:pt x="1318920" y="120078"/>
                  </a:lnTo>
                  <a:close/>
                </a:path>
                <a:path w="3702050" h="338454">
                  <a:moveTo>
                    <a:pt x="1388021" y="246926"/>
                  </a:moveTo>
                  <a:lnTo>
                    <a:pt x="1351140" y="246926"/>
                  </a:lnTo>
                  <a:lnTo>
                    <a:pt x="1333512" y="338264"/>
                  </a:lnTo>
                  <a:lnTo>
                    <a:pt x="1361516" y="338264"/>
                  </a:lnTo>
                  <a:lnTo>
                    <a:pt x="1388021" y="246926"/>
                  </a:lnTo>
                  <a:close/>
                </a:path>
                <a:path w="3702050" h="338454">
                  <a:moveTo>
                    <a:pt x="1705254" y="222402"/>
                  </a:moveTo>
                  <a:lnTo>
                    <a:pt x="1703628" y="207213"/>
                  </a:lnTo>
                  <a:lnTo>
                    <a:pt x="1702803" y="199504"/>
                  </a:lnTo>
                  <a:lnTo>
                    <a:pt x="1682559" y="202184"/>
                  </a:lnTo>
                  <a:lnTo>
                    <a:pt x="1661858" y="204317"/>
                  </a:lnTo>
                  <a:lnTo>
                    <a:pt x="1640916" y="205981"/>
                  </a:lnTo>
                  <a:lnTo>
                    <a:pt x="1619948" y="207213"/>
                  </a:lnTo>
                  <a:lnTo>
                    <a:pt x="1619948" y="160489"/>
                  </a:lnTo>
                  <a:lnTo>
                    <a:pt x="1620329" y="160489"/>
                  </a:lnTo>
                  <a:lnTo>
                    <a:pt x="1646694" y="152450"/>
                  </a:lnTo>
                  <a:lnTo>
                    <a:pt x="1646478" y="152450"/>
                  </a:lnTo>
                  <a:lnTo>
                    <a:pt x="1666875" y="137566"/>
                  </a:lnTo>
                  <a:lnTo>
                    <a:pt x="1668729" y="134670"/>
                  </a:lnTo>
                  <a:lnTo>
                    <a:pt x="1676298" y="122859"/>
                  </a:lnTo>
                  <a:lnTo>
                    <a:pt x="1680121" y="116865"/>
                  </a:lnTo>
                  <a:lnTo>
                    <a:pt x="1684947" y="91338"/>
                  </a:lnTo>
                  <a:lnTo>
                    <a:pt x="1678851" y="62801"/>
                  </a:lnTo>
                  <a:lnTo>
                    <a:pt x="1667738" y="48006"/>
                  </a:lnTo>
                  <a:lnTo>
                    <a:pt x="1662150" y="40563"/>
                  </a:lnTo>
                  <a:lnTo>
                    <a:pt x="1654378" y="36144"/>
                  </a:lnTo>
                  <a:lnTo>
                    <a:pt x="1654378" y="91338"/>
                  </a:lnTo>
                  <a:lnTo>
                    <a:pt x="1650555" y="109131"/>
                  </a:lnTo>
                  <a:lnTo>
                    <a:pt x="1640116" y="122859"/>
                  </a:lnTo>
                  <a:lnTo>
                    <a:pt x="1624317" y="131660"/>
                  </a:lnTo>
                  <a:lnTo>
                    <a:pt x="1604429" y="134670"/>
                  </a:lnTo>
                  <a:lnTo>
                    <a:pt x="1584528" y="131660"/>
                  </a:lnTo>
                  <a:lnTo>
                    <a:pt x="1568767" y="122859"/>
                  </a:lnTo>
                  <a:lnTo>
                    <a:pt x="1558442" y="109131"/>
                  </a:lnTo>
                  <a:lnTo>
                    <a:pt x="1554822" y="91338"/>
                  </a:lnTo>
                  <a:lnTo>
                    <a:pt x="1558442" y="73431"/>
                  </a:lnTo>
                  <a:lnTo>
                    <a:pt x="1568767" y="59778"/>
                  </a:lnTo>
                  <a:lnTo>
                    <a:pt x="1584528" y="51066"/>
                  </a:lnTo>
                  <a:lnTo>
                    <a:pt x="1604429" y="48006"/>
                  </a:lnTo>
                  <a:lnTo>
                    <a:pt x="1624317" y="51066"/>
                  </a:lnTo>
                  <a:lnTo>
                    <a:pt x="1640116" y="59778"/>
                  </a:lnTo>
                  <a:lnTo>
                    <a:pt x="1650555" y="73431"/>
                  </a:lnTo>
                  <a:lnTo>
                    <a:pt x="1654378" y="91338"/>
                  </a:lnTo>
                  <a:lnTo>
                    <a:pt x="1654378" y="36144"/>
                  </a:lnTo>
                  <a:lnTo>
                    <a:pt x="1636712" y="26060"/>
                  </a:lnTo>
                  <a:lnTo>
                    <a:pt x="1604429" y="20789"/>
                  </a:lnTo>
                  <a:lnTo>
                    <a:pt x="1572158" y="26060"/>
                  </a:lnTo>
                  <a:lnTo>
                    <a:pt x="1546606" y="40563"/>
                  </a:lnTo>
                  <a:lnTo>
                    <a:pt x="1529829" y="62801"/>
                  </a:lnTo>
                  <a:lnTo>
                    <a:pt x="1523898" y="91338"/>
                  </a:lnTo>
                  <a:lnTo>
                    <a:pt x="1528533" y="116865"/>
                  </a:lnTo>
                  <a:lnTo>
                    <a:pt x="1541843" y="137566"/>
                  </a:lnTo>
                  <a:lnTo>
                    <a:pt x="1562366" y="152450"/>
                  </a:lnTo>
                  <a:lnTo>
                    <a:pt x="1588668" y="160489"/>
                  </a:lnTo>
                  <a:lnTo>
                    <a:pt x="1588668" y="208495"/>
                  </a:lnTo>
                  <a:lnTo>
                    <a:pt x="1547190" y="209270"/>
                  </a:lnTo>
                  <a:lnTo>
                    <a:pt x="1509649" y="209397"/>
                  </a:lnTo>
                  <a:lnTo>
                    <a:pt x="1513509" y="235242"/>
                  </a:lnTo>
                  <a:lnTo>
                    <a:pt x="1556346" y="235000"/>
                  </a:lnTo>
                  <a:lnTo>
                    <a:pt x="1604086" y="233502"/>
                  </a:lnTo>
                  <a:lnTo>
                    <a:pt x="1654467" y="229679"/>
                  </a:lnTo>
                  <a:lnTo>
                    <a:pt x="1705254" y="222402"/>
                  </a:lnTo>
                  <a:close/>
                </a:path>
                <a:path w="3702050" h="338454">
                  <a:moveTo>
                    <a:pt x="1752638" y="2095"/>
                  </a:moveTo>
                  <a:lnTo>
                    <a:pt x="1721358" y="2095"/>
                  </a:lnTo>
                  <a:lnTo>
                    <a:pt x="1721358" y="298665"/>
                  </a:lnTo>
                  <a:lnTo>
                    <a:pt x="1752638" y="298665"/>
                  </a:lnTo>
                  <a:lnTo>
                    <a:pt x="1752638" y="2095"/>
                  </a:lnTo>
                  <a:close/>
                </a:path>
                <a:path w="3702050" h="338454">
                  <a:moveTo>
                    <a:pt x="2036699" y="14135"/>
                  </a:moveTo>
                  <a:lnTo>
                    <a:pt x="2005418" y="14135"/>
                  </a:lnTo>
                  <a:lnTo>
                    <a:pt x="2005418" y="52501"/>
                  </a:lnTo>
                  <a:lnTo>
                    <a:pt x="2005418" y="77914"/>
                  </a:lnTo>
                  <a:lnTo>
                    <a:pt x="2005418" y="117297"/>
                  </a:lnTo>
                  <a:lnTo>
                    <a:pt x="1864677" y="117297"/>
                  </a:lnTo>
                  <a:lnTo>
                    <a:pt x="1864677" y="77914"/>
                  </a:lnTo>
                  <a:lnTo>
                    <a:pt x="2005418" y="77914"/>
                  </a:lnTo>
                  <a:lnTo>
                    <a:pt x="2005418" y="52501"/>
                  </a:lnTo>
                  <a:lnTo>
                    <a:pt x="1864677" y="52501"/>
                  </a:lnTo>
                  <a:lnTo>
                    <a:pt x="1864677" y="14376"/>
                  </a:lnTo>
                  <a:lnTo>
                    <a:pt x="1833638" y="14376"/>
                  </a:lnTo>
                  <a:lnTo>
                    <a:pt x="1833638" y="52501"/>
                  </a:lnTo>
                  <a:lnTo>
                    <a:pt x="1833638" y="77914"/>
                  </a:lnTo>
                  <a:lnTo>
                    <a:pt x="1833638" y="117297"/>
                  </a:lnTo>
                  <a:lnTo>
                    <a:pt x="1833638" y="142709"/>
                  </a:lnTo>
                  <a:lnTo>
                    <a:pt x="2036699" y="142709"/>
                  </a:lnTo>
                  <a:lnTo>
                    <a:pt x="2036699" y="52501"/>
                  </a:lnTo>
                  <a:lnTo>
                    <a:pt x="2036699" y="14135"/>
                  </a:lnTo>
                  <a:close/>
                </a:path>
                <a:path w="3702050" h="338454">
                  <a:moveTo>
                    <a:pt x="2070544" y="176136"/>
                  </a:moveTo>
                  <a:lnTo>
                    <a:pt x="1799907" y="176136"/>
                  </a:lnTo>
                  <a:lnTo>
                    <a:pt x="1799907" y="201142"/>
                  </a:lnTo>
                  <a:lnTo>
                    <a:pt x="1919058" y="201142"/>
                  </a:lnTo>
                  <a:lnTo>
                    <a:pt x="1919058" y="298081"/>
                  </a:lnTo>
                  <a:lnTo>
                    <a:pt x="1949869" y="298081"/>
                  </a:lnTo>
                  <a:lnTo>
                    <a:pt x="1949869" y="201142"/>
                  </a:lnTo>
                  <a:lnTo>
                    <a:pt x="2070544" y="201142"/>
                  </a:lnTo>
                  <a:lnTo>
                    <a:pt x="2070544" y="176136"/>
                  </a:lnTo>
                  <a:close/>
                </a:path>
                <a:path w="3702050" h="338454">
                  <a:moveTo>
                    <a:pt x="2350554" y="142265"/>
                  </a:moveTo>
                  <a:lnTo>
                    <a:pt x="2320277" y="129222"/>
                  </a:lnTo>
                  <a:lnTo>
                    <a:pt x="2297671" y="110705"/>
                  </a:lnTo>
                  <a:lnTo>
                    <a:pt x="2296528" y="108864"/>
                  </a:lnTo>
                  <a:lnTo>
                    <a:pt x="2283549" y="88188"/>
                  </a:lnTo>
                  <a:lnTo>
                    <a:pt x="2278672" y="63195"/>
                  </a:lnTo>
                  <a:lnTo>
                    <a:pt x="2278672" y="60388"/>
                  </a:lnTo>
                  <a:lnTo>
                    <a:pt x="2342858" y="60388"/>
                  </a:lnTo>
                  <a:lnTo>
                    <a:pt x="2342858" y="35394"/>
                  </a:lnTo>
                  <a:lnTo>
                    <a:pt x="2279142" y="35394"/>
                  </a:lnTo>
                  <a:lnTo>
                    <a:pt x="2279142" y="812"/>
                  </a:lnTo>
                  <a:lnTo>
                    <a:pt x="2247506" y="812"/>
                  </a:lnTo>
                  <a:lnTo>
                    <a:pt x="2247506" y="35394"/>
                  </a:lnTo>
                  <a:lnTo>
                    <a:pt x="2183206" y="35394"/>
                  </a:lnTo>
                  <a:lnTo>
                    <a:pt x="2183206" y="60388"/>
                  </a:lnTo>
                  <a:lnTo>
                    <a:pt x="2247506" y="60388"/>
                  </a:lnTo>
                  <a:lnTo>
                    <a:pt x="2247506" y="63195"/>
                  </a:lnTo>
                  <a:lnTo>
                    <a:pt x="2242426" y="90347"/>
                  </a:lnTo>
                  <a:lnTo>
                    <a:pt x="2227846" y="114541"/>
                  </a:lnTo>
                  <a:lnTo>
                    <a:pt x="2204770" y="134200"/>
                  </a:lnTo>
                  <a:lnTo>
                    <a:pt x="2174214" y="147751"/>
                  </a:lnTo>
                  <a:lnTo>
                    <a:pt x="2189391" y="172173"/>
                  </a:lnTo>
                  <a:lnTo>
                    <a:pt x="2214003" y="161899"/>
                  </a:lnTo>
                  <a:lnTo>
                    <a:pt x="2234755" y="147574"/>
                  </a:lnTo>
                  <a:lnTo>
                    <a:pt x="2251354" y="129705"/>
                  </a:lnTo>
                  <a:lnTo>
                    <a:pt x="2263495" y="108864"/>
                  </a:lnTo>
                  <a:lnTo>
                    <a:pt x="2275586" y="127812"/>
                  </a:lnTo>
                  <a:lnTo>
                    <a:pt x="2291880" y="144081"/>
                  </a:lnTo>
                  <a:lnTo>
                    <a:pt x="2312073" y="157187"/>
                  </a:lnTo>
                  <a:lnTo>
                    <a:pt x="2335860" y="166674"/>
                  </a:lnTo>
                  <a:lnTo>
                    <a:pt x="2350554" y="142265"/>
                  </a:lnTo>
                  <a:close/>
                </a:path>
                <a:path w="3702050" h="338454">
                  <a:moveTo>
                    <a:pt x="2407386" y="190042"/>
                  </a:moveTo>
                  <a:lnTo>
                    <a:pt x="2376347" y="190042"/>
                  </a:lnTo>
                  <a:lnTo>
                    <a:pt x="2376347" y="214807"/>
                  </a:lnTo>
                  <a:lnTo>
                    <a:pt x="2376347" y="268884"/>
                  </a:lnTo>
                  <a:lnTo>
                    <a:pt x="2249144" y="268884"/>
                  </a:lnTo>
                  <a:lnTo>
                    <a:pt x="2249144" y="214807"/>
                  </a:lnTo>
                  <a:lnTo>
                    <a:pt x="2376347" y="214807"/>
                  </a:lnTo>
                  <a:lnTo>
                    <a:pt x="2376347" y="190042"/>
                  </a:lnTo>
                  <a:lnTo>
                    <a:pt x="2218334" y="190042"/>
                  </a:lnTo>
                  <a:lnTo>
                    <a:pt x="2218334" y="294347"/>
                  </a:lnTo>
                  <a:lnTo>
                    <a:pt x="2407386" y="294347"/>
                  </a:lnTo>
                  <a:lnTo>
                    <a:pt x="2407386" y="268884"/>
                  </a:lnTo>
                  <a:lnTo>
                    <a:pt x="2407386" y="214807"/>
                  </a:lnTo>
                  <a:lnTo>
                    <a:pt x="2407386" y="190042"/>
                  </a:lnTo>
                  <a:close/>
                </a:path>
                <a:path w="3702050" h="338454">
                  <a:moveTo>
                    <a:pt x="2450223" y="75336"/>
                  </a:moveTo>
                  <a:lnTo>
                    <a:pt x="2407386" y="75336"/>
                  </a:lnTo>
                  <a:lnTo>
                    <a:pt x="2407386" y="2095"/>
                  </a:lnTo>
                  <a:lnTo>
                    <a:pt x="2375992" y="2095"/>
                  </a:lnTo>
                  <a:lnTo>
                    <a:pt x="2375992" y="176847"/>
                  </a:lnTo>
                  <a:lnTo>
                    <a:pt x="2407386" y="176847"/>
                  </a:lnTo>
                  <a:lnTo>
                    <a:pt x="2407386" y="101498"/>
                  </a:lnTo>
                  <a:lnTo>
                    <a:pt x="2450223" y="101498"/>
                  </a:lnTo>
                  <a:lnTo>
                    <a:pt x="2450223" y="75336"/>
                  </a:lnTo>
                  <a:close/>
                </a:path>
                <a:path w="3702050" h="338454">
                  <a:moveTo>
                    <a:pt x="2631821" y="24523"/>
                  </a:moveTo>
                  <a:lnTo>
                    <a:pt x="2482672" y="24523"/>
                  </a:lnTo>
                  <a:lnTo>
                    <a:pt x="2482672" y="50457"/>
                  </a:lnTo>
                  <a:lnTo>
                    <a:pt x="2601010" y="50457"/>
                  </a:lnTo>
                  <a:lnTo>
                    <a:pt x="2600604" y="65430"/>
                  </a:lnTo>
                  <a:lnTo>
                    <a:pt x="2599474" y="82740"/>
                  </a:lnTo>
                  <a:lnTo>
                    <a:pt x="2597175" y="102743"/>
                  </a:lnTo>
                  <a:lnTo>
                    <a:pt x="2593302" y="125793"/>
                  </a:lnTo>
                  <a:lnTo>
                    <a:pt x="2624353" y="128485"/>
                  </a:lnTo>
                  <a:lnTo>
                    <a:pt x="2630703" y="77978"/>
                  </a:lnTo>
                  <a:lnTo>
                    <a:pt x="2631821" y="41224"/>
                  </a:lnTo>
                  <a:lnTo>
                    <a:pt x="2631821" y="24523"/>
                  </a:lnTo>
                  <a:close/>
                </a:path>
                <a:path w="3702050" h="338454">
                  <a:moveTo>
                    <a:pt x="2652357" y="167386"/>
                  </a:moveTo>
                  <a:lnTo>
                    <a:pt x="2651125" y="152311"/>
                  </a:lnTo>
                  <a:lnTo>
                    <a:pt x="2651023" y="151142"/>
                  </a:lnTo>
                  <a:lnTo>
                    <a:pt x="2650490" y="144487"/>
                  </a:lnTo>
                  <a:lnTo>
                    <a:pt x="2627706" y="147307"/>
                  </a:lnTo>
                  <a:lnTo>
                    <a:pt x="2604198" y="149491"/>
                  </a:lnTo>
                  <a:lnTo>
                    <a:pt x="2580335" y="151142"/>
                  </a:lnTo>
                  <a:lnTo>
                    <a:pt x="2556433" y="152311"/>
                  </a:lnTo>
                  <a:lnTo>
                    <a:pt x="2556433" y="91109"/>
                  </a:lnTo>
                  <a:lnTo>
                    <a:pt x="2525382" y="91109"/>
                  </a:lnTo>
                  <a:lnTo>
                    <a:pt x="2525382" y="153365"/>
                  </a:lnTo>
                  <a:lnTo>
                    <a:pt x="2493784" y="153847"/>
                  </a:lnTo>
                  <a:lnTo>
                    <a:pt x="2464778" y="153847"/>
                  </a:lnTo>
                  <a:lnTo>
                    <a:pt x="2467737" y="179527"/>
                  </a:lnTo>
                  <a:lnTo>
                    <a:pt x="2509951" y="179108"/>
                  </a:lnTo>
                  <a:lnTo>
                    <a:pt x="2556497" y="177482"/>
                  </a:lnTo>
                  <a:lnTo>
                    <a:pt x="2604820" y="173850"/>
                  </a:lnTo>
                  <a:lnTo>
                    <a:pt x="2652357" y="167386"/>
                  </a:lnTo>
                  <a:close/>
                </a:path>
                <a:path w="3702050" h="338454">
                  <a:moveTo>
                    <a:pt x="2710586" y="266319"/>
                  </a:moveTo>
                  <a:lnTo>
                    <a:pt x="2541016" y="266319"/>
                  </a:lnTo>
                  <a:lnTo>
                    <a:pt x="2541016" y="204406"/>
                  </a:lnTo>
                  <a:lnTo>
                    <a:pt x="2509748" y="204406"/>
                  </a:lnTo>
                  <a:lnTo>
                    <a:pt x="2509748" y="292011"/>
                  </a:lnTo>
                  <a:lnTo>
                    <a:pt x="2710586" y="292011"/>
                  </a:lnTo>
                  <a:lnTo>
                    <a:pt x="2710586" y="266319"/>
                  </a:lnTo>
                  <a:close/>
                </a:path>
                <a:path w="3702050" h="338454">
                  <a:moveTo>
                    <a:pt x="2741866" y="96367"/>
                  </a:moveTo>
                  <a:lnTo>
                    <a:pt x="2701137" y="96367"/>
                  </a:lnTo>
                  <a:lnTo>
                    <a:pt x="2701137" y="2095"/>
                  </a:lnTo>
                  <a:lnTo>
                    <a:pt x="2669286" y="2095"/>
                  </a:lnTo>
                  <a:lnTo>
                    <a:pt x="2669286" y="224497"/>
                  </a:lnTo>
                  <a:lnTo>
                    <a:pt x="2701137" y="224497"/>
                  </a:lnTo>
                  <a:lnTo>
                    <a:pt x="2701137" y="122872"/>
                  </a:lnTo>
                  <a:lnTo>
                    <a:pt x="2741866" y="122872"/>
                  </a:lnTo>
                  <a:lnTo>
                    <a:pt x="2741866" y="96367"/>
                  </a:lnTo>
                  <a:close/>
                </a:path>
                <a:path w="3702050" h="338454">
                  <a:moveTo>
                    <a:pt x="2888805" y="23469"/>
                  </a:moveTo>
                  <a:lnTo>
                    <a:pt x="2772206" y="23469"/>
                  </a:lnTo>
                  <a:lnTo>
                    <a:pt x="2772206" y="49060"/>
                  </a:lnTo>
                  <a:lnTo>
                    <a:pt x="2856814" y="49060"/>
                  </a:lnTo>
                  <a:lnTo>
                    <a:pt x="2847721" y="82092"/>
                  </a:lnTo>
                  <a:lnTo>
                    <a:pt x="2828455" y="111112"/>
                  </a:lnTo>
                  <a:lnTo>
                    <a:pt x="2799003" y="135788"/>
                  </a:lnTo>
                  <a:lnTo>
                    <a:pt x="2759379" y="155816"/>
                  </a:lnTo>
                  <a:lnTo>
                    <a:pt x="2774543" y="179298"/>
                  </a:lnTo>
                  <a:lnTo>
                    <a:pt x="2824353" y="151828"/>
                  </a:lnTo>
                  <a:lnTo>
                    <a:pt x="2860078" y="116624"/>
                  </a:lnTo>
                  <a:lnTo>
                    <a:pt x="2881604" y="73812"/>
                  </a:lnTo>
                  <a:lnTo>
                    <a:pt x="2888805" y="23469"/>
                  </a:lnTo>
                  <a:close/>
                </a:path>
                <a:path w="3702050" h="338454">
                  <a:moveTo>
                    <a:pt x="3011462" y="189344"/>
                  </a:moveTo>
                  <a:lnTo>
                    <a:pt x="2809671" y="189344"/>
                  </a:lnTo>
                  <a:lnTo>
                    <a:pt x="2809671" y="214807"/>
                  </a:lnTo>
                  <a:lnTo>
                    <a:pt x="2980525" y="214807"/>
                  </a:lnTo>
                  <a:lnTo>
                    <a:pt x="2980525" y="298081"/>
                  </a:lnTo>
                  <a:lnTo>
                    <a:pt x="3011462" y="298081"/>
                  </a:lnTo>
                  <a:lnTo>
                    <a:pt x="3011462" y="189344"/>
                  </a:lnTo>
                  <a:close/>
                </a:path>
                <a:path w="3702050" h="338454">
                  <a:moveTo>
                    <a:pt x="3011462" y="2336"/>
                  </a:moveTo>
                  <a:lnTo>
                    <a:pt x="2981820" y="2336"/>
                  </a:lnTo>
                  <a:lnTo>
                    <a:pt x="2981820" y="74637"/>
                  </a:lnTo>
                  <a:lnTo>
                    <a:pt x="2946095" y="74637"/>
                  </a:lnTo>
                  <a:lnTo>
                    <a:pt x="2946095" y="7823"/>
                  </a:lnTo>
                  <a:lnTo>
                    <a:pt x="2916339" y="7823"/>
                  </a:lnTo>
                  <a:lnTo>
                    <a:pt x="2916339" y="174739"/>
                  </a:lnTo>
                  <a:lnTo>
                    <a:pt x="2946095" y="174739"/>
                  </a:lnTo>
                  <a:lnTo>
                    <a:pt x="2946095" y="100571"/>
                  </a:lnTo>
                  <a:lnTo>
                    <a:pt x="2981820" y="100571"/>
                  </a:lnTo>
                  <a:lnTo>
                    <a:pt x="2981820" y="176377"/>
                  </a:lnTo>
                  <a:lnTo>
                    <a:pt x="3011462" y="176377"/>
                  </a:lnTo>
                  <a:lnTo>
                    <a:pt x="3011462" y="100571"/>
                  </a:lnTo>
                  <a:lnTo>
                    <a:pt x="3011462" y="74637"/>
                  </a:lnTo>
                  <a:lnTo>
                    <a:pt x="3011462" y="2336"/>
                  </a:lnTo>
                  <a:close/>
                </a:path>
                <a:path w="3702050" h="338454">
                  <a:moveTo>
                    <a:pt x="3404730" y="236181"/>
                  </a:moveTo>
                  <a:lnTo>
                    <a:pt x="3283699" y="236181"/>
                  </a:lnTo>
                  <a:lnTo>
                    <a:pt x="3283699" y="172986"/>
                  </a:lnTo>
                  <a:lnTo>
                    <a:pt x="3379051" y="172986"/>
                  </a:lnTo>
                  <a:lnTo>
                    <a:pt x="3379051" y="147993"/>
                  </a:lnTo>
                  <a:lnTo>
                    <a:pt x="3334702" y="147993"/>
                  </a:lnTo>
                  <a:lnTo>
                    <a:pt x="3334702" y="55016"/>
                  </a:lnTo>
                  <a:lnTo>
                    <a:pt x="3379990" y="55016"/>
                  </a:lnTo>
                  <a:lnTo>
                    <a:pt x="3379990" y="29552"/>
                  </a:lnTo>
                  <a:lnTo>
                    <a:pt x="3303892" y="29552"/>
                  </a:lnTo>
                  <a:lnTo>
                    <a:pt x="3303892" y="55016"/>
                  </a:lnTo>
                  <a:lnTo>
                    <a:pt x="3303892" y="147993"/>
                  </a:lnTo>
                  <a:lnTo>
                    <a:pt x="3233051" y="147993"/>
                  </a:lnTo>
                  <a:lnTo>
                    <a:pt x="3233051" y="55016"/>
                  </a:lnTo>
                  <a:lnTo>
                    <a:pt x="3303892" y="55016"/>
                  </a:lnTo>
                  <a:lnTo>
                    <a:pt x="3303892" y="29552"/>
                  </a:lnTo>
                  <a:lnTo>
                    <a:pt x="3157080" y="29552"/>
                  </a:lnTo>
                  <a:lnTo>
                    <a:pt x="3157080" y="55016"/>
                  </a:lnTo>
                  <a:lnTo>
                    <a:pt x="3201886" y="55016"/>
                  </a:lnTo>
                  <a:lnTo>
                    <a:pt x="3201886" y="147993"/>
                  </a:lnTo>
                  <a:lnTo>
                    <a:pt x="3157778" y="147993"/>
                  </a:lnTo>
                  <a:lnTo>
                    <a:pt x="3157778" y="172986"/>
                  </a:lnTo>
                  <a:lnTo>
                    <a:pt x="3252901" y="172986"/>
                  </a:lnTo>
                  <a:lnTo>
                    <a:pt x="3252901" y="236181"/>
                  </a:lnTo>
                  <a:lnTo>
                    <a:pt x="3134093" y="236181"/>
                  </a:lnTo>
                  <a:lnTo>
                    <a:pt x="3134093" y="262572"/>
                  </a:lnTo>
                  <a:lnTo>
                    <a:pt x="3404730" y="262572"/>
                  </a:lnTo>
                  <a:lnTo>
                    <a:pt x="3404730" y="236181"/>
                  </a:lnTo>
                  <a:close/>
                </a:path>
                <a:path w="3702050" h="338454">
                  <a:moveTo>
                    <a:pt x="3586429" y="123113"/>
                  </a:moveTo>
                  <a:lnTo>
                    <a:pt x="3581184" y="101485"/>
                  </a:lnTo>
                  <a:lnTo>
                    <a:pt x="3574732" y="94145"/>
                  </a:lnTo>
                  <a:lnTo>
                    <a:pt x="3566541" y="84785"/>
                  </a:lnTo>
                  <a:lnTo>
                    <a:pt x="3556787" y="80149"/>
                  </a:lnTo>
                  <a:lnTo>
                    <a:pt x="3556787" y="123113"/>
                  </a:lnTo>
                  <a:lnTo>
                    <a:pt x="3553637" y="135369"/>
                  </a:lnTo>
                  <a:lnTo>
                    <a:pt x="3545065" y="144564"/>
                  </a:lnTo>
                  <a:lnTo>
                    <a:pt x="3531844" y="150368"/>
                  </a:lnTo>
                  <a:lnTo>
                    <a:pt x="3514775" y="152425"/>
                  </a:lnTo>
                  <a:lnTo>
                    <a:pt x="3497580" y="150368"/>
                  </a:lnTo>
                  <a:lnTo>
                    <a:pt x="3484346" y="144564"/>
                  </a:lnTo>
                  <a:lnTo>
                    <a:pt x="3475888" y="135369"/>
                  </a:lnTo>
                  <a:lnTo>
                    <a:pt x="3473005" y="123113"/>
                  </a:lnTo>
                  <a:lnTo>
                    <a:pt x="3475888" y="111099"/>
                  </a:lnTo>
                  <a:lnTo>
                    <a:pt x="3484346" y="101968"/>
                  </a:lnTo>
                  <a:lnTo>
                    <a:pt x="3497580" y="96177"/>
                  </a:lnTo>
                  <a:lnTo>
                    <a:pt x="3514775" y="94145"/>
                  </a:lnTo>
                  <a:lnTo>
                    <a:pt x="3531844" y="96177"/>
                  </a:lnTo>
                  <a:lnTo>
                    <a:pt x="3545065" y="101968"/>
                  </a:lnTo>
                  <a:lnTo>
                    <a:pt x="3553637" y="111099"/>
                  </a:lnTo>
                  <a:lnTo>
                    <a:pt x="3556787" y="123113"/>
                  </a:lnTo>
                  <a:lnTo>
                    <a:pt x="3556787" y="80149"/>
                  </a:lnTo>
                  <a:lnTo>
                    <a:pt x="3543922" y="74015"/>
                  </a:lnTo>
                  <a:lnTo>
                    <a:pt x="3514775" y="70192"/>
                  </a:lnTo>
                  <a:lnTo>
                    <a:pt x="3485299" y="74015"/>
                  </a:lnTo>
                  <a:lnTo>
                    <a:pt x="3462540" y="84785"/>
                  </a:lnTo>
                  <a:lnTo>
                    <a:pt x="3447897" y="101485"/>
                  </a:lnTo>
                  <a:lnTo>
                    <a:pt x="3447783" y="101968"/>
                  </a:lnTo>
                  <a:lnTo>
                    <a:pt x="3442766" y="123113"/>
                  </a:lnTo>
                  <a:lnTo>
                    <a:pt x="3447897" y="144881"/>
                  </a:lnTo>
                  <a:lnTo>
                    <a:pt x="3462540" y="161582"/>
                  </a:lnTo>
                  <a:lnTo>
                    <a:pt x="3485299" y="172313"/>
                  </a:lnTo>
                  <a:lnTo>
                    <a:pt x="3514775" y="176136"/>
                  </a:lnTo>
                  <a:lnTo>
                    <a:pt x="3543922" y="172313"/>
                  </a:lnTo>
                  <a:lnTo>
                    <a:pt x="3566541" y="161582"/>
                  </a:lnTo>
                  <a:lnTo>
                    <a:pt x="3574567" y="152425"/>
                  </a:lnTo>
                  <a:lnTo>
                    <a:pt x="3581184" y="144881"/>
                  </a:lnTo>
                  <a:lnTo>
                    <a:pt x="3581260" y="144564"/>
                  </a:lnTo>
                  <a:lnTo>
                    <a:pt x="3586429" y="123113"/>
                  </a:lnTo>
                  <a:close/>
                </a:path>
                <a:path w="3702050" h="338454">
                  <a:moveTo>
                    <a:pt x="3602659" y="32004"/>
                  </a:moveTo>
                  <a:lnTo>
                    <a:pt x="3530422" y="32004"/>
                  </a:lnTo>
                  <a:lnTo>
                    <a:pt x="3530422" y="0"/>
                  </a:lnTo>
                  <a:lnTo>
                    <a:pt x="3499256" y="0"/>
                  </a:lnTo>
                  <a:lnTo>
                    <a:pt x="3499256" y="32004"/>
                  </a:lnTo>
                  <a:lnTo>
                    <a:pt x="3426676" y="32004"/>
                  </a:lnTo>
                  <a:lnTo>
                    <a:pt x="3426676" y="57353"/>
                  </a:lnTo>
                  <a:lnTo>
                    <a:pt x="3602659" y="57353"/>
                  </a:lnTo>
                  <a:lnTo>
                    <a:pt x="3602659" y="32004"/>
                  </a:lnTo>
                  <a:close/>
                </a:path>
                <a:path w="3702050" h="338454">
                  <a:moveTo>
                    <a:pt x="3658666" y="195999"/>
                  </a:moveTo>
                  <a:lnTo>
                    <a:pt x="3627628" y="195999"/>
                  </a:lnTo>
                  <a:lnTo>
                    <a:pt x="3627628" y="220992"/>
                  </a:lnTo>
                  <a:lnTo>
                    <a:pt x="3627628" y="268884"/>
                  </a:lnTo>
                  <a:lnTo>
                    <a:pt x="3500424" y="268884"/>
                  </a:lnTo>
                  <a:lnTo>
                    <a:pt x="3500424" y="220992"/>
                  </a:lnTo>
                  <a:lnTo>
                    <a:pt x="3627628" y="220992"/>
                  </a:lnTo>
                  <a:lnTo>
                    <a:pt x="3627628" y="195999"/>
                  </a:lnTo>
                  <a:lnTo>
                    <a:pt x="3469614" y="195999"/>
                  </a:lnTo>
                  <a:lnTo>
                    <a:pt x="3469614" y="294347"/>
                  </a:lnTo>
                  <a:lnTo>
                    <a:pt x="3658666" y="294347"/>
                  </a:lnTo>
                  <a:lnTo>
                    <a:pt x="3658666" y="268884"/>
                  </a:lnTo>
                  <a:lnTo>
                    <a:pt x="3658666" y="220992"/>
                  </a:lnTo>
                  <a:lnTo>
                    <a:pt x="3658666" y="195999"/>
                  </a:lnTo>
                  <a:close/>
                </a:path>
                <a:path w="3702050" h="338454">
                  <a:moveTo>
                    <a:pt x="3701504" y="78841"/>
                  </a:moveTo>
                  <a:lnTo>
                    <a:pt x="3658666" y="78841"/>
                  </a:lnTo>
                  <a:lnTo>
                    <a:pt x="3658666" y="2095"/>
                  </a:lnTo>
                  <a:lnTo>
                    <a:pt x="3627272" y="2095"/>
                  </a:lnTo>
                  <a:lnTo>
                    <a:pt x="3627272" y="180467"/>
                  </a:lnTo>
                  <a:lnTo>
                    <a:pt x="3658666" y="180467"/>
                  </a:lnTo>
                  <a:lnTo>
                    <a:pt x="3658666" y="105473"/>
                  </a:lnTo>
                  <a:lnTo>
                    <a:pt x="3701504" y="105473"/>
                  </a:lnTo>
                  <a:lnTo>
                    <a:pt x="3701504" y="788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43219" y="8889287"/>
              <a:ext cx="172021" cy="2457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50835" y="8889287"/>
              <a:ext cx="175412" cy="2463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59510" y="8889287"/>
              <a:ext cx="175755" cy="2457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076102" y="8863824"/>
              <a:ext cx="906780" cy="296545"/>
            </a:xfrm>
            <a:custGeom>
              <a:avLst/>
              <a:gdLst/>
              <a:ahLst/>
              <a:cxnLst/>
              <a:rect l="l" t="t" r="r" b="b"/>
              <a:pathLst>
                <a:path w="906779" h="296545">
                  <a:moveTo>
                    <a:pt x="233172" y="0"/>
                  </a:moveTo>
                  <a:lnTo>
                    <a:pt x="201904" y="0"/>
                  </a:lnTo>
                  <a:lnTo>
                    <a:pt x="201904" y="46609"/>
                  </a:lnTo>
                  <a:lnTo>
                    <a:pt x="201904" y="71843"/>
                  </a:lnTo>
                  <a:lnTo>
                    <a:pt x="201904" y="105244"/>
                  </a:lnTo>
                  <a:lnTo>
                    <a:pt x="137363" y="105244"/>
                  </a:lnTo>
                  <a:lnTo>
                    <a:pt x="137363" y="71843"/>
                  </a:lnTo>
                  <a:lnTo>
                    <a:pt x="201904" y="71843"/>
                  </a:lnTo>
                  <a:lnTo>
                    <a:pt x="201904" y="46609"/>
                  </a:lnTo>
                  <a:lnTo>
                    <a:pt x="137363" y="46609"/>
                  </a:lnTo>
                  <a:lnTo>
                    <a:pt x="137363" y="22313"/>
                  </a:lnTo>
                  <a:lnTo>
                    <a:pt x="106667" y="22313"/>
                  </a:lnTo>
                  <a:lnTo>
                    <a:pt x="106667" y="47421"/>
                  </a:lnTo>
                  <a:lnTo>
                    <a:pt x="106667" y="129781"/>
                  </a:lnTo>
                  <a:lnTo>
                    <a:pt x="31038" y="129781"/>
                  </a:lnTo>
                  <a:lnTo>
                    <a:pt x="31038" y="47421"/>
                  </a:lnTo>
                  <a:lnTo>
                    <a:pt x="106667" y="47421"/>
                  </a:lnTo>
                  <a:lnTo>
                    <a:pt x="106667" y="22313"/>
                  </a:lnTo>
                  <a:lnTo>
                    <a:pt x="0" y="22313"/>
                  </a:lnTo>
                  <a:lnTo>
                    <a:pt x="0" y="155130"/>
                  </a:lnTo>
                  <a:lnTo>
                    <a:pt x="137363" y="155130"/>
                  </a:lnTo>
                  <a:lnTo>
                    <a:pt x="137363" y="130949"/>
                  </a:lnTo>
                  <a:lnTo>
                    <a:pt x="201904" y="130949"/>
                  </a:lnTo>
                  <a:lnTo>
                    <a:pt x="201904" y="174752"/>
                  </a:lnTo>
                  <a:lnTo>
                    <a:pt x="233172" y="174752"/>
                  </a:lnTo>
                  <a:lnTo>
                    <a:pt x="233172" y="130949"/>
                  </a:lnTo>
                  <a:lnTo>
                    <a:pt x="233172" y="129781"/>
                  </a:lnTo>
                  <a:lnTo>
                    <a:pt x="233172" y="105244"/>
                  </a:lnTo>
                  <a:lnTo>
                    <a:pt x="233172" y="71843"/>
                  </a:lnTo>
                  <a:lnTo>
                    <a:pt x="233172" y="47421"/>
                  </a:lnTo>
                  <a:lnTo>
                    <a:pt x="233172" y="46609"/>
                  </a:lnTo>
                  <a:lnTo>
                    <a:pt x="233172" y="0"/>
                  </a:lnTo>
                  <a:close/>
                </a:path>
                <a:path w="906779" h="296545">
                  <a:moveTo>
                    <a:pt x="234111" y="239572"/>
                  </a:moveTo>
                  <a:lnTo>
                    <a:pt x="227139" y="215595"/>
                  </a:lnTo>
                  <a:lnTo>
                    <a:pt x="217805" y="207213"/>
                  </a:lnTo>
                  <a:lnTo>
                    <a:pt x="207289" y="197802"/>
                  </a:lnTo>
                  <a:lnTo>
                    <a:pt x="203060" y="196316"/>
                  </a:lnTo>
                  <a:lnTo>
                    <a:pt x="203060" y="239572"/>
                  </a:lnTo>
                  <a:lnTo>
                    <a:pt x="198310" y="252882"/>
                  </a:lnTo>
                  <a:lnTo>
                    <a:pt x="184721" y="262788"/>
                  </a:lnTo>
                  <a:lnTo>
                    <a:pt x="163068" y="268973"/>
                  </a:lnTo>
                  <a:lnTo>
                    <a:pt x="134099" y="271106"/>
                  </a:lnTo>
                  <a:lnTo>
                    <a:pt x="105029" y="268973"/>
                  </a:lnTo>
                  <a:lnTo>
                    <a:pt x="83337" y="262788"/>
                  </a:lnTo>
                  <a:lnTo>
                    <a:pt x="69811" y="252882"/>
                  </a:lnTo>
                  <a:lnTo>
                    <a:pt x="65239" y="239572"/>
                  </a:lnTo>
                  <a:lnTo>
                    <a:pt x="69811" y="225780"/>
                  </a:lnTo>
                  <a:lnTo>
                    <a:pt x="83464" y="215595"/>
                  </a:lnTo>
                  <a:lnTo>
                    <a:pt x="83667" y="215595"/>
                  </a:lnTo>
                  <a:lnTo>
                    <a:pt x="105029" y="209448"/>
                  </a:lnTo>
                  <a:lnTo>
                    <a:pt x="134099" y="207213"/>
                  </a:lnTo>
                  <a:lnTo>
                    <a:pt x="163068" y="209448"/>
                  </a:lnTo>
                  <a:lnTo>
                    <a:pt x="184404" y="215595"/>
                  </a:lnTo>
                  <a:lnTo>
                    <a:pt x="184607" y="215595"/>
                  </a:lnTo>
                  <a:lnTo>
                    <a:pt x="198310" y="225780"/>
                  </a:lnTo>
                  <a:lnTo>
                    <a:pt x="203060" y="239572"/>
                  </a:lnTo>
                  <a:lnTo>
                    <a:pt x="203060" y="196316"/>
                  </a:lnTo>
                  <a:lnTo>
                    <a:pt x="175844" y="186728"/>
                  </a:lnTo>
                  <a:lnTo>
                    <a:pt x="134099" y="182918"/>
                  </a:lnTo>
                  <a:lnTo>
                    <a:pt x="92252" y="186728"/>
                  </a:lnTo>
                  <a:lnTo>
                    <a:pt x="60769" y="197802"/>
                  </a:lnTo>
                  <a:lnTo>
                    <a:pt x="40970" y="215595"/>
                  </a:lnTo>
                  <a:lnTo>
                    <a:pt x="34201" y="239572"/>
                  </a:lnTo>
                  <a:lnTo>
                    <a:pt x="40970" y="263398"/>
                  </a:lnTo>
                  <a:lnTo>
                    <a:pt x="60769" y="280949"/>
                  </a:lnTo>
                  <a:lnTo>
                    <a:pt x="92252" y="291807"/>
                  </a:lnTo>
                  <a:lnTo>
                    <a:pt x="134099" y="295529"/>
                  </a:lnTo>
                  <a:lnTo>
                    <a:pt x="175844" y="291807"/>
                  </a:lnTo>
                  <a:lnTo>
                    <a:pt x="207289" y="280949"/>
                  </a:lnTo>
                  <a:lnTo>
                    <a:pt x="218427" y="271106"/>
                  </a:lnTo>
                  <a:lnTo>
                    <a:pt x="227139" y="263398"/>
                  </a:lnTo>
                  <a:lnTo>
                    <a:pt x="234111" y="239572"/>
                  </a:lnTo>
                  <a:close/>
                </a:path>
                <a:path w="906779" h="296545">
                  <a:moveTo>
                    <a:pt x="598055" y="242265"/>
                  </a:moveTo>
                  <a:lnTo>
                    <a:pt x="590943" y="219379"/>
                  </a:lnTo>
                  <a:lnTo>
                    <a:pt x="582955" y="212712"/>
                  </a:lnTo>
                  <a:lnTo>
                    <a:pt x="570738" y="202514"/>
                  </a:lnTo>
                  <a:lnTo>
                    <a:pt x="566775" y="201231"/>
                  </a:lnTo>
                  <a:lnTo>
                    <a:pt x="566775" y="242265"/>
                  </a:lnTo>
                  <a:lnTo>
                    <a:pt x="561873" y="254825"/>
                  </a:lnTo>
                  <a:lnTo>
                    <a:pt x="547966" y="263982"/>
                  </a:lnTo>
                  <a:lnTo>
                    <a:pt x="525729" y="269557"/>
                  </a:lnTo>
                  <a:lnTo>
                    <a:pt x="495820" y="271348"/>
                  </a:lnTo>
                  <a:lnTo>
                    <a:pt x="465683" y="269557"/>
                  </a:lnTo>
                  <a:lnTo>
                    <a:pt x="443433" y="263982"/>
                  </a:lnTo>
                  <a:lnTo>
                    <a:pt x="429704" y="254825"/>
                  </a:lnTo>
                  <a:lnTo>
                    <a:pt x="425107" y="242265"/>
                  </a:lnTo>
                  <a:lnTo>
                    <a:pt x="429704" y="229704"/>
                  </a:lnTo>
                  <a:lnTo>
                    <a:pt x="443433" y="220433"/>
                  </a:lnTo>
                  <a:lnTo>
                    <a:pt x="465683" y="214680"/>
                  </a:lnTo>
                  <a:lnTo>
                    <a:pt x="495820" y="212712"/>
                  </a:lnTo>
                  <a:lnTo>
                    <a:pt x="525729" y="214680"/>
                  </a:lnTo>
                  <a:lnTo>
                    <a:pt x="547966" y="220433"/>
                  </a:lnTo>
                  <a:lnTo>
                    <a:pt x="561873" y="229704"/>
                  </a:lnTo>
                  <a:lnTo>
                    <a:pt x="566775" y="242265"/>
                  </a:lnTo>
                  <a:lnTo>
                    <a:pt x="566775" y="201231"/>
                  </a:lnTo>
                  <a:lnTo>
                    <a:pt x="538645" y="192100"/>
                  </a:lnTo>
                  <a:lnTo>
                    <a:pt x="495820" y="188531"/>
                  </a:lnTo>
                  <a:lnTo>
                    <a:pt x="452767" y="192100"/>
                  </a:lnTo>
                  <a:lnTo>
                    <a:pt x="420509" y="202514"/>
                  </a:lnTo>
                  <a:lnTo>
                    <a:pt x="400253" y="219379"/>
                  </a:lnTo>
                  <a:lnTo>
                    <a:pt x="393242" y="242265"/>
                  </a:lnTo>
                  <a:lnTo>
                    <a:pt x="400253" y="265061"/>
                  </a:lnTo>
                  <a:lnTo>
                    <a:pt x="420509" y="281876"/>
                  </a:lnTo>
                  <a:lnTo>
                    <a:pt x="452767" y="292315"/>
                  </a:lnTo>
                  <a:lnTo>
                    <a:pt x="495820" y="295986"/>
                  </a:lnTo>
                  <a:lnTo>
                    <a:pt x="538645" y="292315"/>
                  </a:lnTo>
                  <a:lnTo>
                    <a:pt x="570738" y="281876"/>
                  </a:lnTo>
                  <a:lnTo>
                    <a:pt x="583387" y="271348"/>
                  </a:lnTo>
                  <a:lnTo>
                    <a:pt x="590943" y="265061"/>
                  </a:lnTo>
                  <a:lnTo>
                    <a:pt x="598055" y="242265"/>
                  </a:lnTo>
                  <a:close/>
                </a:path>
                <a:path w="906779" h="296545">
                  <a:moveTo>
                    <a:pt x="631317" y="144030"/>
                  </a:moveTo>
                  <a:lnTo>
                    <a:pt x="511581" y="144030"/>
                  </a:lnTo>
                  <a:lnTo>
                    <a:pt x="511581" y="112610"/>
                  </a:lnTo>
                  <a:lnTo>
                    <a:pt x="599795" y="112610"/>
                  </a:lnTo>
                  <a:lnTo>
                    <a:pt x="599795" y="87490"/>
                  </a:lnTo>
                  <a:lnTo>
                    <a:pt x="426034" y="87490"/>
                  </a:lnTo>
                  <a:lnTo>
                    <a:pt x="426034" y="38430"/>
                  </a:lnTo>
                  <a:lnTo>
                    <a:pt x="598055" y="38430"/>
                  </a:lnTo>
                  <a:lnTo>
                    <a:pt x="598055" y="13665"/>
                  </a:lnTo>
                  <a:lnTo>
                    <a:pt x="394982" y="13665"/>
                  </a:lnTo>
                  <a:lnTo>
                    <a:pt x="394982" y="112610"/>
                  </a:lnTo>
                  <a:lnTo>
                    <a:pt x="480999" y="112610"/>
                  </a:lnTo>
                  <a:lnTo>
                    <a:pt x="480999" y="144030"/>
                  </a:lnTo>
                  <a:lnTo>
                    <a:pt x="361378" y="144030"/>
                  </a:lnTo>
                  <a:lnTo>
                    <a:pt x="361378" y="169138"/>
                  </a:lnTo>
                  <a:lnTo>
                    <a:pt x="631317" y="169138"/>
                  </a:lnTo>
                  <a:lnTo>
                    <a:pt x="631317" y="144030"/>
                  </a:lnTo>
                  <a:close/>
                </a:path>
                <a:path w="906779" h="296545">
                  <a:moveTo>
                    <a:pt x="822363" y="63665"/>
                  </a:moveTo>
                  <a:lnTo>
                    <a:pt x="816864" y="42367"/>
                  </a:lnTo>
                  <a:lnTo>
                    <a:pt x="810031" y="34925"/>
                  </a:lnTo>
                  <a:lnTo>
                    <a:pt x="801763" y="25920"/>
                  </a:lnTo>
                  <a:lnTo>
                    <a:pt x="792480" y="21678"/>
                  </a:lnTo>
                  <a:lnTo>
                    <a:pt x="792480" y="63665"/>
                  </a:lnTo>
                  <a:lnTo>
                    <a:pt x="789127" y="75577"/>
                  </a:lnTo>
                  <a:lnTo>
                    <a:pt x="780084" y="84582"/>
                  </a:lnTo>
                  <a:lnTo>
                    <a:pt x="766356" y="90297"/>
                  </a:lnTo>
                  <a:lnTo>
                    <a:pt x="748957" y="92278"/>
                  </a:lnTo>
                  <a:lnTo>
                    <a:pt x="730986" y="90297"/>
                  </a:lnTo>
                  <a:lnTo>
                    <a:pt x="717067" y="84582"/>
                  </a:lnTo>
                  <a:lnTo>
                    <a:pt x="708088" y="75577"/>
                  </a:lnTo>
                  <a:lnTo>
                    <a:pt x="704951" y="63665"/>
                  </a:lnTo>
                  <a:lnTo>
                    <a:pt x="708088" y="51765"/>
                  </a:lnTo>
                  <a:lnTo>
                    <a:pt x="717067" y="42684"/>
                  </a:lnTo>
                  <a:lnTo>
                    <a:pt x="730986" y="36906"/>
                  </a:lnTo>
                  <a:lnTo>
                    <a:pt x="748957" y="34925"/>
                  </a:lnTo>
                  <a:lnTo>
                    <a:pt x="766356" y="36906"/>
                  </a:lnTo>
                  <a:lnTo>
                    <a:pt x="780084" y="42684"/>
                  </a:lnTo>
                  <a:lnTo>
                    <a:pt x="789127" y="51765"/>
                  </a:lnTo>
                  <a:lnTo>
                    <a:pt x="792480" y="63665"/>
                  </a:lnTo>
                  <a:lnTo>
                    <a:pt x="792480" y="21678"/>
                  </a:lnTo>
                  <a:lnTo>
                    <a:pt x="778598" y="15328"/>
                  </a:lnTo>
                  <a:lnTo>
                    <a:pt x="748957" y="11569"/>
                  </a:lnTo>
                  <a:lnTo>
                    <a:pt x="718908" y="15328"/>
                  </a:lnTo>
                  <a:lnTo>
                    <a:pt x="695617" y="25920"/>
                  </a:lnTo>
                  <a:lnTo>
                    <a:pt x="680542" y="42367"/>
                  </a:lnTo>
                  <a:lnTo>
                    <a:pt x="680466" y="42684"/>
                  </a:lnTo>
                  <a:lnTo>
                    <a:pt x="675195" y="63665"/>
                  </a:lnTo>
                  <a:lnTo>
                    <a:pt x="680542" y="85090"/>
                  </a:lnTo>
                  <a:lnTo>
                    <a:pt x="695617" y="101346"/>
                  </a:lnTo>
                  <a:lnTo>
                    <a:pt x="718908" y="111671"/>
                  </a:lnTo>
                  <a:lnTo>
                    <a:pt x="748957" y="115290"/>
                  </a:lnTo>
                  <a:lnTo>
                    <a:pt x="778598" y="111671"/>
                  </a:lnTo>
                  <a:lnTo>
                    <a:pt x="801763" y="101346"/>
                  </a:lnTo>
                  <a:lnTo>
                    <a:pt x="810183" y="92278"/>
                  </a:lnTo>
                  <a:lnTo>
                    <a:pt x="816864" y="85090"/>
                  </a:lnTo>
                  <a:lnTo>
                    <a:pt x="822363" y="63665"/>
                  </a:lnTo>
                  <a:close/>
                </a:path>
                <a:path w="906779" h="296545">
                  <a:moveTo>
                    <a:pt x="845693" y="149161"/>
                  </a:moveTo>
                  <a:lnTo>
                    <a:pt x="843597" y="126504"/>
                  </a:lnTo>
                  <a:lnTo>
                    <a:pt x="794778" y="131191"/>
                  </a:lnTo>
                  <a:lnTo>
                    <a:pt x="744728" y="133794"/>
                  </a:lnTo>
                  <a:lnTo>
                    <a:pt x="696239" y="134962"/>
                  </a:lnTo>
                  <a:lnTo>
                    <a:pt x="652081" y="135382"/>
                  </a:lnTo>
                  <a:lnTo>
                    <a:pt x="656056" y="160616"/>
                  </a:lnTo>
                  <a:lnTo>
                    <a:pt x="676529" y="160616"/>
                  </a:lnTo>
                  <a:lnTo>
                    <a:pt x="694448" y="160464"/>
                  </a:lnTo>
                  <a:lnTo>
                    <a:pt x="715073" y="160083"/>
                  </a:lnTo>
                  <a:lnTo>
                    <a:pt x="736346" y="159448"/>
                  </a:lnTo>
                  <a:lnTo>
                    <a:pt x="736346" y="215519"/>
                  </a:lnTo>
                  <a:lnTo>
                    <a:pt x="767626" y="215519"/>
                  </a:lnTo>
                  <a:lnTo>
                    <a:pt x="767626" y="159448"/>
                  </a:lnTo>
                  <a:lnTo>
                    <a:pt x="767626" y="157695"/>
                  </a:lnTo>
                  <a:lnTo>
                    <a:pt x="787273" y="156260"/>
                  </a:lnTo>
                  <a:lnTo>
                    <a:pt x="806919" y="154393"/>
                  </a:lnTo>
                  <a:lnTo>
                    <a:pt x="826439" y="152044"/>
                  </a:lnTo>
                  <a:lnTo>
                    <a:pt x="845693" y="149161"/>
                  </a:lnTo>
                  <a:close/>
                </a:path>
                <a:path w="906779" h="296545">
                  <a:moveTo>
                    <a:pt x="899617" y="241"/>
                  </a:moveTo>
                  <a:lnTo>
                    <a:pt x="868108" y="241"/>
                  </a:lnTo>
                  <a:lnTo>
                    <a:pt x="868108" y="174167"/>
                  </a:lnTo>
                  <a:lnTo>
                    <a:pt x="808583" y="174167"/>
                  </a:lnTo>
                  <a:lnTo>
                    <a:pt x="808583" y="196354"/>
                  </a:lnTo>
                  <a:lnTo>
                    <a:pt x="868108" y="196354"/>
                  </a:lnTo>
                  <a:lnTo>
                    <a:pt x="868108" y="224739"/>
                  </a:lnTo>
                  <a:lnTo>
                    <a:pt x="899617" y="224739"/>
                  </a:lnTo>
                  <a:lnTo>
                    <a:pt x="899617" y="241"/>
                  </a:lnTo>
                  <a:close/>
                </a:path>
                <a:path w="906779" h="296545">
                  <a:moveTo>
                    <a:pt x="906614" y="264223"/>
                  </a:moveTo>
                  <a:lnTo>
                    <a:pt x="724331" y="264223"/>
                  </a:lnTo>
                  <a:lnTo>
                    <a:pt x="724331" y="202780"/>
                  </a:lnTo>
                  <a:lnTo>
                    <a:pt x="693051" y="202780"/>
                  </a:lnTo>
                  <a:lnTo>
                    <a:pt x="693051" y="289915"/>
                  </a:lnTo>
                  <a:lnTo>
                    <a:pt x="906614" y="289915"/>
                  </a:lnTo>
                  <a:lnTo>
                    <a:pt x="906614" y="264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628010" y="9461453"/>
              <a:ext cx="188945" cy="2275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53291" y="9476628"/>
              <a:ext cx="208055" cy="1824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087545" y="9461453"/>
              <a:ext cx="255875" cy="25843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444159" y="9461461"/>
              <a:ext cx="180975" cy="228600"/>
            </a:xfrm>
            <a:custGeom>
              <a:avLst/>
              <a:gdLst/>
              <a:ahLst/>
              <a:cxnLst/>
              <a:rect l="l" t="t" r="r" b="b"/>
              <a:pathLst>
                <a:path w="180975" h="228600">
                  <a:moveTo>
                    <a:pt x="106400" y="17691"/>
                  </a:moveTo>
                  <a:lnTo>
                    <a:pt x="82892" y="17691"/>
                  </a:lnTo>
                  <a:lnTo>
                    <a:pt x="82892" y="75603"/>
                  </a:lnTo>
                  <a:lnTo>
                    <a:pt x="106400" y="75603"/>
                  </a:lnTo>
                  <a:lnTo>
                    <a:pt x="106400" y="17691"/>
                  </a:lnTo>
                  <a:close/>
                </a:path>
                <a:path w="180975" h="228600">
                  <a:moveTo>
                    <a:pt x="180695" y="102997"/>
                  </a:moveTo>
                  <a:lnTo>
                    <a:pt x="156832" y="102997"/>
                  </a:lnTo>
                  <a:lnTo>
                    <a:pt x="156832" y="227990"/>
                  </a:lnTo>
                  <a:lnTo>
                    <a:pt x="180695" y="227990"/>
                  </a:lnTo>
                  <a:lnTo>
                    <a:pt x="180695" y="102997"/>
                  </a:lnTo>
                  <a:close/>
                </a:path>
                <a:path w="180975" h="228600">
                  <a:moveTo>
                    <a:pt x="180695" y="83312"/>
                  </a:moveTo>
                  <a:lnTo>
                    <a:pt x="106400" y="83312"/>
                  </a:lnTo>
                  <a:lnTo>
                    <a:pt x="106400" y="75692"/>
                  </a:lnTo>
                  <a:lnTo>
                    <a:pt x="82892" y="75692"/>
                  </a:lnTo>
                  <a:lnTo>
                    <a:pt x="82892" y="94742"/>
                  </a:lnTo>
                  <a:lnTo>
                    <a:pt x="82892" y="102374"/>
                  </a:lnTo>
                  <a:lnTo>
                    <a:pt x="82892" y="151917"/>
                  </a:lnTo>
                  <a:lnTo>
                    <a:pt x="24218" y="151917"/>
                  </a:lnTo>
                  <a:lnTo>
                    <a:pt x="24218" y="94742"/>
                  </a:lnTo>
                  <a:lnTo>
                    <a:pt x="82892" y="94742"/>
                  </a:lnTo>
                  <a:lnTo>
                    <a:pt x="82892" y="75692"/>
                  </a:lnTo>
                  <a:lnTo>
                    <a:pt x="24218" y="75692"/>
                  </a:lnTo>
                  <a:lnTo>
                    <a:pt x="24218" y="17246"/>
                  </a:lnTo>
                  <a:lnTo>
                    <a:pt x="0" y="17246"/>
                  </a:lnTo>
                  <a:lnTo>
                    <a:pt x="0" y="170980"/>
                  </a:lnTo>
                  <a:lnTo>
                    <a:pt x="106400" y="170980"/>
                  </a:lnTo>
                  <a:lnTo>
                    <a:pt x="106400" y="151917"/>
                  </a:lnTo>
                  <a:lnTo>
                    <a:pt x="106400" y="102374"/>
                  </a:lnTo>
                  <a:lnTo>
                    <a:pt x="180695" y="102374"/>
                  </a:lnTo>
                  <a:lnTo>
                    <a:pt x="180695" y="94742"/>
                  </a:lnTo>
                  <a:lnTo>
                    <a:pt x="180695" y="83312"/>
                  </a:lnTo>
                  <a:close/>
                </a:path>
                <a:path w="180975" h="228600">
                  <a:moveTo>
                    <a:pt x="180695" y="0"/>
                  </a:moveTo>
                  <a:lnTo>
                    <a:pt x="156832" y="0"/>
                  </a:lnTo>
                  <a:lnTo>
                    <a:pt x="156832" y="83146"/>
                  </a:lnTo>
                  <a:lnTo>
                    <a:pt x="180695" y="83146"/>
                  </a:lnTo>
                  <a:lnTo>
                    <a:pt x="1806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673755" y="9461453"/>
              <a:ext cx="175212" cy="2271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897143" y="9461461"/>
              <a:ext cx="478155" cy="258445"/>
            </a:xfrm>
            <a:custGeom>
              <a:avLst/>
              <a:gdLst/>
              <a:ahLst/>
              <a:cxnLst/>
              <a:rect l="l" t="t" r="r" b="b"/>
              <a:pathLst>
                <a:path w="478155" h="258445">
                  <a:moveTo>
                    <a:pt x="109194" y="18948"/>
                  </a:moveTo>
                  <a:lnTo>
                    <a:pt x="85420" y="18948"/>
                  </a:lnTo>
                  <a:lnTo>
                    <a:pt x="85420" y="76962"/>
                  </a:lnTo>
                  <a:lnTo>
                    <a:pt x="24053" y="76962"/>
                  </a:lnTo>
                  <a:lnTo>
                    <a:pt x="24053" y="18516"/>
                  </a:lnTo>
                  <a:lnTo>
                    <a:pt x="0" y="18516"/>
                  </a:lnTo>
                  <a:lnTo>
                    <a:pt x="0" y="76962"/>
                  </a:lnTo>
                  <a:lnTo>
                    <a:pt x="0" y="96024"/>
                  </a:lnTo>
                  <a:lnTo>
                    <a:pt x="0" y="153187"/>
                  </a:lnTo>
                  <a:lnTo>
                    <a:pt x="0" y="173520"/>
                  </a:lnTo>
                  <a:lnTo>
                    <a:pt x="109194" y="173520"/>
                  </a:lnTo>
                  <a:lnTo>
                    <a:pt x="109194" y="153644"/>
                  </a:lnTo>
                  <a:lnTo>
                    <a:pt x="109194" y="153187"/>
                  </a:lnTo>
                  <a:lnTo>
                    <a:pt x="109194" y="96532"/>
                  </a:lnTo>
                  <a:lnTo>
                    <a:pt x="85420" y="96532"/>
                  </a:lnTo>
                  <a:lnTo>
                    <a:pt x="85420" y="153187"/>
                  </a:lnTo>
                  <a:lnTo>
                    <a:pt x="24053" y="153187"/>
                  </a:lnTo>
                  <a:lnTo>
                    <a:pt x="24053" y="96024"/>
                  </a:lnTo>
                  <a:lnTo>
                    <a:pt x="109194" y="96024"/>
                  </a:lnTo>
                  <a:lnTo>
                    <a:pt x="109194" y="77406"/>
                  </a:lnTo>
                  <a:lnTo>
                    <a:pt x="109194" y="76962"/>
                  </a:lnTo>
                  <a:lnTo>
                    <a:pt x="109194" y="18948"/>
                  </a:lnTo>
                  <a:close/>
                </a:path>
                <a:path w="478155" h="258445">
                  <a:moveTo>
                    <a:pt x="175768" y="0"/>
                  </a:moveTo>
                  <a:lnTo>
                    <a:pt x="151536" y="0"/>
                  </a:lnTo>
                  <a:lnTo>
                    <a:pt x="151536" y="227990"/>
                  </a:lnTo>
                  <a:lnTo>
                    <a:pt x="175768" y="227990"/>
                  </a:lnTo>
                  <a:lnTo>
                    <a:pt x="175768" y="0"/>
                  </a:lnTo>
                  <a:close/>
                </a:path>
                <a:path w="478155" h="258445">
                  <a:moveTo>
                    <a:pt x="327380" y="17691"/>
                  </a:moveTo>
                  <a:lnTo>
                    <a:pt x="303872" y="17691"/>
                  </a:lnTo>
                  <a:lnTo>
                    <a:pt x="303872" y="75603"/>
                  </a:lnTo>
                  <a:lnTo>
                    <a:pt x="327380" y="75603"/>
                  </a:lnTo>
                  <a:lnTo>
                    <a:pt x="327380" y="17691"/>
                  </a:lnTo>
                  <a:close/>
                </a:path>
                <a:path w="478155" h="258445">
                  <a:moveTo>
                    <a:pt x="401662" y="102997"/>
                  </a:moveTo>
                  <a:lnTo>
                    <a:pt x="377812" y="102997"/>
                  </a:lnTo>
                  <a:lnTo>
                    <a:pt x="377812" y="227990"/>
                  </a:lnTo>
                  <a:lnTo>
                    <a:pt x="401662" y="227990"/>
                  </a:lnTo>
                  <a:lnTo>
                    <a:pt x="401662" y="102997"/>
                  </a:lnTo>
                  <a:close/>
                </a:path>
                <a:path w="478155" h="258445">
                  <a:moveTo>
                    <a:pt x="401662" y="83312"/>
                  </a:moveTo>
                  <a:lnTo>
                    <a:pt x="327380" y="83312"/>
                  </a:lnTo>
                  <a:lnTo>
                    <a:pt x="327380" y="75692"/>
                  </a:lnTo>
                  <a:lnTo>
                    <a:pt x="303872" y="75692"/>
                  </a:lnTo>
                  <a:lnTo>
                    <a:pt x="303872" y="94742"/>
                  </a:lnTo>
                  <a:lnTo>
                    <a:pt x="303872" y="102374"/>
                  </a:lnTo>
                  <a:lnTo>
                    <a:pt x="303872" y="151917"/>
                  </a:lnTo>
                  <a:lnTo>
                    <a:pt x="245198" y="151917"/>
                  </a:lnTo>
                  <a:lnTo>
                    <a:pt x="245198" y="94742"/>
                  </a:lnTo>
                  <a:lnTo>
                    <a:pt x="303872" y="94742"/>
                  </a:lnTo>
                  <a:lnTo>
                    <a:pt x="303872" y="75692"/>
                  </a:lnTo>
                  <a:lnTo>
                    <a:pt x="245198" y="75692"/>
                  </a:lnTo>
                  <a:lnTo>
                    <a:pt x="245198" y="17246"/>
                  </a:lnTo>
                  <a:lnTo>
                    <a:pt x="220980" y="17246"/>
                  </a:lnTo>
                  <a:lnTo>
                    <a:pt x="220980" y="170980"/>
                  </a:lnTo>
                  <a:lnTo>
                    <a:pt x="327380" y="170980"/>
                  </a:lnTo>
                  <a:lnTo>
                    <a:pt x="327380" y="151917"/>
                  </a:lnTo>
                  <a:lnTo>
                    <a:pt x="327380" y="102374"/>
                  </a:lnTo>
                  <a:lnTo>
                    <a:pt x="401662" y="102374"/>
                  </a:lnTo>
                  <a:lnTo>
                    <a:pt x="401662" y="94742"/>
                  </a:lnTo>
                  <a:lnTo>
                    <a:pt x="401662" y="83312"/>
                  </a:lnTo>
                  <a:close/>
                </a:path>
                <a:path w="478155" h="258445">
                  <a:moveTo>
                    <a:pt x="401662" y="0"/>
                  </a:moveTo>
                  <a:lnTo>
                    <a:pt x="377812" y="0"/>
                  </a:lnTo>
                  <a:lnTo>
                    <a:pt x="377812" y="83146"/>
                  </a:lnTo>
                  <a:lnTo>
                    <a:pt x="401662" y="83146"/>
                  </a:lnTo>
                  <a:lnTo>
                    <a:pt x="401662" y="0"/>
                  </a:lnTo>
                  <a:close/>
                </a:path>
                <a:path w="478155" h="258445">
                  <a:moveTo>
                    <a:pt x="477570" y="188214"/>
                  </a:moveTo>
                  <a:lnTo>
                    <a:pt x="449211" y="188214"/>
                  </a:lnTo>
                  <a:lnTo>
                    <a:pt x="435673" y="258432"/>
                  </a:lnTo>
                  <a:lnTo>
                    <a:pt x="457212" y="258432"/>
                  </a:lnTo>
                  <a:lnTo>
                    <a:pt x="477570" y="188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476893" y="9483542"/>
              <a:ext cx="132607" cy="1839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3639285" y="9483542"/>
              <a:ext cx="27940" cy="184150"/>
            </a:xfrm>
            <a:custGeom>
              <a:avLst/>
              <a:gdLst/>
              <a:ahLst/>
              <a:cxnLst/>
              <a:rect l="l" t="t" r="r" b="b"/>
              <a:pathLst>
                <a:path w="27940" h="184150">
                  <a:moveTo>
                    <a:pt x="27898" y="183902"/>
                  </a:moveTo>
                  <a:lnTo>
                    <a:pt x="0" y="183902"/>
                  </a:lnTo>
                  <a:lnTo>
                    <a:pt x="0" y="0"/>
                  </a:lnTo>
                  <a:lnTo>
                    <a:pt x="27898" y="0"/>
                  </a:lnTo>
                  <a:lnTo>
                    <a:pt x="27898" y="183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698673" y="9481028"/>
              <a:ext cx="219275" cy="23885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20257" y="9483542"/>
              <a:ext cx="146151" cy="1869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203728" y="9483542"/>
              <a:ext cx="148399" cy="18390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389445" y="9483542"/>
              <a:ext cx="27940" cy="184150"/>
            </a:xfrm>
            <a:custGeom>
              <a:avLst/>
              <a:gdLst/>
              <a:ahLst/>
              <a:cxnLst/>
              <a:rect l="l" t="t" r="r" b="b"/>
              <a:pathLst>
                <a:path w="27940" h="184150">
                  <a:moveTo>
                    <a:pt x="27908" y="183902"/>
                  </a:moveTo>
                  <a:lnTo>
                    <a:pt x="0" y="183902"/>
                  </a:lnTo>
                  <a:lnTo>
                    <a:pt x="0" y="0"/>
                  </a:lnTo>
                  <a:lnTo>
                    <a:pt x="27908" y="0"/>
                  </a:lnTo>
                  <a:lnTo>
                    <a:pt x="27908" y="183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448843" y="9481028"/>
              <a:ext cx="158524" cy="1889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31599" y="9481028"/>
              <a:ext cx="165611" cy="18893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828615" y="9483542"/>
              <a:ext cx="148399" cy="18390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5075379" y="9483542"/>
              <a:ext cx="27305" cy="184150"/>
            </a:xfrm>
            <a:custGeom>
              <a:avLst/>
              <a:gdLst/>
              <a:ahLst/>
              <a:cxnLst/>
              <a:rect l="l" t="t" r="r" b="b"/>
              <a:pathLst>
                <a:path w="27305" h="184150">
                  <a:moveTo>
                    <a:pt x="27098" y="183902"/>
                  </a:moveTo>
                  <a:lnTo>
                    <a:pt x="0" y="183902"/>
                  </a:lnTo>
                  <a:lnTo>
                    <a:pt x="0" y="0"/>
                  </a:lnTo>
                  <a:lnTo>
                    <a:pt x="27098" y="0"/>
                  </a:lnTo>
                  <a:lnTo>
                    <a:pt x="27098" y="183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129301" y="9496472"/>
              <a:ext cx="218103" cy="17375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5370102" y="9483542"/>
              <a:ext cx="22860" cy="66040"/>
            </a:xfrm>
            <a:custGeom>
              <a:avLst/>
              <a:gdLst/>
              <a:ahLst/>
              <a:cxnLst/>
              <a:rect l="l" t="t" r="r" b="b"/>
              <a:pathLst>
                <a:path w="22859" h="66040">
                  <a:moveTo>
                    <a:pt x="22431" y="65640"/>
                  </a:moveTo>
                  <a:lnTo>
                    <a:pt x="0" y="65640"/>
                  </a:lnTo>
                  <a:lnTo>
                    <a:pt x="0" y="0"/>
                  </a:lnTo>
                  <a:lnTo>
                    <a:pt x="22431" y="0"/>
                  </a:lnTo>
                  <a:lnTo>
                    <a:pt x="22431" y="65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417651" y="9527722"/>
              <a:ext cx="112328" cy="1425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13704" y="9527722"/>
              <a:ext cx="126139" cy="19431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766679" y="9527722"/>
              <a:ext cx="128626" cy="14250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5923228" y="9483542"/>
              <a:ext cx="36195" cy="186055"/>
            </a:xfrm>
            <a:custGeom>
              <a:avLst/>
              <a:gdLst/>
              <a:ahLst/>
              <a:cxnLst/>
              <a:rect l="l" t="t" r="r" b="b"/>
              <a:pathLst>
                <a:path w="36194" h="186054">
                  <a:moveTo>
                    <a:pt x="30413" y="130923"/>
                  </a:moveTo>
                  <a:lnTo>
                    <a:pt x="5381" y="130923"/>
                  </a:lnTo>
                  <a:lnTo>
                    <a:pt x="3048" y="0"/>
                  </a:lnTo>
                  <a:lnTo>
                    <a:pt x="32746" y="0"/>
                  </a:lnTo>
                  <a:lnTo>
                    <a:pt x="30413" y="130923"/>
                  </a:lnTo>
                  <a:close/>
                </a:path>
                <a:path w="36194" h="186054">
                  <a:moveTo>
                    <a:pt x="17945" y="185609"/>
                  </a:moveTo>
                  <a:lnTo>
                    <a:pt x="10952" y="184192"/>
                  </a:lnTo>
                  <a:lnTo>
                    <a:pt x="5204" y="180333"/>
                  </a:lnTo>
                  <a:lnTo>
                    <a:pt x="1339" y="174622"/>
                  </a:lnTo>
                  <a:lnTo>
                    <a:pt x="0" y="167649"/>
                  </a:lnTo>
                  <a:lnTo>
                    <a:pt x="1339" y="160676"/>
                  </a:lnTo>
                  <a:lnTo>
                    <a:pt x="5204" y="154966"/>
                  </a:lnTo>
                  <a:lnTo>
                    <a:pt x="10952" y="151107"/>
                  </a:lnTo>
                  <a:lnTo>
                    <a:pt x="17945" y="149690"/>
                  </a:lnTo>
                  <a:lnTo>
                    <a:pt x="24873" y="151107"/>
                  </a:lnTo>
                  <a:lnTo>
                    <a:pt x="30593" y="154966"/>
                  </a:lnTo>
                  <a:lnTo>
                    <a:pt x="34496" y="160676"/>
                  </a:lnTo>
                  <a:lnTo>
                    <a:pt x="35975" y="167649"/>
                  </a:lnTo>
                  <a:lnTo>
                    <a:pt x="34496" y="174622"/>
                  </a:lnTo>
                  <a:lnTo>
                    <a:pt x="30593" y="180333"/>
                  </a:lnTo>
                  <a:lnTo>
                    <a:pt x="24873" y="184192"/>
                  </a:lnTo>
                  <a:lnTo>
                    <a:pt x="17945" y="185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96525"/>
            <a:chOff x="0" y="0"/>
            <a:chExt cx="18288000" cy="1029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96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570" y="348661"/>
              <a:ext cx="16535400" cy="9598660"/>
            </a:xfrm>
            <a:custGeom>
              <a:avLst/>
              <a:gdLst/>
              <a:ahLst/>
              <a:cxnLst/>
              <a:rect l="l" t="t" r="r" b="b"/>
              <a:pathLst>
                <a:path w="16535400" h="9598660">
                  <a:moveTo>
                    <a:pt x="14904577" y="9598657"/>
                  </a:moveTo>
                  <a:lnTo>
                    <a:pt x="1630346" y="9598657"/>
                  </a:lnTo>
                  <a:lnTo>
                    <a:pt x="1580539" y="9597897"/>
                  </a:lnTo>
                  <a:lnTo>
                    <a:pt x="1530920" y="9595623"/>
                  </a:lnTo>
                  <a:lnTo>
                    <a:pt x="1481520" y="9591850"/>
                  </a:lnTo>
                  <a:lnTo>
                    <a:pt x="1432371" y="9586590"/>
                  </a:lnTo>
                  <a:lnTo>
                    <a:pt x="1383503" y="9579856"/>
                  </a:lnTo>
                  <a:lnTo>
                    <a:pt x="1334949" y="9571660"/>
                  </a:lnTo>
                  <a:lnTo>
                    <a:pt x="1286738" y="9562017"/>
                  </a:lnTo>
                  <a:lnTo>
                    <a:pt x="1238903" y="9550938"/>
                  </a:lnTo>
                  <a:lnTo>
                    <a:pt x="1191473" y="9538436"/>
                  </a:lnTo>
                  <a:lnTo>
                    <a:pt x="1144482" y="9524525"/>
                  </a:lnTo>
                  <a:lnTo>
                    <a:pt x="1097959" y="9509217"/>
                  </a:lnTo>
                  <a:lnTo>
                    <a:pt x="1051935" y="9492525"/>
                  </a:lnTo>
                  <a:lnTo>
                    <a:pt x="1006442" y="9474462"/>
                  </a:lnTo>
                  <a:lnTo>
                    <a:pt x="961512" y="9455041"/>
                  </a:lnTo>
                  <a:lnTo>
                    <a:pt x="917174" y="9434275"/>
                  </a:lnTo>
                  <a:lnTo>
                    <a:pt x="873461" y="9412177"/>
                  </a:lnTo>
                  <a:lnTo>
                    <a:pt x="830403" y="9388759"/>
                  </a:lnTo>
                  <a:lnTo>
                    <a:pt x="788032" y="9364035"/>
                  </a:lnTo>
                  <a:lnTo>
                    <a:pt x="746379" y="9338017"/>
                  </a:lnTo>
                  <a:lnTo>
                    <a:pt x="705474" y="9310718"/>
                  </a:lnTo>
                  <a:lnTo>
                    <a:pt x="665350" y="9282151"/>
                  </a:lnTo>
                  <a:lnTo>
                    <a:pt x="626037" y="9252330"/>
                  </a:lnTo>
                  <a:lnTo>
                    <a:pt x="587566" y="9221266"/>
                  </a:lnTo>
                  <a:lnTo>
                    <a:pt x="549968" y="9188973"/>
                  </a:lnTo>
                  <a:lnTo>
                    <a:pt x="513275" y="9155464"/>
                  </a:lnTo>
                  <a:lnTo>
                    <a:pt x="477518" y="9120752"/>
                  </a:lnTo>
                  <a:lnTo>
                    <a:pt x="442836" y="9084963"/>
                  </a:lnTo>
                  <a:lnTo>
                    <a:pt x="409356" y="9048238"/>
                  </a:lnTo>
                  <a:lnTo>
                    <a:pt x="377091" y="9010607"/>
                  </a:lnTo>
                  <a:lnTo>
                    <a:pt x="346054" y="8972102"/>
                  </a:lnTo>
                  <a:lnTo>
                    <a:pt x="316257" y="8932754"/>
                  </a:lnTo>
                  <a:lnTo>
                    <a:pt x="287715" y="8892594"/>
                  </a:lnTo>
                  <a:lnTo>
                    <a:pt x="260438" y="8851653"/>
                  </a:lnTo>
                  <a:lnTo>
                    <a:pt x="234442" y="8809962"/>
                  </a:lnTo>
                  <a:lnTo>
                    <a:pt x="209738" y="8767553"/>
                  </a:lnTo>
                  <a:lnTo>
                    <a:pt x="186339" y="8724457"/>
                  </a:lnTo>
                  <a:lnTo>
                    <a:pt x="164258" y="8680705"/>
                  </a:lnTo>
                  <a:lnTo>
                    <a:pt x="143508" y="8636328"/>
                  </a:lnTo>
                  <a:lnTo>
                    <a:pt x="124103" y="8591357"/>
                  </a:lnTo>
                  <a:lnTo>
                    <a:pt x="106054" y="8545823"/>
                  </a:lnTo>
                  <a:lnTo>
                    <a:pt x="89375" y="8499758"/>
                  </a:lnTo>
                  <a:lnTo>
                    <a:pt x="74078" y="8453193"/>
                  </a:lnTo>
                  <a:lnTo>
                    <a:pt x="60177" y="8406159"/>
                  </a:lnTo>
                  <a:lnTo>
                    <a:pt x="47685" y="8358687"/>
                  </a:lnTo>
                  <a:lnTo>
                    <a:pt x="36614" y="8310808"/>
                  </a:lnTo>
                  <a:lnTo>
                    <a:pt x="26977" y="8262553"/>
                  </a:lnTo>
                  <a:lnTo>
                    <a:pt x="18788" y="8213954"/>
                  </a:lnTo>
                  <a:lnTo>
                    <a:pt x="12058" y="8165042"/>
                  </a:lnTo>
                  <a:lnTo>
                    <a:pt x="6802" y="8115848"/>
                  </a:lnTo>
                  <a:lnTo>
                    <a:pt x="3031" y="8066403"/>
                  </a:lnTo>
                  <a:lnTo>
                    <a:pt x="760" y="8016738"/>
                  </a:lnTo>
                  <a:lnTo>
                    <a:pt x="0" y="7966885"/>
                  </a:lnTo>
                  <a:lnTo>
                    <a:pt x="0" y="1631772"/>
                  </a:lnTo>
                  <a:lnTo>
                    <a:pt x="760" y="1581921"/>
                  </a:lnTo>
                  <a:lnTo>
                    <a:pt x="3031" y="1532259"/>
                  </a:lnTo>
                  <a:lnTo>
                    <a:pt x="6802" y="1482816"/>
                  </a:lnTo>
                  <a:lnTo>
                    <a:pt x="12058" y="1433624"/>
                  </a:lnTo>
                  <a:lnTo>
                    <a:pt x="18788" y="1384713"/>
                  </a:lnTo>
                  <a:lnTo>
                    <a:pt x="26977" y="1336116"/>
                  </a:lnTo>
                  <a:lnTo>
                    <a:pt x="36614" y="1287864"/>
                  </a:lnTo>
                  <a:lnTo>
                    <a:pt x="47685" y="1239986"/>
                  </a:lnTo>
                  <a:lnTo>
                    <a:pt x="60177" y="1192516"/>
                  </a:lnTo>
                  <a:lnTo>
                    <a:pt x="74078" y="1145483"/>
                  </a:lnTo>
                  <a:lnTo>
                    <a:pt x="89375" y="1098919"/>
                  </a:lnTo>
                  <a:lnTo>
                    <a:pt x="106054" y="1052855"/>
                  </a:lnTo>
                  <a:lnTo>
                    <a:pt x="124103" y="1007323"/>
                  </a:lnTo>
                  <a:lnTo>
                    <a:pt x="143508" y="962353"/>
                  </a:lnTo>
                  <a:lnTo>
                    <a:pt x="164258" y="917977"/>
                  </a:lnTo>
                  <a:lnTo>
                    <a:pt x="186339" y="874225"/>
                  </a:lnTo>
                  <a:lnTo>
                    <a:pt x="209738" y="831130"/>
                  </a:lnTo>
                  <a:lnTo>
                    <a:pt x="234442" y="788722"/>
                  </a:lnTo>
                  <a:lnTo>
                    <a:pt x="260438" y="747032"/>
                  </a:lnTo>
                  <a:lnTo>
                    <a:pt x="287715" y="706091"/>
                  </a:lnTo>
                  <a:lnTo>
                    <a:pt x="316257" y="665932"/>
                  </a:lnTo>
                  <a:lnTo>
                    <a:pt x="346054" y="626584"/>
                  </a:lnTo>
                  <a:lnTo>
                    <a:pt x="377091" y="588079"/>
                  </a:lnTo>
                  <a:lnTo>
                    <a:pt x="409356" y="550449"/>
                  </a:lnTo>
                  <a:lnTo>
                    <a:pt x="442836" y="513724"/>
                  </a:lnTo>
                  <a:lnTo>
                    <a:pt x="477518" y="477935"/>
                  </a:lnTo>
                  <a:lnTo>
                    <a:pt x="513275" y="443223"/>
                  </a:lnTo>
                  <a:lnTo>
                    <a:pt x="549968" y="409714"/>
                  </a:lnTo>
                  <a:lnTo>
                    <a:pt x="587566" y="377421"/>
                  </a:lnTo>
                  <a:lnTo>
                    <a:pt x="626037" y="346356"/>
                  </a:lnTo>
                  <a:lnTo>
                    <a:pt x="665350" y="316534"/>
                  </a:lnTo>
                  <a:lnTo>
                    <a:pt x="705474" y="287966"/>
                  </a:lnTo>
                  <a:lnTo>
                    <a:pt x="746379" y="260666"/>
                  </a:lnTo>
                  <a:lnTo>
                    <a:pt x="788032" y="234647"/>
                  </a:lnTo>
                  <a:lnTo>
                    <a:pt x="830403" y="209921"/>
                  </a:lnTo>
                  <a:lnTo>
                    <a:pt x="873461" y="186502"/>
                  </a:lnTo>
                  <a:lnTo>
                    <a:pt x="917174" y="164402"/>
                  </a:lnTo>
                  <a:lnTo>
                    <a:pt x="961512" y="143634"/>
                  </a:lnTo>
                  <a:lnTo>
                    <a:pt x="1006442" y="124211"/>
                  </a:lnTo>
                  <a:lnTo>
                    <a:pt x="1051935" y="106146"/>
                  </a:lnTo>
                  <a:lnTo>
                    <a:pt x="1097959" y="89453"/>
                  </a:lnTo>
                  <a:lnTo>
                    <a:pt x="1144482" y="74143"/>
                  </a:lnTo>
                  <a:lnTo>
                    <a:pt x="1191473" y="60230"/>
                  </a:lnTo>
                  <a:lnTo>
                    <a:pt x="1238903" y="47727"/>
                  </a:lnTo>
                  <a:lnTo>
                    <a:pt x="1286738" y="36646"/>
                  </a:lnTo>
                  <a:lnTo>
                    <a:pt x="1334949" y="27001"/>
                  </a:lnTo>
                  <a:lnTo>
                    <a:pt x="1383503" y="18804"/>
                  </a:lnTo>
                  <a:lnTo>
                    <a:pt x="1432371" y="12069"/>
                  </a:lnTo>
                  <a:lnTo>
                    <a:pt x="1481520" y="6808"/>
                  </a:lnTo>
                  <a:lnTo>
                    <a:pt x="1530920" y="3034"/>
                  </a:lnTo>
                  <a:lnTo>
                    <a:pt x="1580539" y="760"/>
                  </a:lnTo>
                  <a:lnTo>
                    <a:pt x="1630346" y="0"/>
                  </a:lnTo>
                  <a:lnTo>
                    <a:pt x="14904577" y="0"/>
                  </a:lnTo>
                  <a:lnTo>
                    <a:pt x="14954386" y="760"/>
                  </a:lnTo>
                  <a:lnTo>
                    <a:pt x="15004008" y="3034"/>
                  </a:lnTo>
                  <a:lnTo>
                    <a:pt x="15053410" y="6808"/>
                  </a:lnTo>
                  <a:lnTo>
                    <a:pt x="15102561" y="12069"/>
                  </a:lnTo>
                  <a:lnTo>
                    <a:pt x="15151430" y="18804"/>
                  </a:lnTo>
                  <a:lnTo>
                    <a:pt x="15199987" y="27001"/>
                  </a:lnTo>
                  <a:lnTo>
                    <a:pt x="15248199" y="36646"/>
                  </a:lnTo>
                  <a:lnTo>
                    <a:pt x="15296036" y="47727"/>
                  </a:lnTo>
                  <a:lnTo>
                    <a:pt x="15343467" y="60230"/>
                  </a:lnTo>
                  <a:lnTo>
                    <a:pt x="15390460" y="74143"/>
                  </a:lnTo>
                  <a:lnTo>
                    <a:pt x="15436984" y="89453"/>
                  </a:lnTo>
                  <a:lnTo>
                    <a:pt x="15483009" y="106146"/>
                  </a:lnTo>
                  <a:lnTo>
                    <a:pt x="15528503" y="124211"/>
                  </a:lnTo>
                  <a:lnTo>
                    <a:pt x="15573434" y="143634"/>
                  </a:lnTo>
                  <a:lnTo>
                    <a:pt x="15617773" y="164402"/>
                  </a:lnTo>
                  <a:lnTo>
                    <a:pt x="15661487" y="186502"/>
                  </a:lnTo>
                  <a:lnTo>
                    <a:pt x="15704545" y="209921"/>
                  </a:lnTo>
                  <a:lnTo>
                    <a:pt x="15746917" y="234647"/>
                  </a:lnTo>
                  <a:lnTo>
                    <a:pt x="15788571" y="260666"/>
                  </a:lnTo>
                  <a:lnTo>
                    <a:pt x="15829476" y="287966"/>
                  </a:lnTo>
                  <a:lnTo>
                    <a:pt x="15869601" y="316534"/>
                  </a:lnTo>
                  <a:lnTo>
                    <a:pt x="15908915" y="346356"/>
                  </a:lnTo>
                  <a:lnTo>
                    <a:pt x="15947386" y="377421"/>
                  </a:lnTo>
                  <a:lnTo>
                    <a:pt x="15984984" y="409714"/>
                  </a:lnTo>
                  <a:lnTo>
                    <a:pt x="16021678" y="443223"/>
                  </a:lnTo>
                  <a:lnTo>
                    <a:pt x="16057435" y="477935"/>
                  </a:lnTo>
                  <a:lnTo>
                    <a:pt x="16092117" y="513724"/>
                  </a:lnTo>
                  <a:lnTo>
                    <a:pt x="16125597" y="550449"/>
                  </a:lnTo>
                  <a:lnTo>
                    <a:pt x="16157862" y="588079"/>
                  </a:lnTo>
                  <a:lnTo>
                    <a:pt x="16188898" y="626584"/>
                  </a:lnTo>
                  <a:lnTo>
                    <a:pt x="16218694" y="665932"/>
                  </a:lnTo>
                  <a:lnTo>
                    <a:pt x="16247235" y="706091"/>
                  </a:lnTo>
                  <a:lnTo>
                    <a:pt x="16274510" y="747032"/>
                  </a:lnTo>
                  <a:lnTo>
                    <a:pt x="16300505" y="788722"/>
                  </a:lnTo>
                  <a:lnTo>
                    <a:pt x="16325208" y="831130"/>
                  </a:lnTo>
                  <a:lnTo>
                    <a:pt x="16348605" y="874225"/>
                  </a:lnTo>
                  <a:lnTo>
                    <a:pt x="16370684" y="917977"/>
                  </a:lnTo>
                  <a:lnTo>
                    <a:pt x="16391432" y="962353"/>
                  </a:lnTo>
                  <a:lnTo>
                    <a:pt x="16410836" y="1007323"/>
                  </a:lnTo>
                  <a:lnTo>
                    <a:pt x="16428883" y="1052855"/>
                  </a:lnTo>
                  <a:lnTo>
                    <a:pt x="16445561" y="1098919"/>
                  </a:lnTo>
                  <a:lnTo>
                    <a:pt x="16460855" y="1145483"/>
                  </a:lnTo>
                  <a:lnTo>
                    <a:pt x="16474754" y="1192516"/>
                  </a:lnTo>
                  <a:lnTo>
                    <a:pt x="16487245" y="1239986"/>
                  </a:lnTo>
                  <a:lnTo>
                    <a:pt x="16498314" y="1287864"/>
                  </a:lnTo>
                  <a:lnTo>
                    <a:pt x="16507950" y="1336116"/>
                  </a:lnTo>
                  <a:lnTo>
                    <a:pt x="16516138" y="1384713"/>
                  </a:lnTo>
                  <a:lnTo>
                    <a:pt x="16522866" y="1433624"/>
                  </a:lnTo>
                  <a:lnTo>
                    <a:pt x="16528122" y="1482816"/>
                  </a:lnTo>
                  <a:lnTo>
                    <a:pt x="16531892" y="1532259"/>
                  </a:lnTo>
                  <a:lnTo>
                    <a:pt x="16534163" y="1581921"/>
                  </a:lnTo>
                  <a:lnTo>
                    <a:pt x="16534923" y="1631772"/>
                  </a:lnTo>
                  <a:lnTo>
                    <a:pt x="16534923" y="7966885"/>
                  </a:lnTo>
                  <a:lnTo>
                    <a:pt x="16534163" y="8016738"/>
                  </a:lnTo>
                  <a:lnTo>
                    <a:pt x="16531892" y="8066403"/>
                  </a:lnTo>
                  <a:lnTo>
                    <a:pt x="16528122" y="8115848"/>
                  </a:lnTo>
                  <a:lnTo>
                    <a:pt x="16522866" y="8165042"/>
                  </a:lnTo>
                  <a:lnTo>
                    <a:pt x="16516138" y="8213954"/>
                  </a:lnTo>
                  <a:lnTo>
                    <a:pt x="16507950" y="8262553"/>
                  </a:lnTo>
                  <a:lnTo>
                    <a:pt x="16498314" y="8310808"/>
                  </a:lnTo>
                  <a:lnTo>
                    <a:pt x="16487245" y="8358687"/>
                  </a:lnTo>
                  <a:lnTo>
                    <a:pt x="16474754" y="8406159"/>
                  </a:lnTo>
                  <a:lnTo>
                    <a:pt x="16460855" y="8453193"/>
                  </a:lnTo>
                  <a:lnTo>
                    <a:pt x="16445561" y="8499758"/>
                  </a:lnTo>
                  <a:lnTo>
                    <a:pt x="16428883" y="8545823"/>
                  </a:lnTo>
                  <a:lnTo>
                    <a:pt x="16410836" y="8591357"/>
                  </a:lnTo>
                  <a:lnTo>
                    <a:pt x="16391432" y="8636328"/>
                  </a:lnTo>
                  <a:lnTo>
                    <a:pt x="16370684" y="8680705"/>
                  </a:lnTo>
                  <a:lnTo>
                    <a:pt x="16348605" y="8724457"/>
                  </a:lnTo>
                  <a:lnTo>
                    <a:pt x="16325208" y="8767553"/>
                  </a:lnTo>
                  <a:lnTo>
                    <a:pt x="16300505" y="8809962"/>
                  </a:lnTo>
                  <a:lnTo>
                    <a:pt x="16274510" y="8851653"/>
                  </a:lnTo>
                  <a:lnTo>
                    <a:pt x="16247235" y="8892594"/>
                  </a:lnTo>
                  <a:lnTo>
                    <a:pt x="16218694" y="8932754"/>
                  </a:lnTo>
                  <a:lnTo>
                    <a:pt x="16188898" y="8972102"/>
                  </a:lnTo>
                  <a:lnTo>
                    <a:pt x="16157862" y="9010607"/>
                  </a:lnTo>
                  <a:lnTo>
                    <a:pt x="16125597" y="9048238"/>
                  </a:lnTo>
                  <a:lnTo>
                    <a:pt x="16092117" y="9084963"/>
                  </a:lnTo>
                  <a:lnTo>
                    <a:pt x="16057435" y="9120752"/>
                  </a:lnTo>
                  <a:lnTo>
                    <a:pt x="16021678" y="9155464"/>
                  </a:lnTo>
                  <a:lnTo>
                    <a:pt x="15984984" y="9188973"/>
                  </a:lnTo>
                  <a:lnTo>
                    <a:pt x="15947386" y="9221266"/>
                  </a:lnTo>
                  <a:lnTo>
                    <a:pt x="15908915" y="9252330"/>
                  </a:lnTo>
                  <a:lnTo>
                    <a:pt x="15869601" y="9282151"/>
                  </a:lnTo>
                  <a:lnTo>
                    <a:pt x="15829476" y="9310718"/>
                  </a:lnTo>
                  <a:lnTo>
                    <a:pt x="15788571" y="9338017"/>
                  </a:lnTo>
                  <a:lnTo>
                    <a:pt x="15746917" y="9364035"/>
                  </a:lnTo>
                  <a:lnTo>
                    <a:pt x="15704545" y="9388759"/>
                  </a:lnTo>
                  <a:lnTo>
                    <a:pt x="15661487" y="9412177"/>
                  </a:lnTo>
                  <a:lnTo>
                    <a:pt x="15617773" y="9434275"/>
                  </a:lnTo>
                  <a:lnTo>
                    <a:pt x="15573434" y="9455041"/>
                  </a:lnTo>
                  <a:lnTo>
                    <a:pt x="15528503" y="9474462"/>
                  </a:lnTo>
                  <a:lnTo>
                    <a:pt x="15483009" y="9492525"/>
                  </a:lnTo>
                  <a:lnTo>
                    <a:pt x="15436984" y="9509217"/>
                  </a:lnTo>
                  <a:lnTo>
                    <a:pt x="15390460" y="9524525"/>
                  </a:lnTo>
                  <a:lnTo>
                    <a:pt x="15343467" y="9538436"/>
                  </a:lnTo>
                  <a:lnTo>
                    <a:pt x="15296036" y="9550938"/>
                  </a:lnTo>
                  <a:lnTo>
                    <a:pt x="15248199" y="9562017"/>
                  </a:lnTo>
                  <a:lnTo>
                    <a:pt x="15199987" y="9571660"/>
                  </a:lnTo>
                  <a:lnTo>
                    <a:pt x="15151430" y="9579856"/>
                  </a:lnTo>
                  <a:lnTo>
                    <a:pt x="15102561" y="9586590"/>
                  </a:lnTo>
                  <a:lnTo>
                    <a:pt x="15053410" y="9591850"/>
                  </a:lnTo>
                  <a:lnTo>
                    <a:pt x="15004008" y="9595623"/>
                  </a:lnTo>
                  <a:lnTo>
                    <a:pt x="14954386" y="9597897"/>
                  </a:lnTo>
                  <a:lnTo>
                    <a:pt x="14904577" y="9598657"/>
                  </a:lnTo>
                  <a:close/>
                </a:path>
              </a:pathLst>
            </a:custGeom>
            <a:solidFill>
              <a:srgbClr val="EF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2285" y="372141"/>
              <a:ext cx="16783685" cy="1435100"/>
            </a:xfrm>
            <a:custGeom>
              <a:avLst/>
              <a:gdLst/>
              <a:ahLst/>
              <a:cxnLst/>
              <a:rect l="l" t="t" r="r" b="b"/>
              <a:pathLst>
                <a:path w="16783685" h="1435100">
                  <a:moveTo>
                    <a:pt x="16783454" y="1435047"/>
                  </a:moveTo>
                  <a:lnTo>
                    <a:pt x="0" y="1435047"/>
                  </a:lnTo>
                  <a:lnTo>
                    <a:pt x="0" y="0"/>
                  </a:lnTo>
                  <a:lnTo>
                    <a:pt x="16783454" y="0"/>
                  </a:lnTo>
                  <a:lnTo>
                    <a:pt x="16783454" y="1435047"/>
                  </a:lnTo>
                  <a:close/>
                </a:path>
              </a:pathLst>
            </a:custGeom>
            <a:solidFill>
              <a:srgbClr val="823FC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21958" y="740688"/>
              <a:ext cx="5210810" cy="676910"/>
            </a:xfrm>
            <a:custGeom>
              <a:avLst/>
              <a:gdLst/>
              <a:ahLst/>
              <a:cxnLst/>
              <a:rect l="l" t="t" r="r" b="b"/>
              <a:pathLst>
                <a:path w="5210809" h="676910">
                  <a:moveTo>
                    <a:pt x="449630" y="15494"/>
                  </a:moveTo>
                  <a:lnTo>
                    <a:pt x="360959" y="15494"/>
                  </a:lnTo>
                  <a:lnTo>
                    <a:pt x="360959" y="260972"/>
                  </a:lnTo>
                  <a:lnTo>
                    <a:pt x="280162" y="260972"/>
                  </a:lnTo>
                  <a:lnTo>
                    <a:pt x="290639" y="218351"/>
                  </a:lnTo>
                  <a:lnTo>
                    <a:pt x="297840" y="174040"/>
                  </a:lnTo>
                  <a:lnTo>
                    <a:pt x="302044" y="128092"/>
                  </a:lnTo>
                  <a:lnTo>
                    <a:pt x="303517" y="80606"/>
                  </a:lnTo>
                  <a:lnTo>
                    <a:pt x="37261" y="80606"/>
                  </a:lnTo>
                  <a:lnTo>
                    <a:pt x="37261" y="156743"/>
                  </a:lnTo>
                  <a:lnTo>
                    <a:pt x="209346" y="156743"/>
                  </a:lnTo>
                  <a:lnTo>
                    <a:pt x="202323" y="204889"/>
                  </a:lnTo>
                  <a:lnTo>
                    <a:pt x="190500" y="250050"/>
                  </a:lnTo>
                  <a:lnTo>
                    <a:pt x="173545" y="292392"/>
                  </a:lnTo>
                  <a:lnTo>
                    <a:pt x="151104" y="332130"/>
                  </a:lnTo>
                  <a:lnTo>
                    <a:pt x="122859" y="369443"/>
                  </a:lnTo>
                  <a:lnTo>
                    <a:pt x="88493" y="404558"/>
                  </a:lnTo>
                  <a:lnTo>
                    <a:pt x="47650" y="437642"/>
                  </a:lnTo>
                  <a:lnTo>
                    <a:pt x="0" y="468909"/>
                  </a:lnTo>
                  <a:lnTo>
                    <a:pt x="53530" y="535343"/>
                  </a:lnTo>
                  <a:lnTo>
                    <a:pt x="98793" y="506793"/>
                  </a:lnTo>
                  <a:lnTo>
                    <a:pt x="138760" y="476326"/>
                  </a:lnTo>
                  <a:lnTo>
                    <a:pt x="173697" y="443966"/>
                  </a:lnTo>
                  <a:lnTo>
                    <a:pt x="203847" y="409778"/>
                  </a:lnTo>
                  <a:lnTo>
                    <a:pt x="229450" y="373799"/>
                  </a:lnTo>
                  <a:lnTo>
                    <a:pt x="250786" y="336067"/>
                  </a:lnTo>
                  <a:lnTo>
                    <a:pt x="360959" y="336067"/>
                  </a:lnTo>
                  <a:lnTo>
                    <a:pt x="360959" y="646137"/>
                  </a:lnTo>
                  <a:lnTo>
                    <a:pt x="449630" y="646137"/>
                  </a:lnTo>
                  <a:lnTo>
                    <a:pt x="449630" y="336067"/>
                  </a:lnTo>
                  <a:lnTo>
                    <a:pt x="449630" y="260972"/>
                  </a:lnTo>
                  <a:lnTo>
                    <a:pt x="449630" y="15494"/>
                  </a:lnTo>
                  <a:close/>
                </a:path>
                <a:path w="5210809" h="676910">
                  <a:moveTo>
                    <a:pt x="593382" y="0"/>
                  </a:moveTo>
                  <a:lnTo>
                    <a:pt x="504190" y="0"/>
                  </a:lnTo>
                  <a:lnTo>
                    <a:pt x="504190" y="676325"/>
                  </a:lnTo>
                  <a:lnTo>
                    <a:pt x="593382" y="676325"/>
                  </a:lnTo>
                  <a:lnTo>
                    <a:pt x="593382" y="0"/>
                  </a:lnTo>
                  <a:close/>
                </a:path>
                <a:path w="5210809" h="676910">
                  <a:moveTo>
                    <a:pt x="1044575" y="194551"/>
                  </a:moveTo>
                  <a:lnTo>
                    <a:pt x="1038212" y="149123"/>
                  </a:lnTo>
                  <a:lnTo>
                    <a:pt x="1020902" y="111315"/>
                  </a:lnTo>
                  <a:lnTo>
                    <a:pt x="1020140" y="109639"/>
                  </a:lnTo>
                  <a:lnTo>
                    <a:pt x="991819" y="77127"/>
                  </a:lnTo>
                  <a:lnTo>
                    <a:pt x="954722" y="52616"/>
                  </a:lnTo>
                  <a:lnTo>
                    <a:pt x="951191" y="51396"/>
                  </a:lnTo>
                  <a:lnTo>
                    <a:pt x="951191" y="194551"/>
                  </a:lnTo>
                  <a:lnTo>
                    <a:pt x="944384" y="228727"/>
                  </a:lnTo>
                  <a:lnTo>
                    <a:pt x="925449" y="254508"/>
                  </a:lnTo>
                  <a:lnTo>
                    <a:pt x="896632" y="270789"/>
                  </a:lnTo>
                  <a:lnTo>
                    <a:pt x="860158" y="276466"/>
                  </a:lnTo>
                  <a:lnTo>
                    <a:pt x="822896" y="270789"/>
                  </a:lnTo>
                  <a:lnTo>
                    <a:pt x="793661" y="254508"/>
                  </a:lnTo>
                  <a:lnTo>
                    <a:pt x="774661" y="228727"/>
                  </a:lnTo>
                  <a:lnTo>
                    <a:pt x="768096" y="194551"/>
                  </a:lnTo>
                  <a:lnTo>
                    <a:pt x="774661" y="159359"/>
                  </a:lnTo>
                  <a:lnTo>
                    <a:pt x="793661" y="133146"/>
                  </a:lnTo>
                  <a:lnTo>
                    <a:pt x="822896" y="116827"/>
                  </a:lnTo>
                  <a:lnTo>
                    <a:pt x="860158" y="111315"/>
                  </a:lnTo>
                  <a:lnTo>
                    <a:pt x="896632" y="116827"/>
                  </a:lnTo>
                  <a:lnTo>
                    <a:pt x="925449" y="133146"/>
                  </a:lnTo>
                  <a:lnTo>
                    <a:pt x="944384" y="159359"/>
                  </a:lnTo>
                  <a:lnTo>
                    <a:pt x="951191" y="194551"/>
                  </a:lnTo>
                  <a:lnTo>
                    <a:pt x="951191" y="51396"/>
                  </a:lnTo>
                  <a:lnTo>
                    <a:pt x="910348" y="37147"/>
                  </a:lnTo>
                  <a:lnTo>
                    <a:pt x="860158" y="31762"/>
                  </a:lnTo>
                  <a:lnTo>
                    <a:pt x="809840" y="37147"/>
                  </a:lnTo>
                  <a:lnTo>
                    <a:pt x="765352" y="52616"/>
                  </a:lnTo>
                  <a:lnTo>
                    <a:pt x="728179" y="77127"/>
                  </a:lnTo>
                  <a:lnTo>
                    <a:pt x="699808" y="109639"/>
                  </a:lnTo>
                  <a:lnTo>
                    <a:pt x="681748" y="149123"/>
                  </a:lnTo>
                  <a:lnTo>
                    <a:pt x="675487" y="194551"/>
                  </a:lnTo>
                  <a:lnTo>
                    <a:pt x="681748" y="238963"/>
                  </a:lnTo>
                  <a:lnTo>
                    <a:pt x="699808" y="277964"/>
                  </a:lnTo>
                  <a:lnTo>
                    <a:pt x="728179" y="310362"/>
                  </a:lnTo>
                  <a:lnTo>
                    <a:pt x="765352" y="335000"/>
                  </a:lnTo>
                  <a:lnTo>
                    <a:pt x="809840" y="350697"/>
                  </a:lnTo>
                  <a:lnTo>
                    <a:pt x="860158" y="356285"/>
                  </a:lnTo>
                  <a:lnTo>
                    <a:pt x="910348" y="350697"/>
                  </a:lnTo>
                  <a:lnTo>
                    <a:pt x="954722" y="335000"/>
                  </a:lnTo>
                  <a:lnTo>
                    <a:pt x="991819" y="310362"/>
                  </a:lnTo>
                  <a:lnTo>
                    <a:pt x="1020140" y="277964"/>
                  </a:lnTo>
                  <a:lnTo>
                    <a:pt x="1020826" y="276466"/>
                  </a:lnTo>
                  <a:lnTo>
                    <a:pt x="1038212" y="238963"/>
                  </a:lnTo>
                  <a:lnTo>
                    <a:pt x="1044575" y="194551"/>
                  </a:lnTo>
                  <a:close/>
                </a:path>
                <a:path w="5210809" h="676910">
                  <a:moveTo>
                    <a:pt x="1230299" y="413258"/>
                  </a:moveTo>
                  <a:lnTo>
                    <a:pt x="1137437" y="413258"/>
                  </a:lnTo>
                  <a:lnTo>
                    <a:pt x="1137437" y="488340"/>
                  </a:lnTo>
                  <a:lnTo>
                    <a:pt x="1137437" y="592836"/>
                  </a:lnTo>
                  <a:lnTo>
                    <a:pt x="871181" y="592836"/>
                  </a:lnTo>
                  <a:lnTo>
                    <a:pt x="871181" y="488340"/>
                  </a:lnTo>
                  <a:lnTo>
                    <a:pt x="1137437" y="488340"/>
                  </a:lnTo>
                  <a:lnTo>
                    <a:pt x="1137437" y="413258"/>
                  </a:lnTo>
                  <a:lnTo>
                    <a:pt x="777798" y="413258"/>
                  </a:lnTo>
                  <a:lnTo>
                    <a:pt x="777798" y="668718"/>
                  </a:lnTo>
                  <a:lnTo>
                    <a:pt x="1230299" y="668718"/>
                  </a:lnTo>
                  <a:lnTo>
                    <a:pt x="1230299" y="592836"/>
                  </a:lnTo>
                  <a:lnTo>
                    <a:pt x="1230299" y="488340"/>
                  </a:lnTo>
                  <a:lnTo>
                    <a:pt x="1230299" y="413258"/>
                  </a:lnTo>
                  <a:close/>
                </a:path>
                <a:path w="5210809" h="676910">
                  <a:moveTo>
                    <a:pt x="1230299" y="1041"/>
                  </a:moveTo>
                  <a:lnTo>
                    <a:pt x="1135341" y="1041"/>
                  </a:lnTo>
                  <a:lnTo>
                    <a:pt x="1135341" y="382803"/>
                  </a:lnTo>
                  <a:lnTo>
                    <a:pt x="1230299" y="382803"/>
                  </a:lnTo>
                  <a:lnTo>
                    <a:pt x="1230299" y="1041"/>
                  </a:lnTo>
                  <a:close/>
                </a:path>
                <a:path w="5210809" h="676910">
                  <a:moveTo>
                    <a:pt x="1654479" y="303250"/>
                  </a:moveTo>
                  <a:lnTo>
                    <a:pt x="1608937" y="279946"/>
                  </a:lnTo>
                  <a:lnTo>
                    <a:pt x="1596809" y="269113"/>
                  </a:lnTo>
                  <a:lnTo>
                    <a:pt x="1574774" y="249440"/>
                  </a:lnTo>
                  <a:lnTo>
                    <a:pt x="1551292" y="213144"/>
                  </a:lnTo>
                  <a:lnTo>
                    <a:pt x="1537779" y="172504"/>
                  </a:lnTo>
                  <a:lnTo>
                    <a:pt x="1533537" y="128905"/>
                  </a:lnTo>
                  <a:lnTo>
                    <a:pt x="1533537" y="121818"/>
                  </a:lnTo>
                  <a:lnTo>
                    <a:pt x="1637157" y="121818"/>
                  </a:lnTo>
                  <a:lnTo>
                    <a:pt x="1637157" y="45681"/>
                  </a:lnTo>
                  <a:lnTo>
                    <a:pt x="1335227" y="45681"/>
                  </a:lnTo>
                  <a:lnTo>
                    <a:pt x="1335227" y="121818"/>
                  </a:lnTo>
                  <a:lnTo>
                    <a:pt x="1443037" y="121818"/>
                  </a:lnTo>
                  <a:lnTo>
                    <a:pt x="1443037" y="128905"/>
                  </a:lnTo>
                  <a:lnTo>
                    <a:pt x="1438275" y="175056"/>
                  </a:lnTo>
                  <a:lnTo>
                    <a:pt x="1423708" y="219227"/>
                  </a:lnTo>
                  <a:lnTo>
                    <a:pt x="1398485" y="259473"/>
                  </a:lnTo>
                  <a:lnTo>
                    <a:pt x="1361757" y="293827"/>
                  </a:lnTo>
                  <a:lnTo>
                    <a:pt x="1312659" y="320306"/>
                  </a:lnTo>
                  <a:lnTo>
                    <a:pt x="1363827" y="392252"/>
                  </a:lnTo>
                  <a:lnTo>
                    <a:pt x="1406042" y="370497"/>
                  </a:lnTo>
                  <a:lnTo>
                    <a:pt x="1440878" y="342099"/>
                  </a:lnTo>
                  <a:lnTo>
                    <a:pt x="1468729" y="308000"/>
                  </a:lnTo>
                  <a:lnTo>
                    <a:pt x="1490002" y="269113"/>
                  </a:lnTo>
                  <a:lnTo>
                    <a:pt x="1509763" y="302679"/>
                  </a:lnTo>
                  <a:lnTo>
                    <a:pt x="1535379" y="332092"/>
                  </a:lnTo>
                  <a:lnTo>
                    <a:pt x="1567091" y="356730"/>
                  </a:lnTo>
                  <a:lnTo>
                    <a:pt x="1605153" y="375970"/>
                  </a:lnTo>
                  <a:lnTo>
                    <a:pt x="1654479" y="303250"/>
                  </a:lnTo>
                  <a:close/>
                </a:path>
                <a:path w="5210809" h="676910">
                  <a:moveTo>
                    <a:pt x="1902104" y="419823"/>
                  </a:moveTo>
                  <a:lnTo>
                    <a:pt x="1808454" y="419823"/>
                  </a:lnTo>
                  <a:lnTo>
                    <a:pt x="1808454" y="494385"/>
                  </a:lnTo>
                  <a:lnTo>
                    <a:pt x="1808454" y="592836"/>
                  </a:lnTo>
                  <a:lnTo>
                    <a:pt x="1535379" y="592836"/>
                  </a:lnTo>
                  <a:lnTo>
                    <a:pt x="1535379" y="494385"/>
                  </a:lnTo>
                  <a:lnTo>
                    <a:pt x="1808454" y="494385"/>
                  </a:lnTo>
                  <a:lnTo>
                    <a:pt x="1808454" y="419823"/>
                  </a:lnTo>
                  <a:lnTo>
                    <a:pt x="1441208" y="419823"/>
                  </a:lnTo>
                  <a:lnTo>
                    <a:pt x="1441208" y="668718"/>
                  </a:lnTo>
                  <a:lnTo>
                    <a:pt x="1902104" y="668718"/>
                  </a:lnTo>
                  <a:lnTo>
                    <a:pt x="1902104" y="592836"/>
                  </a:lnTo>
                  <a:lnTo>
                    <a:pt x="1902104" y="494385"/>
                  </a:lnTo>
                  <a:lnTo>
                    <a:pt x="1902104" y="419823"/>
                  </a:lnTo>
                  <a:close/>
                </a:path>
                <a:path w="5210809" h="676910">
                  <a:moveTo>
                    <a:pt x="1902104" y="1041"/>
                  </a:moveTo>
                  <a:lnTo>
                    <a:pt x="1812391" y="1041"/>
                  </a:lnTo>
                  <a:lnTo>
                    <a:pt x="1812391" y="156476"/>
                  </a:lnTo>
                  <a:lnTo>
                    <a:pt x="1758353" y="156476"/>
                  </a:lnTo>
                  <a:lnTo>
                    <a:pt x="1758353" y="12865"/>
                  </a:lnTo>
                  <a:lnTo>
                    <a:pt x="1668894" y="12865"/>
                  </a:lnTo>
                  <a:lnTo>
                    <a:pt x="1668894" y="386207"/>
                  </a:lnTo>
                  <a:lnTo>
                    <a:pt x="1758353" y="386207"/>
                  </a:lnTo>
                  <a:lnTo>
                    <a:pt x="1758353" y="234454"/>
                  </a:lnTo>
                  <a:lnTo>
                    <a:pt x="1812391" y="234454"/>
                  </a:lnTo>
                  <a:lnTo>
                    <a:pt x="1812391" y="391198"/>
                  </a:lnTo>
                  <a:lnTo>
                    <a:pt x="1902104" y="391198"/>
                  </a:lnTo>
                  <a:lnTo>
                    <a:pt x="1902104" y="234454"/>
                  </a:lnTo>
                  <a:lnTo>
                    <a:pt x="1902104" y="156476"/>
                  </a:lnTo>
                  <a:lnTo>
                    <a:pt x="1902104" y="1041"/>
                  </a:lnTo>
                  <a:close/>
                </a:path>
                <a:path w="5210809" h="676910">
                  <a:moveTo>
                    <a:pt x="2128228" y="482561"/>
                  </a:moveTo>
                  <a:lnTo>
                    <a:pt x="2123046" y="458635"/>
                  </a:lnTo>
                  <a:lnTo>
                    <a:pt x="2109444" y="439013"/>
                  </a:lnTo>
                  <a:lnTo>
                    <a:pt x="2089683" y="425742"/>
                  </a:lnTo>
                  <a:lnTo>
                    <a:pt x="2066061" y="420865"/>
                  </a:lnTo>
                  <a:lnTo>
                    <a:pt x="2041728" y="425742"/>
                  </a:lnTo>
                  <a:lnTo>
                    <a:pt x="2021763" y="439013"/>
                  </a:lnTo>
                  <a:lnTo>
                    <a:pt x="2008327" y="458635"/>
                  </a:lnTo>
                  <a:lnTo>
                    <a:pt x="2003628" y="482561"/>
                  </a:lnTo>
                  <a:lnTo>
                    <a:pt x="2008327" y="506945"/>
                  </a:lnTo>
                  <a:lnTo>
                    <a:pt x="2021763" y="526808"/>
                  </a:lnTo>
                  <a:lnTo>
                    <a:pt x="2041728" y="540169"/>
                  </a:lnTo>
                  <a:lnTo>
                    <a:pt x="2066061" y="545058"/>
                  </a:lnTo>
                  <a:lnTo>
                    <a:pt x="2089683" y="540169"/>
                  </a:lnTo>
                  <a:lnTo>
                    <a:pt x="2109444" y="526808"/>
                  </a:lnTo>
                  <a:lnTo>
                    <a:pt x="2123046" y="506945"/>
                  </a:lnTo>
                  <a:lnTo>
                    <a:pt x="2128228" y="482561"/>
                  </a:lnTo>
                  <a:close/>
                </a:path>
                <a:path w="5210809" h="676910">
                  <a:moveTo>
                    <a:pt x="2128228" y="218440"/>
                  </a:moveTo>
                  <a:lnTo>
                    <a:pt x="2123046" y="194513"/>
                  </a:lnTo>
                  <a:lnTo>
                    <a:pt x="2109444" y="174891"/>
                  </a:lnTo>
                  <a:lnTo>
                    <a:pt x="2089683" y="161620"/>
                  </a:lnTo>
                  <a:lnTo>
                    <a:pt x="2066061" y="156743"/>
                  </a:lnTo>
                  <a:lnTo>
                    <a:pt x="2041728" y="161620"/>
                  </a:lnTo>
                  <a:lnTo>
                    <a:pt x="2021763" y="174891"/>
                  </a:lnTo>
                  <a:lnTo>
                    <a:pt x="2008327" y="194513"/>
                  </a:lnTo>
                  <a:lnTo>
                    <a:pt x="2003628" y="218440"/>
                  </a:lnTo>
                  <a:lnTo>
                    <a:pt x="2008327" y="242824"/>
                  </a:lnTo>
                  <a:lnTo>
                    <a:pt x="2021763" y="262674"/>
                  </a:lnTo>
                  <a:lnTo>
                    <a:pt x="2041728" y="276034"/>
                  </a:lnTo>
                  <a:lnTo>
                    <a:pt x="2066061" y="280924"/>
                  </a:lnTo>
                  <a:lnTo>
                    <a:pt x="2089683" y="276034"/>
                  </a:lnTo>
                  <a:lnTo>
                    <a:pt x="2109444" y="262674"/>
                  </a:lnTo>
                  <a:lnTo>
                    <a:pt x="2123046" y="242824"/>
                  </a:lnTo>
                  <a:lnTo>
                    <a:pt x="2128228" y="218440"/>
                  </a:lnTo>
                  <a:close/>
                </a:path>
                <a:path w="5210809" h="676910">
                  <a:moveTo>
                    <a:pt x="2837802" y="70104"/>
                  </a:moveTo>
                  <a:lnTo>
                    <a:pt x="2726055" y="70104"/>
                  </a:lnTo>
                  <a:lnTo>
                    <a:pt x="2726055" y="409841"/>
                  </a:lnTo>
                  <a:lnTo>
                    <a:pt x="2718206" y="452945"/>
                  </a:lnTo>
                  <a:lnTo>
                    <a:pt x="2695918" y="486829"/>
                  </a:lnTo>
                  <a:lnTo>
                    <a:pt x="2661094" y="509016"/>
                  </a:lnTo>
                  <a:lnTo>
                    <a:pt x="2615628" y="516966"/>
                  </a:lnTo>
                  <a:lnTo>
                    <a:pt x="2570251" y="509016"/>
                  </a:lnTo>
                  <a:lnTo>
                    <a:pt x="2535415" y="486829"/>
                  </a:lnTo>
                  <a:lnTo>
                    <a:pt x="2513063" y="452945"/>
                  </a:lnTo>
                  <a:lnTo>
                    <a:pt x="2505189" y="409841"/>
                  </a:lnTo>
                  <a:lnTo>
                    <a:pt x="2505189" y="70104"/>
                  </a:lnTo>
                  <a:lnTo>
                    <a:pt x="2393696" y="70104"/>
                  </a:lnTo>
                  <a:lnTo>
                    <a:pt x="2393696" y="419290"/>
                  </a:lnTo>
                  <a:lnTo>
                    <a:pt x="2398966" y="467194"/>
                  </a:lnTo>
                  <a:lnTo>
                    <a:pt x="2414282" y="509612"/>
                  </a:lnTo>
                  <a:lnTo>
                    <a:pt x="2438920" y="545871"/>
                  </a:lnTo>
                  <a:lnTo>
                    <a:pt x="2472105" y="575259"/>
                  </a:lnTo>
                  <a:lnTo>
                    <a:pt x="2513114" y="597115"/>
                  </a:lnTo>
                  <a:lnTo>
                    <a:pt x="2561209" y="610730"/>
                  </a:lnTo>
                  <a:lnTo>
                    <a:pt x="2615628" y="615416"/>
                  </a:lnTo>
                  <a:lnTo>
                    <a:pt x="2669806" y="610730"/>
                  </a:lnTo>
                  <a:lnTo>
                    <a:pt x="2717838" y="597115"/>
                  </a:lnTo>
                  <a:lnTo>
                    <a:pt x="2758910" y="575259"/>
                  </a:lnTo>
                  <a:lnTo>
                    <a:pt x="2792234" y="545871"/>
                  </a:lnTo>
                  <a:lnTo>
                    <a:pt x="2817025" y="509612"/>
                  </a:lnTo>
                  <a:lnTo>
                    <a:pt x="2832481" y="467194"/>
                  </a:lnTo>
                  <a:lnTo>
                    <a:pt x="2837802" y="419290"/>
                  </a:lnTo>
                  <a:lnTo>
                    <a:pt x="2837802" y="70104"/>
                  </a:lnTo>
                  <a:close/>
                </a:path>
                <a:path w="5210809" h="676910">
                  <a:moveTo>
                    <a:pt x="3376612" y="70104"/>
                  </a:moveTo>
                  <a:lnTo>
                    <a:pt x="3265665" y="70104"/>
                  </a:lnTo>
                  <a:lnTo>
                    <a:pt x="3265665" y="411416"/>
                  </a:lnTo>
                  <a:lnTo>
                    <a:pt x="3260941" y="411416"/>
                  </a:lnTo>
                  <a:lnTo>
                    <a:pt x="3026676" y="70104"/>
                  </a:lnTo>
                  <a:lnTo>
                    <a:pt x="2928569" y="70104"/>
                  </a:lnTo>
                  <a:lnTo>
                    <a:pt x="2928569" y="607809"/>
                  </a:lnTo>
                  <a:lnTo>
                    <a:pt x="3040062" y="607809"/>
                  </a:lnTo>
                  <a:lnTo>
                    <a:pt x="3040062" y="266230"/>
                  </a:lnTo>
                  <a:lnTo>
                    <a:pt x="3043999" y="266230"/>
                  </a:lnTo>
                  <a:lnTo>
                    <a:pt x="3280092" y="607809"/>
                  </a:lnTo>
                  <a:lnTo>
                    <a:pt x="3376612" y="607809"/>
                  </a:lnTo>
                  <a:lnTo>
                    <a:pt x="3376612" y="70104"/>
                  </a:lnTo>
                  <a:close/>
                </a:path>
                <a:path w="5210809" h="676910">
                  <a:moveTo>
                    <a:pt x="3578872" y="70104"/>
                  </a:moveTo>
                  <a:lnTo>
                    <a:pt x="3467379" y="70104"/>
                  </a:lnTo>
                  <a:lnTo>
                    <a:pt x="3467379" y="607809"/>
                  </a:lnTo>
                  <a:lnTo>
                    <a:pt x="3578872" y="607809"/>
                  </a:lnTo>
                  <a:lnTo>
                    <a:pt x="3578872" y="70104"/>
                  </a:lnTo>
                  <a:close/>
                </a:path>
                <a:path w="5210809" h="676910">
                  <a:moveTo>
                    <a:pt x="3994658" y="70104"/>
                  </a:moveTo>
                  <a:lnTo>
                    <a:pt x="3884218" y="70104"/>
                  </a:lnTo>
                  <a:lnTo>
                    <a:pt x="3884218" y="445287"/>
                  </a:lnTo>
                  <a:lnTo>
                    <a:pt x="3879710" y="479907"/>
                  </a:lnTo>
                  <a:lnTo>
                    <a:pt x="3866870" y="504888"/>
                  </a:lnTo>
                  <a:lnTo>
                    <a:pt x="3846106" y="520014"/>
                  </a:lnTo>
                  <a:lnTo>
                    <a:pt x="3817848" y="525106"/>
                  </a:lnTo>
                  <a:lnTo>
                    <a:pt x="3790683" y="520573"/>
                  </a:lnTo>
                  <a:lnTo>
                    <a:pt x="3769741" y="507415"/>
                  </a:lnTo>
                  <a:lnTo>
                    <a:pt x="3756126" y="486219"/>
                  </a:lnTo>
                  <a:lnTo>
                    <a:pt x="3750957" y="457619"/>
                  </a:lnTo>
                  <a:lnTo>
                    <a:pt x="3639731" y="457619"/>
                  </a:lnTo>
                  <a:lnTo>
                    <a:pt x="3645700" y="506209"/>
                  </a:lnTo>
                  <a:lnTo>
                    <a:pt x="3662857" y="545731"/>
                  </a:lnTo>
                  <a:lnTo>
                    <a:pt x="3689667" y="576262"/>
                  </a:lnTo>
                  <a:lnTo>
                    <a:pt x="3724592" y="597941"/>
                  </a:lnTo>
                  <a:lnTo>
                    <a:pt x="3766083" y="610870"/>
                  </a:lnTo>
                  <a:lnTo>
                    <a:pt x="3812603" y="615149"/>
                  </a:lnTo>
                  <a:lnTo>
                    <a:pt x="3863594" y="609828"/>
                  </a:lnTo>
                  <a:lnTo>
                    <a:pt x="3907777" y="594334"/>
                  </a:lnTo>
                  <a:lnTo>
                    <a:pt x="3944061" y="569404"/>
                  </a:lnTo>
                  <a:lnTo>
                    <a:pt x="3971353" y="535762"/>
                  </a:lnTo>
                  <a:lnTo>
                    <a:pt x="3988587" y="494157"/>
                  </a:lnTo>
                  <a:lnTo>
                    <a:pt x="3994658" y="445287"/>
                  </a:lnTo>
                  <a:lnTo>
                    <a:pt x="3994658" y="70104"/>
                  </a:lnTo>
                  <a:close/>
                </a:path>
                <a:path w="5210809" h="676910">
                  <a:moveTo>
                    <a:pt x="4570184" y="607809"/>
                  </a:moveTo>
                  <a:lnTo>
                    <a:pt x="4527385" y="483882"/>
                  </a:lnTo>
                  <a:lnTo>
                    <a:pt x="4497184" y="396455"/>
                  </a:lnTo>
                  <a:lnTo>
                    <a:pt x="4426356" y="191401"/>
                  </a:lnTo>
                  <a:lnTo>
                    <a:pt x="4384472" y="70104"/>
                  </a:lnTo>
                  <a:lnTo>
                    <a:pt x="4381576" y="70104"/>
                  </a:lnTo>
                  <a:lnTo>
                    <a:pt x="4381576" y="396455"/>
                  </a:lnTo>
                  <a:lnTo>
                    <a:pt x="4243590" y="396455"/>
                  </a:lnTo>
                  <a:lnTo>
                    <a:pt x="4310481" y="191401"/>
                  </a:lnTo>
                  <a:lnTo>
                    <a:pt x="4314685" y="191401"/>
                  </a:lnTo>
                  <a:lnTo>
                    <a:pt x="4381576" y="396455"/>
                  </a:lnTo>
                  <a:lnTo>
                    <a:pt x="4381576" y="70104"/>
                  </a:lnTo>
                  <a:lnTo>
                    <a:pt x="4240974" y="70104"/>
                  </a:lnTo>
                  <a:lnTo>
                    <a:pt x="4055249" y="607809"/>
                  </a:lnTo>
                  <a:lnTo>
                    <a:pt x="4174871" y="607809"/>
                  </a:lnTo>
                  <a:lnTo>
                    <a:pt x="4215269" y="483882"/>
                  </a:lnTo>
                  <a:lnTo>
                    <a:pt x="4410176" y="483882"/>
                  </a:lnTo>
                  <a:lnTo>
                    <a:pt x="4450575" y="607809"/>
                  </a:lnTo>
                  <a:lnTo>
                    <a:pt x="4570184" y="607809"/>
                  </a:lnTo>
                  <a:close/>
                </a:path>
                <a:path w="5210809" h="676910">
                  <a:moveTo>
                    <a:pt x="5210784" y="70104"/>
                  </a:moveTo>
                  <a:lnTo>
                    <a:pt x="5073053" y="70104"/>
                  </a:lnTo>
                  <a:lnTo>
                    <a:pt x="4923802" y="434517"/>
                  </a:lnTo>
                  <a:lnTo>
                    <a:pt x="4917503" y="434517"/>
                  </a:lnTo>
                  <a:lnTo>
                    <a:pt x="4768240" y="70104"/>
                  </a:lnTo>
                  <a:lnTo>
                    <a:pt x="4630788" y="70104"/>
                  </a:lnTo>
                  <a:lnTo>
                    <a:pt x="4630788" y="607809"/>
                  </a:lnTo>
                  <a:lnTo>
                    <a:pt x="4738865" y="607809"/>
                  </a:lnTo>
                  <a:lnTo>
                    <a:pt x="4738865" y="254406"/>
                  </a:lnTo>
                  <a:lnTo>
                    <a:pt x="4743323" y="254406"/>
                  </a:lnTo>
                  <a:lnTo>
                    <a:pt x="4883391" y="605447"/>
                  </a:lnTo>
                  <a:lnTo>
                    <a:pt x="4957902" y="605447"/>
                  </a:lnTo>
                  <a:lnTo>
                    <a:pt x="5097970" y="255727"/>
                  </a:lnTo>
                  <a:lnTo>
                    <a:pt x="5102441" y="255727"/>
                  </a:lnTo>
                  <a:lnTo>
                    <a:pt x="5102441" y="607809"/>
                  </a:lnTo>
                  <a:lnTo>
                    <a:pt x="5210784" y="607809"/>
                  </a:lnTo>
                  <a:lnTo>
                    <a:pt x="5210784" y="70104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1627" y="1893405"/>
              <a:ext cx="5250656" cy="30744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2039" y="1893405"/>
              <a:ext cx="5250655" cy="3074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2039" y="5047784"/>
              <a:ext cx="5250656" cy="30744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1627" y="5047784"/>
              <a:ext cx="5250656" cy="30744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76155" y="1934125"/>
              <a:ext cx="3664743" cy="61131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29321" y="8516228"/>
              <a:ext cx="258445" cy="296545"/>
            </a:xfrm>
            <a:custGeom>
              <a:avLst/>
              <a:gdLst/>
              <a:ahLst/>
              <a:cxnLst/>
              <a:rect l="l" t="t" r="r" b="b"/>
              <a:pathLst>
                <a:path w="258445" h="296545">
                  <a:moveTo>
                    <a:pt x="258033" y="295987"/>
                  </a:moveTo>
                  <a:lnTo>
                    <a:pt x="228274" y="295987"/>
                  </a:lnTo>
                  <a:lnTo>
                    <a:pt x="228274" y="0"/>
                  </a:lnTo>
                  <a:lnTo>
                    <a:pt x="258033" y="0"/>
                  </a:lnTo>
                  <a:lnTo>
                    <a:pt x="258033" y="295987"/>
                  </a:lnTo>
                  <a:close/>
                </a:path>
                <a:path w="258445" h="296545">
                  <a:moveTo>
                    <a:pt x="198047" y="281036"/>
                  </a:moveTo>
                  <a:lnTo>
                    <a:pt x="168521" y="281036"/>
                  </a:lnTo>
                  <a:lnTo>
                    <a:pt x="168521" y="130356"/>
                  </a:lnTo>
                  <a:lnTo>
                    <a:pt x="122422" y="130356"/>
                  </a:lnTo>
                  <a:lnTo>
                    <a:pt x="122422" y="104891"/>
                  </a:lnTo>
                  <a:lnTo>
                    <a:pt x="168521" y="104891"/>
                  </a:lnTo>
                  <a:lnTo>
                    <a:pt x="168521" y="6307"/>
                  </a:lnTo>
                  <a:lnTo>
                    <a:pt x="198047" y="6307"/>
                  </a:lnTo>
                  <a:lnTo>
                    <a:pt x="198047" y="281036"/>
                  </a:lnTo>
                  <a:close/>
                </a:path>
                <a:path w="258445" h="296545">
                  <a:moveTo>
                    <a:pt x="144479" y="58870"/>
                  </a:moveTo>
                  <a:lnTo>
                    <a:pt x="9103" y="58870"/>
                  </a:lnTo>
                  <a:lnTo>
                    <a:pt x="9103" y="33289"/>
                  </a:lnTo>
                  <a:lnTo>
                    <a:pt x="144479" y="33289"/>
                  </a:lnTo>
                  <a:lnTo>
                    <a:pt x="144479" y="58870"/>
                  </a:lnTo>
                  <a:close/>
                </a:path>
                <a:path w="258445" h="296545">
                  <a:moveTo>
                    <a:pt x="19372" y="237818"/>
                  </a:moveTo>
                  <a:lnTo>
                    <a:pt x="0" y="214572"/>
                  </a:lnTo>
                  <a:lnTo>
                    <a:pt x="27558" y="190615"/>
                  </a:lnTo>
                  <a:lnTo>
                    <a:pt x="47338" y="158783"/>
                  </a:lnTo>
                  <a:lnTo>
                    <a:pt x="59262" y="121849"/>
                  </a:lnTo>
                  <a:lnTo>
                    <a:pt x="63253" y="82582"/>
                  </a:lnTo>
                  <a:lnTo>
                    <a:pt x="63253" y="58870"/>
                  </a:lnTo>
                  <a:lnTo>
                    <a:pt x="93480" y="58870"/>
                  </a:lnTo>
                  <a:lnTo>
                    <a:pt x="93480" y="82582"/>
                  </a:lnTo>
                  <a:lnTo>
                    <a:pt x="97320" y="120166"/>
                  </a:lnTo>
                  <a:lnTo>
                    <a:pt x="106539" y="148110"/>
                  </a:lnTo>
                  <a:lnTo>
                    <a:pt x="78775" y="148110"/>
                  </a:lnTo>
                  <a:lnTo>
                    <a:pt x="69116" y="175908"/>
                  </a:lnTo>
                  <a:lnTo>
                    <a:pt x="55945" y="200717"/>
                  </a:lnTo>
                  <a:lnTo>
                    <a:pt x="39338" y="221649"/>
                  </a:lnTo>
                  <a:lnTo>
                    <a:pt x="19372" y="237818"/>
                  </a:lnTo>
                  <a:close/>
                </a:path>
                <a:path w="258445" h="296545">
                  <a:moveTo>
                    <a:pt x="136778" y="230926"/>
                  </a:moveTo>
                  <a:lnTo>
                    <a:pt x="117195" y="215867"/>
                  </a:lnTo>
                  <a:lnTo>
                    <a:pt x="100993" y="196570"/>
                  </a:lnTo>
                  <a:lnTo>
                    <a:pt x="88182" y="173747"/>
                  </a:lnTo>
                  <a:lnTo>
                    <a:pt x="78775" y="148110"/>
                  </a:lnTo>
                  <a:lnTo>
                    <a:pt x="106539" y="148110"/>
                  </a:lnTo>
                  <a:lnTo>
                    <a:pt x="108885" y="155221"/>
                  </a:lnTo>
                  <a:lnTo>
                    <a:pt x="128240" y="185260"/>
                  </a:lnTo>
                  <a:lnTo>
                    <a:pt x="155450" y="207798"/>
                  </a:lnTo>
                  <a:lnTo>
                    <a:pt x="136778" y="230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7340" y="8541693"/>
              <a:ext cx="172021" cy="2457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20850" y="8516228"/>
              <a:ext cx="243204" cy="296545"/>
            </a:xfrm>
            <a:custGeom>
              <a:avLst/>
              <a:gdLst/>
              <a:ahLst/>
              <a:cxnLst/>
              <a:rect l="l" t="t" r="r" b="b"/>
              <a:pathLst>
                <a:path w="243204" h="296545">
                  <a:moveTo>
                    <a:pt x="243002" y="295987"/>
                  </a:moveTo>
                  <a:lnTo>
                    <a:pt x="211722" y="295987"/>
                  </a:lnTo>
                  <a:lnTo>
                    <a:pt x="211722" y="0"/>
                  </a:lnTo>
                  <a:lnTo>
                    <a:pt x="243002" y="0"/>
                  </a:lnTo>
                  <a:lnTo>
                    <a:pt x="243002" y="295987"/>
                  </a:lnTo>
                  <a:close/>
                </a:path>
                <a:path w="243204" h="296545">
                  <a:moveTo>
                    <a:pt x="112529" y="35275"/>
                  </a:moveTo>
                  <a:lnTo>
                    <a:pt x="81134" y="35275"/>
                  </a:lnTo>
                  <a:lnTo>
                    <a:pt x="81134" y="584"/>
                  </a:lnTo>
                  <a:lnTo>
                    <a:pt x="112529" y="584"/>
                  </a:lnTo>
                  <a:lnTo>
                    <a:pt x="112529" y="35275"/>
                  </a:lnTo>
                  <a:close/>
                </a:path>
                <a:path w="243204" h="296545">
                  <a:moveTo>
                    <a:pt x="186747" y="60389"/>
                  </a:moveTo>
                  <a:lnTo>
                    <a:pt x="6211" y="60389"/>
                  </a:lnTo>
                  <a:lnTo>
                    <a:pt x="6211" y="35275"/>
                  </a:lnTo>
                  <a:lnTo>
                    <a:pt x="186747" y="35275"/>
                  </a:lnTo>
                  <a:lnTo>
                    <a:pt x="186747" y="60389"/>
                  </a:lnTo>
                  <a:close/>
                </a:path>
                <a:path w="243204" h="296545">
                  <a:moveTo>
                    <a:pt x="4458" y="241672"/>
                  </a:moveTo>
                  <a:lnTo>
                    <a:pt x="0" y="215391"/>
                  </a:lnTo>
                  <a:lnTo>
                    <a:pt x="18914" y="215391"/>
                  </a:lnTo>
                  <a:lnTo>
                    <a:pt x="81134" y="214339"/>
                  </a:lnTo>
                  <a:lnTo>
                    <a:pt x="81134" y="184554"/>
                  </a:lnTo>
                  <a:lnTo>
                    <a:pt x="80701" y="184554"/>
                  </a:lnTo>
                  <a:lnTo>
                    <a:pt x="57731" y="178392"/>
                  </a:lnTo>
                  <a:lnTo>
                    <a:pt x="39833" y="166857"/>
                  </a:lnTo>
                  <a:lnTo>
                    <a:pt x="28433" y="150767"/>
                  </a:lnTo>
                  <a:lnTo>
                    <a:pt x="24527" y="130823"/>
                  </a:lnTo>
                  <a:lnTo>
                    <a:pt x="29607" y="108079"/>
                  </a:lnTo>
                  <a:lnTo>
                    <a:pt x="44226" y="90612"/>
                  </a:lnTo>
                  <a:lnTo>
                    <a:pt x="66941" y="79410"/>
                  </a:lnTo>
                  <a:lnTo>
                    <a:pt x="96308" y="75456"/>
                  </a:lnTo>
                  <a:lnTo>
                    <a:pt x="125865" y="79410"/>
                  </a:lnTo>
                  <a:lnTo>
                    <a:pt x="148794" y="90612"/>
                  </a:lnTo>
                  <a:lnTo>
                    <a:pt x="156556" y="99752"/>
                  </a:lnTo>
                  <a:lnTo>
                    <a:pt x="96308" y="99752"/>
                  </a:lnTo>
                  <a:lnTo>
                    <a:pt x="79186" y="101946"/>
                  </a:lnTo>
                  <a:lnTo>
                    <a:pt x="66015" y="108079"/>
                  </a:lnTo>
                  <a:lnTo>
                    <a:pt x="65873" y="108079"/>
                  </a:lnTo>
                  <a:lnTo>
                    <a:pt x="57064" y="117985"/>
                  </a:lnTo>
                  <a:lnTo>
                    <a:pt x="54055" y="130823"/>
                  </a:lnTo>
                  <a:lnTo>
                    <a:pt x="57064" y="143518"/>
                  </a:lnTo>
                  <a:lnTo>
                    <a:pt x="65773" y="153103"/>
                  </a:lnTo>
                  <a:lnTo>
                    <a:pt x="79186" y="159141"/>
                  </a:lnTo>
                  <a:lnTo>
                    <a:pt x="96308" y="161192"/>
                  </a:lnTo>
                  <a:lnTo>
                    <a:pt x="157344" y="161192"/>
                  </a:lnTo>
                  <a:lnTo>
                    <a:pt x="153474" y="166624"/>
                  </a:lnTo>
                  <a:lnTo>
                    <a:pt x="135658" y="178162"/>
                  </a:lnTo>
                  <a:lnTo>
                    <a:pt x="112405" y="184554"/>
                  </a:lnTo>
                  <a:lnTo>
                    <a:pt x="112405" y="213171"/>
                  </a:lnTo>
                  <a:lnTo>
                    <a:pt x="194075" y="213171"/>
                  </a:lnTo>
                  <a:lnTo>
                    <a:pt x="195739" y="229992"/>
                  </a:lnTo>
                  <a:lnTo>
                    <a:pt x="145796" y="236399"/>
                  </a:lnTo>
                  <a:lnTo>
                    <a:pt x="95809" y="239905"/>
                  </a:lnTo>
                  <a:lnTo>
                    <a:pt x="47967" y="241374"/>
                  </a:lnTo>
                  <a:lnTo>
                    <a:pt x="4458" y="241672"/>
                  </a:lnTo>
                  <a:close/>
                </a:path>
                <a:path w="243204" h="296545">
                  <a:moveTo>
                    <a:pt x="157344" y="161192"/>
                  </a:moveTo>
                  <a:lnTo>
                    <a:pt x="96308" y="161192"/>
                  </a:lnTo>
                  <a:lnTo>
                    <a:pt x="113662" y="159141"/>
                  </a:lnTo>
                  <a:lnTo>
                    <a:pt x="127157" y="153103"/>
                  </a:lnTo>
                  <a:lnTo>
                    <a:pt x="135905" y="143518"/>
                  </a:lnTo>
                  <a:lnTo>
                    <a:pt x="139018" y="130823"/>
                  </a:lnTo>
                  <a:lnTo>
                    <a:pt x="135905" y="117985"/>
                  </a:lnTo>
                  <a:lnTo>
                    <a:pt x="127056" y="108079"/>
                  </a:lnTo>
                  <a:lnTo>
                    <a:pt x="126913" y="108079"/>
                  </a:lnTo>
                  <a:lnTo>
                    <a:pt x="113662" y="101946"/>
                  </a:lnTo>
                  <a:lnTo>
                    <a:pt x="96308" y="99752"/>
                  </a:lnTo>
                  <a:lnTo>
                    <a:pt x="156556" y="99752"/>
                  </a:lnTo>
                  <a:lnTo>
                    <a:pt x="163627" y="108079"/>
                  </a:lnTo>
                  <a:lnTo>
                    <a:pt x="168898" y="130823"/>
                  </a:lnTo>
                  <a:lnTo>
                    <a:pt x="164879" y="150618"/>
                  </a:lnTo>
                  <a:lnTo>
                    <a:pt x="157344" y="161192"/>
                  </a:lnTo>
                  <a:close/>
                </a:path>
                <a:path w="243204" h="296545">
                  <a:moveTo>
                    <a:pt x="194075" y="213171"/>
                  </a:moveTo>
                  <a:lnTo>
                    <a:pt x="112405" y="213171"/>
                  </a:lnTo>
                  <a:lnTo>
                    <a:pt x="132925" y="212047"/>
                  </a:lnTo>
                  <a:lnTo>
                    <a:pt x="153387" y="210572"/>
                  </a:lnTo>
                  <a:lnTo>
                    <a:pt x="173608" y="208703"/>
                  </a:lnTo>
                  <a:lnTo>
                    <a:pt x="193405" y="206397"/>
                  </a:lnTo>
                  <a:lnTo>
                    <a:pt x="193964" y="212047"/>
                  </a:lnTo>
                  <a:lnTo>
                    <a:pt x="194075" y="2131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7452" y="8544963"/>
              <a:ext cx="190109" cy="2431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6110" y="8544963"/>
              <a:ext cx="193024" cy="23921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87683" y="8544963"/>
              <a:ext cx="36830" cy="239395"/>
            </a:xfrm>
            <a:custGeom>
              <a:avLst/>
              <a:gdLst/>
              <a:ahLst/>
              <a:cxnLst/>
              <a:rect l="l" t="t" r="r" b="b"/>
              <a:pathLst>
                <a:path w="36829" h="239395">
                  <a:moveTo>
                    <a:pt x="36299" y="239218"/>
                  </a:moveTo>
                  <a:lnTo>
                    <a:pt x="0" y="239218"/>
                  </a:lnTo>
                  <a:lnTo>
                    <a:pt x="0" y="0"/>
                  </a:lnTo>
                  <a:lnTo>
                    <a:pt x="36299" y="0"/>
                  </a:lnTo>
                  <a:lnTo>
                    <a:pt x="36299" y="2392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7940" y="8544963"/>
              <a:ext cx="143894" cy="2424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2294" y="8544963"/>
              <a:ext cx="213921" cy="2392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76563" y="8544963"/>
              <a:ext cx="242858" cy="2392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101080" y="8515069"/>
              <a:ext cx="6952615" cy="740410"/>
            </a:xfrm>
            <a:custGeom>
              <a:avLst/>
              <a:gdLst/>
              <a:ahLst/>
              <a:cxnLst/>
              <a:rect l="l" t="t" r="r" b="b"/>
              <a:pathLst>
                <a:path w="6952615" h="740409">
                  <a:moveTo>
                    <a:pt x="155092" y="475983"/>
                  </a:moveTo>
                  <a:lnTo>
                    <a:pt x="14351" y="475983"/>
                  </a:lnTo>
                  <a:lnTo>
                    <a:pt x="14351" y="500976"/>
                  </a:lnTo>
                  <a:lnTo>
                    <a:pt x="123126" y="500976"/>
                  </a:lnTo>
                  <a:lnTo>
                    <a:pt x="112331" y="549808"/>
                  </a:lnTo>
                  <a:lnTo>
                    <a:pt x="88734" y="592747"/>
                  </a:lnTo>
                  <a:lnTo>
                    <a:pt x="51549" y="629742"/>
                  </a:lnTo>
                  <a:lnTo>
                    <a:pt x="0" y="660768"/>
                  </a:lnTo>
                  <a:lnTo>
                    <a:pt x="16573" y="686117"/>
                  </a:lnTo>
                  <a:lnTo>
                    <a:pt x="62064" y="659726"/>
                  </a:lnTo>
                  <a:lnTo>
                    <a:pt x="97561" y="629323"/>
                  </a:lnTo>
                  <a:lnTo>
                    <a:pt x="123825" y="595325"/>
                  </a:lnTo>
                  <a:lnTo>
                    <a:pt x="141643" y="558152"/>
                  </a:lnTo>
                  <a:lnTo>
                    <a:pt x="151803" y="518236"/>
                  </a:lnTo>
                  <a:lnTo>
                    <a:pt x="155092" y="475983"/>
                  </a:lnTo>
                  <a:close/>
                </a:path>
                <a:path w="6952615" h="740409">
                  <a:moveTo>
                    <a:pt x="242976" y="444093"/>
                  </a:moveTo>
                  <a:lnTo>
                    <a:pt x="211467" y="444093"/>
                  </a:lnTo>
                  <a:lnTo>
                    <a:pt x="211467" y="740079"/>
                  </a:lnTo>
                  <a:lnTo>
                    <a:pt x="242976" y="740079"/>
                  </a:lnTo>
                  <a:lnTo>
                    <a:pt x="242976" y="444093"/>
                  </a:lnTo>
                  <a:close/>
                </a:path>
                <a:path w="6952615" h="740409">
                  <a:moveTo>
                    <a:pt x="529602" y="708304"/>
                  </a:moveTo>
                  <a:lnTo>
                    <a:pt x="353961" y="708304"/>
                  </a:lnTo>
                  <a:lnTo>
                    <a:pt x="353961" y="649325"/>
                  </a:lnTo>
                  <a:lnTo>
                    <a:pt x="322694" y="649325"/>
                  </a:lnTo>
                  <a:lnTo>
                    <a:pt x="322694" y="734009"/>
                  </a:lnTo>
                  <a:lnTo>
                    <a:pt x="529602" y="734009"/>
                  </a:lnTo>
                  <a:lnTo>
                    <a:pt x="529602" y="708304"/>
                  </a:lnTo>
                  <a:close/>
                </a:path>
                <a:path w="6952615" h="740409">
                  <a:moveTo>
                    <a:pt x="544195" y="550976"/>
                  </a:moveTo>
                  <a:lnTo>
                    <a:pt x="505599" y="541985"/>
                  </a:lnTo>
                  <a:lnTo>
                    <a:pt x="474408" y="526630"/>
                  </a:lnTo>
                  <a:lnTo>
                    <a:pt x="459105" y="512076"/>
                  </a:lnTo>
                  <a:lnTo>
                    <a:pt x="453313" y="506577"/>
                  </a:lnTo>
                  <a:lnTo>
                    <a:pt x="444995" y="483450"/>
                  </a:lnTo>
                  <a:lnTo>
                    <a:pt x="534733" y="483450"/>
                  </a:lnTo>
                  <a:lnTo>
                    <a:pt x="534733" y="458228"/>
                  </a:lnTo>
                  <a:lnTo>
                    <a:pt x="314045" y="458228"/>
                  </a:lnTo>
                  <a:lnTo>
                    <a:pt x="314045" y="483450"/>
                  </a:lnTo>
                  <a:lnTo>
                    <a:pt x="403326" y="483450"/>
                  </a:lnTo>
                  <a:lnTo>
                    <a:pt x="394944" y="506577"/>
                  </a:lnTo>
                  <a:lnTo>
                    <a:pt x="373938" y="526630"/>
                  </a:lnTo>
                  <a:lnTo>
                    <a:pt x="342887" y="541985"/>
                  </a:lnTo>
                  <a:lnTo>
                    <a:pt x="304368" y="550976"/>
                  </a:lnTo>
                  <a:lnTo>
                    <a:pt x="315912" y="575729"/>
                  </a:lnTo>
                  <a:lnTo>
                    <a:pt x="351917" y="567613"/>
                  </a:lnTo>
                  <a:lnTo>
                    <a:pt x="382943" y="553847"/>
                  </a:lnTo>
                  <a:lnTo>
                    <a:pt x="407479" y="535114"/>
                  </a:lnTo>
                  <a:lnTo>
                    <a:pt x="423989" y="512076"/>
                  </a:lnTo>
                  <a:lnTo>
                    <a:pt x="440524" y="535114"/>
                  </a:lnTo>
                  <a:lnTo>
                    <a:pt x="465137" y="553847"/>
                  </a:lnTo>
                  <a:lnTo>
                    <a:pt x="496239" y="567613"/>
                  </a:lnTo>
                  <a:lnTo>
                    <a:pt x="532282" y="575729"/>
                  </a:lnTo>
                  <a:lnTo>
                    <a:pt x="544195" y="550976"/>
                  </a:lnTo>
                  <a:close/>
                </a:path>
                <a:path w="6952615" h="740409">
                  <a:moveTo>
                    <a:pt x="559600" y="594779"/>
                  </a:moveTo>
                  <a:lnTo>
                    <a:pt x="288963" y="594779"/>
                  </a:lnTo>
                  <a:lnTo>
                    <a:pt x="288963" y="620356"/>
                  </a:lnTo>
                  <a:lnTo>
                    <a:pt x="411264" y="620356"/>
                  </a:lnTo>
                  <a:lnTo>
                    <a:pt x="411264" y="677583"/>
                  </a:lnTo>
                  <a:lnTo>
                    <a:pt x="442302" y="677583"/>
                  </a:lnTo>
                  <a:lnTo>
                    <a:pt x="442302" y="620356"/>
                  </a:lnTo>
                  <a:lnTo>
                    <a:pt x="559600" y="620356"/>
                  </a:lnTo>
                  <a:lnTo>
                    <a:pt x="559600" y="594779"/>
                  </a:lnTo>
                  <a:close/>
                </a:path>
                <a:path w="6952615" h="740409">
                  <a:moveTo>
                    <a:pt x="1668881" y="124625"/>
                  </a:moveTo>
                  <a:lnTo>
                    <a:pt x="1662087" y="103238"/>
                  </a:lnTo>
                  <a:lnTo>
                    <a:pt x="1656016" y="98348"/>
                  </a:lnTo>
                  <a:lnTo>
                    <a:pt x="1642656" y="87604"/>
                  </a:lnTo>
                  <a:lnTo>
                    <a:pt x="1636547" y="85712"/>
                  </a:lnTo>
                  <a:lnTo>
                    <a:pt x="1636547" y="124625"/>
                  </a:lnTo>
                  <a:lnTo>
                    <a:pt x="1632064" y="135737"/>
                  </a:lnTo>
                  <a:lnTo>
                    <a:pt x="1619275" y="143891"/>
                  </a:lnTo>
                  <a:lnTo>
                    <a:pt x="1598599" y="148856"/>
                  </a:lnTo>
                  <a:lnTo>
                    <a:pt x="1570494" y="150444"/>
                  </a:lnTo>
                  <a:lnTo>
                    <a:pt x="1542249" y="148856"/>
                  </a:lnTo>
                  <a:lnTo>
                    <a:pt x="1521561" y="143891"/>
                  </a:lnTo>
                  <a:lnTo>
                    <a:pt x="1508874" y="135737"/>
                  </a:lnTo>
                  <a:lnTo>
                    <a:pt x="1504670" y="124625"/>
                  </a:lnTo>
                  <a:lnTo>
                    <a:pt x="1508874" y="113372"/>
                  </a:lnTo>
                  <a:lnTo>
                    <a:pt x="1521561" y="105143"/>
                  </a:lnTo>
                  <a:lnTo>
                    <a:pt x="1542249" y="100076"/>
                  </a:lnTo>
                  <a:lnTo>
                    <a:pt x="1570494" y="98348"/>
                  </a:lnTo>
                  <a:lnTo>
                    <a:pt x="1598599" y="100076"/>
                  </a:lnTo>
                  <a:lnTo>
                    <a:pt x="1619275" y="105143"/>
                  </a:lnTo>
                  <a:lnTo>
                    <a:pt x="1632064" y="113372"/>
                  </a:lnTo>
                  <a:lnTo>
                    <a:pt x="1636547" y="124625"/>
                  </a:lnTo>
                  <a:lnTo>
                    <a:pt x="1636547" y="85712"/>
                  </a:lnTo>
                  <a:lnTo>
                    <a:pt x="1611744" y="78016"/>
                  </a:lnTo>
                  <a:lnTo>
                    <a:pt x="1570494" y="74752"/>
                  </a:lnTo>
                  <a:lnTo>
                    <a:pt x="1529105" y="78016"/>
                  </a:lnTo>
                  <a:lnTo>
                    <a:pt x="1498142" y="87604"/>
                  </a:lnTo>
                  <a:lnTo>
                    <a:pt x="1478762" y="103238"/>
                  </a:lnTo>
                  <a:lnTo>
                    <a:pt x="1472107" y="124625"/>
                  </a:lnTo>
                  <a:lnTo>
                    <a:pt x="1478762" y="145770"/>
                  </a:lnTo>
                  <a:lnTo>
                    <a:pt x="1498142" y="161315"/>
                  </a:lnTo>
                  <a:lnTo>
                    <a:pt x="1529105" y="170929"/>
                  </a:lnTo>
                  <a:lnTo>
                    <a:pt x="1570494" y="174269"/>
                  </a:lnTo>
                  <a:lnTo>
                    <a:pt x="1611744" y="170929"/>
                  </a:lnTo>
                  <a:lnTo>
                    <a:pt x="1642656" y="161315"/>
                  </a:lnTo>
                  <a:lnTo>
                    <a:pt x="1656245" y="150444"/>
                  </a:lnTo>
                  <a:lnTo>
                    <a:pt x="1662087" y="145770"/>
                  </a:lnTo>
                  <a:lnTo>
                    <a:pt x="1668881" y="124625"/>
                  </a:lnTo>
                  <a:close/>
                </a:path>
                <a:path w="6952615" h="740409">
                  <a:moveTo>
                    <a:pt x="1690344" y="33985"/>
                  </a:moveTo>
                  <a:lnTo>
                    <a:pt x="1586014" y="33985"/>
                  </a:lnTo>
                  <a:lnTo>
                    <a:pt x="1586014" y="0"/>
                  </a:lnTo>
                  <a:lnTo>
                    <a:pt x="1554962" y="0"/>
                  </a:lnTo>
                  <a:lnTo>
                    <a:pt x="1554962" y="33985"/>
                  </a:lnTo>
                  <a:lnTo>
                    <a:pt x="1449578" y="33985"/>
                  </a:lnTo>
                  <a:lnTo>
                    <a:pt x="1449578" y="59563"/>
                  </a:lnTo>
                  <a:lnTo>
                    <a:pt x="1690344" y="59563"/>
                  </a:lnTo>
                  <a:lnTo>
                    <a:pt x="1690344" y="33985"/>
                  </a:lnTo>
                  <a:close/>
                </a:path>
                <a:path w="6952615" h="740409">
                  <a:moveTo>
                    <a:pt x="1706562" y="192722"/>
                  </a:moveTo>
                  <a:lnTo>
                    <a:pt x="1435938" y="192722"/>
                  </a:lnTo>
                  <a:lnTo>
                    <a:pt x="1435938" y="218427"/>
                  </a:lnTo>
                  <a:lnTo>
                    <a:pt x="1554962" y="218427"/>
                  </a:lnTo>
                  <a:lnTo>
                    <a:pt x="1554962" y="297624"/>
                  </a:lnTo>
                  <a:lnTo>
                    <a:pt x="1586014" y="297624"/>
                  </a:lnTo>
                  <a:lnTo>
                    <a:pt x="1586014" y="218427"/>
                  </a:lnTo>
                  <a:lnTo>
                    <a:pt x="1706562" y="218427"/>
                  </a:lnTo>
                  <a:lnTo>
                    <a:pt x="1706562" y="192722"/>
                  </a:lnTo>
                  <a:close/>
                </a:path>
                <a:path w="6952615" h="740409">
                  <a:moveTo>
                    <a:pt x="1896910" y="64820"/>
                  </a:moveTo>
                  <a:lnTo>
                    <a:pt x="1891411" y="43522"/>
                  </a:lnTo>
                  <a:lnTo>
                    <a:pt x="1884578" y="36093"/>
                  </a:lnTo>
                  <a:lnTo>
                    <a:pt x="1876310" y="27076"/>
                  </a:lnTo>
                  <a:lnTo>
                    <a:pt x="1867039" y="22847"/>
                  </a:lnTo>
                  <a:lnTo>
                    <a:pt x="1867039" y="64820"/>
                  </a:lnTo>
                  <a:lnTo>
                    <a:pt x="1863686" y="76733"/>
                  </a:lnTo>
                  <a:lnTo>
                    <a:pt x="1854631" y="85750"/>
                  </a:lnTo>
                  <a:lnTo>
                    <a:pt x="1840915" y="91452"/>
                  </a:lnTo>
                  <a:lnTo>
                    <a:pt x="1823504" y="93446"/>
                  </a:lnTo>
                  <a:lnTo>
                    <a:pt x="1805533" y="91452"/>
                  </a:lnTo>
                  <a:lnTo>
                    <a:pt x="1791614" y="85750"/>
                  </a:lnTo>
                  <a:lnTo>
                    <a:pt x="1782635" y="76733"/>
                  </a:lnTo>
                  <a:lnTo>
                    <a:pt x="1779511" y="64820"/>
                  </a:lnTo>
                  <a:lnTo>
                    <a:pt x="1782635" y="52920"/>
                  </a:lnTo>
                  <a:lnTo>
                    <a:pt x="1791614" y="43840"/>
                  </a:lnTo>
                  <a:lnTo>
                    <a:pt x="1805533" y="38061"/>
                  </a:lnTo>
                  <a:lnTo>
                    <a:pt x="1823504" y="36093"/>
                  </a:lnTo>
                  <a:lnTo>
                    <a:pt x="1840915" y="38061"/>
                  </a:lnTo>
                  <a:lnTo>
                    <a:pt x="1854631" y="43840"/>
                  </a:lnTo>
                  <a:lnTo>
                    <a:pt x="1863686" y="52920"/>
                  </a:lnTo>
                  <a:lnTo>
                    <a:pt x="1867039" y="64820"/>
                  </a:lnTo>
                  <a:lnTo>
                    <a:pt x="1867039" y="22847"/>
                  </a:lnTo>
                  <a:lnTo>
                    <a:pt x="1853158" y="16484"/>
                  </a:lnTo>
                  <a:lnTo>
                    <a:pt x="1823504" y="12725"/>
                  </a:lnTo>
                  <a:lnTo>
                    <a:pt x="1793468" y="16484"/>
                  </a:lnTo>
                  <a:lnTo>
                    <a:pt x="1770164" y="27076"/>
                  </a:lnTo>
                  <a:lnTo>
                    <a:pt x="1755101" y="43522"/>
                  </a:lnTo>
                  <a:lnTo>
                    <a:pt x="1755013" y="43840"/>
                  </a:lnTo>
                  <a:lnTo>
                    <a:pt x="1749742" y="64820"/>
                  </a:lnTo>
                  <a:lnTo>
                    <a:pt x="1755101" y="86245"/>
                  </a:lnTo>
                  <a:lnTo>
                    <a:pt x="1770164" y="102514"/>
                  </a:lnTo>
                  <a:lnTo>
                    <a:pt x="1793468" y="112839"/>
                  </a:lnTo>
                  <a:lnTo>
                    <a:pt x="1823504" y="116459"/>
                  </a:lnTo>
                  <a:lnTo>
                    <a:pt x="1853158" y="112839"/>
                  </a:lnTo>
                  <a:lnTo>
                    <a:pt x="1876310" y="102514"/>
                  </a:lnTo>
                  <a:lnTo>
                    <a:pt x="1884730" y="93446"/>
                  </a:lnTo>
                  <a:lnTo>
                    <a:pt x="1891411" y="86245"/>
                  </a:lnTo>
                  <a:lnTo>
                    <a:pt x="1896910" y="64820"/>
                  </a:lnTo>
                  <a:close/>
                </a:path>
                <a:path w="6952615" h="740409">
                  <a:moveTo>
                    <a:pt x="1920252" y="150329"/>
                  </a:moveTo>
                  <a:lnTo>
                    <a:pt x="1918157" y="127660"/>
                  </a:lnTo>
                  <a:lnTo>
                    <a:pt x="1869338" y="132359"/>
                  </a:lnTo>
                  <a:lnTo>
                    <a:pt x="1819287" y="134950"/>
                  </a:lnTo>
                  <a:lnTo>
                    <a:pt x="1770786" y="136131"/>
                  </a:lnTo>
                  <a:lnTo>
                    <a:pt x="1726641" y="136537"/>
                  </a:lnTo>
                  <a:lnTo>
                    <a:pt x="1730603" y="161772"/>
                  </a:lnTo>
                  <a:lnTo>
                    <a:pt x="1751088" y="161772"/>
                  </a:lnTo>
                  <a:lnTo>
                    <a:pt x="1769008" y="161632"/>
                  </a:lnTo>
                  <a:lnTo>
                    <a:pt x="1789620" y="161251"/>
                  </a:lnTo>
                  <a:lnTo>
                    <a:pt x="1810905" y="160604"/>
                  </a:lnTo>
                  <a:lnTo>
                    <a:pt x="1810905" y="216674"/>
                  </a:lnTo>
                  <a:lnTo>
                    <a:pt x="1842173" y="216674"/>
                  </a:lnTo>
                  <a:lnTo>
                    <a:pt x="1842173" y="160604"/>
                  </a:lnTo>
                  <a:lnTo>
                    <a:pt x="1842173" y="158851"/>
                  </a:lnTo>
                  <a:lnTo>
                    <a:pt x="1861820" y="157416"/>
                  </a:lnTo>
                  <a:lnTo>
                    <a:pt x="1881479" y="155549"/>
                  </a:lnTo>
                  <a:lnTo>
                    <a:pt x="1900999" y="153200"/>
                  </a:lnTo>
                  <a:lnTo>
                    <a:pt x="1920252" y="150329"/>
                  </a:lnTo>
                  <a:close/>
                </a:path>
                <a:path w="6952615" h="740409">
                  <a:moveTo>
                    <a:pt x="1974176" y="1397"/>
                  </a:moveTo>
                  <a:lnTo>
                    <a:pt x="1942668" y="1397"/>
                  </a:lnTo>
                  <a:lnTo>
                    <a:pt x="1942668" y="175323"/>
                  </a:lnTo>
                  <a:lnTo>
                    <a:pt x="1883143" y="175323"/>
                  </a:lnTo>
                  <a:lnTo>
                    <a:pt x="1883143" y="197510"/>
                  </a:lnTo>
                  <a:lnTo>
                    <a:pt x="1942668" y="197510"/>
                  </a:lnTo>
                  <a:lnTo>
                    <a:pt x="1942668" y="225894"/>
                  </a:lnTo>
                  <a:lnTo>
                    <a:pt x="1974176" y="225894"/>
                  </a:lnTo>
                  <a:lnTo>
                    <a:pt x="1974176" y="1397"/>
                  </a:lnTo>
                  <a:close/>
                </a:path>
                <a:path w="6952615" h="740409">
                  <a:moveTo>
                    <a:pt x="1981174" y="265379"/>
                  </a:moveTo>
                  <a:lnTo>
                    <a:pt x="1798878" y="265379"/>
                  </a:lnTo>
                  <a:lnTo>
                    <a:pt x="1798878" y="203936"/>
                  </a:lnTo>
                  <a:lnTo>
                    <a:pt x="1767598" y="203936"/>
                  </a:lnTo>
                  <a:lnTo>
                    <a:pt x="1767598" y="291084"/>
                  </a:lnTo>
                  <a:lnTo>
                    <a:pt x="1981174" y="291084"/>
                  </a:lnTo>
                  <a:lnTo>
                    <a:pt x="1981174" y="265379"/>
                  </a:lnTo>
                  <a:close/>
                </a:path>
                <a:path w="6952615" h="740409">
                  <a:moveTo>
                    <a:pt x="2197074" y="203936"/>
                  </a:moveTo>
                  <a:lnTo>
                    <a:pt x="2166937" y="182321"/>
                  </a:lnTo>
                  <a:lnTo>
                    <a:pt x="2143417" y="151790"/>
                  </a:lnTo>
                  <a:lnTo>
                    <a:pt x="2138349" y="139700"/>
                  </a:lnTo>
                  <a:lnTo>
                    <a:pt x="2128177" y="115468"/>
                  </a:lnTo>
                  <a:lnTo>
                    <a:pt x="2122843" y="76504"/>
                  </a:lnTo>
                  <a:lnTo>
                    <a:pt x="2122843" y="25806"/>
                  </a:lnTo>
                  <a:lnTo>
                    <a:pt x="2091690" y="25806"/>
                  </a:lnTo>
                  <a:lnTo>
                    <a:pt x="2091690" y="76504"/>
                  </a:lnTo>
                  <a:lnTo>
                    <a:pt x="2086051" y="117106"/>
                  </a:lnTo>
                  <a:lnTo>
                    <a:pt x="2070468" y="155105"/>
                  </a:lnTo>
                  <a:lnTo>
                    <a:pt x="2046414" y="187032"/>
                  </a:lnTo>
                  <a:lnTo>
                    <a:pt x="2015363" y="209435"/>
                  </a:lnTo>
                  <a:lnTo>
                    <a:pt x="2034857" y="234657"/>
                  </a:lnTo>
                  <a:lnTo>
                    <a:pt x="2058543" y="218338"/>
                  </a:lnTo>
                  <a:lnTo>
                    <a:pt x="2078863" y="196380"/>
                  </a:lnTo>
                  <a:lnTo>
                    <a:pt x="2095360" y="169811"/>
                  </a:lnTo>
                  <a:lnTo>
                    <a:pt x="2107565" y="139700"/>
                  </a:lnTo>
                  <a:lnTo>
                    <a:pt x="2119452" y="167970"/>
                  </a:lnTo>
                  <a:lnTo>
                    <a:pt x="2135416" y="192913"/>
                  </a:lnTo>
                  <a:lnTo>
                    <a:pt x="2155025" y="213601"/>
                  </a:lnTo>
                  <a:lnTo>
                    <a:pt x="2177821" y="229057"/>
                  </a:lnTo>
                  <a:lnTo>
                    <a:pt x="2197074" y="203936"/>
                  </a:lnTo>
                  <a:close/>
                </a:path>
                <a:path w="6952615" h="740409">
                  <a:moveTo>
                    <a:pt x="2298141" y="119253"/>
                  </a:moveTo>
                  <a:lnTo>
                    <a:pt x="2250757" y="119253"/>
                  </a:lnTo>
                  <a:lnTo>
                    <a:pt x="2250757" y="1168"/>
                  </a:lnTo>
                  <a:lnTo>
                    <a:pt x="2219363" y="1168"/>
                  </a:lnTo>
                  <a:lnTo>
                    <a:pt x="2219363" y="297154"/>
                  </a:lnTo>
                  <a:lnTo>
                    <a:pt x="2250757" y="297154"/>
                  </a:lnTo>
                  <a:lnTo>
                    <a:pt x="2250757" y="145999"/>
                  </a:lnTo>
                  <a:lnTo>
                    <a:pt x="2298141" y="145999"/>
                  </a:lnTo>
                  <a:lnTo>
                    <a:pt x="2298141" y="119253"/>
                  </a:lnTo>
                  <a:close/>
                </a:path>
                <a:path w="6952615" h="740409">
                  <a:moveTo>
                    <a:pt x="2369566" y="215976"/>
                  </a:moveTo>
                  <a:lnTo>
                    <a:pt x="2367686" y="206895"/>
                  </a:lnTo>
                  <a:lnTo>
                    <a:pt x="2362619" y="199478"/>
                  </a:lnTo>
                  <a:lnTo>
                    <a:pt x="2355189" y="194449"/>
                  </a:lnTo>
                  <a:lnTo>
                    <a:pt x="2346223" y="192608"/>
                  </a:lnTo>
                  <a:lnTo>
                    <a:pt x="2337066" y="194449"/>
                  </a:lnTo>
                  <a:lnTo>
                    <a:pt x="2329548" y="199478"/>
                  </a:lnTo>
                  <a:lnTo>
                    <a:pt x="2324506" y="206895"/>
                  </a:lnTo>
                  <a:lnTo>
                    <a:pt x="2322766" y="215976"/>
                  </a:lnTo>
                  <a:lnTo>
                    <a:pt x="2324506" y="225107"/>
                  </a:lnTo>
                  <a:lnTo>
                    <a:pt x="2329548" y="232575"/>
                  </a:lnTo>
                  <a:lnTo>
                    <a:pt x="2337066" y="237604"/>
                  </a:lnTo>
                  <a:lnTo>
                    <a:pt x="2346223" y="239445"/>
                  </a:lnTo>
                  <a:lnTo>
                    <a:pt x="2355189" y="237604"/>
                  </a:lnTo>
                  <a:lnTo>
                    <a:pt x="2362619" y="232575"/>
                  </a:lnTo>
                  <a:lnTo>
                    <a:pt x="2367686" y="225107"/>
                  </a:lnTo>
                  <a:lnTo>
                    <a:pt x="2369566" y="215976"/>
                  </a:lnTo>
                  <a:close/>
                </a:path>
                <a:path w="6952615" h="740409">
                  <a:moveTo>
                    <a:pt x="2369566" y="96240"/>
                  </a:moveTo>
                  <a:lnTo>
                    <a:pt x="2367686" y="87236"/>
                  </a:lnTo>
                  <a:lnTo>
                    <a:pt x="2362619" y="79844"/>
                  </a:lnTo>
                  <a:lnTo>
                    <a:pt x="2355189" y="74841"/>
                  </a:lnTo>
                  <a:lnTo>
                    <a:pt x="2346223" y="72999"/>
                  </a:lnTo>
                  <a:lnTo>
                    <a:pt x="2337066" y="74841"/>
                  </a:lnTo>
                  <a:lnTo>
                    <a:pt x="2329548" y="79844"/>
                  </a:lnTo>
                  <a:lnTo>
                    <a:pt x="2324506" y="87236"/>
                  </a:lnTo>
                  <a:lnTo>
                    <a:pt x="2322766" y="96240"/>
                  </a:lnTo>
                  <a:lnTo>
                    <a:pt x="2324506" y="105384"/>
                  </a:lnTo>
                  <a:lnTo>
                    <a:pt x="2329548" y="112852"/>
                  </a:lnTo>
                  <a:lnTo>
                    <a:pt x="2337066" y="117881"/>
                  </a:lnTo>
                  <a:lnTo>
                    <a:pt x="2346223" y="119722"/>
                  </a:lnTo>
                  <a:lnTo>
                    <a:pt x="2355189" y="117881"/>
                  </a:lnTo>
                  <a:lnTo>
                    <a:pt x="2362619" y="112852"/>
                  </a:lnTo>
                  <a:lnTo>
                    <a:pt x="2367686" y="105384"/>
                  </a:lnTo>
                  <a:lnTo>
                    <a:pt x="2369566" y="96240"/>
                  </a:lnTo>
                  <a:close/>
                </a:path>
                <a:path w="6952615" h="740409">
                  <a:moveTo>
                    <a:pt x="2624988" y="213753"/>
                  </a:moveTo>
                  <a:lnTo>
                    <a:pt x="2622092" y="196342"/>
                  </a:lnTo>
                  <a:lnTo>
                    <a:pt x="2621991" y="195732"/>
                  </a:lnTo>
                  <a:lnTo>
                    <a:pt x="2620556" y="187121"/>
                  </a:lnTo>
                  <a:lnTo>
                    <a:pt x="2596667" y="191414"/>
                  </a:lnTo>
                  <a:lnTo>
                    <a:pt x="2573832" y="194183"/>
                  </a:lnTo>
                  <a:lnTo>
                    <a:pt x="2551442" y="195732"/>
                  </a:lnTo>
                  <a:lnTo>
                    <a:pt x="2528951" y="196342"/>
                  </a:lnTo>
                  <a:lnTo>
                    <a:pt x="2528951" y="31889"/>
                  </a:lnTo>
                  <a:lnTo>
                    <a:pt x="2497556" y="31889"/>
                  </a:lnTo>
                  <a:lnTo>
                    <a:pt x="2497556" y="223443"/>
                  </a:lnTo>
                  <a:lnTo>
                    <a:pt x="2517038" y="223443"/>
                  </a:lnTo>
                  <a:lnTo>
                    <a:pt x="2543949" y="223126"/>
                  </a:lnTo>
                  <a:lnTo>
                    <a:pt x="2570315" y="221703"/>
                  </a:lnTo>
                  <a:lnTo>
                    <a:pt x="2597023" y="218732"/>
                  </a:lnTo>
                  <a:lnTo>
                    <a:pt x="2624988" y="213753"/>
                  </a:lnTo>
                  <a:close/>
                </a:path>
                <a:path w="6952615" h="740409">
                  <a:moveTo>
                    <a:pt x="2674937" y="7823"/>
                  </a:moveTo>
                  <a:lnTo>
                    <a:pt x="2645181" y="7823"/>
                  </a:lnTo>
                  <a:lnTo>
                    <a:pt x="2645181" y="98818"/>
                  </a:lnTo>
                  <a:lnTo>
                    <a:pt x="2580525" y="98818"/>
                  </a:lnTo>
                  <a:lnTo>
                    <a:pt x="2580525" y="124396"/>
                  </a:lnTo>
                  <a:lnTo>
                    <a:pt x="2645181" y="124396"/>
                  </a:lnTo>
                  <a:lnTo>
                    <a:pt x="2645181" y="282790"/>
                  </a:lnTo>
                  <a:lnTo>
                    <a:pt x="2674937" y="282790"/>
                  </a:lnTo>
                  <a:lnTo>
                    <a:pt x="2674937" y="7823"/>
                  </a:lnTo>
                  <a:close/>
                </a:path>
                <a:path w="6952615" h="740409">
                  <a:moveTo>
                    <a:pt x="2738310" y="1168"/>
                  </a:moveTo>
                  <a:lnTo>
                    <a:pt x="2708554" y="1168"/>
                  </a:lnTo>
                  <a:lnTo>
                    <a:pt x="2708554" y="297154"/>
                  </a:lnTo>
                  <a:lnTo>
                    <a:pt x="2738310" y="297154"/>
                  </a:lnTo>
                  <a:lnTo>
                    <a:pt x="2738310" y="1168"/>
                  </a:lnTo>
                  <a:close/>
                </a:path>
                <a:path w="6952615" h="740409">
                  <a:moveTo>
                    <a:pt x="3046996" y="234315"/>
                  </a:moveTo>
                  <a:lnTo>
                    <a:pt x="2926435" y="234315"/>
                  </a:lnTo>
                  <a:lnTo>
                    <a:pt x="2926435" y="176022"/>
                  </a:lnTo>
                  <a:lnTo>
                    <a:pt x="2926994" y="176022"/>
                  </a:lnTo>
                  <a:lnTo>
                    <a:pt x="2964573" y="168097"/>
                  </a:lnTo>
                  <a:lnTo>
                    <a:pt x="2964421" y="168097"/>
                  </a:lnTo>
                  <a:lnTo>
                    <a:pt x="2994139" y="151726"/>
                  </a:lnTo>
                  <a:lnTo>
                    <a:pt x="3013354" y="128028"/>
                  </a:lnTo>
                  <a:lnTo>
                    <a:pt x="3020263" y="97764"/>
                  </a:lnTo>
                  <a:lnTo>
                    <a:pt x="3012071" y="65544"/>
                  </a:lnTo>
                  <a:lnTo>
                    <a:pt x="2992856" y="44615"/>
                  </a:lnTo>
                  <a:lnTo>
                    <a:pt x="2989694" y="41186"/>
                  </a:lnTo>
                  <a:lnTo>
                    <a:pt x="2989694" y="97764"/>
                  </a:lnTo>
                  <a:lnTo>
                    <a:pt x="2983827" y="120154"/>
                  </a:lnTo>
                  <a:lnTo>
                    <a:pt x="2967494" y="137096"/>
                  </a:lnTo>
                  <a:lnTo>
                    <a:pt x="2942577" y="147866"/>
                  </a:lnTo>
                  <a:lnTo>
                    <a:pt x="2910916" y="151726"/>
                  </a:lnTo>
                  <a:lnTo>
                    <a:pt x="2879445" y="147866"/>
                  </a:lnTo>
                  <a:lnTo>
                    <a:pt x="2854579" y="137096"/>
                  </a:lnTo>
                  <a:lnTo>
                    <a:pt x="2838246" y="120154"/>
                  </a:lnTo>
                  <a:lnTo>
                    <a:pt x="2832379" y="97764"/>
                  </a:lnTo>
                  <a:lnTo>
                    <a:pt x="2838246" y="75895"/>
                  </a:lnTo>
                  <a:lnTo>
                    <a:pt x="2854579" y="59105"/>
                  </a:lnTo>
                  <a:lnTo>
                    <a:pt x="2879445" y="48348"/>
                  </a:lnTo>
                  <a:lnTo>
                    <a:pt x="2910916" y="44615"/>
                  </a:lnTo>
                  <a:lnTo>
                    <a:pt x="2942577" y="48348"/>
                  </a:lnTo>
                  <a:lnTo>
                    <a:pt x="2967494" y="59105"/>
                  </a:lnTo>
                  <a:lnTo>
                    <a:pt x="2983827" y="75895"/>
                  </a:lnTo>
                  <a:lnTo>
                    <a:pt x="2989694" y="97764"/>
                  </a:lnTo>
                  <a:lnTo>
                    <a:pt x="2989694" y="41186"/>
                  </a:lnTo>
                  <a:lnTo>
                    <a:pt x="2989313" y="40767"/>
                  </a:lnTo>
                  <a:lnTo>
                    <a:pt x="2954693" y="24828"/>
                  </a:lnTo>
                  <a:lnTo>
                    <a:pt x="2910916" y="19151"/>
                  </a:lnTo>
                  <a:lnTo>
                    <a:pt x="2867342" y="24828"/>
                  </a:lnTo>
                  <a:lnTo>
                    <a:pt x="2832824" y="40767"/>
                  </a:lnTo>
                  <a:lnTo>
                    <a:pt x="2810103" y="65544"/>
                  </a:lnTo>
                  <a:lnTo>
                    <a:pt x="2801912" y="97764"/>
                  </a:lnTo>
                  <a:lnTo>
                    <a:pt x="2808808" y="128028"/>
                  </a:lnTo>
                  <a:lnTo>
                    <a:pt x="2828036" y="151726"/>
                  </a:lnTo>
                  <a:lnTo>
                    <a:pt x="2857652" y="168097"/>
                  </a:lnTo>
                  <a:lnTo>
                    <a:pt x="2895396" y="176022"/>
                  </a:lnTo>
                  <a:lnTo>
                    <a:pt x="2895396" y="234315"/>
                  </a:lnTo>
                  <a:lnTo>
                    <a:pt x="2776359" y="234315"/>
                  </a:lnTo>
                  <a:lnTo>
                    <a:pt x="2776359" y="260235"/>
                  </a:lnTo>
                  <a:lnTo>
                    <a:pt x="3046996" y="260235"/>
                  </a:lnTo>
                  <a:lnTo>
                    <a:pt x="3046996" y="234315"/>
                  </a:lnTo>
                  <a:close/>
                </a:path>
                <a:path w="6952615" h="740409">
                  <a:moveTo>
                    <a:pt x="3242233" y="76149"/>
                  </a:moveTo>
                  <a:lnTo>
                    <a:pt x="3236518" y="51117"/>
                  </a:lnTo>
                  <a:lnTo>
                    <a:pt x="3227654" y="40297"/>
                  </a:lnTo>
                  <a:lnTo>
                    <a:pt x="3220618" y="31699"/>
                  </a:lnTo>
                  <a:lnTo>
                    <a:pt x="3212477" y="27508"/>
                  </a:lnTo>
                  <a:lnTo>
                    <a:pt x="3212477" y="76149"/>
                  </a:lnTo>
                  <a:lnTo>
                    <a:pt x="3209023" y="90805"/>
                  </a:lnTo>
                  <a:lnTo>
                    <a:pt x="3199346" y="102057"/>
                  </a:lnTo>
                  <a:lnTo>
                    <a:pt x="3184512" y="109232"/>
                  </a:lnTo>
                  <a:lnTo>
                    <a:pt x="3165564" y="111658"/>
                  </a:lnTo>
                  <a:lnTo>
                    <a:pt x="3147022" y="109232"/>
                  </a:lnTo>
                  <a:lnTo>
                    <a:pt x="3132417" y="102057"/>
                  </a:lnTo>
                  <a:lnTo>
                    <a:pt x="3122892" y="90805"/>
                  </a:lnTo>
                  <a:lnTo>
                    <a:pt x="3119577" y="76149"/>
                  </a:lnTo>
                  <a:lnTo>
                    <a:pt x="3122892" y="61404"/>
                  </a:lnTo>
                  <a:lnTo>
                    <a:pt x="3132417" y="50038"/>
                  </a:lnTo>
                  <a:lnTo>
                    <a:pt x="3147022" y="42760"/>
                  </a:lnTo>
                  <a:lnTo>
                    <a:pt x="3165564" y="40297"/>
                  </a:lnTo>
                  <a:lnTo>
                    <a:pt x="3184512" y="42760"/>
                  </a:lnTo>
                  <a:lnTo>
                    <a:pt x="3199346" y="50038"/>
                  </a:lnTo>
                  <a:lnTo>
                    <a:pt x="3209023" y="61404"/>
                  </a:lnTo>
                  <a:lnTo>
                    <a:pt x="3212477" y="76149"/>
                  </a:lnTo>
                  <a:lnTo>
                    <a:pt x="3212477" y="27508"/>
                  </a:lnTo>
                  <a:lnTo>
                    <a:pt x="3196348" y="19177"/>
                  </a:lnTo>
                  <a:lnTo>
                    <a:pt x="3165564" y="14833"/>
                  </a:lnTo>
                  <a:lnTo>
                    <a:pt x="3134868" y="19177"/>
                  </a:lnTo>
                  <a:lnTo>
                    <a:pt x="3110687" y="31699"/>
                  </a:lnTo>
                  <a:lnTo>
                    <a:pt x="3094863" y="51117"/>
                  </a:lnTo>
                  <a:lnTo>
                    <a:pt x="3089249" y="76149"/>
                  </a:lnTo>
                  <a:lnTo>
                    <a:pt x="3094863" y="101092"/>
                  </a:lnTo>
                  <a:lnTo>
                    <a:pt x="3110687" y="120523"/>
                  </a:lnTo>
                  <a:lnTo>
                    <a:pt x="3134868" y="133108"/>
                  </a:lnTo>
                  <a:lnTo>
                    <a:pt x="3165564" y="137477"/>
                  </a:lnTo>
                  <a:lnTo>
                    <a:pt x="3196348" y="133108"/>
                  </a:lnTo>
                  <a:lnTo>
                    <a:pt x="3220618" y="120523"/>
                  </a:lnTo>
                  <a:lnTo>
                    <a:pt x="3227870" y="111658"/>
                  </a:lnTo>
                  <a:lnTo>
                    <a:pt x="3236518" y="101092"/>
                  </a:lnTo>
                  <a:lnTo>
                    <a:pt x="3242233" y="76149"/>
                  </a:lnTo>
                  <a:close/>
                </a:path>
                <a:path w="6952615" h="740409">
                  <a:moveTo>
                    <a:pt x="3265119" y="172986"/>
                  </a:moveTo>
                  <a:lnTo>
                    <a:pt x="3262896" y="149631"/>
                  </a:lnTo>
                  <a:lnTo>
                    <a:pt x="3212820" y="155346"/>
                  </a:lnTo>
                  <a:lnTo>
                    <a:pt x="3161715" y="158584"/>
                  </a:lnTo>
                  <a:lnTo>
                    <a:pt x="3112528" y="160045"/>
                  </a:lnTo>
                  <a:lnTo>
                    <a:pt x="3068231" y="160375"/>
                  </a:lnTo>
                  <a:lnTo>
                    <a:pt x="3072295" y="186410"/>
                  </a:lnTo>
                  <a:lnTo>
                    <a:pt x="3090570" y="186410"/>
                  </a:lnTo>
                  <a:lnTo>
                    <a:pt x="3110026" y="186156"/>
                  </a:lnTo>
                  <a:lnTo>
                    <a:pt x="3130461" y="185686"/>
                  </a:lnTo>
                  <a:lnTo>
                    <a:pt x="3151682" y="184899"/>
                  </a:lnTo>
                  <a:lnTo>
                    <a:pt x="3151682" y="288163"/>
                  </a:lnTo>
                  <a:lnTo>
                    <a:pt x="3183064" y="288163"/>
                  </a:lnTo>
                  <a:lnTo>
                    <a:pt x="3183064" y="184899"/>
                  </a:lnTo>
                  <a:lnTo>
                    <a:pt x="3183064" y="183146"/>
                  </a:lnTo>
                  <a:lnTo>
                    <a:pt x="3203562" y="181432"/>
                  </a:lnTo>
                  <a:lnTo>
                    <a:pt x="3224174" y="179209"/>
                  </a:lnTo>
                  <a:lnTo>
                    <a:pt x="3244748" y="176415"/>
                  </a:lnTo>
                  <a:lnTo>
                    <a:pt x="3265119" y="172986"/>
                  </a:lnTo>
                  <a:close/>
                </a:path>
                <a:path w="6952615" h="740409">
                  <a:moveTo>
                    <a:pt x="3314242" y="1397"/>
                  </a:moveTo>
                  <a:lnTo>
                    <a:pt x="3283445" y="1397"/>
                  </a:lnTo>
                  <a:lnTo>
                    <a:pt x="3283445" y="297268"/>
                  </a:lnTo>
                  <a:lnTo>
                    <a:pt x="3314242" y="297268"/>
                  </a:lnTo>
                  <a:lnTo>
                    <a:pt x="3314242" y="1397"/>
                  </a:lnTo>
                  <a:close/>
                </a:path>
                <a:path w="6952615" h="740409">
                  <a:moveTo>
                    <a:pt x="3619538" y="158153"/>
                  </a:moveTo>
                  <a:lnTo>
                    <a:pt x="3578949" y="146024"/>
                  </a:lnTo>
                  <a:lnTo>
                    <a:pt x="3544608" y="124688"/>
                  </a:lnTo>
                  <a:lnTo>
                    <a:pt x="3511943" y="63893"/>
                  </a:lnTo>
                  <a:lnTo>
                    <a:pt x="3511943" y="54902"/>
                  </a:lnTo>
                  <a:lnTo>
                    <a:pt x="3607993" y="54902"/>
                  </a:lnTo>
                  <a:lnTo>
                    <a:pt x="3607993" y="29311"/>
                  </a:lnTo>
                  <a:lnTo>
                    <a:pt x="3383216" y="29311"/>
                  </a:lnTo>
                  <a:lnTo>
                    <a:pt x="3383216" y="54902"/>
                  </a:lnTo>
                  <a:lnTo>
                    <a:pt x="3479266" y="54902"/>
                  </a:lnTo>
                  <a:lnTo>
                    <a:pt x="3479266" y="63893"/>
                  </a:lnTo>
                  <a:lnTo>
                    <a:pt x="3470440" y="96685"/>
                  </a:lnTo>
                  <a:lnTo>
                    <a:pt x="3446894" y="125209"/>
                  </a:lnTo>
                  <a:lnTo>
                    <a:pt x="3413048" y="146900"/>
                  </a:lnTo>
                  <a:lnTo>
                    <a:pt x="3373297" y="159207"/>
                  </a:lnTo>
                  <a:lnTo>
                    <a:pt x="3386010" y="184315"/>
                  </a:lnTo>
                  <a:lnTo>
                    <a:pt x="3420326" y="173964"/>
                  </a:lnTo>
                  <a:lnTo>
                    <a:pt x="3451390" y="157111"/>
                  </a:lnTo>
                  <a:lnTo>
                    <a:pt x="3477222" y="134594"/>
                  </a:lnTo>
                  <a:lnTo>
                    <a:pt x="3495840" y="107226"/>
                  </a:lnTo>
                  <a:lnTo>
                    <a:pt x="3514585" y="134213"/>
                  </a:lnTo>
                  <a:lnTo>
                    <a:pt x="3540658" y="156324"/>
                  </a:lnTo>
                  <a:lnTo>
                    <a:pt x="3572052" y="172808"/>
                  </a:lnTo>
                  <a:lnTo>
                    <a:pt x="3606825" y="182918"/>
                  </a:lnTo>
                  <a:lnTo>
                    <a:pt x="3619538" y="158153"/>
                  </a:lnTo>
                  <a:close/>
                </a:path>
                <a:path w="6952615" h="740409">
                  <a:moveTo>
                    <a:pt x="3631450" y="233019"/>
                  </a:moveTo>
                  <a:lnTo>
                    <a:pt x="3360813" y="233019"/>
                  </a:lnTo>
                  <a:lnTo>
                    <a:pt x="3360813" y="258838"/>
                  </a:lnTo>
                  <a:lnTo>
                    <a:pt x="3631450" y="258838"/>
                  </a:lnTo>
                  <a:lnTo>
                    <a:pt x="3631450" y="233019"/>
                  </a:lnTo>
                  <a:close/>
                </a:path>
                <a:path w="6952615" h="740409">
                  <a:moveTo>
                    <a:pt x="3706139" y="245986"/>
                  </a:moveTo>
                  <a:lnTo>
                    <a:pt x="3669258" y="245986"/>
                  </a:lnTo>
                  <a:lnTo>
                    <a:pt x="3651643" y="337337"/>
                  </a:lnTo>
                  <a:lnTo>
                    <a:pt x="3679647" y="337337"/>
                  </a:lnTo>
                  <a:lnTo>
                    <a:pt x="3706139" y="245986"/>
                  </a:lnTo>
                  <a:close/>
                </a:path>
                <a:path w="6952615" h="740409">
                  <a:moveTo>
                    <a:pt x="3967061" y="148691"/>
                  </a:moveTo>
                  <a:lnTo>
                    <a:pt x="3964825" y="132105"/>
                  </a:lnTo>
                  <a:lnTo>
                    <a:pt x="3964749" y="131533"/>
                  </a:lnTo>
                  <a:lnTo>
                    <a:pt x="3963682" y="123583"/>
                  </a:lnTo>
                  <a:lnTo>
                    <a:pt x="3939756" y="127571"/>
                  </a:lnTo>
                  <a:lnTo>
                    <a:pt x="3916959" y="130124"/>
                  </a:lnTo>
                  <a:lnTo>
                    <a:pt x="3894645" y="131533"/>
                  </a:lnTo>
                  <a:lnTo>
                    <a:pt x="3872179" y="132105"/>
                  </a:lnTo>
                  <a:lnTo>
                    <a:pt x="3872179" y="22301"/>
                  </a:lnTo>
                  <a:lnTo>
                    <a:pt x="3841254" y="22301"/>
                  </a:lnTo>
                  <a:lnTo>
                    <a:pt x="3841254" y="158038"/>
                  </a:lnTo>
                  <a:lnTo>
                    <a:pt x="3860393" y="158038"/>
                  </a:lnTo>
                  <a:lnTo>
                    <a:pt x="3886949" y="157695"/>
                  </a:lnTo>
                  <a:lnTo>
                    <a:pt x="3912971" y="156337"/>
                  </a:lnTo>
                  <a:lnTo>
                    <a:pt x="3939375" y="153504"/>
                  </a:lnTo>
                  <a:lnTo>
                    <a:pt x="3967061" y="148691"/>
                  </a:lnTo>
                  <a:close/>
                </a:path>
                <a:path w="6952615" h="740409">
                  <a:moveTo>
                    <a:pt x="4019105" y="7594"/>
                  </a:moveTo>
                  <a:lnTo>
                    <a:pt x="3989705" y="7594"/>
                  </a:lnTo>
                  <a:lnTo>
                    <a:pt x="3989705" y="60858"/>
                  </a:lnTo>
                  <a:lnTo>
                    <a:pt x="3929354" y="60858"/>
                  </a:lnTo>
                  <a:lnTo>
                    <a:pt x="3929354" y="86321"/>
                  </a:lnTo>
                  <a:lnTo>
                    <a:pt x="3989705" y="86321"/>
                  </a:lnTo>
                  <a:lnTo>
                    <a:pt x="3989705" y="172046"/>
                  </a:lnTo>
                  <a:lnTo>
                    <a:pt x="4019105" y="172046"/>
                  </a:lnTo>
                  <a:lnTo>
                    <a:pt x="4019105" y="7594"/>
                  </a:lnTo>
                  <a:close/>
                </a:path>
                <a:path w="6952615" h="740409">
                  <a:moveTo>
                    <a:pt x="4079202" y="189103"/>
                  </a:moveTo>
                  <a:lnTo>
                    <a:pt x="3877195" y="189103"/>
                  </a:lnTo>
                  <a:lnTo>
                    <a:pt x="3877195" y="214693"/>
                  </a:lnTo>
                  <a:lnTo>
                    <a:pt x="4048290" y="214693"/>
                  </a:lnTo>
                  <a:lnTo>
                    <a:pt x="4048290" y="297154"/>
                  </a:lnTo>
                  <a:lnTo>
                    <a:pt x="4079202" y="297154"/>
                  </a:lnTo>
                  <a:lnTo>
                    <a:pt x="4079202" y="189103"/>
                  </a:lnTo>
                  <a:close/>
                </a:path>
                <a:path w="6952615" h="740409">
                  <a:moveTo>
                    <a:pt x="4079202" y="1397"/>
                  </a:moveTo>
                  <a:lnTo>
                    <a:pt x="4049331" y="1397"/>
                  </a:lnTo>
                  <a:lnTo>
                    <a:pt x="4049331" y="174853"/>
                  </a:lnTo>
                  <a:lnTo>
                    <a:pt x="4079202" y="174853"/>
                  </a:lnTo>
                  <a:lnTo>
                    <a:pt x="4079202" y="1397"/>
                  </a:lnTo>
                  <a:close/>
                </a:path>
                <a:path w="6952615" h="740409">
                  <a:moveTo>
                    <a:pt x="4357433" y="265379"/>
                  </a:moveTo>
                  <a:lnTo>
                    <a:pt x="4183659" y="265379"/>
                  </a:lnTo>
                  <a:lnTo>
                    <a:pt x="4183659" y="205346"/>
                  </a:lnTo>
                  <a:lnTo>
                    <a:pt x="4152150" y="205346"/>
                  </a:lnTo>
                  <a:lnTo>
                    <a:pt x="4152150" y="291084"/>
                  </a:lnTo>
                  <a:lnTo>
                    <a:pt x="4357433" y="291084"/>
                  </a:lnTo>
                  <a:lnTo>
                    <a:pt x="4357433" y="265379"/>
                  </a:lnTo>
                  <a:close/>
                </a:path>
                <a:path w="6952615" h="740409">
                  <a:moveTo>
                    <a:pt x="4372140" y="105702"/>
                  </a:moveTo>
                  <a:lnTo>
                    <a:pt x="4332402" y="94284"/>
                  </a:lnTo>
                  <a:lnTo>
                    <a:pt x="4289183" y="63423"/>
                  </a:lnTo>
                  <a:lnTo>
                    <a:pt x="4269092" y="22542"/>
                  </a:lnTo>
                  <a:lnTo>
                    <a:pt x="4269092" y="9220"/>
                  </a:lnTo>
                  <a:lnTo>
                    <a:pt x="4236872" y="9220"/>
                  </a:lnTo>
                  <a:lnTo>
                    <a:pt x="4236872" y="22542"/>
                  </a:lnTo>
                  <a:lnTo>
                    <a:pt x="4228681" y="50444"/>
                  </a:lnTo>
                  <a:lnTo>
                    <a:pt x="4206456" y="75158"/>
                  </a:lnTo>
                  <a:lnTo>
                    <a:pt x="4173817" y="94284"/>
                  </a:lnTo>
                  <a:lnTo>
                    <a:pt x="4133951" y="105702"/>
                  </a:lnTo>
                  <a:lnTo>
                    <a:pt x="4146321" y="130467"/>
                  </a:lnTo>
                  <a:lnTo>
                    <a:pt x="4180294" y="121310"/>
                  </a:lnTo>
                  <a:lnTo>
                    <a:pt x="4180154" y="121310"/>
                  </a:lnTo>
                  <a:lnTo>
                    <a:pt x="4210075" y="106718"/>
                  </a:lnTo>
                  <a:lnTo>
                    <a:pt x="4235081" y="87045"/>
                  </a:lnTo>
                  <a:lnTo>
                    <a:pt x="4253103" y="63423"/>
                  </a:lnTo>
                  <a:lnTo>
                    <a:pt x="4271111" y="87045"/>
                  </a:lnTo>
                  <a:lnTo>
                    <a:pt x="4295902" y="106578"/>
                  </a:lnTo>
                  <a:lnTo>
                    <a:pt x="4325899" y="121310"/>
                  </a:lnTo>
                  <a:lnTo>
                    <a:pt x="4359541" y="130467"/>
                  </a:lnTo>
                  <a:lnTo>
                    <a:pt x="4372140" y="105702"/>
                  </a:lnTo>
                  <a:close/>
                </a:path>
                <a:path w="6952615" h="740409">
                  <a:moveTo>
                    <a:pt x="4387774" y="153593"/>
                  </a:moveTo>
                  <a:lnTo>
                    <a:pt x="4118191" y="153593"/>
                  </a:lnTo>
                  <a:lnTo>
                    <a:pt x="4118191" y="179171"/>
                  </a:lnTo>
                  <a:lnTo>
                    <a:pt x="4387774" y="179171"/>
                  </a:lnTo>
                  <a:lnTo>
                    <a:pt x="4387774" y="153593"/>
                  </a:lnTo>
                  <a:close/>
                </a:path>
                <a:path w="6952615" h="740409">
                  <a:moveTo>
                    <a:pt x="4463516" y="245986"/>
                  </a:moveTo>
                  <a:lnTo>
                    <a:pt x="4426636" y="245986"/>
                  </a:lnTo>
                  <a:lnTo>
                    <a:pt x="4409021" y="337337"/>
                  </a:lnTo>
                  <a:lnTo>
                    <a:pt x="4437024" y="337337"/>
                  </a:lnTo>
                  <a:lnTo>
                    <a:pt x="4463516" y="245986"/>
                  </a:lnTo>
                  <a:close/>
                </a:path>
                <a:path w="6952615" h="740409">
                  <a:moveTo>
                    <a:pt x="4757128" y="100330"/>
                  </a:moveTo>
                  <a:lnTo>
                    <a:pt x="4641126" y="100330"/>
                  </a:lnTo>
                  <a:lnTo>
                    <a:pt x="4641126" y="42862"/>
                  </a:lnTo>
                  <a:lnTo>
                    <a:pt x="4753267" y="42862"/>
                  </a:lnTo>
                  <a:lnTo>
                    <a:pt x="4753267" y="17868"/>
                  </a:lnTo>
                  <a:lnTo>
                    <a:pt x="4609617" y="17868"/>
                  </a:lnTo>
                  <a:lnTo>
                    <a:pt x="4609617" y="126034"/>
                  </a:lnTo>
                  <a:lnTo>
                    <a:pt x="4757128" y="126034"/>
                  </a:lnTo>
                  <a:lnTo>
                    <a:pt x="4757128" y="100330"/>
                  </a:lnTo>
                  <a:close/>
                </a:path>
                <a:path w="6952615" h="740409">
                  <a:moveTo>
                    <a:pt x="4779886" y="177076"/>
                  </a:moveTo>
                  <a:lnTo>
                    <a:pt x="4778375" y="153708"/>
                  </a:lnTo>
                  <a:lnTo>
                    <a:pt x="4728578" y="157873"/>
                  </a:lnTo>
                  <a:lnTo>
                    <a:pt x="4677816" y="160096"/>
                  </a:lnTo>
                  <a:lnTo>
                    <a:pt x="4628299" y="161023"/>
                  </a:lnTo>
                  <a:lnTo>
                    <a:pt x="4582185" y="161302"/>
                  </a:lnTo>
                  <a:lnTo>
                    <a:pt x="4585792" y="187553"/>
                  </a:lnTo>
                  <a:lnTo>
                    <a:pt x="4604715" y="187553"/>
                  </a:lnTo>
                  <a:lnTo>
                    <a:pt x="4644796" y="187045"/>
                  </a:lnTo>
                  <a:lnTo>
                    <a:pt x="4665751" y="186423"/>
                  </a:lnTo>
                  <a:lnTo>
                    <a:pt x="4665751" y="288163"/>
                  </a:lnTo>
                  <a:lnTo>
                    <a:pt x="4697031" y="288163"/>
                  </a:lnTo>
                  <a:lnTo>
                    <a:pt x="4697031" y="186423"/>
                  </a:lnTo>
                  <a:lnTo>
                    <a:pt x="4697031" y="185013"/>
                  </a:lnTo>
                  <a:lnTo>
                    <a:pt x="4717745" y="183692"/>
                  </a:lnTo>
                  <a:lnTo>
                    <a:pt x="4738535" y="181965"/>
                  </a:lnTo>
                  <a:lnTo>
                    <a:pt x="4759287" y="179781"/>
                  </a:lnTo>
                  <a:lnTo>
                    <a:pt x="4779886" y="177076"/>
                  </a:lnTo>
                  <a:close/>
                </a:path>
                <a:path w="6952615" h="740409">
                  <a:moveTo>
                    <a:pt x="4829010" y="1397"/>
                  </a:moveTo>
                  <a:lnTo>
                    <a:pt x="4798199" y="1397"/>
                  </a:lnTo>
                  <a:lnTo>
                    <a:pt x="4798199" y="297268"/>
                  </a:lnTo>
                  <a:lnTo>
                    <a:pt x="4829010" y="297268"/>
                  </a:lnTo>
                  <a:lnTo>
                    <a:pt x="4829010" y="1397"/>
                  </a:lnTo>
                  <a:close/>
                </a:path>
                <a:path w="6952615" h="740409">
                  <a:moveTo>
                    <a:pt x="5114937" y="269113"/>
                  </a:moveTo>
                  <a:lnTo>
                    <a:pt x="4940351" y="269113"/>
                  </a:lnTo>
                  <a:lnTo>
                    <a:pt x="4940351" y="240741"/>
                  </a:lnTo>
                  <a:lnTo>
                    <a:pt x="5105603" y="240741"/>
                  </a:lnTo>
                  <a:lnTo>
                    <a:pt x="5105603" y="217843"/>
                  </a:lnTo>
                  <a:lnTo>
                    <a:pt x="4940351" y="217843"/>
                  </a:lnTo>
                  <a:lnTo>
                    <a:pt x="4940351" y="190855"/>
                  </a:lnTo>
                  <a:lnTo>
                    <a:pt x="5112956" y="190855"/>
                  </a:lnTo>
                  <a:lnTo>
                    <a:pt x="5112956" y="167030"/>
                  </a:lnTo>
                  <a:lnTo>
                    <a:pt x="4908842" y="167030"/>
                  </a:lnTo>
                  <a:lnTo>
                    <a:pt x="4908842" y="293408"/>
                  </a:lnTo>
                  <a:lnTo>
                    <a:pt x="5114937" y="293408"/>
                  </a:lnTo>
                  <a:lnTo>
                    <a:pt x="5114937" y="269113"/>
                  </a:lnTo>
                  <a:close/>
                </a:path>
                <a:path w="6952615" h="740409">
                  <a:moveTo>
                    <a:pt x="5145633" y="113880"/>
                  </a:moveTo>
                  <a:lnTo>
                    <a:pt x="5103622" y="113880"/>
                  </a:lnTo>
                  <a:lnTo>
                    <a:pt x="5108956" y="86639"/>
                  </a:lnTo>
                  <a:lnTo>
                    <a:pt x="5111712" y="63068"/>
                  </a:lnTo>
                  <a:lnTo>
                    <a:pt x="5112791" y="43180"/>
                  </a:lnTo>
                  <a:lnTo>
                    <a:pt x="5112880" y="37731"/>
                  </a:lnTo>
                  <a:lnTo>
                    <a:pt x="5113071" y="26974"/>
                  </a:lnTo>
                  <a:lnTo>
                    <a:pt x="5113071" y="12382"/>
                  </a:lnTo>
                  <a:lnTo>
                    <a:pt x="5017033" y="12382"/>
                  </a:lnTo>
                  <a:lnTo>
                    <a:pt x="5017033" y="37731"/>
                  </a:lnTo>
                  <a:lnTo>
                    <a:pt x="5082375" y="37731"/>
                  </a:lnTo>
                  <a:lnTo>
                    <a:pt x="5082375" y="37896"/>
                  </a:lnTo>
                  <a:lnTo>
                    <a:pt x="5081829" y="52730"/>
                  </a:lnTo>
                  <a:lnTo>
                    <a:pt x="5080317" y="70243"/>
                  </a:lnTo>
                  <a:lnTo>
                    <a:pt x="5077307" y="90538"/>
                  </a:lnTo>
                  <a:lnTo>
                    <a:pt x="5072227" y="113880"/>
                  </a:lnTo>
                  <a:lnTo>
                    <a:pt x="4986680" y="113880"/>
                  </a:lnTo>
                  <a:lnTo>
                    <a:pt x="4993094" y="83794"/>
                  </a:lnTo>
                  <a:lnTo>
                    <a:pt x="4996396" y="58369"/>
                  </a:lnTo>
                  <a:lnTo>
                    <a:pt x="4997640" y="37731"/>
                  </a:lnTo>
                  <a:lnTo>
                    <a:pt x="4997818" y="26974"/>
                  </a:lnTo>
                  <a:lnTo>
                    <a:pt x="4997882" y="12382"/>
                  </a:lnTo>
                  <a:lnTo>
                    <a:pt x="4900790" y="12382"/>
                  </a:lnTo>
                  <a:lnTo>
                    <a:pt x="4900790" y="37731"/>
                  </a:lnTo>
                  <a:lnTo>
                    <a:pt x="4966957" y="37731"/>
                  </a:lnTo>
                  <a:lnTo>
                    <a:pt x="4966944" y="37896"/>
                  </a:lnTo>
                  <a:lnTo>
                    <a:pt x="4960531" y="90538"/>
                  </a:lnTo>
                  <a:lnTo>
                    <a:pt x="4954930" y="113880"/>
                  </a:lnTo>
                  <a:lnTo>
                    <a:pt x="4875581" y="113880"/>
                  </a:lnTo>
                  <a:lnTo>
                    <a:pt x="4875581" y="139001"/>
                  </a:lnTo>
                  <a:lnTo>
                    <a:pt x="5145633" y="139001"/>
                  </a:lnTo>
                  <a:lnTo>
                    <a:pt x="5145633" y="113880"/>
                  </a:lnTo>
                  <a:close/>
                </a:path>
                <a:path w="6952615" h="740409">
                  <a:moveTo>
                    <a:pt x="5220906" y="245986"/>
                  </a:moveTo>
                  <a:lnTo>
                    <a:pt x="5184025" y="245986"/>
                  </a:lnTo>
                  <a:lnTo>
                    <a:pt x="5166411" y="337337"/>
                  </a:lnTo>
                  <a:lnTo>
                    <a:pt x="5194414" y="337337"/>
                  </a:lnTo>
                  <a:lnTo>
                    <a:pt x="5220906" y="245986"/>
                  </a:lnTo>
                  <a:close/>
                </a:path>
                <a:path w="6952615" h="740409">
                  <a:moveTo>
                    <a:pt x="5495633" y="17640"/>
                  </a:moveTo>
                  <a:lnTo>
                    <a:pt x="5361533" y="17640"/>
                  </a:lnTo>
                  <a:lnTo>
                    <a:pt x="5361533" y="42976"/>
                  </a:lnTo>
                  <a:lnTo>
                    <a:pt x="5462143" y="42976"/>
                  </a:lnTo>
                  <a:lnTo>
                    <a:pt x="5461127" y="50431"/>
                  </a:lnTo>
                  <a:lnTo>
                    <a:pt x="5459666" y="57696"/>
                  </a:lnTo>
                  <a:lnTo>
                    <a:pt x="5457710" y="64795"/>
                  </a:lnTo>
                  <a:lnTo>
                    <a:pt x="5455259" y="71716"/>
                  </a:lnTo>
                  <a:lnTo>
                    <a:pt x="5346712" y="76276"/>
                  </a:lnTo>
                  <a:lnTo>
                    <a:pt x="5351627" y="101612"/>
                  </a:lnTo>
                  <a:lnTo>
                    <a:pt x="5442534" y="94843"/>
                  </a:lnTo>
                  <a:lnTo>
                    <a:pt x="5426646" y="112229"/>
                  </a:lnTo>
                  <a:lnTo>
                    <a:pt x="5405742" y="127698"/>
                  </a:lnTo>
                  <a:lnTo>
                    <a:pt x="5379555" y="141097"/>
                  </a:lnTo>
                  <a:lnTo>
                    <a:pt x="5347779" y="152311"/>
                  </a:lnTo>
                  <a:lnTo>
                    <a:pt x="5360136" y="177546"/>
                  </a:lnTo>
                  <a:lnTo>
                    <a:pt x="5410200" y="157251"/>
                  </a:lnTo>
                  <a:lnTo>
                    <a:pt x="5448287" y="130937"/>
                  </a:lnTo>
                  <a:lnTo>
                    <a:pt x="5474881" y="98793"/>
                  </a:lnTo>
                  <a:lnTo>
                    <a:pt x="5476506" y="94843"/>
                  </a:lnTo>
                  <a:lnTo>
                    <a:pt x="5490489" y="60972"/>
                  </a:lnTo>
                  <a:lnTo>
                    <a:pt x="5495633" y="17640"/>
                  </a:lnTo>
                  <a:close/>
                </a:path>
                <a:path w="6952615" h="740409">
                  <a:moveTo>
                    <a:pt x="5587365" y="186423"/>
                  </a:moveTo>
                  <a:lnTo>
                    <a:pt x="5556326" y="186423"/>
                  </a:lnTo>
                  <a:lnTo>
                    <a:pt x="5556326" y="211531"/>
                  </a:lnTo>
                  <a:lnTo>
                    <a:pt x="5556326" y="267944"/>
                  </a:lnTo>
                  <a:lnTo>
                    <a:pt x="5424563" y="267944"/>
                  </a:lnTo>
                  <a:lnTo>
                    <a:pt x="5424563" y="211531"/>
                  </a:lnTo>
                  <a:lnTo>
                    <a:pt x="5556326" y="211531"/>
                  </a:lnTo>
                  <a:lnTo>
                    <a:pt x="5556326" y="186423"/>
                  </a:lnTo>
                  <a:lnTo>
                    <a:pt x="5393995" y="186423"/>
                  </a:lnTo>
                  <a:lnTo>
                    <a:pt x="5393995" y="293408"/>
                  </a:lnTo>
                  <a:lnTo>
                    <a:pt x="5587365" y="293408"/>
                  </a:lnTo>
                  <a:lnTo>
                    <a:pt x="5587365" y="267944"/>
                  </a:lnTo>
                  <a:lnTo>
                    <a:pt x="5587365" y="211531"/>
                  </a:lnTo>
                  <a:lnTo>
                    <a:pt x="5587365" y="186423"/>
                  </a:lnTo>
                  <a:close/>
                </a:path>
                <a:path w="6952615" h="740409">
                  <a:moveTo>
                    <a:pt x="5587365" y="1397"/>
                  </a:moveTo>
                  <a:lnTo>
                    <a:pt x="5556085" y="1397"/>
                  </a:lnTo>
                  <a:lnTo>
                    <a:pt x="5556085" y="78028"/>
                  </a:lnTo>
                  <a:lnTo>
                    <a:pt x="5494464" y="78028"/>
                  </a:lnTo>
                  <a:lnTo>
                    <a:pt x="5494464" y="103949"/>
                  </a:lnTo>
                  <a:lnTo>
                    <a:pt x="5556085" y="103949"/>
                  </a:lnTo>
                  <a:lnTo>
                    <a:pt x="5556085" y="171348"/>
                  </a:lnTo>
                  <a:lnTo>
                    <a:pt x="5587365" y="171348"/>
                  </a:lnTo>
                  <a:lnTo>
                    <a:pt x="5587365" y="1397"/>
                  </a:lnTo>
                  <a:close/>
                </a:path>
                <a:path w="6952615" h="740409">
                  <a:moveTo>
                    <a:pt x="5873407" y="126530"/>
                  </a:moveTo>
                  <a:lnTo>
                    <a:pt x="5699176" y="126530"/>
                  </a:lnTo>
                  <a:lnTo>
                    <a:pt x="5699176" y="94754"/>
                  </a:lnTo>
                  <a:lnTo>
                    <a:pt x="5863374" y="94754"/>
                  </a:lnTo>
                  <a:lnTo>
                    <a:pt x="5863374" y="69354"/>
                  </a:lnTo>
                  <a:lnTo>
                    <a:pt x="5699176" y="69354"/>
                  </a:lnTo>
                  <a:lnTo>
                    <a:pt x="5699176" y="40132"/>
                  </a:lnTo>
                  <a:lnTo>
                    <a:pt x="5870130" y="40132"/>
                  </a:lnTo>
                  <a:lnTo>
                    <a:pt x="5870130" y="14719"/>
                  </a:lnTo>
                  <a:lnTo>
                    <a:pt x="5668238" y="14719"/>
                  </a:lnTo>
                  <a:lnTo>
                    <a:pt x="5668238" y="40132"/>
                  </a:lnTo>
                  <a:lnTo>
                    <a:pt x="5668238" y="69354"/>
                  </a:lnTo>
                  <a:lnTo>
                    <a:pt x="5668238" y="94754"/>
                  </a:lnTo>
                  <a:lnTo>
                    <a:pt x="5668238" y="126530"/>
                  </a:lnTo>
                  <a:lnTo>
                    <a:pt x="5668238" y="151930"/>
                  </a:lnTo>
                  <a:lnTo>
                    <a:pt x="5873407" y="151930"/>
                  </a:lnTo>
                  <a:lnTo>
                    <a:pt x="5873407" y="126530"/>
                  </a:lnTo>
                  <a:close/>
                </a:path>
                <a:path w="6952615" h="740409">
                  <a:moveTo>
                    <a:pt x="5903277" y="179057"/>
                  </a:moveTo>
                  <a:lnTo>
                    <a:pt x="5632653" y="179057"/>
                  </a:lnTo>
                  <a:lnTo>
                    <a:pt x="5632653" y="204876"/>
                  </a:lnTo>
                  <a:lnTo>
                    <a:pt x="5752262" y="204876"/>
                  </a:lnTo>
                  <a:lnTo>
                    <a:pt x="5752262" y="297154"/>
                  </a:lnTo>
                  <a:lnTo>
                    <a:pt x="5783072" y="297154"/>
                  </a:lnTo>
                  <a:lnTo>
                    <a:pt x="5783072" y="204876"/>
                  </a:lnTo>
                  <a:lnTo>
                    <a:pt x="5903277" y="204876"/>
                  </a:lnTo>
                  <a:lnTo>
                    <a:pt x="5903277" y="179057"/>
                  </a:lnTo>
                  <a:close/>
                </a:path>
                <a:path w="6952615" h="740409">
                  <a:moveTo>
                    <a:pt x="6183490" y="147167"/>
                  </a:moveTo>
                  <a:lnTo>
                    <a:pt x="6142698" y="133413"/>
                  </a:lnTo>
                  <a:lnTo>
                    <a:pt x="6108243" y="109435"/>
                  </a:lnTo>
                  <a:lnTo>
                    <a:pt x="6108141" y="109296"/>
                  </a:lnTo>
                  <a:lnTo>
                    <a:pt x="6093765" y="90525"/>
                  </a:lnTo>
                  <a:lnTo>
                    <a:pt x="6084417" y="78282"/>
                  </a:lnTo>
                  <a:lnTo>
                    <a:pt x="6075540" y="43218"/>
                  </a:lnTo>
                  <a:lnTo>
                    <a:pt x="6075540" y="20904"/>
                  </a:lnTo>
                  <a:lnTo>
                    <a:pt x="6042507" y="20904"/>
                  </a:lnTo>
                  <a:lnTo>
                    <a:pt x="6042507" y="43218"/>
                  </a:lnTo>
                  <a:lnTo>
                    <a:pt x="6033528" y="78282"/>
                  </a:lnTo>
                  <a:lnTo>
                    <a:pt x="6009779" y="109296"/>
                  </a:lnTo>
                  <a:lnTo>
                    <a:pt x="5975515" y="133261"/>
                  </a:lnTo>
                  <a:lnTo>
                    <a:pt x="5935027" y="147167"/>
                  </a:lnTo>
                  <a:lnTo>
                    <a:pt x="5949035" y="173342"/>
                  </a:lnTo>
                  <a:lnTo>
                    <a:pt x="5983490" y="161823"/>
                  </a:lnTo>
                  <a:lnTo>
                    <a:pt x="6014580" y="143535"/>
                  </a:lnTo>
                  <a:lnTo>
                    <a:pt x="6040425" y="119443"/>
                  </a:lnTo>
                  <a:lnTo>
                    <a:pt x="6059195" y="90525"/>
                  </a:lnTo>
                  <a:lnTo>
                    <a:pt x="6077775" y="119443"/>
                  </a:lnTo>
                  <a:lnTo>
                    <a:pt x="6103683" y="143662"/>
                  </a:lnTo>
                  <a:lnTo>
                    <a:pt x="6134633" y="161823"/>
                  </a:lnTo>
                  <a:lnTo>
                    <a:pt x="6169253" y="173342"/>
                  </a:lnTo>
                  <a:lnTo>
                    <a:pt x="6183490" y="147167"/>
                  </a:lnTo>
                  <a:close/>
                </a:path>
                <a:path w="6952615" h="740409">
                  <a:moveTo>
                    <a:pt x="6195974" y="232206"/>
                  </a:moveTo>
                  <a:lnTo>
                    <a:pt x="5925337" y="232206"/>
                  </a:lnTo>
                  <a:lnTo>
                    <a:pt x="5925337" y="258254"/>
                  </a:lnTo>
                  <a:lnTo>
                    <a:pt x="6195974" y="258254"/>
                  </a:lnTo>
                  <a:lnTo>
                    <a:pt x="6195974" y="232206"/>
                  </a:lnTo>
                  <a:close/>
                </a:path>
                <a:path w="6952615" h="740409">
                  <a:moveTo>
                    <a:pt x="6270676" y="245986"/>
                  </a:moveTo>
                  <a:lnTo>
                    <a:pt x="6233795" y="245986"/>
                  </a:lnTo>
                  <a:lnTo>
                    <a:pt x="6216167" y="337337"/>
                  </a:lnTo>
                  <a:lnTo>
                    <a:pt x="6244171" y="337337"/>
                  </a:lnTo>
                  <a:lnTo>
                    <a:pt x="6270676" y="245986"/>
                  </a:lnTo>
                  <a:close/>
                </a:path>
                <a:path w="6952615" h="740409">
                  <a:moveTo>
                    <a:pt x="6629120" y="28727"/>
                  </a:moveTo>
                  <a:lnTo>
                    <a:pt x="6422428" y="28727"/>
                  </a:lnTo>
                  <a:lnTo>
                    <a:pt x="6422428" y="54317"/>
                  </a:lnTo>
                  <a:lnTo>
                    <a:pt x="6598539" y="54317"/>
                  </a:lnTo>
                  <a:lnTo>
                    <a:pt x="6598450" y="66624"/>
                  </a:lnTo>
                  <a:lnTo>
                    <a:pt x="6598336" y="77292"/>
                  </a:lnTo>
                  <a:lnTo>
                    <a:pt x="6598082" y="88442"/>
                  </a:lnTo>
                  <a:lnTo>
                    <a:pt x="6597612" y="100101"/>
                  </a:lnTo>
                  <a:lnTo>
                    <a:pt x="6413551" y="107226"/>
                  </a:lnTo>
                  <a:lnTo>
                    <a:pt x="6418351" y="134327"/>
                  </a:lnTo>
                  <a:lnTo>
                    <a:pt x="6596088" y="124040"/>
                  </a:lnTo>
                  <a:lnTo>
                    <a:pt x="6594488" y="139458"/>
                  </a:lnTo>
                  <a:lnTo>
                    <a:pt x="6592303" y="155790"/>
                  </a:lnTo>
                  <a:lnTo>
                    <a:pt x="6589433" y="173126"/>
                  </a:lnTo>
                  <a:lnTo>
                    <a:pt x="6585813" y="191554"/>
                  </a:lnTo>
                  <a:lnTo>
                    <a:pt x="6616509" y="194830"/>
                  </a:lnTo>
                  <a:lnTo>
                    <a:pt x="6623812" y="152336"/>
                  </a:lnTo>
                  <a:lnTo>
                    <a:pt x="6626682" y="124040"/>
                  </a:lnTo>
                  <a:lnTo>
                    <a:pt x="6627495" y="116078"/>
                  </a:lnTo>
                  <a:lnTo>
                    <a:pt x="6628828" y="84582"/>
                  </a:lnTo>
                  <a:lnTo>
                    <a:pt x="6628905" y="77292"/>
                  </a:lnTo>
                  <a:lnTo>
                    <a:pt x="6629006" y="66624"/>
                  </a:lnTo>
                  <a:lnTo>
                    <a:pt x="6629120" y="28727"/>
                  </a:lnTo>
                  <a:close/>
                </a:path>
                <a:path w="6952615" h="740409">
                  <a:moveTo>
                    <a:pt x="6660159" y="232676"/>
                  </a:moveTo>
                  <a:lnTo>
                    <a:pt x="6524079" y="232676"/>
                  </a:lnTo>
                  <a:lnTo>
                    <a:pt x="6524079" y="157797"/>
                  </a:lnTo>
                  <a:lnTo>
                    <a:pt x="6493027" y="157797"/>
                  </a:lnTo>
                  <a:lnTo>
                    <a:pt x="6493027" y="232676"/>
                  </a:lnTo>
                  <a:lnTo>
                    <a:pt x="6390576" y="232676"/>
                  </a:lnTo>
                  <a:lnTo>
                    <a:pt x="6390576" y="258838"/>
                  </a:lnTo>
                  <a:lnTo>
                    <a:pt x="6660159" y="258838"/>
                  </a:lnTo>
                  <a:lnTo>
                    <a:pt x="6660159" y="232676"/>
                  </a:lnTo>
                  <a:close/>
                </a:path>
                <a:path w="6952615" h="740409">
                  <a:moveTo>
                    <a:pt x="6917017" y="31305"/>
                  </a:moveTo>
                  <a:lnTo>
                    <a:pt x="6711620" y="31305"/>
                  </a:lnTo>
                  <a:lnTo>
                    <a:pt x="6711620" y="56883"/>
                  </a:lnTo>
                  <a:lnTo>
                    <a:pt x="6886092" y="56883"/>
                  </a:lnTo>
                  <a:lnTo>
                    <a:pt x="6886092" y="62839"/>
                  </a:lnTo>
                  <a:lnTo>
                    <a:pt x="6885826" y="92519"/>
                  </a:lnTo>
                  <a:lnTo>
                    <a:pt x="6884530" y="124764"/>
                  </a:lnTo>
                  <a:lnTo>
                    <a:pt x="6884492" y="125107"/>
                  </a:lnTo>
                  <a:lnTo>
                    <a:pt x="6881050" y="161480"/>
                  </a:lnTo>
                  <a:lnTo>
                    <a:pt x="6874307" y="203238"/>
                  </a:lnTo>
                  <a:lnTo>
                    <a:pt x="6906171" y="206044"/>
                  </a:lnTo>
                  <a:lnTo>
                    <a:pt x="6912445" y="162369"/>
                  </a:lnTo>
                  <a:lnTo>
                    <a:pt x="6912521" y="161480"/>
                  </a:lnTo>
                  <a:lnTo>
                    <a:pt x="6915658" y="125107"/>
                  </a:lnTo>
                  <a:lnTo>
                    <a:pt x="6915671" y="124764"/>
                  </a:lnTo>
                  <a:lnTo>
                    <a:pt x="6916852" y="92189"/>
                  </a:lnTo>
                  <a:lnTo>
                    <a:pt x="6917017" y="62839"/>
                  </a:lnTo>
                  <a:lnTo>
                    <a:pt x="6917017" y="31305"/>
                  </a:lnTo>
                  <a:close/>
                </a:path>
                <a:path w="6952615" h="740409">
                  <a:moveTo>
                    <a:pt x="6952386" y="229285"/>
                  </a:moveTo>
                  <a:lnTo>
                    <a:pt x="6682803" y="229285"/>
                  </a:lnTo>
                  <a:lnTo>
                    <a:pt x="6682803" y="255219"/>
                  </a:lnTo>
                  <a:lnTo>
                    <a:pt x="6952386" y="255219"/>
                  </a:lnTo>
                  <a:lnTo>
                    <a:pt x="6952386" y="2292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6931" y="8987892"/>
              <a:ext cx="160934" cy="2392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60889" y="8984621"/>
              <a:ext cx="175869" cy="2457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178306" y="8957880"/>
              <a:ext cx="999490" cy="337820"/>
            </a:xfrm>
            <a:custGeom>
              <a:avLst/>
              <a:gdLst/>
              <a:ahLst/>
              <a:cxnLst/>
              <a:rect l="l" t="t" r="r" b="b"/>
              <a:pathLst>
                <a:path w="999490" h="337820">
                  <a:moveTo>
                    <a:pt x="233172" y="1282"/>
                  </a:moveTo>
                  <a:lnTo>
                    <a:pt x="201891" y="1282"/>
                  </a:lnTo>
                  <a:lnTo>
                    <a:pt x="201891" y="47891"/>
                  </a:lnTo>
                  <a:lnTo>
                    <a:pt x="201891" y="73113"/>
                  </a:lnTo>
                  <a:lnTo>
                    <a:pt x="201891" y="106527"/>
                  </a:lnTo>
                  <a:lnTo>
                    <a:pt x="137350" y="106527"/>
                  </a:lnTo>
                  <a:lnTo>
                    <a:pt x="137350" y="73113"/>
                  </a:lnTo>
                  <a:lnTo>
                    <a:pt x="201891" y="73113"/>
                  </a:lnTo>
                  <a:lnTo>
                    <a:pt x="201891" y="47891"/>
                  </a:lnTo>
                  <a:lnTo>
                    <a:pt x="137350" y="47891"/>
                  </a:lnTo>
                  <a:lnTo>
                    <a:pt x="137350" y="23596"/>
                  </a:lnTo>
                  <a:lnTo>
                    <a:pt x="106667" y="23596"/>
                  </a:lnTo>
                  <a:lnTo>
                    <a:pt x="106667" y="48704"/>
                  </a:lnTo>
                  <a:lnTo>
                    <a:pt x="106667" y="131051"/>
                  </a:lnTo>
                  <a:lnTo>
                    <a:pt x="31038" y="131051"/>
                  </a:lnTo>
                  <a:lnTo>
                    <a:pt x="31038" y="48704"/>
                  </a:lnTo>
                  <a:lnTo>
                    <a:pt x="106667" y="48704"/>
                  </a:lnTo>
                  <a:lnTo>
                    <a:pt x="106667" y="23596"/>
                  </a:lnTo>
                  <a:lnTo>
                    <a:pt x="0" y="23596"/>
                  </a:lnTo>
                  <a:lnTo>
                    <a:pt x="0" y="156400"/>
                  </a:lnTo>
                  <a:lnTo>
                    <a:pt x="137350" y="156400"/>
                  </a:lnTo>
                  <a:lnTo>
                    <a:pt x="137350" y="132219"/>
                  </a:lnTo>
                  <a:lnTo>
                    <a:pt x="201891" y="132219"/>
                  </a:lnTo>
                  <a:lnTo>
                    <a:pt x="201891" y="176022"/>
                  </a:lnTo>
                  <a:lnTo>
                    <a:pt x="233172" y="176022"/>
                  </a:lnTo>
                  <a:lnTo>
                    <a:pt x="233172" y="132219"/>
                  </a:lnTo>
                  <a:lnTo>
                    <a:pt x="233172" y="131051"/>
                  </a:lnTo>
                  <a:lnTo>
                    <a:pt x="233172" y="106527"/>
                  </a:lnTo>
                  <a:lnTo>
                    <a:pt x="233172" y="73113"/>
                  </a:lnTo>
                  <a:lnTo>
                    <a:pt x="233172" y="48704"/>
                  </a:lnTo>
                  <a:lnTo>
                    <a:pt x="233172" y="47891"/>
                  </a:lnTo>
                  <a:lnTo>
                    <a:pt x="233172" y="1282"/>
                  </a:lnTo>
                  <a:close/>
                </a:path>
                <a:path w="999490" h="337820">
                  <a:moveTo>
                    <a:pt x="234111" y="240855"/>
                  </a:moveTo>
                  <a:lnTo>
                    <a:pt x="227139" y="216877"/>
                  </a:lnTo>
                  <a:lnTo>
                    <a:pt x="217792" y="208495"/>
                  </a:lnTo>
                  <a:lnTo>
                    <a:pt x="207289" y="199085"/>
                  </a:lnTo>
                  <a:lnTo>
                    <a:pt x="203060" y="197599"/>
                  </a:lnTo>
                  <a:lnTo>
                    <a:pt x="203060" y="240855"/>
                  </a:lnTo>
                  <a:lnTo>
                    <a:pt x="198310" y="254152"/>
                  </a:lnTo>
                  <a:lnTo>
                    <a:pt x="184721" y="264071"/>
                  </a:lnTo>
                  <a:lnTo>
                    <a:pt x="163068" y="270256"/>
                  </a:lnTo>
                  <a:lnTo>
                    <a:pt x="134086" y="272389"/>
                  </a:lnTo>
                  <a:lnTo>
                    <a:pt x="105029" y="270256"/>
                  </a:lnTo>
                  <a:lnTo>
                    <a:pt x="83337" y="264071"/>
                  </a:lnTo>
                  <a:lnTo>
                    <a:pt x="69799" y="254152"/>
                  </a:lnTo>
                  <a:lnTo>
                    <a:pt x="65227" y="240855"/>
                  </a:lnTo>
                  <a:lnTo>
                    <a:pt x="69799" y="227063"/>
                  </a:lnTo>
                  <a:lnTo>
                    <a:pt x="83464" y="216877"/>
                  </a:lnTo>
                  <a:lnTo>
                    <a:pt x="83654" y="216877"/>
                  </a:lnTo>
                  <a:lnTo>
                    <a:pt x="105029" y="210731"/>
                  </a:lnTo>
                  <a:lnTo>
                    <a:pt x="134086" y="208495"/>
                  </a:lnTo>
                  <a:lnTo>
                    <a:pt x="163068" y="210731"/>
                  </a:lnTo>
                  <a:lnTo>
                    <a:pt x="184404" y="216877"/>
                  </a:lnTo>
                  <a:lnTo>
                    <a:pt x="184594" y="216877"/>
                  </a:lnTo>
                  <a:lnTo>
                    <a:pt x="198310" y="227063"/>
                  </a:lnTo>
                  <a:lnTo>
                    <a:pt x="203060" y="240855"/>
                  </a:lnTo>
                  <a:lnTo>
                    <a:pt x="203060" y="197599"/>
                  </a:lnTo>
                  <a:lnTo>
                    <a:pt x="175844" y="188010"/>
                  </a:lnTo>
                  <a:lnTo>
                    <a:pt x="134086" y="184200"/>
                  </a:lnTo>
                  <a:lnTo>
                    <a:pt x="92252" y="188010"/>
                  </a:lnTo>
                  <a:lnTo>
                    <a:pt x="60769" y="199085"/>
                  </a:lnTo>
                  <a:lnTo>
                    <a:pt x="40970" y="216877"/>
                  </a:lnTo>
                  <a:lnTo>
                    <a:pt x="34188" y="240855"/>
                  </a:lnTo>
                  <a:lnTo>
                    <a:pt x="40970" y="264668"/>
                  </a:lnTo>
                  <a:lnTo>
                    <a:pt x="60769" y="282232"/>
                  </a:lnTo>
                  <a:lnTo>
                    <a:pt x="92252" y="293090"/>
                  </a:lnTo>
                  <a:lnTo>
                    <a:pt x="134086" y="296799"/>
                  </a:lnTo>
                  <a:lnTo>
                    <a:pt x="175844" y="293090"/>
                  </a:lnTo>
                  <a:lnTo>
                    <a:pt x="207289" y="282232"/>
                  </a:lnTo>
                  <a:lnTo>
                    <a:pt x="218414" y="272389"/>
                  </a:lnTo>
                  <a:lnTo>
                    <a:pt x="227139" y="264668"/>
                  </a:lnTo>
                  <a:lnTo>
                    <a:pt x="234111" y="240855"/>
                  </a:lnTo>
                  <a:close/>
                </a:path>
                <a:path w="999490" h="337820">
                  <a:moveTo>
                    <a:pt x="536892" y="141452"/>
                  </a:moveTo>
                  <a:lnTo>
                    <a:pt x="484009" y="109880"/>
                  </a:lnTo>
                  <a:lnTo>
                    <a:pt x="465010" y="62369"/>
                  </a:lnTo>
                  <a:lnTo>
                    <a:pt x="465010" y="59563"/>
                  </a:lnTo>
                  <a:lnTo>
                    <a:pt x="529196" y="59563"/>
                  </a:lnTo>
                  <a:lnTo>
                    <a:pt x="529196" y="34569"/>
                  </a:lnTo>
                  <a:lnTo>
                    <a:pt x="465467" y="34569"/>
                  </a:lnTo>
                  <a:lnTo>
                    <a:pt x="465467" y="0"/>
                  </a:lnTo>
                  <a:lnTo>
                    <a:pt x="433844" y="0"/>
                  </a:lnTo>
                  <a:lnTo>
                    <a:pt x="433844" y="34569"/>
                  </a:lnTo>
                  <a:lnTo>
                    <a:pt x="369531" y="34569"/>
                  </a:lnTo>
                  <a:lnTo>
                    <a:pt x="369531" y="59563"/>
                  </a:lnTo>
                  <a:lnTo>
                    <a:pt x="433844" y="59563"/>
                  </a:lnTo>
                  <a:lnTo>
                    <a:pt x="433844" y="62369"/>
                  </a:lnTo>
                  <a:lnTo>
                    <a:pt x="428752" y="89535"/>
                  </a:lnTo>
                  <a:lnTo>
                    <a:pt x="414172" y="113728"/>
                  </a:lnTo>
                  <a:lnTo>
                    <a:pt x="391109" y="133375"/>
                  </a:lnTo>
                  <a:lnTo>
                    <a:pt x="360553" y="146939"/>
                  </a:lnTo>
                  <a:lnTo>
                    <a:pt x="375729" y="171348"/>
                  </a:lnTo>
                  <a:lnTo>
                    <a:pt x="400329" y="161086"/>
                  </a:lnTo>
                  <a:lnTo>
                    <a:pt x="421093" y="146748"/>
                  </a:lnTo>
                  <a:lnTo>
                    <a:pt x="437692" y="128892"/>
                  </a:lnTo>
                  <a:lnTo>
                    <a:pt x="449834" y="108038"/>
                  </a:lnTo>
                  <a:lnTo>
                    <a:pt x="461924" y="127000"/>
                  </a:lnTo>
                  <a:lnTo>
                    <a:pt x="478218" y="143256"/>
                  </a:lnTo>
                  <a:lnTo>
                    <a:pt x="498411" y="156362"/>
                  </a:lnTo>
                  <a:lnTo>
                    <a:pt x="522198" y="165862"/>
                  </a:lnTo>
                  <a:lnTo>
                    <a:pt x="536892" y="141452"/>
                  </a:lnTo>
                  <a:close/>
                </a:path>
                <a:path w="999490" h="337820">
                  <a:moveTo>
                    <a:pt x="593725" y="189217"/>
                  </a:moveTo>
                  <a:lnTo>
                    <a:pt x="562686" y="189217"/>
                  </a:lnTo>
                  <a:lnTo>
                    <a:pt x="562686" y="213982"/>
                  </a:lnTo>
                  <a:lnTo>
                    <a:pt x="562686" y="268071"/>
                  </a:lnTo>
                  <a:lnTo>
                    <a:pt x="435483" y="268071"/>
                  </a:lnTo>
                  <a:lnTo>
                    <a:pt x="435483" y="213982"/>
                  </a:lnTo>
                  <a:lnTo>
                    <a:pt x="562686" y="213982"/>
                  </a:lnTo>
                  <a:lnTo>
                    <a:pt x="562686" y="189217"/>
                  </a:lnTo>
                  <a:lnTo>
                    <a:pt x="404660" y="189217"/>
                  </a:lnTo>
                  <a:lnTo>
                    <a:pt x="404660" y="293535"/>
                  </a:lnTo>
                  <a:lnTo>
                    <a:pt x="593725" y="293535"/>
                  </a:lnTo>
                  <a:lnTo>
                    <a:pt x="593725" y="268071"/>
                  </a:lnTo>
                  <a:lnTo>
                    <a:pt x="593725" y="213982"/>
                  </a:lnTo>
                  <a:lnTo>
                    <a:pt x="593725" y="189217"/>
                  </a:lnTo>
                  <a:close/>
                </a:path>
                <a:path w="999490" h="337820">
                  <a:moveTo>
                    <a:pt x="636562" y="74523"/>
                  </a:moveTo>
                  <a:lnTo>
                    <a:pt x="593725" y="74523"/>
                  </a:lnTo>
                  <a:lnTo>
                    <a:pt x="593725" y="1282"/>
                  </a:lnTo>
                  <a:lnTo>
                    <a:pt x="562330" y="1282"/>
                  </a:lnTo>
                  <a:lnTo>
                    <a:pt x="562330" y="176022"/>
                  </a:lnTo>
                  <a:lnTo>
                    <a:pt x="593725" y="176022"/>
                  </a:lnTo>
                  <a:lnTo>
                    <a:pt x="593725" y="100685"/>
                  </a:lnTo>
                  <a:lnTo>
                    <a:pt x="636562" y="100685"/>
                  </a:lnTo>
                  <a:lnTo>
                    <a:pt x="636562" y="74523"/>
                  </a:lnTo>
                  <a:close/>
                </a:path>
                <a:path w="999490" h="337820">
                  <a:moveTo>
                    <a:pt x="806602" y="32588"/>
                  </a:moveTo>
                  <a:lnTo>
                    <a:pt x="668540" y="32588"/>
                  </a:lnTo>
                  <a:lnTo>
                    <a:pt x="668540" y="58521"/>
                  </a:lnTo>
                  <a:lnTo>
                    <a:pt x="774738" y="58521"/>
                  </a:lnTo>
                  <a:lnTo>
                    <a:pt x="763460" y="107365"/>
                  </a:lnTo>
                  <a:lnTo>
                    <a:pt x="739559" y="150291"/>
                  </a:lnTo>
                  <a:lnTo>
                    <a:pt x="703008" y="187236"/>
                  </a:lnTo>
                  <a:lnTo>
                    <a:pt x="653719" y="218071"/>
                  </a:lnTo>
                  <a:lnTo>
                    <a:pt x="671220" y="242366"/>
                  </a:lnTo>
                  <a:lnTo>
                    <a:pt x="722693" y="210312"/>
                  </a:lnTo>
                  <a:lnTo>
                    <a:pt x="760907" y="172377"/>
                  </a:lnTo>
                  <a:lnTo>
                    <a:pt x="786904" y="129489"/>
                  </a:lnTo>
                  <a:lnTo>
                    <a:pt x="801789" y="82588"/>
                  </a:lnTo>
                  <a:lnTo>
                    <a:pt x="806602" y="32588"/>
                  </a:lnTo>
                  <a:close/>
                </a:path>
                <a:path w="999490" h="337820">
                  <a:moveTo>
                    <a:pt x="929830" y="119253"/>
                  </a:moveTo>
                  <a:lnTo>
                    <a:pt x="883970" y="119253"/>
                  </a:lnTo>
                  <a:lnTo>
                    <a:pt x="883970" y="1282"/>
                  </a:lnTo>
                  <a:lnTo>
                    <a:pt x="852576" y="1282"/>
                  </a:lnTo>
                  <a:lnTo>
                    <a:pt x="852576" y="296913"/>
                  </a:lnTo>
                  <a:lnTo>
                    <a:pt x="883970" y="296913"/>
                  </a:lnTo>
                  <a:lnTo>
                    <a:pt x="883970" y="145542"/>
                  </a:lnTo>
                  <a:lnTo>
                    <a:pt x="929830" y="145542"/>
                  </a:lnTo>
                  <a:lnTo>
                    <a:pt x="929830" y="119253"/>
                  </a:lnTo>
                  <a:close/>
                </a:path>
                <a:path w="999490" h="337820">
                  <a:moveTo>
                    <a:pt x="998931" y="246113"/>
                  </a:moveTo>
                  <a:lnTo>
                    <a:pt x="962050" y="246113"/>
                  </a:lnTo>
                  <a:lnTo>
                    <a:pt x="944422" y="337451"/>
                  </a:lnTo>
                  <a:lnTo>
                    <a:pt x="972426" y="337451"/>
                  </a:lnTo>
                  <a:lnTo>
                    <a:pt x="998931" y="2461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03171" y="8987892"/>
              <a:ext cx="94878" cy="2392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55114" y="8984621"/>
              <a:ext cx="175879" cy="2457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658301" y="8959163"/>
              <a:ext cx="1388110" cy="336550"/>
            </a:xfrm>
            <a:custGeom>
              <a:avLst/>
              <a:gdLst/>
              <a:ahLst/>
              <a:cxnLst/>
              <a:rect l="l" t="t" r="r" b="b"/>
              <a:pathLst>
                <a:path w="1388109" h="336550">
                  <a:moveTo>
                    <a:pt x="128828" y="37731"/>
                  </a:moveTo>
                  <a:lnTo>
                    <a:pt x="12598" y="37731"/>
                  </a:lnTo>
                  <a:lnTo>
                    <a:pt x="12598" y="63309"/>
                  </a:lnTo>
                  <a:lnTo>
                    <a:pt x="98259" y="63309"/>
                  </a:lnTo>
                  <a:lnTo>
                    <a:pt x="90157" y="106603"/>
                  </a:lnTo>
                  <a:lnTo>
                    <a:pt x="72059" y="145884"/>
                  </a:lnTo>
                  <a:lnTo>
                    <a:pt x="42494" y="180886"/>
                  </a:lnTo>
                  <a:lnTo>
                    <a:pt x="0" y="211302"/>
                  </a:lnTo>
                  <a:lnTo>
                    <a:pt x="18199" y="233375"/>
                  </a:lnTo>
                  <a:lnTo>
                    <a:pt x="62166" y="202107"/>
                  </a:lnTo>
                  <a:lnTo>
                    <a:pt x="93624" y="166230"/>
                  </a:lnTo>
                  <a:lnTo>
                    <a:pt x="114160" y="126415"/>
                  </a:lnTo>
                  <a:lnTo>
                    <a:pt x="125361" y="83350"/>
                  </a:lnTo>
                  <a:lnTo>
                    <a:pt x="128828" y="37731"/>
                  </a:lnTo>
                  <a:close/>
                </a:path>
                <a:path w="1388109" h="336550">
                  <a:moveTo>
                    <a:pt x="254406" y="0"/>
                  </a:moveTo>
                  <a:lnTo>
                    <a:pt x="224066" y="0"/>
                  </a:lnTo>
                  <a:lnTo>
                    <a:pt x="224066" y="116916"/>
                  </a:lnTo>
                  <a:lnTo>
                    <a:pt x="187655" y="116916"/>
                  </a:lnTo>
                  <a:lnTo>
                    <a:pt x="187655" y="7937"/>
                  </a:lnTo>
                  <a:lnTo>
                    <a:pt x="158356" y="7937"/>
                  </a:lnTo>
                  <a:lnTo>
                    <a:pt x="158356" y="281736"/>
                  </a:lnTo>
                  <a:lnTo>
                    <a:pt x="187655" y="281736"/>
                  </a:lnTo>
                  <a:lnTo>
                    <a:pt x="187655" y="142506"/>
                  </a:lnTo>
                  <a:lnTo>
                    <a:pt x="224066" y="142506"/>
                  </a:lnTo>
                  <a:lnTo>
                    <a:pt x="224066" y="295986"/>
                  </a:lnTo>
                  <a:lnTo>
                    <a:pt x="254406" y="295986"/>
                  </a:lnTo>
                  <a:lnTo>
                    <a:pt x="254406" y="142506"/>
                  </a:lnTo>
                  <a:lnTo>
                    <a:pt x="254406" y="116916"/>
                  </a:lnTo>
                  <a:lnTo>
                    <a:pt x="254406" y="0"/>
                  </a:lnTo>
                  <a:close/>
                </a:path>
                <a:path w="1388109" h="336550">
                  <a:moveTo>
                    <a:pt x="561200" y="151498"/>
                  </a:moveTo>
                  <a:lnTo>
                    <a:pt x="558952" y="134442"/>
                  </a:lnTo>
                  <a:lnTo>
                    <a:pt x="558927" y="134239"/>
                  </a:lnTo>
                  <a:lnTo>
                    <a:pt x="557936" y="126619"/>
                  </a:lnTo>
                  <a:lnTo>
                    <a:pt x="528345" y="130759"/>
                  </a:lnTo>
                  <a:lnTo>
                    <a:pt x="498094" y="133159"/>
                  </a:lnTo>
                  <a:lnTo>
                    <a:pt x="464286" y="134239"/>
                  </a:lnTo>
                  <a:lnTo>
                    <a:pt x="424065" y="134442"/>
                  </a:lnTo>
                  <a:lnTo>
                    <a:pt x="424065" y="100215"/>
                  </a:lnTo>
                  <a:lnTo>
                    <a:pt x="526542" y="100215"/>
                  </a:lnTo>
                  <a:lnTo>
                    <a:pt x="526542" y="75577"/>
                  </a:lnTo>
                  <a:lnTo>
                    <a:pt x="424065" y="75577"/>
                  </a:lnTo>
                  <a:lnTo>
                    <a:pt x="424065" y="43332"/>
                  </a:lnTo>
                  <a:lnTo>
                    <a:pt x="534936" y="43332"/>
                  </a:lnTo>
                  <a:lnTo>
                    <a:pt x="534936" y="17754"/>
                  </a:lnTo>
                  <a:lnTo>
                    <a:pt x="392557" y="17754"/>
                  </a:lnTo>
                  <a:lnTo>
                    <a:pt x="392557" y="159448"/>
                  </a:lnTo>
                  <a:lnTo>
                    <a:pt x="460844" y="159448"/>
                  </a:lnTo>
                  <a:lnTo>
                    <a:pt x="497319" y="158419"/>
                  </a:lnTo>
                  <a:lnTo>
                    <a:pt x="529704" y="155943"/>
                  </a:lnTo>
                  <a:lnTo>
                    <a:pt x="561200" y="151498"/>
                  </a:lnTo>
                  <a:close/>
                </a:path>
                <a:path w="1388109" h="336550">
                  <a:moveTo>
                    <a:pt x="621068" y="190271"/>
                  </a:moveTo>
                  <a:lnTo>
                    <a:pt x="590257" y="190271"/>
                  </a:lnTo>
                  <a:lnTo>
                    <a:pt x="590257" y="214922"/>
                  </a:lnTo>
                  <a:lnTo>
                    <a:pt x="590257" y="266788"/>
                  </a:lnTo>
                  <a:lnTo>
                    <a:pt x="457568" y="266788"/>
                  </a:lnTo>
                  <a:lnTo>
                    <a:pt x="457568" y="214922"/>
                  </a:lnTo>
                  <a:lnTo>
                    <a:pt x="590257" y="214922"/>
                  </a:lnTo>
                  <a:lnTo>
                    <a:pt x="590257" y="190271"/>
                  </a:lnTo>
                  <a:lnTo>
                    <a:pt x="426643" y="190271"/>
                  </a:lnTo>
                  <a:lnTo>
                    <a:pt x="426643" y="292252"/>
                  </a:lnTo>
                  <a:lnTo>
                    <a:pt x="621068" y="292252"/>
                  </a:lnTo>
                  <a:lnTo>
                    <a:pt x="621068" y="266788"/>
                  </a:lnTo>
                  <a:lnTo>
                    <a:pt x="621068" y="214922"/>
                  </a:lnTo>
                  <a:lnTo>
                    <a:pt x="621068" y="190271"/>
                  </a:lnTo>
                  <a:close/>
                </a:path>
                <a:path w="1388109" h="336550">
                  <a:moveTo>
                    <a:pt x="621068" y="228"/>
                  </a:moveTo>
                  <a:lnTo>
                    <a:pt x="589673" y="228"/>
                  </a:lnTo>
                  <a:lnTo>
                    <a:pt x="589673" y="176377"/>
                  </a:lnTo>
                  <a:lnTo>
                    <a:pt x="621068" y="176377"/>
                  </a:lnTo>
                  <a:lnTo>
                    <a:pt x="621068" y="228"/>
                  </a:lnTo>
                  <a:close/>
                </a:path>
                <a:path w="1388109" h="336550">
                  <a:moveTo>
                    <a:pt x="1020089" y="145427"/>
                  </a:moveTo>
                  <a:lnTo>
                    <a:pt x="977607" y="145427"/>
                  </a:lnTo>
                  <a:lnTo>
                    <a:pt x="982268" y="115773"/>
                  </a:lnTo>
                  <a:lnTo>
                    <a:pt x="984669" y="89687"/>
                  </a:lnTo>
                  <a:lnTo>
                    <a:pt x="985583" y="66294"/>
                  </a:lnTo>
                  <a:lnTo>
                    <a:pt x="985786" y="44742"/>
                  </a:lnTo>
                  <a:lnTo>
                    <a:pt x="985786" y="18694"/>
                  </a:lnTo>
                  <a:lnTo>
                    <a:pt x="783297" y="18694"/>
                  </a:lnTo>
                  <a:lnTo>
                    <a:pt x="783297" y="44157"/>
                  </a:lnTo>
                  <a:lnTo>
                    <a:pt x="954620" y="44157"/>
                  </a:lnTo>
                  <a:lnTo>
                    <a:pt x="954481" y="66167"/>
                  </a:lnTo>
                  <a:lnTo>
                    <a:pt x="953503" y="89598"/>
                  </a:lnTo>
                  <a:lnTo>
                    <a:pt x="950874" y="115773"/>
                  </a:lnTo>
                  <a:lnTo>
                    <a:pt x="945756" y="145427"/>
                  </a:lnTo>
                  <a:lnTo>
                    <a:pt x="750506" y="145427"/>
                  </a:lnTo>
                  <a:lnTo>
                    <a:pt x="750506" y="171005"/>
                  </a:lnTo>
                  <a:lnTo>
                    <a:pt x="868718" y="171005"/>
                  </a:lnTo>
                  <a:lnTo>
                    <a:pt x="868718" y="296456"/>
                  </a:lnTo>
                  <a:lnTo>
                    <a:pt x="900112" y="296456"/>
                  </a:lnTo>
                  <a:lnTo>
                    <a:pt x="900112" y="171005"/>
                  </a:lnTo>
                  <a:lnTo>
                    <a:pt x="1020089" y="171005"/>
                  </a:lnTo>
                  <a:lnTo>
                    <a:pt x="1020089" y="145427"/>
                  </a:lnTo>
                  <a:close/>
                </a:path>
                <a:path w="1388109" h="336550">
                  <a:moveTo>
                    <a:pt x="1219187" y="137363"/>
                  </a:moveTo>
                  <a:lnTo>
                    <a:pt x="1189088" y="122491"/>
                  </a:lnTo>
                  <a:lnTo>
                    <a:pt x="1166583" y="100914"/>
                  </a:lnTo>
                  <a:lnTo>
                    <a:pt x="1164856" y="97650"/>
                  </a:lnTo>
                  <a:lnTo>
                    <a:pt x="1152525" y="74358"/>
                  </a:lnTo>
                  <a:lnTo>
                    <a:pt x="1147762" y="44500"/>
                  </a:lnTo>
                  <a:lnTo>
                    <a:pt x="1147762" y="16471"/>
                  </a:lnTo>
                  <a:lnTo>
                    <a:pt x="1116482" y="16471"/>
                  </a:lnTo>
                  <a:lnTo>
                    <a:pt x="1116482" y="45783"/>
                  </a:lnTo>
                  <a:lnTo>
                    <a:pt x="1111326" y="77851"/>
                  </a:lnTo>
                  <a:lnTo>
                    <a:pt x="1096657" y="106324"/>
                  </a:lnTo>
                  <a:lnTo>
                    <a:pt x="1073175" y="129489"/>
                  </a:lnTo>
                  <a:lnTo>
                    <a:pt x="1041565" y="145656"/>
                  </a:lnTo>
                  <a:lnTo>
                    <a:pt x="1058379" y="170891"/>
                  </a:lnTo>
                  <a:lnTo>
                    <a:pt x="1083310" y="158737"/>
                  </a:lnTo>
                  <a:lnTo>
                    <a:pt x="1104226" y="142113"/>
                  </a:lnTo>
                  <a:lnTo>
                    <a:pt x="1120813" y="121564"/>
                  </a:lnTo>
                  <a:lnTo>
                    <a:pt x="1132827" y="97650"/>
                  </a:lnTo>
                  <a:lnTo>
                    <a:pt x="1144498" y="118541"/>
                  </a:lnTo>
                  <a:lnTo>
                    <a:pt x="1160094" y="136474"/>
                  </a:lnTo>
                  <a:lnTo>
                    <a:pt x="1179385" y="151053"/>
                  </a:lnTo>
                  <a:lnTo>
                    <a:pt x="1202156" y="161886"/>
                  </a:lnTo>
                  <a:lnTo>
                    <a:pt x="1219187" y="137363"/>
                  </a:lnTo>
                  <a:close/>
                </a:path>
                <a:path w="1388109" h="336550">
                  <a:moveTo>
                    <a:pt x="1289215" y="0"/>
                  </a:moveTo>
                  <a:lnTo>
                    <a:pt x="1257935" y="0"/>
                  </a:lnTo>
                  <a:lnTo>
                    <a:pt x="1257935" y="60274"/>
                  </a:lnTo>
                  <a:lnTo>
                    <a:pt x="1195616" y="60274"/>
                  </a:lnTo>
                  <a:lnTo>
                    <a:pt x="1195616" y="86080"/>
                  </a:lnTo>
                  <a:lnTo>
                    <a:pt x="1257935" y="86080"/>
                  </a:lnTo>
                  <a:lnTo>
                    <a:pt x="1257935" y="174739"/>
                  </a:lnTo>
                  <a:lnTo>
                    <a:pt x="1289215" y="174739"/>
                  </a:lnTo>
                  <a:lnTo>
                    <a:pt x="1289215" y="0"/>
                  </a:lnTo>
                  <a:close/>
                </a:path>
                <a:path w="1388109" h="336550">
                  <a:moveTo>
                    <a:pt x="1290142" y="239572"/>
                  </a:moveTo>
                  <a:lnTo>
                    <a:pt x="1283182" y="215595"/>
                  </a:lnTo>
                  <a:lnTo>
                    <a:pt x="1274229" y="207568"/>
                  </a:lnTo>
                  <a:lnTo>
                    <a:pt x="1263332" y="197802"/>
                  </a:lnTo>
                  <a:lnTo>
                    <a:pt x="1259103" y="196316"/>
                  </a:lnTo>
                  <a:lnTo>
                    <a:pt x="1259103" y="239572"/>
                  </a:lnTo>
                  <a:lnTo>
                    <a:pt x="1254353" y="252768"/>
                  </a:lnTo>
                  <a:lnTo>
                    <a:pt x="1240764" y="262559"/>
                  </a:lnTo>
                  <a:lnTo>
                    <a:pt x="1219111" y="268655"/>
                  </a:lnTo>
                  <a:lnTo>
                    <a:pt x="1190129" y="270751"/>
                  </a:lnTo>
                  <a:lnTo>
                    <a:pt x="1161072" y="268655"/>
                  </a:lnTo>
                  <a:lnTo>
                    <a:pt x="1139380" y="262559"/>
                  </a:lnTo>
                  <a:lnTo>
                    <a:pt x="1125842" y="252768"/>
                  </a:lnTo>
                  <a:lnTo>
                    <a:pt x="1121283" y="239572"/>
                  </a:lnTo>
                  <a:lnTo>
                    <a:pt x="1125842" y="225945"/>
                  </a:lnTo>
                  <a:lnTo>
                    <a:pt x="1139380" y="215900"/>
                  </a:lnTo>
                  <a:lnTo>
                    <a:pt x="1161072" y="209689"/>
                  </a:lnTo>
                  <a:lnTo>
                    <a:pt x="1190129" y="207568"/>
                  </a:lnTo>
                  <a:lnTo>
                    <a:pt x="1219111" y="209689"/>
                  </a:lnTo>
                  <a:lnTo>
                    <a:pt x="1240764" y="215900"/>
                  </a:lnTo>
                  <a:lnTo>
                    <a:pt x="1254353" y="225945"/>
                  </a:lnTo>
                  <a:lnTo>
                    <a:pt x="1259103" y="239572"/>
                  </a:lnTo>
                  <a:lnTo>
                    <a:pt x="1259103" y="196316"/>
                  </a:lnTo>
                  <a:lnTo>
                    <a:pt x="1231887" y="186728"/>
                  </a:lnTo>
                  <a:lnTo>
                    <a:pt x="1190129" y="182918"/>
                  </a:lnTo>
                  <a:lnTo>
                    <a:pt x="1148295" y="186728"/>
                  </a:lnTo>
                  <a:lnTo>
                    <a:pt x="1116812" y="197802"/>
                  </a:lnTo>
                  <a:lnTo>
                    <a:pt x="1097013" y="215595"/>
                  </a:lnTo>
                  <a:lnTo>
                    <a:pt x="1096924" y="215900"/>
                  </a:lnTo>
                  <a:lnTo>
                    <a:pt x="1090231" y="239572"/>
                  </a:lnTo>
                  <a:lnTo>
                    <a:pt x="1097013" y="263385"/>
                  </a:lnTo>
                  <a:lnTo>
                    <a:pt x="1116812" y="280949"/>
                  </a:lnTo>
                  <a:lnTo>
                    <a:pt x="1148295" y="291807"/>
                  </a:lnTo>
                  <a:lnTo>
                    <a:pt x="1190129" y="295516"/>
                  </a:lnTo>
                  <a:lnTo>
                    <a:pt x="1231887" y="291807"/>
                  </a:lnTo>
                  <a:lnTo>
                    <a:pt x="1263332" y="280949"/>
                  </a:lnTo>
                  <a:lnTo>
                    <a:pt x="1274851" y="270751"/>
                  </a:lnTo>
                  <a:lnTo>
                    <a:pt x="1283182" y="263385"/>
                  </a:lnTo>
                  <a:lnTo>
                    <a:pt x="1290142" y="239572"/>
                  </a:lnTo>
                  <a:close/>
                </a:path>
                <a:path w="1388109" h="336550">
                  <a:moveTo>
                    <a:pt x="1388059" y="244830"/>
                  </a:moveTo>
                  <a:lnTo>
                    <a:pt x="1351178" y="244830"/>
                  </a:lnTo>
                  <a:lnTo>
                    <a:pt x="1333563" y="336169"/>
                  </a:lnTo>
                  <a:lnTo>
                    <a:pt x="1361567" y="336169"/>
                  </a:lnTo>
                  <a:lnTo>
                    <a:pt x="1388059" y="244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72157" y="8987892"/>
              <a:ext cx="94878" cy="2392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24100" y="8984621"/>
              <a:ext cx="175879" cy="2457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72175" y="8959163"/>
              <a:ext cx="6287135" cy="702945"/>
            </a:xfrm>
            <a:custGeom>
              <a:avLst/>
              <a:gdLst/>
              <a:ahLst/>
              <a:cxnLst/>
              <a:rect l="l" t="t" r="r" b="b"/>
              <a:pathLst>
                <a:path w="6287134" h="702945">
                  <a:moveTo>
                    <a:pt x="140855" y="482536"/>
                  </a:moveTo>
                  <a:lnTo>
                    <a:pt x="109702" y="482536"/>
                  </a:lnTo>
                  <a:lnTo>
                    <a:pt x="109702" y="522833"/>
                  </a:lnTo>
                  <a:lnTo>
                    <a:pt x="140855" y="522833"/>
                  </a:lnTo>
                  <a:lnTo>
                    <a:pt x="140855" y="482536"/>
                  </a:lnTo>
                  <a:close/>
                </a:path>
                <a:path w="6287134" h="702945">
                  <a:moveTo>
                    <a:pt x="140855" y="418058"/>
                  </a:moveTo>
                  <a:lnTo>
                    <a:pt x="109702" y="418058"/>
                  </a:lnTo>
                  <a:lnTo>
                    <a:pt x="109702" y="458241"/>
                  </a:lnTo>
                  <a:lnTo>
                    <a:pt x="31051" y="458241"/>
                  </a:lnTo>
                  <a:lnTo>
                    <a:pt x="31051" y="417588"/>
                  </a:lnTo>
                  <a:lnTo>
                    <a:pt x="0" y="417588"/>
                  </a:lnTo>
                  <a:lnTo>
                    <a:pt x="0" y="458241"/>
                  </a:lnTo>
                  <a:lnTo>
                    <a:pt x="0" y="482384"/>
                  </a:lnTo>
                  <a:lnTo>
                    <a:pt x="0" y="523036"/>
                  </a:lnTo>
                  <a:lnTo>
                    <a:pt x="0" y="548449"/>
                  </a:lnTo>
                  <a:lnTo>
                    <a:pt x="140855" y="548449"/>
                  </a:lnTo>
                  <a:lnTo>
                    <a:pt x="140855" y="523036"/>
                  </a:lnTo>
                  <a:lnTo>
                    <a:pt x="31051" y="523036"/>
                  </a:lnTo>
                  <a:lnTo>
                    <a:pt x="31051" y="482384"/>
                  </a:lnTo>
                  <a:lnTo>
                    <a:pt x="140855" y="482384"/>
                  </a:lnTo>
                  <a:lnTo>
                    <a:pt x="140855" y="458355"/>
                  </a:lnTo>
                  <a:lnTo>
                    <a:pt x="140855" y="418058"/>
                  </a:lnTo>
                  <a:close/>
                </a:path>
                <a:path w="6287134" h="702945">
                  <a:moveTo>
                    <a:pt x="229552" y="405904"/>
                  </a:moveTo>
                  <a:lnTo>
                    <a:pt x="198628" y="405904"/>
                  </a:lnTo>
                  <a:lnTo>
                    <a:pt x="198628" y="559854"/>
                  </a:lnTo>
                  <a:lnTo>
                    <a:pt x="229552" y="559854"/>
                  </a:lnTo>
                  <a:lnTo>
                    <a:pt x="229552" y="405904"/>
                  </a:lnTo>
                  <a:close/>
                </a:path>
                <a:path w="6287134" h="702945">
                  <a:moveTo>
                    <a:pt x="239712" y="674243"/>
                  </a:moveTo>
                  <a:lnTo>
                    <a:pt x="66865" y="674243"/>
                  </a:lnTo>
                  <a:lnTo>
                    <a:pt x="66865" y="646290"/>
                  </a:lnTo>
                  <a:lnTo>
                    <a:pt x="230022" y="646290"/>
                  </a:lnTo>
                  <a:lnTo>
                    <a:pt x="230022" y="623417"/>
                  </a:lnTo>
                  <a:lnTo>
                    <a:pt x="230022" y="598004"/>
                  </a:lnTo>
                  <a:lnTo>
                    <a:pt x="230022" y="573862"/>
                  </a:lnTo>
                  <a:lnTo>
                    <a:pt x="35483" y="573862"/>
                  </a:lnTo>
                  <a:lnTo>
                    <a:pt x="35483" y="598004"/>
                  </a:lnTo>
                  <a:lnTo>
                    <a:pt x="198869" y="598004"/>
                  </a:lnTo>
                  <a:lnTo>
                    <a:pt x="198869" y="623417"/>
                  </a:lnTo>
                  <a:lnTo>
                    <a:pt x="36423" y="623417"/>
                  </a:lnTo>
                  <a:lnTo>
                    <a:pt x="36423" y="646290"/>
                  </a:lnTo>
                  <a:lnTo>
                    <a:pt x="36423" y="674243"/>
                  </a:lnTo>
                  <a:lnTo>
                    <a:pt x="36423" y="699655"/>
                  </a:lnTo>
                  <a:lnTo>
                    <a:pt x="239712" y="699655"/>
                  </a:lnTo>
                  <a:lnTo>
                    <a:pt x="239712" y="674243"/>
                  </a:lnTo>
                  <a:close/>
                </a:path>
                <a:path w="6287134" h="702945">
                  <a:moveTo>
                    <a:pt x="516420" y="545909"/>
                  </a:moveTo>
                  <a:lnTo>
                    <a:pt x="341477" y="545909"/>
                  </a:lnTo>
                  <a:lnTo>
                    <a:pt x="341477" y="458241"/>
                  </a:lnTo>
                  <a:lnTo>
                    <a:pt x="513854" y="458241"/>
                  </a:lnTo>
                  <a:lnTo>
                    <a:pt x="513854" y="432828"/>
                  </a:lnTo>
                  <a:lnTo>
                    <a:pt x="310553" y="432828"/>
                  </a:lnTo>
                  <a:lnTo>
                    <a:pt x="310553" y="458241"/>
                  </a:lnTo>
                  <a:lnTo>
                    <a:pt x="310553" y="545909"/>
                  </a:lnTo>
                  <a:lnTo>
                    <a:pt x="310553" y="572592"/>
                  </a:lnTo>
                  <a:lnTo>
                    <a:pt x="516420" y="572592"/>
                  </a:lnTo>
                  <a:lnTo>
                    <a:pt x="516420" y="545909"/>
                  </a:lnTo>
                  <a:close/>
                </a:path>
                <a:path w="6287134" h="702945">
                  <a:moveTo>
                    <a:pt x="547573" y="636841"/>
                  </a:moveTo>
                  <a:lnTo>
                    <a:pt x="276948" y="636841"/>
                  </a:lnTo>
                  <a:lnTo>
                    <a:pt x="276948" y="662889"/>
                  </a:lnTo>
                  <a:lnTo>
                    <a:pt x="547573" y="662889"/>
                  </a:lnTo>
                  <a:lnTo>
                    <a:pt x="547573" y="636841"/>
                  </a:lnTo>
                  <a:close/>
                </a:path>
                <a:path w="6287134" h="702945">
                  <a:moveTo>
                    <a:pt x="834948" y="618731"/>
                  </a:moveTo>
                  <a:lnTo>
                    <a:pt x="833843" y="603313"/>
                  </a:lnTo>
                  <a:lnTo>
                    <a:pt x="833742" y="601789"/>
                  </a:lnTo>
                  <a:lnTo>
                    <a:pt x="833602" y="599922"/>
                  </a:lnTo>
                  <a:lnTo>
                    <a:pt x="833475" y="598144"/>
                  </a:lnTo>
                  <a:lnTo>
                    <a:pt x="833399" y="597065"/>
                  </a:lnTo>
                  <a:lnTo>
                    <a:pt x="833323" y="595833"/>
                  </a:lnTo>
                  <a:lnTo>
                    <a:pt x="822820" y="597065"/>
                  </a:lnTo>
                  <a:lnTo>
                    <a:pt x="812152" y="598144"/>
                  </a:lnTo>
                  <a:lnTo>
                    <a:pt x="801331" y="599084"/>
                  </a:lnTo>
                  <a:lnTo>
                    <a:pt x="790371" y="599922"/>
                  </a:lnTo>
                  <a:lnTo>
                    <a:pt x="790371" y="461975"/>
                  </a:lnTo>
                  <a:lnTo>
                    <a:pt x="820940" y="461975"/>
                  </a:lnTo>
                  <a:lnTo>
                    <a:pt x="820940" y="436283"/>
                  </a:lnTo>
                  <a:lnTo>
                    <a:pt x="760260" y="436283"/>
                  </a:lnTo>
                  <a:lnTo>
                    <a:pt x="760260" y="461975"/>
                  </a:lnTo>
                  <a:lnTo>
                    <a:pt x="760260" y="601789"/>
                  </a:lnTo>
                  <a:lnTo>
                    <a:pt x="726960" y="603021"/>
                  </a:lnTo>
                  <a:lnTo>
                    <a:pt x="716026" y="603313"/>
                  </a:lnTo>
                  <a:lnTo>
                    <a:pt x="716026" y="461975"/>
                  </a:lnTo>
                  <a:lnTo>
                    <a:pt x="760260" y="461975"/>
                  </a:lnTo>
                  <a:lnTo>
                    <a:pt x="760260" y="436283"/>
                  </a:lnTo>
                  <a:lnTo>
                    <a:pt x="655104" y="436283"/>
                  </a:lnTo>
                  <a:lnTo>
                    <a:pt x="655104" y="461975"/>
                  </a:lnTo>
                  <a:lnTo>
                    <a:pt x="685571" y="461975"/>
                  </a:lnTo>
                  <a:lnTo>
                    <a:pt x="685571" y="603897"/>
                  </a:lnTo>
                  <a:lnTo>
                    <a:pt x="647738" y="603897"/>
                  </a:lnTo>
                  <a:lnTo>
                    <a:pt x="651484" y="630288"/>
                  </a:lnTo>
                  <a:lnTo>
                    <a:pt x="693318" y="629831"/>
                  </a:lnTo>
                  <a:lnTo>
                    <a:pt x="739457" y="628281"/>
                  </a:lnTo>
                  <a:lnTo>
                    <a:pt x="787476" y="624840"/>
                  </a:lnTo>
                  <a:lnTo>
                    <a:pt x="834948" y="618731"/>
                  </a:lnTo>
                  <a:close/>
                </a:path>
                <a:path w="6287134" h="702945">
                  <a:moveTo>
                    <a:pt x="929360" y="522605"/>
                  </a:moveTo>
                  <a:lnTo>
                    <a:pt x="881976" y="522605"/>
                  </a:lnTo>
                  <a:lnTo>
                    <a:pt x="881976" y="405904"/>
                  </a:lnTo>
                  <a:lnTo>
                    <a:pt x="850582" y="405904"/>
                  </a:lnTo>
                  <a:lnTo>
                    <a:pt x="850582" y="701890"/>
                  </a:lnTo>
                  <a:lnTo>
                    <a:pt x="881976" y="701890"/>
                  </a:lnTo>
                  <a:lnTo>
                    <a:pt x="881976" y="548525"/>
                  </a:lnTo>
                  <a:lnTo>
                    <a:pt x="929360" y="548525"/>
                  </a:lnTo>
                  <a:lnTo>
                    <a:pt x="929360" y="522605"/>
                  </a:lnTo>
                  <a:close/>
                </a:path>
                <a:path w="6287134" h="702945">
                  <a:moveTo>
                    <a:pt x="1105128" y="482422"/>
                  </a:moveTo>
                  <a:lnTo>
                    <a:pt x="1099159" y="455663"/>
                  </a:lnTo>
                  <a:lnTo>
                    <a:pt x="1088694" y="442125"/>
                  </a:lnTo>
                  <a:lnTo>
                    <a:pt x="1082954" y="434708"/>
                  </a:lnTo>
                  <a:lnTo>
                    <a:pt x="1074775" y="430149"/>
                  </a:lnTo>
                  <a:lnTo>
                    <a:pt x="1074775" y="482422"/>
                  </a:lnTo>
                  <a:lnTo>
                    <a:pt x="1071219" y="498983"/>
                  </a:lnTo>
                  <a:lnTo>
                    <a:pt x="1061351" y="511733"/>
                  </a:lnTo>
                  <a:lnTo>
                    <a:pt x="1046416" y="519938"/>
                  </a:lnTo>
                  <a:lnTo>
                    <a:pt x="1027633" y="522833"/>
                  </a:lnTo>
                  <a:lnTo>
                    <a:pt x="1008684" y="519938"/>
                  </a:lnTo>
                  <a:lnTo>
                    <a:pt x="993660" y="511733"/>
                  </a:lnTo>
                  <a:lnTo>
                    <a:pt x="983805" y="498983"/>
                  </a:lnTo>
                  <a:lnTo>
                    <a:pt x="980363" y="482422"/>
                  </a:lnTo>
                  <a:lnTo>
                    <a:pt x="983805" y="465899"/>
                  </a:lnTo>
                  <a:lnTo>
                    <a:pt x="993660" y="453161"/>
                  </a:lnTo>
                  <a:lnTo>
                    <a:pt x="1008684" y="444969"/>
                  </a:lnTo>
                  <a:lnTo>
                    <a:pt x="1027633" y="442125"/>
                  </a:lnTo>
                  <a:lnTo>
                    <a:pt x="1046416" y="444969"/>
                  </a:lnTo>
                  <a:lnTo>
                    <a:pt x="1061351" y="453161"/>
                  </a:lnTo>
                  <a:lnTo>
                    <a:pt x="1071219" y="465899"/>
                  </a:lnTo>
                  <a:lnTo>
                    <a:pt x="1074775" y="482422"/>
                  </a:lnTo>
                  <a:lnTo>
                    <a:pt x="1074775" y="430149"/>
                  </a:lnTo>
                  <a:lnTo>
                    <a:pt x="1058456" y="421017"/>
                  </a:lnTo>
                  <a:lnTo>
                    <a:pt x="1027633" y="416077"/>
                  </a:lnTo>
                  <a:lnTo>
                    <a:pt x="996467" y="421017"/>
                  </a:lnTo>
                  <a:lnTo>
                    <a:pt x="971816" y="434708"/>
                  </a:lnTo>
                  <a:lnTo>
                    <a:pt x="955611" y="455663"/>
                  </a:lnTo>
                  <a:lnTo>
                    <a:pt x="949794" y="482422"/>
                  </a:lnTo>
                  <a:lnTo>
                    <a:pt x="955611" y="509066"/>
                  </a:lnTo>
                  <a:lnTo>
                    <a:pt x="971816" y="529894"/>
                  </a:lnTo>
                  <a:lnTo>
                    <a:pt x="996467" y="543458"/>
                  </a:lnTo>
                  <a:lnTo>
                    <a:pt x="1027633" y="548297"/>
                  </a:lnTo>
                  <a:lnTo>
                    <a:pt x="1058456" y="543458"/>
                  </a:lnTo>
                  <a:lnTo>
                    <a:pt x="1082954" y="529894"/>
                  </a:lnTo>
                  <a:lnTo>
                    <a:pt x="1088453" y="522833"/>
                  </a:lnTo>
                  <a:lnTo>
                    <a:pt x="1099159" y="509066"/>
                  </a:lnTo>
                  <a:lnTo>
                    <a:pt x="1105128" y="482422"/>
                  </a:lnTo>
                  <a:close/>
                </a:path>
                <a:path w="6287134" h="702945">
                  <a:moveTo>
                    <a:pt x="1189139" y="405904"/>
                  </a:moveTo>
                  <a:lnTo>
                    <a:pt x="1157744" y="405904"/>
                  </a:lnTo>
                  <a:lnTo>
                    <a:pt x="1157744" y="556590"/>
                  </a:lnTo>
                  <a:lnTo>
                    <a:pt x="1189139" y="556590"/>
                  </a:lnTo>
                  <a:lnTo>
                    <a:pt x="1189139" y="405904"/>
                  </a:lnTo>
                  <a:close/>
                </a:path>
                <a:path w="6287134" h="702945">
                  <a:moveTo>
                    <a:pt x="1198829" y="673049"/>
                  </a:moveTo>
                  <a:lnTo>
                    <a:pt x="1025994" y="673049"/>
                  </a:lnTo>
                  <a:lnTo>
                    <a:pt x="1025994" y="644664"/>
                  </a:lnTo>
                  <a:lnTo>
                    <a:pt x="1189139" y="644664"/>
                  </a:lnTo>
                  <a:lnTo>
                    <a:pt x="1189139" y="570255"/>
                  </a:lnTo>
                  <a:lnTo>
                    <a:pt x="994600" y="570255"/>
                  </a:lnTo>
                  <a:lnTo>
                    <a:pt x="994600" y="595134"/>
                  </a:lnTo>
                  <a:lnTo>
                    <a:pt x="1157986" y="595134"/>
                  </a:lnTo>
                  <a:lnTo>
                    <a:pt x="1157986" y="621296"/>
                  </a:lnTo>
                  <a:lnTo>
                    <a:pt x="995540" y="621296"/>
                  </a:lnTo>
                  <a:lnTo>
                    <a:pt x="995540" y="698157"/>
                  </a:lnTo>
                  <a:lnTo>
                    <a:pt x="1198829" y="698157"/>
                  </a:lnTo>
                  <a:lnTo>
                    <a:pt x="1198829" y="673049"/>
                  </a:lnTo>
                  <a:close/>
                </a:path>
                <a:path w="6287134" h="702945">
                  <a:moveTo>
                    <a:pt x="1473784" y="479844"/>
                  </a:moveTo>
                  <a:lnTo>
                    <a:pt x="1302461" y="479844"/>
                  </a:lnTo>
                  <a:lnTo>
                    <a:pt x="1302461" y="439191"/>
                  </a:lnTo>
                  <a:lnTo>
                    <a:pt x="1470990" y="439191"/>
                  </a:lnTo>
                  <a:lnTo>
                    <a:pt x="1470990" y="415048"/>
                  </a:lnTo>
                  <a:lnTo>
                    <a:pt x="1271193" y="415048"/>
                  </a:lnTo>
                  <a:lnTo>
                    <a:pt x="1271193" y="439191"/>
                  </a:lnTo>
                  <a:lnTo>
                    <a:pt x="1271193" y="479844"/>
                  </a:lnTo>
                  <a:lnTo>
                    <a:pt x="1271193" y="505256"/>
                  </a:lnTo>
                  <a:lnTo>
                    <a:pt x="1473784" y="505256"/>
                  </a:lnTo>
                  <a:lnTo>
                    <a:pt x="1473784" y="479844"/>
                  </a:lnTo>
                  <a:close/>
                </a:path>
                <a:path w="6287134" h="702945">
                  <a:moveTo>
                    <a:pt x="1479969" y="674243"/>
                  </a:moveTo>
                  <a:lnTo>
                    <a:pt x="1299438" y="674243"/>
                  </a:lnTo>
                  <a:lnTo>
                    <a:pt x="1299438" y="647560"/>
                  </a:lnTo>
                  <a:lnTo>
                    <a:pt x="1471460" y="647560"/>
                  </a:lnTo>
                  <a:lnTo>
                    <a:pt x="1471460" y="624687"/>
                  </a:lnTo>
                  <a:lnTo>
                    <a:pt x="1471460" y="599274"/>
                  </a:lnTo>
                  <a:lnTo>
                    <a:pt x="1471460" y="575132"/>
                  </a:lnTo>
                  <a:lnTo>
                    <a:pt x="1268158" y="575132"/>
                  </a:lnTo>
                  <a:lnTo>
                    <a:pt x="1268158" y="599274"/>
                  </a:lnTo>
                  <a:lnTo>
                    <a:pt x="1440637" y="599274"/>
                  </a:lnTo>
                  <a:lnTo>
                    <a:pt x="1440637" y="624687"/>
                  </a:lnTo>
                  <a:lnTo>
                    <a:pt x="1268742" y="624687"/>
                  </a:lnTo>
                  <a:lnTo>
                    <a:pt x="1268742" y="647560"/>
                  </a:lnTo>
                  <a:lnTo>
                    <a:pt x="1268742" y="674243"/>
                  </a:lnTo>
                  <a:lnTo>
                    <a:pt x="1268742" y="698385"/>
                  </a:lnTo>
                  <a:lnTo>
                    <a:pt x="1479969" y="698385"/>
                  </a:lnTo>
                  <a:lnTo>
                    <a:pt x="1479969" y="674243"/>
                  </a:lnTo>
                  <a:close/>
                </a:path>
                <a:path w="6287134" h="702945">
                  <a:moveTo>
                    <a:pt x="1506004" y="527265"/>
                  </a:moveTo>
                  <a:lnTo>
                    <a:pt x="1236065" y="527265"/>
                  </a:lnTo>
                  <a:lnTo>
                    <a:pt x="1236065" y="552386"/>
                  </a:lnTo>
                  <a:lnTo>
                    <a:pt x="1506004" y="552386"/>
                  </a:lnTo>
                  <a:lnTo>
                    <a:pt x="1506004" y="527265"/>
                  </a:lnTo>
                  <a:close/>
                </a:path>
                <a:path w="6287134" h="702945">
                  <a:moveTo>
                    <a:pt x="1767535" y="670128"/>
                  </a:moveTo>
                  <a:lnTo>
                    <a:pt x="1593761" y="670128"/>
                  </a:lnTo>
                  <a:lnTo>
                    <a:pt x="1593761" y="609625"/>
                  </a:lnTo>
                  <a:lnTo>
                    <a:pt x="1562252" y="609625"/>
                  </a:lnTo>
                  <a:lnTo>
                    <a:pt x="1562252" y="695820"/>
                  </a:lnTo>
                  <a:lnTo>
                    <a:pt x="1767535" y="695820"/>
                  </a:lnTo>
                  <a:lnTo>
                    <a:pt x="1767535" y="670128"/>
                  </a:lnTo>
                  <a:close/>
                </a:path>
                <a:path w="6287134" h="702945">
                  <a:moveTo>
                    <a:pt x="1768348" y="475056"/>
                  </a:moveTo>
                  <a:lnTo>
                    <a:pt x="1764068" y="460756"/>
                  </a:lnTo>
                  <a:lnTo>
                    <a:pt x="1760791" y="450037"/>
                  </a:lnTo>
                  <a:lnTo>
                    <a:pt x="1750453" y="440956"/>
                  </a:lnTo>
                  <a:lnTo>
                    <a:pt x="1739620" y="431431"/>
                  </a:lnTo>
                  <a:lnTo>
                    <a:pt x="1736255" y="430263"/>
                  </a:lnTo>
                  <a:lnTo>
                    <a:pt x="1736255" y="475056"/>
                  </a:lnTo>
                  <a:lnTo>
                    <a:pt x="1731149" y="489635"/>
                  </a:lnTo>
                  <a:lnTo>
                    <a:pt x="1716532" y="500418"/>
                  </a:lnTo>
                  <a:lnTo>
                    <a:pt x="1693418" y="507111"/>
                  </a:lnTo>
                  <a:lnTo>
                    <a:pt x="1662849" y="509397"/>
                  </a:lnTo>
                  <a:lnTo>
                    <a:pt x="1632280" y="507111"/>
                  </a:lnTo>
                  <a:lnTo>
                    <a:pt x="1609191" y="500418"/>
                  </a:lnTo>
                  <a:lnTo>
                    <a:pt x="1594637" y="489635"/>
                  </a:lnTo>
                  <a:lnTo>
                    <a:pt x="1589684" y="475056"/>
                  </a:lnTo>
                  <a:lnTo>
                    <a:pt x="1594637" y="460756"/>
                  </a:lnTo>
                  <a:lnTo>
                    <a:pt x="1609191" y="450037"/>
                  </a:lnTo>
                  <a:lnTo>
                    <a:pt x="1632280" y="443293"/>
                  </a:lnTo>
                  <a:lnTo>
                    <a:pt x="1662849" y="440956"/>
                  </a:lnTo>
                  <a:lnTo>
                    <a:pt x="1693418" y="443293"/>
                  </a:lnTo>
                  <a:lnTo>
                    <a:pt x="1716532" y="450037"/>
                  </a:lnTo>
                  <a:lnTo>
                    <a:pt x="1731149" y="460756"/>
                  </a:lnTo>
                  <a:lnTo>
                    <a:pt x="1736255" y="475056"/>
                  </a:lnTo>
                  <a:lnTo>
                    <a:pt x="1736255" y="430263"/>
                  </a:lnTo>
                  <a:lnTo>
                    <a:pt x="1706359" y="419773"/>
                  </a:lnTo>
                  <a:lnTo>
                    <a:pt x="1662849" y="415836"/>
                  </a:lnTo>
                  <a:lnTo>
                    <a:pt x="1619199" y="419773"/>
                  </a:lnTo>
                  <a:lnTo>
                    <a:pt x="1585861" y="431431"/>
                  </a:lnTo>
                  <a:lnTo>
                    <a:pt x="1564665" y="450037"/>
                  </a:lnTo>
                  <a:lnTo>
                    <a:pt x="1561401" y="460756"/>
                  </a:lnTo>
                  <a:lnTo>
                    <a:pt x="1557108" y="475056"/>
                  </a:lnTo>
                  <a:lnTo>
                    <a:pt x="1564589" y="500189"/>
                  </a:lnTo>
                  <a:lnTo>
                    <a:pt x="1585861" y="519036"/>
                  </a:lnTo>
                  <a:lnTo>
                    <a:pt x="1619199" y="530872"/>
                  </a:lnTo>
                  <a:lnTo>
                    <a:pt x="1662849" y="534974"/>
                  </a:lnTo>
                  <a:lnTo>
                    <a:pt x="1706359" y="530872"/>
                  </a:lnTo>
                  <a:lnTo>
                    <a:pt x="1739620" y="519036"/>
                  </a:lnTo>
                  <a:lnTo>
                    <a:pt x="1750491" y="509397"/>
                  </a:lnTo>
                  <a:lnTo>
                    <a:pt x="1760867" y="500189"/>
                  </a:lnTo>
                  <a:lnTo>
                    <a:pt x="1768348" y="475056"/>
                  </a:lnTo>
                  <a:close/>
                </a:path>
                <a:path w="6287134" h="702945">
                  <a:moveTo>
                    <a:pt x="1797875" y="560438"/>
                  </a:moveTo>
                  <a:lnTo>
                    <a:pt x="1528292" y="560438"/>
                  </a:lnTo>
                  <a:lnTo>
                    <a:pt x="1528292" y="585558"/>
                  </a:lnTo>
                  <a:lnTo>
                    <a:pt x="1797875" y="585558"/>
                  </a:lnTo>
                  <a:lnTo>
                    <a:pt x="1797875" y="560438"/>
                  </a:lnTo>
                  <a:close/>
                </a:path>
                <a:path w="6287134" h="702945">
                  <a:moveTo>
                    <a:pt x="2135759" y="529374"/>
                  </a:moveTo>
                  <a:lnTo>
                    <a:pt x="2128964" y="507974"/>
                  </a:lnTo>
                  <a:lnTo>
                    <a:pt x="2122894" y="503097"/>
                  </a:lnTo>
                  <a:lnTo>
                    <a:pt x="2109533" y="492340"/>
                  </a:lnTo>
                  <a:lnTo>
                    <a:pt x="2103424" y="490448"/>
                  </a:lnTo>
                  <a:lnTo>
                    <a:pt x="2103424" y="529374"/>
                  </a:lnTo>
                  <a:lnTo>
                    <a:pt x="2098941" y="540486"/>
                  </a:lnTo>
                  <a:lnTo>
                    <a:pt x="2086152" y="548627"/>
                  </a:lnTo>
                  <a:lnTo>
                    <a:pt x="2065477" y="553605"/>
                  </a:lnTo>
                  <a:lnTo>
                    <a:pt x="2037372" y="555193"/>
                  </a:lnTo>
                  <a:lnTo>
                    <a:pt x="2009127" y="553605"/>
                  </a:lnTo>
                  <a:lnTo>
                    <a:pt x="1988439" y="548627"/>
                  </a:lnTo>
                  <a:lnTo>
                    <a:pt x="1975764" y="540486"/>
                  </a:lnTo>
                  <a:lnTo>
                    <a:pt x="1971548" y="529374"/>
                  </a:lnTo>
                  <a:lnTo>
                    <a:pt x="1975764" y="518121"/>
                  </a:lnTo>
                  <a:lnTo>
                    <a:pt x="1988439" y="509879"/>
                  </a:lnTo>
                  <a:lnTo>
                    <a:pt x="2009127" y="504812"/>
                  </a:lnTo>
                  <a:lnTo>
                    <a:pt x="2037372" y="503097"/>
                  </a:lnTo>
                  <a:lnTo>
                    <a:pt x="2065477" y="504812"/>
                  </a:lnTo>
                  <a:lnTo>
                    <a:pt x="2086152" y="509879"/>
                  </a:lnTo>
                  <a:lnTo>
                    <a:pt x="2098941" y="518121"/>
                  </a:lnTo>
                  <a:lnTo>
                    <a:pt x="2103424" y="529374"/>
                  </a:lnTo>
                  <a:lnTo>
                    <a:pt x="2103424" y="490448"/>
                  </a:lnTo>
                  <a:lnTo>
                    <a:pt x="2078621" y="482752"/>
                  </a:lnTo>
                  <a:lnTo>
                    <a:pt x="2037372" y="479501"/>
                  </a:lnTo>
                  <a:lnTo>
                    <a:pt x="1995982" y="482752"/>
                  </a:lnTo>
                  <a:lnTo>
                    <a:pt x="1965032" y="492340"/>
                  </a:lnTo>
                  <a:lnTo>
                    <a:pt x="1945652" y="507974"/>
                  </a:lnTo>
                  <a:lnTo>
                    <a:pt x="1938985" y="529374"/>
                  </a:lnTo>
                  <a:lnTo>
                    <a:pt x="1945652" y="550519"/>
                  </a:lnTo>
                  <a:lnTo>
                    <a:pt x="1965032" y="566064"/>
                  </a:lnTo>
                  <a:lnTo>
                    <a:pt x="1995982" y="575678"/>
                  </a:lnTo>
                  <a:lnTo>
                    <a:pt x="2037372" y="579018"/>
                  </a:lnTo>
                  <a:lnTo>
                    <a:pt x="2078621" y="575678"/>
                  </a:lnTo>
                  <a:lnTo>
                    <a:pt x="2109533" y="566064"/>
                  </a:lnTo>
                  <a:lnTo>
                    <a:pt x="2123135" y="555193"/>
                  </a:lnTo>
                  <a:lnTo>
                    <a:pt x="2128964" y="550519"/>
                  </a:lnTo>
                  <a:lnTo>
                    <a:pt x="2135759" y="529374"/>
                  </a:lnTo>
                  <a:close/>
                </a:path>
                <a:path w="6287134" h="702945">
                  <a:moveTo>
                    <a:pt x="2157222" y="438734"/>
                  </a:moveTo>
                  <a:lnTo>
                    <a:pt x="2052891" y="438734"/>
                  </a:lnTo>
                  <a:lnTo>
                    <a:pt x="2052891" y="404736"/>
                  </a:lnTo>
                  <a:lnTo>
                    <a:pt x="2021852" y="404736"/>
                  </a:lnTo>
                  <a:lnTo>
                    <a:pt x="2021852" y="438734"/>
                  </a:lnTo>
                  <a:lnTo>
                    <a:pt x="1916468" y="438734"/>
                  </a:lnTo>
                  <a:lnTo>
                    <a:pt x="1916468" y="464312"/>
                  </a:lnTo>
                  <a:lnTo>
                    <a:pt x="2157222" y="464312"/>
                  </a:lnTo>
                  <a:lnTo>
                    <a:pt x="2157222" y="438734"/>
                  </a:lnTo>
                  <a:close/>
                </a:path>
                <a:path w="6287134" h="702945">
                  <a:moveTo>
                    <a:pt x="2173452" y="597471"/>
                  </a:moveTo>
                  <a:lnTo>
                    <a:pt x="1902815" y="597471"/>
                  </a:lnTo>
                  <a:lnTo>
                    <a:pt x="1902815" y="623163"/>
                  </a:lnTo>
                  <a:lnTo>
                    <a:pt x="2021852" y="623163"/>
                  </a:lnTo>
                  <a:lnTo>
                    <a:pt x="2021852" y="702360"/>
                  </a:lnTo>
                  <a:lnTo>
                    <a:pt x="2052891" y="702360"/>
                  </a:lnTo>
                  <a:lnTo>
                    <a:pt x="2052891" y="623163"/>
                  </a:lnTo>
                  <a:lnTo>
                    <a:pt x="2173452" y="623163"/>
                  </a:lnTo>
                  <a:lnTo>
                    <a:pt x="2173452" y="597471"/>
                  </a:lnTo>
                  <a:close/>
                </a:path>
                <a:path w="6287134" h="702945">
                  <a:moveTo>
                    <a:pt x="2363800" y="469569"/>
                  </a:moveTo>
                  <a:lnTo>
                    <a:pt x="2358301" y="448271"/>
                  </a:lnTo>
                  <a:lnTo>
                    <a:pt x="2351468" y="440829"/>
                  </a:lnTo>
                  <a:lnTo>
                    <a:pt x="2343188" y="431825"/>
                  </a:lnTo>
                  <a:lnTo>
                    <a:pt x="2333917" y="427596"/>
                  </a:lnTo>
                  <a:lnTo>
                    <a:pt x="2333917" y="469569"/>
                  </a:lnTo>
                  <a:lnTo>
                    <a:pt x="2330564" y="481482"/>
                  </a:lnTo>
                  <a:lnTo>
                    <a:pt x="2321522" y="490486"/>
                  </a:lnTo>
                  <a:lnTo>
                    <a:pt x="2307793" y="496201"/>
                  </a:lnTo>
                  <a:lnTo>
                    <a:pt x="2290381" y="498182"/>
                  </a:lnTo>
                  <a:lnTo>
                    <a:pt x="2272411" y="496201"/>
                  </a:lnTo>
                  <a:lnTo>
                    <a:pt x="2258491" y="490486"/>
                  </a:lnTo>
                  <a:lnTo>
                    <a:pt x="2249525" y="481482"/>
                  </a:lnTo>
                  <a:lnTo>
                    <a:pt x="2246388" y="469569"/>
                  </a:lnTo>
                  <a:lnTo>
                    <a:pt x="2249525" y="457669"/>
                  </a:lnTo>
                  <a:lnTo>
                    <a:pt x="2258491" y="448589"/>
                  </a:lnTo>
                  <a:lnTo>
                    <a:pt x="2272411" y="442810"/>
                  </a:lnTo>
                  <a:lnTo>
                    <a:pt x="2290381" y="440829"/>
                  </a:lnTo>
                  <a:lnTo>
                    <a:pt x="2307793" y="442810"/>
                  </a:lnTo>
                  <a:lnTo>
                    <a:pt x="2321522" y="448589"/>
                  </a:lnTo>
                  <a:lnTo>
                    <a:pt x="2330564" y="457669"/>
                  </a:lnTo>
                  <a:lnTo>
                    <a:pt x="2333917" y="469569"/>
                  </a:lnTo>
                  <a:lnTo>
                    <a:pt x="2333917" y="427596"/>
                  </a:lnTo>
                  <a:lnTo>
                    <a:pt x="2320036" y="421233"/>
                  </a:lnTo>
                  <a:lnTo>
                    <a:pt x="2290381" y="417474"/>
                  </a:lnTo>
                  <a:lnTo>
                    <a:pt x="2260346" y="421233"/>
                  </a:lnTo>
                  <a:lnTo>
                    <a:pt x="2237054" y="431825"/>
                  </a:lnTo>
                  <a:lnTo>
                    <a:pt x="2221979" y="448271"/>
                  </a:lnTo>
                  <a:lnTo>
                    <a:pt x="2221903" y="448589"/>
                  </a:lnTo>
                  <a:lnTo>
                    <a:pt x="2216620" y="469569"/>
                  </a:lnTo>
                  <a:lnTo>
                    <a:pt x="2221979" y="490994"/>
                  </a:lnTo>
                  <a:lnTo>
                    <a:pt x="2237054" y="507250"/>
                  </a:lnTo>
                  <a:lnTo>
                    <a:pt x="2260346" y="517575"/>
                  </a:lnTo>
                  <a:lnTo>
                    <a:pt x="2290381" y="521195"/>
                  </a:lnTo>
                  <a:lnTo>
                    <a:pt x="2320036" y="517575"/>
                  </a:lnTo>
                  <a:lnTo>
                    <a:pt x="2343188" y="507250"/>
                  </a:lnTo>
                  <a:lnTo>
                    <a:pt x="2351608" y="498182"/>
                  </a:lnTo>
                  <a:lnTo>
                    <a:pt x="2358301" y="490994"/>
                  </a:lnTo>
                  <a:lnTo>
                    <a:pt x="2363800" y="469569"/>
                  </a:lnTo>
                  <a:close/>
                </a:path>
                <a:path w="6287134" h="702945">
                  <a:moveTo>
                    <a:pt x="2387130" y="555066"/>
                  </a:moveTo>
                  <a:lnTo>
                    <a:pt x="2385034" y="532409"/>
                  </a:lnTo>
                  <a:lnTo>
                    <a:pt x="2336215" y="537095"/>
                  </a:lnTo>
                  <a:lnTo>
                    <a:pt x="2286165" y="539699"/>
                  </a:lnTo>
                  <a:lnTo>
                    <a:pt x="2237676" y="540867"/>
                  </a:lnTo>
                  <a:lnTo>
                    <a:pt x="2193518" y="541286"/>
                  </a:lnTo>
                  <a:lnTo>
                    <a:pt x="2197493" y="566521"/>
                  </a:lnTo>
                  <a:lnTo>
                    <a:pt x="2217966" y="566521"/>
                  </a:lnTo>
                  <a:lnTo>
                    <a:pt x="2235885" y="566369"/>
                  </a:lnTo>
                  <a:lnTo>
                    <a:pt x="2256510" y="565988"/>
                  </a:lnTo>
                  <a:lnTo>
                    <a:pt x="2277783" y="565353"/>
                  </a:lnTo>
                  <a:lnTo>
                    <a:pt x="2277783" y="621423"/>
                  </a:lnTo>
                  <a:lnTo>
                    <a:pt x="2309050" y="621423"/>
                  </a:lnTo>
                  <a:lnTo>
                    <a:pt x="2309050" y="565353"/>
                  </a:lnTo>
                  <a:lnTo>
                    <a:pt x="2309050" y="563600"/>
                  </a:lnTo>
                  <a:lnTo>
                    <a:pt x="2328710" y="562165"/>
                  </a:lnTo>
                  <a:lnTo>
                    <a:pt x="2348357" y="560298"/>
                  </a:lnTo>
                  <a:lnTo>
                    <a:pt x="2367877" y="557949"/>
                  </a:lnTo>
                  <a:lnTo>
                    <a:pt x="2387130" y="555066"/>
                  </a:lnTo>
                  <a:close/>
                </a:path>
                <a:path w="6287134" h="702945">
                  <a:moveTo>
                    <a:pt x="2441054" y="406146"/>
                  </a:moveTo>
                  <a:lnTo>
                    <a:pt x="2409545" y="406146"/>
                  </a:lnTo>
                  <a:lnTo>
                    <a:pt x="2409545" y="580072"/>
                  </a:lnTo>
                  <a:lnTo>
                    <a:pt x="2350020" y="580072"/>
                  </a:lnTo>
                  <a:lnTo>
                    <a:pt x="2350020" y="602259"/>
                  </a:lnTo>
                  <a:lnTo>
                    <a:pt x="2409545" y="602259"/>
                  </a:lnTo>
                  <a:lnTo>
                    <a:pt x="2409545" y="630643"/>
                  </a:lnTo>
                  <a:lnTo>
                    <a:pt x="2441054" y="630643"/>
                  </a:lnTo>
                  <a:lnTo>
                    <a:pt x="2441054" y="406146"/>
                  </a:lnTo>
                  <a:close/>
                </a:path>
                <a:path w="6287134" h="702945">
                  <a:moveTo>
                    <a:pt x="2448052" y="670128"/>
                  </a:moveTo>
                  <a:lnTo>
                    <a:pt x="2265769" y="670128"/>
                  </a:lnTo>
                  <a:lnTo>
                    <a:pt x="2265769" y="608685"/>
                  </a:lnTo>
                  <a:lnTo>
                    <a:pt x="2234488" y="608685"/>
                  </a:lnTo>
                  <a:lnTo>
                    <a:pt x="2234488" y="695820"/>
                  </a:lnTo>
                  <a:lnTo>
                    <a:pt x="2448052" y="695820"/>
                  </a:lnTo>
                  <a:lnTo>
                    <a:pt x="2448052" y="670128"/>
                  </a:lnTo>
                  <a:close/>
                </a:path>
                <a:path w="6287134" h="702945">
                  <a:moveTo>
                    <a:pt x="2663952" y="608685"/>
                  </a:moveTo>
                  <a:lnTo>
                    <a:pt x="2633815" y="587070"/>
                  </a:lnTo>
                  <a:lnTo>
                    <a:pt x="2610294" y="556526"/>
                  </a:lnTo>
                  <a:lnTo>
                    <a:pt x="2605227" y="544436"/>
                  </a:lnTo>
                  <a:lnTo>
                    <a:pt x="2595054" y="520217"/>
                  </a:lnTo>
                  <a:lnTo>
                    <a:pt x="2589733" y="481253"/>
                  </a:lnTo>
                  <a:lnTo>
                    <a:pt x="2589733" y="430555"/>
                  </a:lnTo>
                  <a:lnTo>
                    <a:pt x="2558567" y="430555"/>
                  </a:lnTo>
                  <a:lnTo>
                    <a:pt x="2558567" y="481253"/>
                  </a:lnTo>
                  <a:lnTo>
                    <a:pt x="2552928" y="521843"/>
                  </a:lnTo>
                  <a:lnTo>
                    <a:pt x="2537345" y="559841"/>
                  </a:lnTo>
                  <a:lnTo>
                    <a:pt x="2513292" y="591781"/>
                  </a:lnTo>
                  <a:lnTo>
                    <a:pt x="2482253" y="614172"/>
                  </a:lnTo>
                  <a:lnTo>
                    <a:pt x="2501735" y="639406"/>
                  </a:lnTo>
                  <a:lnTo>
                    <a:pt x="2525420" y="623087"/>
                  </a:lnTo>
                  <a:lnTo>
                    <a:pt x="2545753" y="601116"/>
                  </a:lnTo>
                  <a:lnTo>
                    <a:pt x="2562250" y="574560"/>
                  </a:lnTo>
                  <a:lnTo>
                    <a:pt x="2574442" y="544436"/>
                  </a:lnTo>
                  <a:lnTo>
                    <a:pt x="2586329" y="572706"/>
                  </a:lnTo>
                  <a:lnTo>
                    <a:pt x="2602306" y="597662"/>
                  </a:lnTo>
                  <a:lnTo>
                    <a:pt x="2621902" y="618337"/>
                  </a:lnTo>
                  <a:lnTo>
                    <a:pt x="2644698" y="633793"/>
                  </a:lnTo>
                  <a:lnTo>
                    <a:pt x="2663952" y="608685"/>
                  </a:lnTo>
                  <a:close/>
                </a:path>
                <a:path w="6287134" h="702945">
                  <a:moveTo>
                    <a:pt x="2765031" y="524002"/>
                  </a:moveTo>
                  <a:lnTo>
                    <a:pt x="2717635" y="524002"/>
                  </a:lnTo>
                  <a:lnTo>
                    <a:pt x="2717635" y="405904"/>
                  </a:lnTo>
                  <a:lnTo>
                    <a:pt x="2686240" y="405904"/>
                  </a:lnTo>
                  <a:lnTo>
                    <a:pt x="2686240" y="701890"/>
                  </a:lnTo>
                  <a:lnTo>
                    <a:pt x="2717635" y="701890"/>
                  </a:lnTo>
                  <a:lnTo>
                    <a:pt x="2717635" y="550748"/>
                  </a:lnTo>
                  <a:lnTo>
                    <a:pt x="2765031" y="550748"/>
                  </a:lnTo>
                  <a:lnTo>
                    <a:pt x="2765031" y="524002"/>
                  </a:lnTo>
                  <a:close/>
                </a:path>
                <a:path w="6287134" h="702945">
                  <a:moveTo>
                    <a:pt x="2973692" y="411632"/>
                  </a:moveTo>
                  <a:lnTo>
                    <a:pt x="2943809" y="411632"/>
                  </a:lnTo>
                  <a:lnTo>
                    <a:pt x="2943809" y="519328"/>
                  </a:lnTo>
                  <a:lnTo>
                    <a:pt x="2910433" y="519328"/>
                  </a:lnTo>
                  <a:lnTo>
                    <a:pt x="2903905" y="481850"/>
                  </a:lnTo>
                  <a:lnTo>
                    <a:pt x="2893060" y="459054"/>
                  </a:lnTo>
                  <a:lnTo>
                    <a:pt x="2890482" y="453631"/>
                  </a:lnTo>
                  <a:lnTo>
                    <a:pt x="2881731" y="445630"/>
                  </a:lnTo>
                  <a:lnTo>
                    <a:pt x="2881731" y="533692"/>
                  </a:lnTo>
                  <a:lnTo>
                    <a:pt x="2879267" y="565302"/>
                  </a:lnTo>
                  <a:lnTo>
                    <a:pt x="2872232" y="588797"/>
                  </a:lnTo>
                  <a:lnTo>
                    <a:pt x="2861094" y="603402"/>
                  </a:lnTo>
                  <a:lnTo>
                    <a:pt x="2846374" y="608330"/>
                  </a:lnTo>
                  <a:lnTo>
                    <a:pt x="2831998" y="603402"/>
                  </a:lnTo>
                  <a:lnTo>
                    <a:pt x="2821101" y="588797"/>
                  </a:lnTo>
                  <a:lnTo>
                    <a:pt x="2814231" y="565302"/>
                  </a:lnTo>
                  <a:lnTo>
                    <a:pt x="2811932" y="533692"/>
                  </a:lnTo>
                  <a:lnTo>
                    <a:pt x="2814231" y="502170"/>
                  </a:lnTo>
                  <a:lnTo>
                    <a:pt x="2821101" y="478726"/>
                  </a:lnTo>
                  <a:lnTo>
                    <a:pt x="2831998" y="464096"/>
                  </a:lnTo>
                  <a:lnTo>
                    <a:pt x="2846374" y="459054"/>
                  </a:lnTo>
                  <a:lnTo>
                    <a:pt x="2861094" y="464096"/>
                  </a:lnTo>
                  <a:lnTo>
                    <a:pt x="2872232" y="478726"/>
                  </a:lnTo>
                  <a:lnTo>
                    <a:pt x="2879267" y="502170"/>
                  </a:lnTo>
                  <a:lnTo>
                    <a:pt x="2881731" y="533692"/>
                  </a:lnTo>
                  <a:lnTo>
                    <a:pt x="2881731" y="445630"/>
                  </a:lnTo>
                  <a:lnTo>
                    <a:pt x="2871012" y="435813"/>
                  </a:lnTo>
                  <a:lnTo>
                    <a:pt x="2846374" y="429615"/>
                  </a:lnTo>
                  <a:lnTo>
                    <a:pt x="2820174" y="436880"/>
                  </a:lnTo>
                  <a:lnTo>
                    <a:pt x="2800121" y="457657"/>
                  </a:lnTo>
                  <a:lnTo>
                    <a:pt x="2787281" y="490435"/>
                  </a:lnTo>
                  <a:lnTo>
                    <a:pt x="2782760" y="533692"/>
                  </a:lnTo>
                  <a:lnTo>
                    <a:pt x="2787281" y="577202"/>
                  </a:lnTo>
                  <a:lnTo>
                    <a:pt x="2800121" y="610146"/>
                  </a:lnTo>
                  <a:lnTo>
                    <a:pt x="2820174" y="630999"/>
                  </a:lnTo>
                  <a:lnTo>
                    <a:pt x="2846374" y="638238"/>
                  </a:lnTo>
                  <a:lnTo>
                    <a:pt x="2871444" y="631812"/>
                  </a:lnTo>
                  <a:lnTo>
                    <a:pt x="2891104" y="613244"/>
                  </a:lnTo>
                  <a:lnTo>
                    <a:pt x="2893326" y="608330"/>
                  </a:lnTo>
                  <a:lnTo>
                    <a:pt x="2904439" y="583806"/>
                  </a:lnTo>
                  <a:lnTo>
                    <a:pt x="2910548" y="544791"/>
                  </a:lnTo>
                  <a:lnTo>
                    <a:pt x="2943809" y="544791"/>
                  </a:lnTo>
                  <a:lnTo>
                    <a:pt x="2943809" y="687298"/>
                  </a:lnTo>
                  <a:lnTo>
                    <a:pt x="2973692" y="687298"/>
                  </a:lnTo>
                  <a:lnTo>
                    <a:pt x="2973692" y="544791"/>
                  </a:lnTo>
                  <a:lnTo>
                    <a:pt x="2973692" y="519328"/>
                  </a:lnTo>
                  <a:lnTo>
                    <a:pt x="2973692" y="411632"/>
                  </a:lnTo>
                  <a:close/>
                </a:path>
                <a:path w="6287134" h="702945">
                  <a:moveTo>
                    <a:pt x="3033788" y="405904"/>
                  </a:moveTo>
                  <a:lnTo>
                    <a:pt x="3003689" y="405904"/>
                  </a:lnTo>
                  <a:lnTo>
                    <a:pt x="3003689" y="701890"/>
                  </a:lnTo>
                  <a:lnTo>
                    <a:pt x="3033788" y="701890"/>
                  </a:lnTo>
                  <a:lnTo>
                    <a:pt x="3033788" y="405904"/>
                  </a:lnTo>
                  <a:close/>
                </a:path>
                <a:path w="6287134" h="702945">
                  <a:moveTo>
                    <a:pt x="3331197" y="554951"/>
                  </a:moveTo>
                  <a:lnTo>
                    <a:pt x="3301250" y="539953"/>
                  </a:lnTo>
                  <a:lnTo>
                    <a:pt x="3278822" y="518744"/>
                  </a:lnTo>
                  <a:lnTo>
                    <a:pt x="3276943" y="515353"/>
                  </a:lnTo>
                  <a:lnTo>
                    <a:pt x="3264763" y="493420"/>
                  </a:lnTo>
                  <a:lnTo>
                    <a:pt x="3259886" y="466064"/>
                  </a:lnTo>
                  <a:lnTo>
                    <a:pt x="3259886" y="454380"/>
                  </a:lnTo>
                  <a:lnTo>
                    <a:pt x="3323615" y="454380"/>
                  </a:lnTo>
                  <a:lnTo>
                    <a:pt x="3323615" y="428802"/>
                  </a:lnTo>
                  <a:lnTo>
                    <a:pt x="3163963" y="428802"/>
                  </a:lnTo>
                  <a:lnTo>
                    <a:pt x="3163963" y="454380"/>
                  </a:lnTo>
                  <a:lnTo>
                    <a:pt x="3228149" y="454380"/>
                  </a:lnTo>
                  <a:lnTo>
                    <a:pt x="3228149" y="466064"/>
                  </a:lnTo>
                  <a:lnTo>
                    <a:pt x="3223006" y="495973"/>
                  </a:lnTo>
                  <a:lnTo>
                    <a:pt x="3208274" y="523151"/>
                  </a:lnTo>
                  <a:lnTo>
                    <a:pt x="3185020" y="545566"/>
                  </a:lnTo>
                  <a:lnTo>
                    <a:pt x="3154273" y="561149"/>
                  </a:lnTo>
                  <a:lnTo>
                    <a:pt x="3170491" y="586727"/>
                  </a:lnTo>
                  <a:lnTo>
                    <a:pt x="3195104" y="574840"/>
                  </a:lnTo>
                  <a:lnTo>
                    <a:pt x="3215868" y="558533"/>
                  </a:lnTo>
                  <a:lnTo>
                    <a:pt x="3232467" y="538480"/>
                  </a:lnTo>
                  <a:lnTo>
                    <a:pt x="3244596" y="515353"/>
                  </a:lnTo>
                  <a:lnTo>
                    <a:pt x="3256356" y="536143"/>
                  </a:lnTo>
                  <a:lnTo>
                    <a:pt x="3272205" y="554266"/>
                  </a:lnTo>
                  <a:lnTo>
                    <a:pt x="3291903" y="569087"/>
                  </a:lnTo>
                  <a:lnTo>
                    <a:pt x="3315208" y="579945"/>
                  </a:lnTo>
                  <a:lnTo>
                    <a:pt x="3331197" y="554951"/>
                  </a:lnTo>
                  <a:close/>
                </a:path>
                <a:path w="6287134" h="702945">
                  <a:moveTo>
                    <a:pt x="3400641" y="406146"/>
                  </a:moveTo>
                  <a:lnTo>
                    <a:pt x="3369360" y="406146"/>
                  </a:lnTo>
                  <a:lnTo>
                    <a:pt x="3369360" y="486270"/>
                  </a:lnTo>
                  <a:lnTo>
                    <a:pt x="3312642" y="486270"/>
                  </a:lnTo>
                  <a:lnTo>
                    <a:pt x="3312642" y="511848"/>
                  </a:lnTo>
                  <a:lnTo>
                    <a:pt x="3369360" y="511848"/>
                  </a:lnTo>
                  <a:lnTo>
                    <a:pt x="3369360" y="622935"/>
                  </a:lnTo>
                  <a:lnTo>
                    <a:pt x="3400641" y="622935"/>
                  </a:lnTo>
                  <a:lnTo>
                    <a:pt x="3400641" y="406146"/>
                  </a:lnTo>
                  <a:close/>
                </a:path>
                <a:path w="6287134" h="702945">
                  <a:moveTo>
                    <a:pt x="3408464" y="670128"/>
                  </a:moveTo>
                  <a:lnTo>
                    <a:pt x="3239935" y="670128"/>
                  </a:lnTo>
                  <a:lnTo>
                    <a:pt x="3239935" y="603669"/>
                  </a:lnTo>
                  <a:lnTo>
                    <a:pt x="3208667" y="603669"/>
                  </a:lnTo>
                  <a:lnTo>
                    <a:pt x="3208667" y="695820"/>
                  </a:lnTo>
                  <a:lnTo>
                    <a:pt x="3408464" y="695820"/>
                  </a:lnTo>
                  <a:lnTo>
                    <a:pt x="3408464" y="670128"/>
                  </a:lnTo>
                  <a:close/>
                </a:path>
                <a:path w="6287134" h="702945">
                  <a:moveTo>
                    <a:pt x="3621328" y="534390"/>
                  </a:moveTo>
                  <a:lnTo>
                    <a:pt x="3619169" y="519684"/>
                  </a:lnTo>
                  <a:lnTo>
                    <a:pt x="3619093" y="519150"/>
                  </a:lnTo>
                  <a:lnTo>
                    <a:pt x="3617709" y="509638"/>
                  </a:lnTo>
                  <a:lnTo>
                    <a:pt x="3589337" y="514438"/>
                  </a:lnTo>
                  <a:lnTo>
                    <a:pt x="3560280" y="517499"/>
                  </a:lnTo>
                  <a:lnTo>
                    <a:pt x="3527958" y="519150"/>
                  </a:lnTo>
                  <a:lnTo>
                    <a:pt x="3489807" y="519684"/>
                  </a:lnTo>
                  <a:lnTo>
                    <a:pt x="3489807" y="447725"/>
                  </a:lnTo>
                  <a:lnTo>
                    <a:pt x="3590747" y="447725"/>
                  </a:lnTo>
                  <a:lnTo>
                    <a:pt x="3590747" y="422490"/>
                  </a:lnTo>
                  <a:lnTo>
                    <a:pt x="3458870" y="422490"/>
                  </a:lnTo>
                  <a:lnTo>
                    <a:pt x="3458870" y="544563"/>
                  </a:lnTo>
                  <a:lnTo>
                    <a:pt x="3482340" y="544563"/>
                  </a:lnTo>
                  <a:lnTo>
                    <a:pt x="3524377" y="544271"/>
                  </a:lnTo>
                  <a:lnTo>
                    <a:pt x="3559657" y="542848"/>
                  </a:lnTo>
                  <a:lnTo>
                    <a:pt x="3591026" y="539750"/>
                  </a:lnTo>
                  <a:lnTo>
                    <a:pt x="3621328" y="534390"/>
                  </a:lnTo>
                  <a:close/>
                </a:path>
                <a:path w="6287134" h="702945">
                  <a:moveTo>
                    <a:pt x="3688778" y="672693"/>
                  </a:moveTo>
                  <a:lnTo>
                    <a:pt x="3518979" y="672693"/>
                  </a:lnTo>
                  <a:lnTo>
                    <a:pt x="3518979" y="644194"/>
                  </a:lnTo>
                  <a:lnTo>
                    <a:pt x="3678745" y="644194"/>
                  </a:lnTo>
                  <a:lnTo>
                    <a:pt x="3678745" y="568388"/>
                  </a:lnTo>
                  <a:lnTo>
                    <a:pt x="3487470" y="568388"/>
                  </a:lnTo>
                  <a:lnTo>
                    <a:pt x="3487470" y="593623"/>
                  </a:lnTo>
                  <a:lnTo>
                    <a:pt x="3647579" y="593623"/>
                  </a:lnTo>
                  <a:lnTo>
                    <a:pt x="3647579" y="620128"/>
                  </a:lnTo>
                  <a:lnTo>
                    <a:pt x="3488169" y="620128"/>
                  </a:lnTo>
                  <a:lnTo>
                    <a:pt x="3488169" y="698157"/>
                  </a:lnTo>
                  <a:lnTo>
                    <a:pt x="3688778" y="698157"/>
                  </a:lnTo>
                  <a:lnTo>
                    <a:pt x="3688778" y="672693"/>
                  </a:lnTo>
                  <a:close/>
                </a:path>
                <a:path w="6287134" h="702945">
                  <a:moveTo>
                    <a:pt x="3721570" y="466293"/>
                  </a:moveTo>
                  <a:lnTo>
                    <a:pt x="3678745" y="466293"/>
                  </a:lnTo>
                  <a:lnTo>
                    <a:pt x="3678745" y="405904"/>
                  </a:lnTo>
                  <a:lnTo>
                    <a:pt x="3647351" y="405904"/>
                  </a:lnTo>
                  <a:lnTo>
                    <a:pt x="3647351" y="554482"/>
                  </a:lnTo>
                  <a:lnTo>
                    <a:pt x="3678745" y="554482"/>
                  </a:lnTo>
                  <a:lnTo>
                    <a:pt x="3678745" y="492226"/>
                  </a:lnTo>
                  <a:lnTo>
                    <a:pt x="3721570" y="492226"/>
                  </a:lnTo>
                  <a:lnTo>
                    <a:pt x="3721570" y="466293"/>
                  </a:lnTo>
                  <a:close/>
                </a:path>
                <a:path w="6287134" h="702945">
                  <a:moveTo>
                    <a:pt x="3899192" y="568617"/>
                  </a:moveTo>
                  <a:lnTo>
                    <a:pt x="3893616" y="540804"/>
                  </a:lnTo>
                  <a:lnTo>
                    <a:pt x="3882948" y="525640"/>
                  </a:lnTo>
                  <a:lnTo>
                    <a:pt x="3878288" y="519010"/>
                  </a:lnTo>
                  <a:lnTo>
                    <a:pt x="3869321" y="513524"/>
                  </a:lnTo>
                  <a:lnTo>
                    <a:pt x="3869321" y="568617"/>
                  </a:lnTo>
                  <a:lnTo>
                    <a:pt x="3865930" y="586092"/>
                  </a:lnTo>
                  <a:lnTo>
                    <a:pt x="3856837" y="599579"/>
                  </a:lnTo>
                  <a:lnTo>
                    <a:pt x="3843096" y="608241"/>
                  </a:lnTo>
                  <a:lnTo>
                    <a:pt x="3825786" y="611251"/>
                  </a:lnTo>
                  <a:lnTo>
                    <a:pt x="3808247" y="608241"/>
                  </a:lnTo>
                  <a:lnTo>
                    <a:pt x="3794379" y="599579"/>
                  </a:lnTo>
                  <a:lnTo>
                    <a:pt x="3785298" y="586092"/>
                  </a:lnTo>
                  <a:lnTo>
                    <a:pt x="3782149" y="568617"/>
                  </a:lnTo>
                  <a:lnTo>
                    <a:pt x="3785298" y="551167"/>
                  </a:lnTo>
                  <a:lnTo>
                    <a:pt x="3794379" y="537578"/>
                  </a:lnTo>
                  <a:lnTo>
                    <a:pt x="3808247" y="528777"/>
                  </a:lnTo>
                  <a:lnTo>
                    <a:pt x="3825786" y="525640"/>
                  </a:lnTo>
                  <a:lnTo>
                    <a:pt x="3843096" y="528777"/>
                  </a:lnTo>
                  <a:lnTo>
                    <a:pt x="3856837" y="537578"/>
                  </a:lnTo>
                  <a:lnTo>
                    <a:pt x="3865930" y="551167"/>
                  </a:lnTo>
                  <a:lnTo>
                    <a:pt x="3869321" y="568617"/>
                  </a:lnTo>
                  <a:lnTo>
                    <a:pt x="3869321" y="513524"/>
                  </a:lnTo>
                  <a:lnTo>
                    <a:pt x="3855059" y="504786"/>
                  </a:lnTo>
                  <a:lnTo>
                    <a:pt x="3825786" y="499706"/>
                  </a:lnTo>
                  <a:lnTo>
                    <a:pt x="3796246" y="504786"/>
                  </a:lnTo>
                  <a:lnTo>
                    <a:pt x="3772903" y="519010"/>
                  </a:lnTo>
                  <a:lnTo>
                    <a:pt x="3757599" y="540804"/>
                  </a:lnTo>
                  <a:lnTo>
                    <a:pt x="3752151" y="568617"/>
                  </a:lnTo>
                  <a:lnTo>
                    <a:pt x="3757599" y="596455"/>
                  </a:lnTo>
                  <a:lnTo>
                    <a:pt x="3772903" y="618172"/>
                  </a:lnTo>
                  <a:lnTo>
                    <a:pt x="3796246" y="632320"/>
                  </a:lnTo>
                  <a:lnTo>
                    <a:pt x="3825786" y="637425"/>
                  </a:lnTo>
                  <a:lnTo>
                    <a:pt x="3855059" y="632320"/>
                  </a:lnTo>
                  <a:lnTo>
                    <a:pt x="3878288" y="618172"/>
                  </a:lnTo>
                  <a:lnTo>
                    <a:pt x="3883177" y="611251"/>
                  </a:lnTo>
                  <a:lnTo>
                    <a:pt x="3893616" y="596455"/>
                  </a:lnTo>
                  <a:lnTo>
                    <a:pt x="3899192" y="568617"/>
                  </a:lnTo>
                  <a:close/>
                </a:path>
                <a:path w="6287134" h="702945">
                  <a:moveTo>
                    <a:pt x="3912146" y="452285"/>
                  </a:moveTo>
                  <a:lnTo>
                    <a:pt x="3841204" y="452285"/>
                  </a:lnTo>
                  <a:lnTo>
                    <a:pt x="3841204" y="409765"/>
                  </a:lnTo>
                  <a:lnTo>
                    <a:pt x="3809923" y="409765"/>
                  </a:lnTo>
                  <a:lnTo>
                    <a:pt x="3809923" y="452285"/>
                  </a:lnTo>
                  <a:lnTo>
                    <a:pt x="3736975" y="452285"/>
                  </a:lnTo>
                  <a:lnTo>
                    <a:pt x="3736975" y="477862"/>
                  </a:lnTo>
                  <a:lnTo>
                    <a:pt x="3912146" y="477862"/>
                  </a:lnTo>
                  <a:lnTo>
                    <a:pt x="3912146" y="452285"/>
                  </a:lnTo>
                  <a:close/>
                </a:path>
                <a:path w="6287134" h="702945">
                  <a:moveTo>
                    <a:pt x="4016375" y="525868"/>
                  </a:moveTo>
                  <a:lnTo>
                    <a:pt x="3968991" y="525868"/>
                  </a:lnTo>
                  <a:lnTo>
                    <a:pt x="3968991" y="405904"/>
                  </a:lnTo>
                  <a:lnTo>
                    <a:pt x="3937939" y="405904"/>
                  </a:lnTo>
                  <a:lnTo>
                    <a:pt x="3937939" y="701890"/>
                  </a:lnTo>
                  <a:lnTo>
                    <a:pt x="3968991" y="701890"/>
                  </a:lnTo>
                  <a:lnTo>
                    <a:pt x="3968991" y="551916"/>
                  </a:lnTo>
                  <a:lnTo>
                    <a:pt x="4016375" y="551916"/>
                  </a:lnTo>
                  <a:lnTo>
                    <a:pt x="4016375" y="525868"/>
                  </a:lnTo>
                  <a:close/>
                </a:path>
                <a:path w="6287134" h="702945">
                  <a:moveTo>
                    <a:pt x="4277436" y="405904"/>
                  </a:moveTo>
                  <a:lnTo>
                    <a:pt x="4246397" y="405904"/>
                  </a:lnTo>
                  <a:lnTo>
                    <a:pt x="4246397" y="470268"/>
                  </a:lnTo>
                  <a:lnTo>
                    <a:pt x="4246397" y="496087"/>
                  </a:lnTo>
                  <a:lnTo>
                    <a:pt x="4246397" y="563359"/>
                  </a:lnTo>
                  <a:lnTo>
                    <a:pt x="4182910" y="563359"/>
                  </a:lnTo>
                  <a:lnTo>
                    <a:pt x="4184078" y="555942"/>
                  </a:lnTo>
                  <a:lnTo>
                    <a:pt x="4184967" y="548220"/>
                  </a:lnTo>
                  <a:lnTo>
                    <a:pt x="4185513" y="540219"/>
                  </a:lnTo>
                  <a:lnTo>
                    <a:pt x="4185704" y="531939"/>
                  </a:lnTo>
                  <a:lnTo>
                    <a:pt x="4185462" y="522401"/>
                  </a:lnTo>
                  <a:lnTo>
                    <a:pt x="4184764" y="513219"/>
                  </a:lnTo>
                  <a:lnTo>
                    <a:pt x="4183596" y="504444"/>
                  </a:lnTo>
                  <a:lnTo>
                    <a:pt x="4181970" y="496087"/>
                  </a:lnTo>
                  <a:lnTo>
                    <a:pt x="4246397" y="496087"/>
                  </a:lnTo>
                  <a:lnTo>
                    <a:pt x="4246397" y="470268"/>
                  </a:lnTo>
                  <a:lnTo>
                    <a:pt x="4173105" y="470268"/>
                  </a:lnTo>
                  <a:lnTo>
                    <a:pt x="4164063" y="456133"/>
                  </a:lnTo>
                  <a:lnTo>
                    <a:pt x="4161675" y="452412"/>
                  </a:lnTo>
                  <a:lnTo>
                    <a:pt x="4156062" y="447268"/>
                  </a:lnTo>
                  <a:lnTo>
                    <a:pt x="4156062" y="531939"/>
                  </a:lnTo>
                  <a:lnTo>
                    <a:pt x="4152773" y="563613"/>
                  </a:lnTo>
                  <a:lnTo>
                    <a:pt x="4143514" y="587514"/>
                  </a:lnTo>
                  <a:lnTo>
                    <a:pt x="4129278" y="602602"/>
                  </a:lnTo>
                  <a:lnTo>
                    <a:pt x="4111015" y="607872"/>
                  </a:lnTo>
                  <a:lnTo>
                    <a:pt x="4092638" y="602602"/>
                  </a:lnTo>
                  <a:lnTo>
                    <a:pt x="4078363" y="587514"/>
                  </a:lnTo>
                  <a:lnTo>
                    <a:pt x="4069130" y="563613"/>
                  </a:lnTo>
                  <a:lnTo>
                    <a:pt x="4069105" y="563359"/>
                  </a:lnTo>
                  <a:lnTo>
                    <a:pt x="4065854" y="531939"/>
                  </a:lnTo>
                  <a:lnTo>
                    <a:pt x="4069130" y="500468"/>
                  </a:lnTo>
                  <a:lnTo>
                    <a:pt x="4078363" y="476656"/>
                  </a:lnTo>
                  <a:lnTo>
                    <a:pt x="4092638" y="461530"/>
                  </a:lnTo>
                  <a:lnTo>
                    <a:pt x="4111015" y="456133"/>
                  </a:lnTo>
                  <a:lnTo>
                    <a:pt x="4129278" y="461530"/>
                  </a:lnTo>
                  <a:lnTo>
                    <a:pt x="4143514" y="476656"/>
                  </a:lnTo>
                  <a:lnTo>
                    <a:pt x="4152773" y="500468"/>
                  </a:lnTo>
                  <a:lnTo>
                    <a:pt x="4156062" y="531939"/>
                  </a:lnTo>
                  <a:lnTo>
                    <a:pt x="4156062" y="447268"/>
                  </a:lnTo>
                  <a:lnTo>
                    <a:pt x="4147261" y="439204"/>
                  </a:lnTo>
                  <a:lnTo>
                    <a:pt x="4130256" y="430974"/>
                  </a:lnTo>
                  <a:lnTo>
                    <a:pt x="4111015" y="428104"/>
                  </a:lnTo>
                  <a:lnTo>
                    <a:pt x="4080599" y="435457"/>
                  </a:lnTo>
                  <a:lnTo>
                    <a:pt x="4056824" y="456285"/>
                  </a:lnTo>
                  <a:lnTo>
                    <a:pt x="4041381" y="488975"/>
                  </a:lnTo>
                  <a:lnTo>
                    <a:pt x="4035971" y="531939"/>
                  </a:lnTo>
                  <a:lnTo>
                    <a:pt x="4041381" y="575106"/>
                  </a:lnTo>
                  <a:lnTo>
                    <a:pt x="4056811" y="607872"/>
                  </a:lnTo>
                  <a:lnTo>
                    <a:pt x="4080599" y="628726"/>
                  </a:lnTo>
                  <a:lnTo>
                    <a:pt x="4111015" y="636016"/>
                  </a:lnTo>
                  <a:lnTo>
                    <a:pt x="4131348" y="632853"/>
                  </a:lnTo>
                  <a:lnTo>
                    <a:pt x="4149166" y="623646"/>
                  </a:lnTo>
                  <a:lnTo>
                    <a:pt x="4163974" y="608863"/>
                  </a:lnTo>
                  <a:lnTo>
                    <a:pt x="4164546" y="607872"/>
                  </a:lnTo>
                  <a:lnTo>
                    <a:pt x="4175315" y="588949"/>
                  </a:lnTo>
                  <a:lnTo>
                    <a:pt x="4246397" y="588949"/>
                  </a:lnTo>
                  <a:lnTo>
                    <a:pt x="4246397" y="702475"/>
                  </a:lnTo>
                  <a:lnTo>
                    <a:pt x="4277436" y="702475"/>
                  </a:lnTo>
                  <a:lnTo>
                    <a:pt x="4277436" y="588949"/>
                  </a:lnTo>
                  <a:lnTo>
                    <a:pt x="4277436" y="563359"/>
                  </a:lnTo>
                  <a:lnTo>
                    <a:pt x="4277436" y="496087"/>
                  </a:lnTo>
                  <a:lnTo>
                    <a:pt x="4277436" y="470268"/>
                  </a:lnTo>
                  <a:lnTo>
                    <a:pt x="4277436" y="405904"/>
                  </a:lnTo>
                  <a:close/>
                </a:path>
                <a:path w="6287134" h="702945">
                  <a:moveTo>
                    <a:pt x="4533176" y="443636"/>
                  </a:moveTo>
                  <a:lnTo>
                    <a:pt x="4416933" y="443636"/>
                  </a:lnTo>
                  <a:lnTo>
                    <a:pt x="4416933" y="469214"/>
                  </a:lnTo>
                  <a:lnTo>
                    <a:pt x="4502607" y="469214"/>
                  </a:lnTo>
                  <a:lnTo>
                    <a:pt x="4494504" y="512508"/>
                  </a:lnTo>
                  <a:lnTo>
                    <a:pt x="4476407" y="551802"/>
                  </a:lnTo>
                  <a:lnTo>
                    <a:pt x="4446829" y="586790"/>
                  </a:lnTo>
                  <a:lnTo>
                    <a:pt x="4404334" y="617207"/>
                  </a:lnTo>
                  <a:lnTo>
                    <a:pt x="4422546" y="639292"/>
                  </a:lnTo>
                  <a:lnTo>
                    <a:pt x="4466514" y="608025"/>
                  </a:lnTo>
                  <a:lnTo>
                    <a:pt x="4497971" y="572135"/>
                  </a:lnTo>
                  <a:lnTo>
                    <a:pt x="4518507" y="532320"/>
                  </a:lnTo>
                  <a:lnTo>
                    <a:pt x="4529709" y="489254"/>
                  </a:lnTo>
                  <a:lnTo>
                    <a:pt x="4533176" y="443636"/>
                  </a:lnTo>
                  <a:close/>
                </a:path>
                <a:path w="6287134" h="702945">
                  <a:moveTo>
                    <a:pt x="4658753" y="405904"/>
                  </a:moveTo>
                  <a:lnTo>
                    <a:pt x="4628413" y="405904"/>
                  </a:lnTo>
                  <a:lnTo>
                    <a:pt x="4628413" y="522833"/>
                  </a:lnTo>
                  <a:lnTo>
                    <a:pt x="4592002" y="522833"/>
                  </a:lnTo>
                  <a:lnTo>
                    <a:pt x="4592002" y="413854"/>
                  </a:lnTo>
                  <a:lnTo>
                    <a:pt x="4562703" y="413854"/>
                  </a:lnTo>
                  <a:lnTo>
                    <a:pt x="4562703" y="687641"/>
                  </a:lnTo>
                  <a:lnTo>
                    <a:pt x="4592002" y="687641"/>
                  </a:lnTo>
                  <a:lnTo>
                    <a:pt x="4592002" y="548411"/>
                  </a:lnTo>
                  <a:lnTo>
                    <a:pt x="4628413" y="548411"/>
                  </a:lnTo>
                  <a:lnTo>
                    <a:pt x="4628413" y="701890"/>
                  </a:lnTo>
                  <a:lnTo>
                    <a:pt x="4658753" y="701890"/>
                  </a:lnTo>
                  <a:lnTo>
                    <a:pt x="4658753" y="548411"/>
                  </a:lnTo>
                  <a:lnTo>
                    <a:pt x="4658753" y="522833"/>
                  </a:lnTo>
                  <a:lnTo>
                    <a:pt x="4658753" y="405904"/>
                  </a:lnTo>
                  <a:close/>
                </a:path>
                <a:path w="6287134" h="702945">
                  <a:moveTo>
                    <a:pt x="4683938" y="37731"/>
                  </a:moveTo>
                  <a:lnTo>
                    <a:pt x="4567707" y="37731"/>
                  </a:lnTo>
                  <a:lnTo>
                    <a:pt x="4567707" y="63309"/>
                  </a:lnTo>
                  <a:lnTo>
                    <a:pt x="4653369" y="63309"/>
                  </a:lnTo>
                  <a:lnTo>
                    <a:pt x="4645266" y="106603"/>
                  </a:lnTo>
                  <a:lnTo>
                    <a:pt x="4627169" y="145884"/>
                  </a:lnTo>
                  <a:lnTo>
                    <a:pt x="4597603" y="180886"/>
                  </a:lnTo>
                  <a:lnTo>
                    <a:pt x="4555109" y="211302"/>
                  </a:lnTo>
                  <a:lnTo>
                    <a:pt x="4573308" y="233375"/>
                  </a:lnTo>
                  <a:lnTo>
                    <a:pt x="4617288" y="202107"/>
                  </a:lnTo>
                  <a:lnTo>
                    <a:pt x="4648733" y="166230"/>
                  </a:lnTo>
                  <a:lnTo>
                    <a:pt x="4669269" y="126415"/>
                  </a:lnTo>
                  <a:lnTo>
                    <a:pt x="4680470" y="83350"/>
                  </a:lnTo>
                  <a:lnTo>
                    <a:pt x="4683938" y="37731"/>
                  </a:lnTo>
                  <a:close/>
                </a:path>
                <a:path w="6287134" h="702945">
                  <a:moveTo>
                    <a:pt x="4809515" y="0"/>
                  </a:moveTo>
                  <a:lnTo>
                    <a:pt x="4779175" y="0"/>
                  </a:lnTo>
                  <a:lnTo>
                    <a:pt x="4779175" y="116916"/>
                  </a:lnTo>
                  <a:lnTo>
                    <a:pt x="4742764" y="116916"/>
                  </a:lnTo>
                  <a:lnTo>
                    <a:pt x="4742764" y="7937"/>
                  </a:lnTo>
                  <a:lnTo>
                    <a:pt x="4713465" y="7937"/>
                  </a:lnTo>
                  <a:lnTo>
                    <a:pt x="4713465" y="281736"/>
                  </a:lnTo>
                  <a:lnTo>
                    <a:pt x="4742764" y="281736"/>
                  </a:lnTo>
                  <a:lnTo>
                    <a:pt x="4742764" y="142506"/>
                  </a:lnTo>
                  <a:lnTo>
                    <a:pt x="4779175" y="142506"/>
                  </a:lnTo>
                  <a:lnTo>
                    <a:pt x="4779175" y="295986"/>
                  </a:lnTo>
                  <a:lnTo>
                    <a:pt x="4809515" y="295986"/>
                  </a:lnTo>
                  <a:lnTo>
                    <a:pt x="4809515" y="142506"/>
                  </a:lnTo>
                  <a:lnTo>
                    <a:pt x="4809515" y="116916"/>
                  </a:lnTo>
                  <a:lnTo>
                    <a:pt x="4809515" y="0"/>
                  </a:lnTo>
                  <a:close/>
                </a:path>
                <a:path w="6287134" h="702945">
                  <a:moveTo>
                    <a:pt x="4943970" y="524700"/>
                  </a:moveTo>
                  <a:lnTo>
                    <a:pt x="4912931" y="524700"/>
                  </a:lnTo>
                  <a:lnTo>
                    <a:pt x="4912931" y="559854"/>
                  </a:lnTo>
                  <a:lnTo>
                    <a:pt x="4943970" y="559854"/>
                  </a:lnTo>
                  <a:lnTo>
                    <a:pt x="4943970" y="524700"/>
                  </a:lnTo>
                  <a:close/>
                </a:path>
                <a:path w="6287134" h="702945">
                  <a:moveTo>
                    <a:pt x="4943970" y="446811"/>
                  </a:moveTo>
                  <a:lnTo>
                    <a:pt x="4912931" y="446811"/>
                  </a:lnTo>
                  <a:lnTo>
                    <a:pt x="4912931" y="470954"/>
                  </a:lnTo>
                  <a:lnTo>
                    <a:pt x="4912931" y="500176"/>
                  </a:lnTo>
                  <a:lnTo>
                    <a:pt x="4848276" y="500176"/>
                  </a:lnTo>
                  <a:lnTo>
                    <a:pt x="4848276" y="483654"/>
                  </a:lnTo>
                  <a:lnTo>
                    <a:pt x="4848276" y="470954"/>
                  </a:lnTo>
                  <a:lnTo>
                    <a:pt x="4912931" y="470954"/>
                  </a:lnTo>
                  <a:lnTo>
                    <a:pt x="4912931" y="446811"/>
                  </a:lnTo>
                  <a:lnTo>
                    <a:pt x="4848276" y="446811"/>
                  </a:lnTo>
                  <a:lnTo>
                    <a:pt x="4848276" y="418858"/>
                  </a:lnTo>
                  <a:lnTo>
                    <a:pt x="4817237" y="418858"/>
                  </a:lnTo>
                  <a:lnTo>
                    <a:pt x="4817237" y="446811"/>
                  </a:lnTo>
                  <a:lnTo>
                    <a:pt x="4817237" y="459511"/>
                  </a:lnTo>
                  <a:lnTo>
                    <a:pt x="4817237" y="483654"/>
                  </a:lnTo>
                  <a:lnTo>
                    <a:pt x="4817237" y="500176"/>
                  </a:lnTo>
                  <a:lnTo>
                    <a:pt x="4817237" y="524319"/>
                  </a:lnTo>
                  <a:lnTo>
                    <a:pt x="4743132" y="524319"/>
                  </a:lnTo>
                  <a:lnTo>
                    <a:pt x="4743132" y="483654"/>
                  </a:lnTo>
                  <a:lnTo>
                    <a:pt x="4817237" y="483654"/>
                  </a:lnTo>
                  <a:lnTo>
                    <a:pt x="4817237" y="459511"/>
                  </a:lnTo>
                  <a:lnTo>
                    <a:pt x="4743132" y="459511"/>
                  </a:lnTo>
                  <a:lnTo>
                    <a:pt x="4743132" y="418858"/>
                  </a:lnTo>
                  <a:lnTo>
                    <a:pt x="4711738" y="418858"/>
                  </a:lnTo>
                  <a:lnTo>
                    <a:pt x="4711738" y="548449"/>
                  </a:lnTo>
                  <a:lnTo>
                    <a:pt x="4848276" y="548449"/>
                  </a:lnTo>
                  <a:lnTo>
                    <a:pt x="4848276" y="524319"/>
                  </a:lnTo>
                  <a:lnTo>
                    <a:pt x="4943970" y="524319"/>
                  </a:lnTo>
                  <a:lnTo>
                    <a:pt x="4943970" y="500405"/>
                  </a:lnTo>
                  <a:lnTo>
                    <a:pt x="4943970" y="500176"/>
                  </a:lnTo>
                  <a:lnTo>
                    <a:pt x="4943970" y="470954"/>
                  </a:lnTo>
                  <a:lnTo>
                    <a:pt x="4943970" y="470738"/>
                  </a:lnTo>
                  <a:lnTo>
                    <a:pt x="4943970" y="459511"/>
                  </a:lnTo>
                  <a:lnTo>
                    <a:pt x="4943970" y="446811"/>
                  </a:lnTo>
                  <a:close/>
                </a:path>
                <a:path w="6287134" h="702945">
                  <a:moveTo>
                    <a:pt x="4943970" y="405904"/>
                  </a:moveTo>
                  <a:lnTo>
                    <a:pt x="4912931" y="405904"/>
                  </a:lnTo>
                  <a:lnTo>
                    <a:pt x="4912931" y="446671"/>
                  </a:lnTo>
                  <a:lnTo>
                    <a:pt x="4943970" y="446671"/>
                  </a:lnTo>
                  <a:lnTo>
                    <a:pt x="4943970" y="405904"/>
                  </a:lnTo>
                  <a:close/>
                </a:path>
                <a:path w="6287134" h="702945">
                  <a:moveTo>
                    <a:pt x="4954486" y="672973"/>
                  </a:moveTo>
                  <a:lnTo>
                    <a:pt x="4782350" y="672973"/>
                  </a:lnTo>
                  <a:lnTo>
                    <a:pt x="4782350" y="646290"/>
                  </a:lnTo>
                  <a:lnTo>
                    <a:pt x="4943970" y="646290"/>
                  </a:lnTo>
                  <a:lnTo>
                    <a:pt x="4943970" y="622147"/>
                  </a:lnTo>
                  <a:lnTo>
                    <a:pt x="4943970" y="598004"/>
                  </a:lnTo>
                  <a:lnTo>
                    <a:pt x="4943970" y="572592"/>
                  </a:lnTo>
                  <a:lnTo>
                    <a:pt x="4750600" y="572592"/>
                  </a:lnTo>
                  <a:lnTo>
                    <a:pt x="4750600" y="598004"/>
                  </a:lnTo>
                  <a:lnTo>
                    <a:pt x="4912931" y="598004"/>
                  </a:lnTo>
                  <a:lnTo>
                    <a:pt x="4912931" y="622147"/>
                  </a:lnTo>
                  <a:lnTo>
                    <a:pt x="4751184" y="622147"/>
                  </a:lnTo>
                  <a:lnTo>
                    <a:pt x="4751184" y="646290"/>
                  </a:lnTo>
                  <a:lnTo>
                    <a:pt x="4751184" y="672973"/>
                  </a:lnTo>
                  <a:lnTo>
                    <a:pt x="4751184" y="698385"/>
                  </a:lnTo>
                  <a:lnTo>
                    <a:pt x="4954486" y="698385"/>
                  </a:lnTo>
                  <a:lnTo>
                    <a:pt x="4954486" y="672973"/>
                  </a:lnTo>
                  <a:close/>
                </a:path>
                <a:path w="6287134" h="702945">
                  <a:moveTo>
                    <a:pt x="5122761" y="7594"/>
                  </a:moveTo>
                  <a:lnTo>
                    <a:pt x="5093119" y="7594"/>
                  </a:lnTo>
                  <a:lnTo>
                    <a:pt x="5093119" y="119024"/>
                  </a:lnTo>
                  <a:lnTo>
                    <a:pt x="5046091" y="119024"/>
                  </a:lnTo>
                  <a:lnTo>
                    <a:pt x="5051920" y="99402"/>
                  </a:lnTo>
                  <a:lnTo>
                    <a:pt x="5056009" y="79133"/>
                  </a:lnTo>
                  <a:lnTo>
                    <a:pt x="5058422" y="58254"/>
                  </a:lnTo>
                  <a:lnTo>
                    <a:pt x="5059273" y="36791"/>
                  </a:lnTo>
                  <a:lnTo>
                    <a:pt x="4943856" y="36791"/>
                  </a:lnTo>
                  <a:lnTo>
                    <a:pt x="4943856" y="62611"/>
                  </a:lnTo>
                  <a:lnTo>
                    <a:pt x="5027993" y="62611"/>
                  </a:lnTo>
                  <a:lnTo>
                    <a:pt x="5019268" y="106095"/>
                  </a:lnTo>
                  <a:lnTo>
                    <a:pt x="5000498" y="145351"/>
                  </a:lnTo>
                  <a:lnTo>
                    <a:pt x="4970932" y="180200"/>
                  </a:lnTo>
                  <a:lnTo>
                    <a:pt x="4929848" y="210489"/>
                  </a:lnTo>
                  <a:lnTo>
                    <a:pt x="4947932" y="232791"/>
                  </a:lnTo>
                  <a:lnTo>
                    <a:pt x="4976622" y="213499"/>
                  </a:lnTo>
                  <a:lnTo>
                    <a:pt x="5000561" y="192189"/>
                  </a:lnTo>
                  <a:lnTo>
                    <a:pt x="5020005" y="169011"/>
                  </a:lnTo>
                  <a:lnTo>
                    <a:pt x="5035232" y="144132"/>
                  </a:lnTo>
                  <a:lnTo>
                    <a:pt x="5093119" y="144132"/>
                  </a:lnTo>
                  <a:lnTo>
                    <a:pt x="5093119" y="281622"/>
                  </a:lnTo>
                  <a:lnTo>
                    <a:pt x="5122761" y="281622"/>
                  </a:lnTo>
                  <a:lnTo>
                    <a:pt x="5122761" y="144132"/>
                  </a:lnTo>
                  <a:lnTo>
                    <a:pt x="5122761" y="119024"/>
                  </a:lnTo>
                  <a:lnTo>
                    <a:pt x="5122761" y="7594"/>
                  </a:lnTo>
                  <a:close/>
                </a:path>
                <a:path w="6287134" h="702945">
                  <a:moveTo>
                    <a:pt x="5185194" y="0"/>
                  </a:moveTo>
                  <a:lnTo>
                    <a:pt x="5155438" y="0"/>
                  </a:lnTo>
                  <a:lnTo>
                    <a:pt x="5155438" y="295986"/>
                  </a:lnTo>
                  <a:lnTo>
                    <a:pt x="5185194" y="295986"/>
                  </a:lnTo>
                  <a:lnTo>
                    <a:pt x="5185194" y="0"/>
                  </a:lnTo>
                  <a:close/>
                </a:path>
                <a:path w="6287134" h="702945">
                  <a:moveTo>
                    <a:pt x="5318874" y="406146"/>
                  </a:moveTo>
                  <a:lnTo>
                    <a:pt x="5287594" y="406146"/>
                  </a:lnTo>
                  <a:lnTo>
                    <a:pt x="5287594" y="450875"/>
                  </a:lnTo>
                  <a:lnTo>
                    <a:pt x="5287594" y="476465"/>
                  </a:lnTo>
                  <a:lnTo>
                    <a:pt x="5287594" y="521779"/>
                  </a:lnTo>
                  <a:lnTo>
                    <a:pt x="5227853" y="521779"/>
                  </a:lnTo>
                  <a:lnTo>
                    <a:pt x="5229949" y="514769"/>
                  </a:lnTo>
                  <a:lnTo>
                    <a:pt x="5231117" y="507301"/>
                  </a:lnTo>
                  <a:lnTo>
                    <a:pt x="5231117" y="491299"/>
                  </a:lnTo>
                  <a:lnTo>
                    <a:pt x="5229834" y="483590"/>
                  </a:lnTo>
                  <a:lnTo>
                    <a:pt x="5227739" y="476465"/>
                  </a:lnTo>
                  <a:lnTo>
                    <a:pt x="5287594" y="476465"/>
                  </a:lnTo>
                  <a:lnTo>
                    <a:pt x="5287594" y="450875"/>
                  </a:lnTo>
                  <a:lnTo>
                    <a:pt x="5213845" y="450875"/>
                  </a:lnTo>
                  <a:lnTo>
                    <a:pt x="5202021" y="439788"/>
                  </a:lnTo>
                  <a:lnTo>
                    <a:pt x="5201120" y="439267"/>
                  </a:lnTo>
                  <a:lnTo>
                    <a:pt x="5201120" y="499351"/>
                  </a:lnTo>
                  <a:lnTo>
                    <a:pt x="5197526" y="518541"/>
                  </a:lnTo>
                  <a:lnTo>
                    <a:pt x="5187620" y="533400"/>
                  </a:lnTo>
                  <a:lnTo>
                    <a:pt x="5172710" y="543013"/>
                  </a:lnTo>
                  <a:lnTo>
                    <a:pt x="5154092" y="546430"/>
                  </a:lnTo>
                  <a:lnTo>
                    <a:pt x="5134927" y="543013"/>
                  </a:lnTo>
                  <a:lnTo>
                    <a:pt x="5119865" y="533400"/>
                  </a:lnTo>
                  <a:lnTo>
                    <a:pt x="5110010" y="518541"/>
                  </a:lnTo>
                  <a:lnTo>
                    <a:pt x="5106467" y="499351"/>
                  </a:lnTo>
                  <a:lnTo>
                    <a:pt x="5110010" y="480237"/>
                  </a:lnTo>
                  <a:lnTo>
                    <a:pt x="5119865" y="465378"/>
                  </a:lnTo>
                  <a:lnTo>
                    <a:pt x="5134927" y="455714"/>
                  </a:lnTo>
                  <a:lnTo>
                    <a:pt x="5154092" y="452170"/>
                  </a:lnTo>
                  <a:lnTo>
                    <a:pt x="5172710" y="455714"/>
                  </a:lnTo>
                  <a:lnTo>
                    <a:pt x="5187620" y="465378"/>
                  </a:lnTo>
                  <a:lnTo>
                    <a:pt x="5197526" y="480237"/>
                  </a:lnTo>
                  <a:lnTo>
                    <a:pt x="5201120" y="499351"/>
                  </a:lnTo>
                  <a:lnTo>
                    <a:pt x="5201120" y="439267"/>
                  </a:lnTo>
                  <a:lnTo>
                    <a:pt x="5187861" y="431431"/>
                  </a:lnTo>
                  <a:lnTo>
                    <a:pt x="5171745" y="426148"/>
                  </a:lnTo>
                  <a:lnTo>
                    <a:pt x="5154092" y="424243"/>
                  </a:lnTo>
                  <a:lnTo>
                    <a:pt x="5123205" y="429933"/>
                  </a:lnTo>
                  <a:lnTo>
                    <a:pt x="5098643" y="445503"/>
                  </a:lnTo>
                  <a:lnTo>
                    <a:pt x="5082451" y="469226"/>
                  </a:lnTo>
                  <a:lnTo>
                    <a:pt x="5076710" y="499351"/>
                  </a:lnTo>
                  <a:lnTo>
                    <a:pt x="5082451" y="529412"/>
                  </a:lnTo>
                  <a:lnTo>
                    <a:pt x="5098643" y="553072"/>
                  </a:lnTo>
                  <a:lnTo>
                    <a:pt x="5123205" y="568553"/>
                  </a:lnTo>
                  <a:lnTo>
                    <a:pt x="5154092" y="574116"/>
                  </a:lnTo>
                  <a:lnTo>
                    <a:pt x="5171821" y="572287"/>
                  </a:lnTo>
                  <a:lnTo>
                    <a:pt x="5188001" y="567016"/>
                  </a:lnTo>
                  <a:lnTo>
                    <a:pt x="5202186" y="558634"/>
                  </a:lnTo>
                  <a:lnTo>
                    <a:pt x="5213959" y="547484"/>
                  </a:lnTo>
                  <a:lnTo>
                    <a:pt x="5287594" y="547484"/>
                  </a:lnTo>
                  <a:lnTo>
                    <a:pt x="5287594" y="624103"/>
                  </a:lnTo>
                  <a:lnTo>
                    <a:pt x="5318874" y="624103"/>
                  </a:lnTo>
                  <a:lnTo>
                    <a:pt x="5318874" y="547484"/>
                  </a:lnTo>
                  <a:lnTo>
                    <a:pt x="5318874" y="546430"/>
                  </a:lnTo>
                  <a:lnTo>
                    <a:pt x="5318874" y="521779"/>
                  </a:lnTo>
                  <a:lnTo>
                    <a:pt x="5318874" y="476465"/>
                  </a:lnTo>
                  <a:lnTo>
                    <a:pt x="5318874" y="452170"/>
                  </a:lnTo>
                  <a:lnTo>
                    <a:pt x="5318874" y="450875"/>
                  </a:lnTo>
                  <a:lnTo>
                    <a:pt x="5318874" y="406146"/>
                  </a:lnTo>
                  <a:close/>
                </a:path>
                <a:path w="6287134" h="702945">
                  <a:moveTo>
                    <a:pt x="5326697" y="670128"/>
                  </a:moveTo>
                  <a:lnTo>
                    <a:pt x="5158168" y="670128"/>
                  </a:lnTo>
                  <a:lnTo>
                    <a:pt x="5158168" y="601675"/>
                  </a:lnTo>
                  <a:lnTo>
                    <a:pt x="5126901" y="601675"/>
                  </a:lnTo>
                  <a:lnTo>
                    <a:pt x="5126901" y="695820"/>
                  </a:lnTo>
                  <a:lnTo>
                    <a:pt x="5326697" y="695820"/>
                  </a:lnTo>
                  <a:lnTo>
                    <a:pt x="5326697" y="670128"/>
                  </a:lnTo>
                  <a:close/>
                </a:path>
                <a:path w="6287134" h="702945">
                  <a:moveTo>
                    <a:pt x="5386514" y="85153"/>
                  </a:moveTo>
                  <a:lnTo>
                    <a:pt x="5380609" y="56654"/>
                  </a:lnTo>
                  <a:lnTo>
                    <a:pt x="5369534" y="41694"/>
                  </a:lnTo>
                  <a:lnTo>
                    <a:pt x="5364226" y="34518"/>
                  </a:lnTo>
                  <a:lnTo>
                    <a:pt x="5355831" y="29679"/>
                  </a:lnTo>
                  <a:lnTo>
                    <a:pt x="5355831" y="85153"/>
                  </a:lnTo>
                  <a:lnTo>
                    <a:pt x="5352250" y="102654"/>
                  </a:lnTo>
                  <a:lnTo>
                    <a:pt x="5342318" y="116230"/>
                  </a:lnTo>
                  <a:lnTo>
                    <a:pt x="5327167" y="125018"/>
                  </a:lnTo>
                  <a:lnTo>
                    <a:pt x="5307977" y="128130"/>
                  </a:lnTo>
                  <a:lnTo>
                    <a:pt x="5288559" y="125018"/>
                  </a:lnTo>
                  <a:lnTo>
                    <a:pt x="5273294" y="116230"/>
                  </a:lnTo>
                  <a:lnTo>
                    <a:pt x="5263350" y="102654"/>
                  </a:lnTo>
                  <a:lnTo>
                    <a:pt x="5259895" y="85153"/>
                  </a:lnTo>
                  <a:lnTo>
                    <a:pt x="5263350" y="67284"/>
                  </a:lnTo>
                  <a:lnTo>
                    <a:pt x="5273294" y="53530"/>
                  </a:lnTo>
                  <a:lnTo>
                    <a:pt x="5288559" y="44716"/>
                  </a:lnTo>
                  <a:lnTo>
                    <a:pt x="5307977" y="41694"/>
                  </a:lnTo>
                  <a:lnTo>
                    <a:pt x="5327167" y="44716"/>
                  </a:lnTo>
                  <a:lnTo>
                    <a:pt x="5342318" y="53530"/>
                  </a:lnTo>
                  <a:lnTo>
                    <a:pt x="5352250" y="67284"/>
                  </a:lnTo>
                  <a:lnTo>
                    <a:pt x="5355831" y="85153"/>
                  </a:lnTo>
                  <a:lnTo>
                    <a:pt x="5355831" y="29679"/>
                  </a:lnTo>
                  <a:lnTo>
                    <a:pt x="5339346" y="20167"/>
                  </a:lnTo>
                  <a:lnTo>
                    <a:pt x="5307977" y="15062"/>
                  </a:lnTo>
                  <a:lnTo>
                    <a:pt x="5276507" y="20167"/>
                  </a:lnTo>
                  <a:lnTo>
                    <a:pt x="5251564" y="34518"/>
                  </a:lnTo>
                  <a:lnTo>
                    <a:pt x="5235118" y="56654"/>
                  </a:lnTo>
                  <a:lnTo>
                    <a:pt x="5229199" y="85153"/>
                  </a:lnTo>
                  <a:lnTo>
                    <a:pt x="5235118" y="113157"/>
                  </a:lnTo>
                  <a:lnTo>
                    <a:pt x="5251564" y="135140"/>
                  </a:lnTo>
                  <a:lnTo>
                    <a:pt x="5276507" y="149504"/>
                  </a:lnTo>
                  <a:lnTo>
                    <a:pt x="5307977" y="154647"/>
                  </a:lnTo>
                  <a:lnTo>
                    <a:pt x="5339346" y="149504"/>
                  </a:lnTo>
                  <a:lnTo>
                    <a:pt x="5364226" y="135140"/>
                  </a:lnTo>
                  <a:lnTo>
                    <a:pt x="5369445" y="128130"/>
                  </a:lnTo>
                  <a:lnTo>
                    <a:pt x="5380609" y="113157"/>
                  </a:lnTo>
                  <a:lnTo>
                    <a:pt x="5386514" y="85153"/>
                  </a:lnTo>
                  <a:close/>
                </a:path>
                <a:path w="6287134" h="702945">
                  <a:moveTo>
                    <a:pt x="5468556" y="183857"/>
                  </a:moveTo>
                  <a:lnTo>
                    <a:pt x="5437746" y="183857"/>
                  </a:lnTo>
                  <a:lnTo>
                    <a:pt x="5437746" y="208965"/>
                  </a:lnTo>
                  <a:lnTo>
                    <a:pt x="5437746" y="266788"/>
                  </a:lnTo>
                  <a:lnTo>
                    <a:pt x="5305056" y="266788"/>
                  </a:lnTo>
                  <a:lnTo>
                    <a:pt x="5305056" y="208965"/>
                  </a:lnTo>
                  <a:lnTo>
                    <a:pt x="5437746" y="208965"/>
                  </a:lnTo>
                  <a:lnTo>
                    <a:pt x="5437746" y="183857"/>
                  </a:lnTo>
                  <a:lnTo>
                    <a:pt x="5274132" y="183857"/>
                  </a:lnTo>
                  <a:lnTo>
                    <a:pt x="5274132" y="292252"/>
                  </a:lnTo>
                  <a:lnTo>
                    <a:pt x="5468556" y="292252"/>
                  </a:lnTo>
                  <a:lnTo>
                    <a:pt x="5468556" y="266788"/>
                  </a:lnTo>
                  <a:lnTo>
                    <a:pt x="5468556" y="208965"/>
                  </a:lnTo>
                  <a:lnTo>
                    <a:pt x="5468556" y="183857"/>
                  </a:lnTo>
                  <a:close/>
                </a:path>
                <a:path w="6287134" h="702945">
                  <a:moveTo>
                    <a:pt x="5468556" y="228"/>
                  </a:moveTo>
                  <a:lnTo>
                    <a:pt x="5437162" y="228"/>
                  </a:lnTo>
                  <a:lnTo>
                    <a:pt x="5437162" y="168668"/>
                  </a:lnTo>
                  <a:lnTo>
                    <a:pt x="5468556" y="168668"/>
                  </a:lnTo>
                  <a:lnTo>
                    <a:pt x="5468556" y="228"/>
                  </a:lnTo>
                  <a:close/>
                </a:path>
                <a:path w="6287134" h="702945">
                  <a:moveTo>
                    <a:pt x="5542140" y="562317"/>
                  </a:moveTo>
                  <a:lnTo>
                    <a:pt x="5540045" y="545960"/>
                  </a:lnTo>
                  <a:lnTo>
                    <a:pt x="5539981" y="545503"/>
                  </a:lnTo>
                  <a:lnTo>
                    <a:pt x="5538863" y="536727"/>
                  </a:lnTo>
                  <a:lnTo>
                    <a:pt x="5507469" y="541261"/>
                  </a:lnTo>
                  <a:lnTo>
                    <a:pt x="5476557" y="544068"/>
                  </a:lnTo>
                  <a:lnTo>
                    <a:pt x="5444083" y="545503"/>
                  </a:lnTo>
                  <a:lnTo>
                    <a:pt x="5408041" y="545960"/>
                  </a:lnTo>
                  <a:lnTo>
                    <a:pt x="5408041" y="508000"/>
                  </a:lnTo>
                  <a:lnTo>
                    <a:pt x="5511089" y="508000"/>
                  </a:lnTo>
                  <a:lnTo>
                    <a:pt x="5511089" y="423430"/>
                  </a:lnTo>
                  <a:lnTo>
                    <a:pt x="5376291" y="423430"/>
                  </a:lnTo>
                  <a:lnTo>
                    <a:pt x="5376291" y="448779"/>
                  </a:lnTo>
                  <a:lnTo>
                    <a:pt x="5480393" y="448779"/>
                  </a:lnTo>
                  <a:lnTo>
                    <a:pt x="5480393" y="483590"/>
                  </a:lnTo>
                  <a:lnTo>
                    <a:pt x="5376875" y="483590"/>
                  </a:lnTo>
                  <a:lnTo>
                    <a:pt x="5376875" y="571893"/>
                  </a:lnTo>
                  <a:lnTo>
                    <a:pt x="5400573" y="571893"/>
                  </a:lnTo>
                  <a:lnTo>
                    <a:pt x="5440184" y="571474"/>
                  </a:lnTo>
                  <a:lnTo>
                    <a:pt x="5475465" y="569988"/>
                  </a:lnTo>
                  <a:lnTo>
                    <a:pt x="5508688" y="567067"/>
                  </a:lnTo>
                  <a:lnTo>
                    <a:pt x="5542140" y="562317"/>
                  </a:lnTo>
                  <a:close/>
                </a:path>
                <a:path w="6287134" h="702945">
                  <a:moveTo>
                    <a:pt x="5596979" y="600862"/>
                  </a:moveTo>
                  <a:lnTo>
                    <a:pt x="5401513" y="600862"/>
                  </a:lnTo>
                  <a:lnTo>
                    <a:pt x="5401513" y="626211"/>
                  </a:lnTo>
                  <a:lnTo>
                    <a:pt x="5565584" y="626211"/>
                  </a:lnTo>
                  <a:lnTo>
                    <a:pt x="5565584" y="701662"/>
                  </a:lnTo>
                  <a:lnTo>
                    <a:pt x="5596979" y="701662"/>
                  </a:lnTo>
                  <a:lnTo>
                    <a:pt x="5596979" y="600862"/>
                  </a:lnTo>
                  <a:close/>
                </a:path>
                <a:path w="6287134" h="702945">
                  <a:moveTo>
                    <a:pt x="5640044" y="480314"/>
                  </a:moveTo>
                  <a:lnTo>
                    <a:pt x="5596979" y="480314"/>
                  </a:lnTo>
                  <a:lnTo>
                    <a:pt x="5596979" y="406146"/>
                  </a:lnTo>
                  <a:lnTo>
                    <a:pt x="5565584" y="406146"/>
                  </a:lnTo>
                  <a:lnTo>
                    <a:pt x="5565584" y="586028"/>
                  </a:lnTo>
                  <a:lnTo>
                    <a:pt x="5596979" y="586028"/>
                  </a:lnTo>
                  <a:lnTo>
                    <a:pt x="5596979" y="506247"/>
                  </a:lnTo>
                  <a:lnTo>
                    <a:pt x="5640044" y="506247"/>
                  </a:lnTo>
                  <a:lnTo>
                    <a:pt x="5640044" y="480314"/>
                  </a:lnTo>
                  <a:close/>
                </a:path>
                <a:path w="6287134" h="702945">
                  <a:moveTo>
                    <a:pt x="5783465" y="171932"/>
                  </a:moveTo>
                  <a:lnTo>
                    <a:pt x="5781814" y="156286"/>
                  </a:lnTo>
                  <a:lnTo>
                    <a:pt x="5781027" y="148805"/>
                  </a:lnTo>
                  <a:lnTo>
                    <a:pt x="5762320" y="151295"/>
                  </a:lnTo>
                  <a:lnTo>
                    <a:pt x="5743118" y="153339"/>
                  </a:lnTo>
                  <a:lnTo>
                    <a:pt x="5723610" y="154990"/>
                  </a:lnTo>
                  <a:lnTo>
                    <a:pt x="5703989" y="156286"/>
                  </a:lnTo>
                  <a:lnTo>
                    <a:pt x="5703989" y="129768"/>
                  </a:lnTo>
                  <a:lnTo>
                    <a:pt x="5727420" y="122809"/>
                  </a:lnTo>
                  <a:lnTo>
                    <a:pt x="5745543" y="110363"/>
                  </a:lnTo>
                  <a:lnTo>
                    <a:pt x="5747690" y="107226"/>
                  </a:lnTo>
                  <a:lnTo>
                    <a:pt x="5757265" y="93256"/>
                  </a:lnTo>
                  <a:lnTo>
                    <a:pt x="5761533" y="72301"/>
                  </a:lnTo>
                  <a:lnTo>
                    <a:pt x="5755957" y="48209"/>
                  </a:lnTo>
                  <a:lnTo>
                    <a:pt x="5746978" y="37261"/>
                  </a:lnTo>
                  <a:lnTo>
                    <a:pt x="5740679" y="29578"/>
                  </a:lnTo>
                  <a:lnTo>
                    <a:pt x="5732005" y="25120"/>
                  </a:lnTo>
                  <a:lnTo>
                    <a:pt x="5732005" y="72301"/>
                  </a:lnTo>
                  <a:lnTo>
                    <a:pt x="5728665" y="86601"/>
                  </a:lnTo>
                  <a:lnTo>
                    <a:pt x="5719572" y="97561"/>
                  </a:lnTo>
                  <a:lnTo>
                    <a:pt x="5705589" y="104622"/>
                  </a:lnTo>
                  <a:lnTo>
                    <a:pt x="5687542" y="107226"/>
                  </a:lnTo>
                  <a:lnTo>
                    <a:pt x="5669597" y="104622"/>
                  </a:lnTo>
                  <a:lnTo>
                    <a:pt x="5655513" y="97561"/>
                  </a:lnTo>
                  <a:lnTo>
                    <a:pt x="5646356" y="86601"/>
                  </a:lnTo>
                  <a:lnTo>
                    <a:pt x="5643194" y="72301"/>
                  </a:lnTo>
                  <a:lnTo>
                    <a:pt x="5646356" y="57823"/>
                  </a:lnTo>
                  <a:lnTo>
                    <a:pt x="5655513" y="46812"/>
                  </a:lnTo>
                  <a:lnTo>
                    <a:pt x="5669597" y="39776"/>
                  </a:lnTo>
                  <a:lnTo>
                    <a:pt x="5687542" y="37261"/>
                  </a:lnTo>
                  <a:lnTo>
                    <a:pt x="5705589" y="39776"/>
                  </a:lnTo>
                  <a:lnTo>
                    <a:pt x="5719572" y="46812"/>
                  </a:lnTo>
                  <a:lnTo>
                    <a:pt x="5728665" y="57823"/>
                  </a:lnTo>
                  <a:lnTo>
                    <a:pt x="5732005" y="72301"/>
                  </a:lnTo>
                  <a:lnTo>
                    <a:pt x="5732005" y="25120"/>
                  </a:lnTo>
                  <a:lnTo>
                    <a:pt x="5717337" y="17576"/>
                  </a:lnTo>
                  <a:lnTo>
                    <a:pt x="5687542" y="13309"/>
                  </a:lnTo>
                  <a:lnTo>
                    <a:pt x="5657748" y="17576"/>
                  </a:lnTo>
                  <a:lnTo>
                    <a:pt x="5634456" y="29578"/>
                  </a:lnTo>
                  <a:lnTo>
                    <a:pt x="5619318" y="48209"/>
                  </a:lnTo>
                  <a:lnTo>
                    <a:pt x="5614022" y="72301"/>
                  </a:lnTo>
                  <a:lnTo>
                    <a:pt x="5618111" y="93535"/>
                  </a:lnTo>
                  <a:lnTo>
                    <a:pt x="5629999" y="110794"/>
                  </a:lnTo>
                  <a:lnTo>
                    <a:pt x="5648541" y="123228"/>
                  </a:lnTo>
                  <a:lnTo>
                    <a:pt x="5672594" y="130009"/>
                  </a:lnTo>
                  <a:lnTo>
                    <a:pt x="5672594" y="157683"/>
                  </a:lnTo>
                  <a:lnTo>
                    <a:pt x="5652478" y="158242"/>
                  </a:lnTo>
                  <a:lnTo>
                    <a:pt x="5614670" y="158711"/>
                  </a:lnTo>
                  <a:lnTo>
                    <a:pt x="5597436" y="158711"/>
                  </a:lnTo>
                  <a:lnTo>
                    <a:pt x="5600941" y="184200"/>
                  </a:lnTo>
                  <a:lnTo>
                    <a:pt x="5642102" y="183857"/>
                  </a:lnTo>
                  <a:lnTo>
                    <a:pt x="5687923" y="182270"/>
                  </a:lnTo>
                  <a:lnTo>
                    <a:pt x="5735879" y="178587"/>
                  </a:lnTo>
                  <a:lnTo>
                    <a:pt x="5783465" y="171932"/>
                  </a:lnTo>
                  <a:close/>
                </a:path>
                <a:path w="6287134" h="702945">
                  <a:moveTo>
                    <a:pt x="5841123" y="263867"/>
                  </a:moveTo>
                  <a:lnTo>
                    <a:pt x="5670728" y="263867"/>
                  </a:lnTo>
                  <a:lnTo>
                    <a:pt x="5670728" y="206743"/>
                  </a:lnTo>
                  <a:lnTo>
                    <a:pt x="5639219" y="206743"/>
                  </a:lnTo>
                  <a:lnTo>
                    <a:pt x="5639219" y="289674"/>
                  </a:lnTo>
                  <a:lnTo>
                    <a:pt x="5841123" y="289674"/>
                  </a:lnTo>
                  <a:lnTo>
                    <a:pt x="5841123" y="263867"/>
                  </a:lnTo>
                  <a:close/>
                </a:path>
                <a:path w="6287134" h="702945">
                  <a:moveTo>
                    <a:pt x="5872632" y="98120"/>
                  </a:moveTo>
                  <a:lnTo>
                    <a:pt x="5830506" y="98120"/>
                  </a:lnTo>
                  <a:lnTo>
                    <a:pt x="5830506" y="228"/>
                  </a:lnTo>
                  <a:lnTo>
                    <a:pt x="5799226" y="228"/>
                  </a:lnTo>
                  <a:lnTo>
                    <a:pt x="5799226" y="226606"/>
                  </a:lnTo>
                  <a:lnTo>
                    <a:pt x="5830506" y="226606"/>
                  </a:lnTo>
                  <a:lnTo>
                    <a:pt x="5830506" y="124510"/>
                  </a:lnTo>
                  <a:lnTo>
                    <a:pt x="5872632" y="124510"/>
                  </a:lnTo>
                  <a:lnTo>
                    <a:pt x="5872632" y="98120"/>
                  </a:lnTo>
                  <a:close/>
                </a:path>
                <a:path w="6287134" h="702945">
                  <a:moveTo>
                    <a:pt x="5985776" y="406146"/>
                  </a:moveTo>
                  <a:lnTo>
                    <a:pt x="5954496" y="406146"/>
                  </a:lnTo>
                  <a:lnTo>
                    <a:pt x="5954496" y="450875"/>
                  </a:lnTo>
                  <a:lnTo>
                    <a:pt x="5954496" y="476465"/>
                  </a:lnTo>
                  <a:lnTo>
                    <a:pt x="5954496" y="521779"/>
                  </a:lnTo>
                  <a:lnTo>
                    <a:pt x="5894756" y="521779"/>
                  </a:lnTo>
                  <a:lnTo>
                    <a:pt x="5896851" y="514769"/>
                  </a:lnTo>
                  <a:lnTo>
                    <a:pt x="5898019" y="507301"/>
                  </a:lnTo>
                  <a:lnTo>
                    <a:pt x="5898019" y="491299"/>
                  </a:lnTo>
                  <a:lnTo>
                    <a:pt x="5896737" y="483590"/>
                  </a:lnTo>
                  <a:lnTo>
                    <a:pt x="5894641" y="476465"/>
                  </a:lnTo>
                  <a:lnTo>
                    <a:pt x="5954496" y="476465"/>
                  </a:lnTo>
                  <a:lnTo>
                    <a:pt x="5954496" y="450875"/>
                  </a:lnTo>
                  <a:lnTo>
                    <a:pt x="5880747" y="450875"/>
                  </a:lnTo>
                  <a:lnTo>
                    <a:pt x="5868924" y="439788"/>
                  </a:lnTo>
                  <a:lnTo>
                    <a:pt x="5868022" y="439267"/>
                  </a:lnTo>
                  <a:lnTo>
                    <a:pt x="5868022" y="499351"/>
                  </a:lnTo>
                  <a:lnTo>
                    <a:pt x="5864428" y="518541"/>
                  </a:lnTo>
                  <a:lnTo>
                    <a:pt x="5854522" y="533400"/>
                  </a:lnTo>
                  <a:lnTo>
                    <a:pt x="5839612" y="543013"/>
                  </a:lnTo>
                  <a:lnTo>
                    <a:pt x="5820994" y="546430"/>
                  </a:lnTo>
                  <a:lnTo>
                    <a:pt x="5801830" y="543013"/>
                  </a:lnTo>
                  <a:lnTo>
                    <a:pt x="5786767" y="533400"/>
                  </a:lnTo>
                  <a:lnTo>
                    <a:pt x="5776912" y="518541"/>
                  </a:lnTo>
                  <a:lnTo>
                    <a:pt x="5773369" y="499351"/>
                  </a:lnTo>
                  <a:lnTo>
                    <a:pt x="5776912" y="480237"/>
                  </a:lnTo>
                  <a:lnTo>
                    <a:pt x="5786767" y="465378"/>
                  </a:lnTo>
                  <a:lnTo>
                    <a:pt x="5801830" y="455714"/>
                  </a:lnTo>
                  <a:lnTo>
                    <a:pt x="5820994" y="452170"/>
                  </a:lnTo>
                  <a:lnTo>
                    <a:pt x="5839612" y="455714"/>
                  </a:lnTo>
                  <a:lnTo>
                    <a:pt x="5854522" y="465378"/>
                  </a:lnTo>
                  <a:lnTo>
                    <a:pt x="5864428" y="480237"/>
                  </a:lnTo>
                  <a:lnTo>
                    <a:pt x="5868022" y="499351"/>
                  </a:lnTo>
                  <a:lnTo>
                    <a:pt x="5868022" y="439267"/>
                  </a:lnTo>
                  <a:lnTo>
                    <a:pt x="5854763" y="431431"/>
                  </a:lnTo>
                  <a:lnTo>
                    <a:pt x="5838647" y="426148"/>
                  </a:lnTo>
                  <a:lnTo>
                    <a:pt x="5820994" y="424243"/>
                  </a:lnTo>
                  <a:lnTo>
                    <a:pt x="5790108" y="429933"/>
                  </a:lnTo>
                  <a:lnTo>
                    <a:pt x="5765546" y="445503"/>
                  </a:lnTo>
                  <a:lnTo>
                    <a:pt x="5749353" y="469226"/>
                  </a:lnTo>
                  <a:lnTo>
                    <a:pt x="5743613" y="499351"/>
                  </a:lnTo>
                  <a:lnTo>
                    <a:pt x="5749353" y="529412"/>
                  </a:lnTo>
                  <a:lnTo>
                    <a:pt x="5765546" y="553072"/>
                  </a:lnTo>
                  <a:lnTo>
                    <a:pt x="5790108" y="568553"/>
                  </a:lnTo>
                  <a:lnTo>
                    <a:pt x="5820994" y="574116"/>
                  </a:lnTo>
                  <a:lnTo>
                    <a:pt x="5838723" y="572287"/>
                  </a:lnTo>
                  <a:lnTo>
                    <a:pt x="5854903" y="567016"/>
                  </a:lnTo>
                  <a:lnTo>
                    <a:pt x="5869089" y="558634"/>
                  </a:lnTo>
                  <a:lnTo>
                    <a:pt x="5880862" y="547484"/>
                  </a:lnTo>
                  <a:lnTo>
                    <a:pt x="5954496" y="547484"/>
                  </a:lnTo>
                  <a:lnTo>
                    <a:pt x="5954496" y="624103"/>
                  </a:lnTo>
                  <a:lnTo>
                    <a:pt x="5985776" y="624103"/>
                  </a:lnTo>
                  <a:lnTo>
                    <a:pt x="5985776" y="547484"/>
                  </a:lnTo>
                  <a:lnTo>
                    <a:pt x="5985776" y="546430"/>
                  </a:lnTo>
                  <a:lnTo>
                    <a:pt x="5985776" y="521779"/>
                  </a:lnTo>
                  <a:lnTo>
                    <a:pt x="5985776" y="476465"/>
                  </a:lnTo>
                  <a:lnTo>
                    <a:pt x="5985776" y="452170"/>
                  </a:lnTo>
                  <a:lnTo>
                    <a:pt x="5985776" y="450875"/>
                  </a:lnTo>
                  <a:lnTo>
                    <a:pt x="5985776" y="406146"/>
                  </a:lnTo>
                  <a:close/>
                </a:path>
                <a:path w="6287134" h="702945">
                  <a:moveTo>
                    <a:pt x="5993600" y="670128"/>
                  </a:moveTo>
                  <a:lnTo>
                    <a:pt x="5825071" y="670128"/>
                  </a:lnTo>
                  <a:lnTo>
                    <a:pt x="5825071" y="601675"/>
                  </a:lnTo>
                  <a:lnTo>
                    <a:pt x="5793803" y="601675"/>
                  </a:lnTo>
                  <a:lnTo>
                    <a:pt x="5793803" y="695820"/>
                  </a:lnTo>
                  <a:lnTo>
                    <a:pt x="5993600" y="695820"/>
                  </a:lnTo>
                  <a:lnTo>
                    <a:pt x="5993600" y="670128"/>
                  </a:lnTo>
                  <a:close/>
                </a:path>
                <a:path w="6287134" h="702945">
                  <a:moveTo>
                    <a:pt x="6066587" y="137363"/>
                  </a:moveTo>
                  <a:lnTo>
                    <a:pt x="6036500" y="122491"/>
                  </a:lnTo>
                  <a:lnTo>
                    <a:pt x="6013983" y="100914"/>
                  </a:lnTo>
                  <a:lnTo>
                    <a:pt x="6012256" y="97650"/>
                  </a:lnTo>
                  <a:lnTo>
                    <a:pt x="5999924" y="74358"/>
                  </a:lnTo>
                  <a:lnTo>
                    <a:pt x="5995174" y="44500"/>
                  </a:lnTo>
                  <a:lnTo>
                    <a:pt x="5995174" y="16471"/>
                  </a:lnTo>
                  <a:lnTo>
                    <a:pt x="5963894" y="16471"/>
                  </a:lnTo>
                  <a:lnTo>
                    <a:pt x="5963894" y="45783"/>
                  </a:lnTo>
                  <a:lnTo>
                    <a:pt x="5958738" y="77851"/>
                  </a:lnTo>
                  <a:lnTo>
                    <a:pt x="5944070" y="106324"/>
                  </a:lnTo>
                  <a:lnTo>
                    <a:pt x="5920587" y="129489"/>
                  </a:lnTo>
                  <a:lnTo>
                    <a:pt x="5888964" y="145656"/>
                  </a:lnTo>
                  <a:lnTo>
                    <a:pt x="5905779" y="170891"/>
                  </a:lnTo>
                  <a:lnTo>
                    <a:pt x="5930722" y="158737"/>
                  </a:lnTo>
                  <a:lnTo>
                    <a:pt x="5951626" y="142113"/>
                  </a:lnTo>
                  <a:lnTo>
                    <a:pt x="5968225" y="121564"/>
                  </a:lnTo>
                  <a:lnTo>
                    <a:pt x="5980239" y="97650"/>
                  </a:lnTo>
                  <a:lnTo>
                    <a:pt x="5991898" y="118541"/>
                  </a:lnTo>
                  <a:lnTo>
                    <a:pt x="6007493" y="136474"/>
                  </a:lnTo>
                  <a:lnTo>
                    <a:pt x="6026797" y="151053"/>
                  </a:lnTo>
                  <a:lnTo>
                    <a:pt x="6049556" y="161886"/>
                  </a:lnTo>
                  <a:lnTo>
                    <a:pt x="6066587" y="137363"/>
                  </a:lnTo>
                  <a:close/>
                </a:path>
                <a:path w="6287134" h="702945">
                  <a:moveTo>
                    <a:pt x="6136614" y="0"/>
                  </a:moveTo>
                  <a:lnTo>
                    <a:pt x="6105334" y="0"/>
                  </a:lnTo>
                  <a:lnTo>
                    <a:pt x="6105334" y="60274"/>
                  </a:lnTo>
                  <a:lnTo>
                    <a:pt x="6043015" y="60274"/>
                  </a:lnTo>
                  <a:lnTo>
                    <a:pt x="6043015" y="86080"/>
                  </a:lnTo>
                  <a:lnTo>
                    <a:pt x="6105334" y="86080"/>
                  </a:lnTo>
                  <a:lnTo>
                    <a:pt x="6105334" y="174739"/>
                  </a:lnTo>
                  <a:lnTo>
                    <a:pt x="6136614" y="174739"/>
                  </a:lnTo>
                  <a:lnTo>
                    <a:pt x="6136614" y="0"/>
                  </a:lnTo>
                  <a:close/>
                </a:path>
                <a:path w="6287134" h="702945">
                  <a:moveTo>
                    <a:pt x="6137554" y="239572"/>
                  </a:moveTo>
                  <a:lnTo>
                    <a:pt x="6130595" y="215595"/>
                  </a:lnTo>
                  <a:lnTo>
                    <a:pt x="6121641" y="207568"/>
                  </a:lnTo>
                  <a:lnTo>
                    <a:pt x="6110744" y="197802"/>
                  </a:lnTo>
                  <a:lnTo>
                    <a:pt x="6106515" y="196316"/>
                  </a:lnTo>
                  <a:lnTo>
                    <a:pt x="6106515" y="239572"/>
                  </a:lnTo>
                  <a:lnTo>
                    <a:pt x="6101753" y="252768"/>
                  </a:lnTo>
                  <a:lnTo>
                    <a:pt x="6088177" y="262559"/>
                  </a:lnTo>
                  <a:lnTo>
                    <a:pt x="6066510" y="268655"/>
                  </a:lnTo>
                  <a:lnTo>
                    <a:pt x="6037542" y="270751"/>
                  </a:lnTo>
                  <a:lnTo>
                    <a:pt x="6008484" y="268655"/>
                  </a:lnTo>
                  <a:lnTo>
                    <a:pt x="5986780" y="262559"/>
                  </a:lnTo>
                  <a:lnTo>
                    <a:pt x="5973254" y="252768"/>
                  </a:lnTo>
                  <a:lnTo>
                    <a:pt x="5968682" y="239572"/>
                  </a:lnTo>
                  <a:lnTo>
                    <a:pt x="5973254" y="225945"/>
                  </a:lnTo>
                  <a:lnTo>
                    <a:pt x="5986780" y="215900"/>
                  </a:lnTo>
                  <a:lnTo>
                    <a:pt x="6008484" y="209689"/>
                  </a:lnTo>
                  <a:lnTo>
                    <a:pt x="6037542" y="207568"/>
                  </a:lnTo>
                  <a:lnTo>
                    <a:pt x="6066510" y="209689"/>
                  </a:lnTo>
                  <a:lnTo>
                    <a:pt x="6088177" y="215900"/>
                  </a:lnTo>
                  <a:lnTo>
                    <a:pt x="6101753" y="225945"/>
                  </a:lnTo>
                  <a:lnTo>
                    <a:pt x="6106515" y="239572"/>
                  </a:lnTo>
                  <a:lnTo>
                    <a:pt x="6106515" y="196316"/>
                  </a:lnTo>
                  <a:lnTo>
                    <a:pt x="6079299" y="186728"/>
                  </a:lnTo>
                  <a:lnTo>
                    <a:pt x="6037542" y="182918"/>
                  </a:lnTo>
                  <a:lnTo>
                    <a:pt x="5995695" y="186728"/>
                  </a:lnTo>
                  <a:lnTo>
                    <a:pt x="5964212" y="197802"/>
                  </a:lnTo>
                  <a:lnTo>
                    <a:pt x="5944413" y="215595"/>
                  </a:lnTo>
                  <a:lnTo>
                    <a:pt x="5944324" y="215900"/>
                  </a:lnTo>
                  <a:lnTo>
                    <a:pt x="5937643" y="239572"/>
                  </a:lnTo>
                  <a:lnTo>
                    <a:pt x="5944413" y="263385"/>
                  </a:lnTo>
                  <a:lnTo>
                    <a:pt x="5964212" y="280949"/>
                  </a:lnTo>
                  <a:lnTo>
                    <a:pt x="5995695" y="291807"/>
                  </a:lnTo>
                  <a:lnTo>
                    <a:pt x="6037542" y="295516"/>
                  </a:lnTo>
                  <a:lnTo>
                    <a:pt x="6079299" y="291807"/>
                  </a:lnTo>
                  <a:lnTo>
                    <a:pt x="6110744" y="280949"/>
                  </a:lnTo>
                  <a:lnTo>
                    <a:pt x="6122263" y="270751"/>
                  </a:lnTo>
                  <a:lnTo>
                    <a:pt x="6130595" y="263385"/>
                  </a:lnTo>
                  <a:lnTo>
                    <a:pt x="6137554" y="239572"/>
                  </a:lnTo>
                  <a:close/>
                </a:path>
                <a:path w="6287134" h="702945">
                  <a:moveTo>
                    <a:pt x="6278003" y="405904"/>
                  </a:moveTo>
                  <a:lnTo>
                    <a:pt x="6246723" y="405904"/>
                  </a:lnTo>
                  <a:lnTo>
                    <a:pt x="6246723" y="447027"/>
                  </a:lnTo>
                  <a:lnTo>
                    <a:pt x="6182538" y="447027"/>
                  </a:lnTo>
                  <a:lnTo>
                    <a:pt x="6183617" y="440448"/>
                  </a:lnTo>
                  <a:lnTo>
                    <a:pt x="6184379" y="433705"/>
                  </a:lnTo>
                  <a:lnTo>
                    <a:pt x="6184836" y="426783"/>
                  </a:lnTo>
                  <a:lnTo>
                    <a:pt x="6185001" y="419696"/>
                  </a:lnTo>
                  <a:lnTo>
                    <a:pt x="6051601" y="419696"/>
                  </a:lnTo>
                  <a:lnTo>
                    <a:pt x="6051601" y="445274"/>
                  </a:lnTo>
                  <a:lnTo>
                    <a:pt x="6150330" y="445274"/>
                  </a:lnTo>
                  <a:lnTo>
                    <a:pt x="6140335" y="475830"/>
                  </a:lnTo>
                  <a:lnTo>
                    <a:pt x="6117920" y="501777"/>
                  </a:lnTo>
                  <a:lnTo>
                    <a:pt x="6083109" y="522503"/>
                  </a:lnTo>
                  <a:lnTo>
                    <a:pt x="6035954" y="537438"/>
                  </a:lnTo>
                  <a:lnTo>
                    <a:pt x="6046927" y="563130"/>
                  </a:lnTo>
                  <a:lnTo>
                    <a:pt x="6092101" y="548868"/>
                  </a:lnTo>
                  <a:lnTo>
                    <a:pt x="6128918" y="528866"/>
                  </a:lnTo>
                  <a:lnTo>
                    <a:pt x="6156884" y="503097"/>
                  </a:lnTo>
                  <a:lnTo>
                    <a:pt x="6175540" y="471551"/>
                  </a:lnTo>
                  <a:lnTo>
                    <a:pt x="6246723" y="471551"/>
                  </a:lnTo>
                  <a:lnTo>
                    <a:pt x="6246723" y="503796"/>
                  </a:lnTo>
                  <a:lnTo>
                    <a:pt x="6171577" y="503796"/>
                  </a:lnTo>
                  <a:lnTo>
                    <a:pt x="6171577" y="528205"/>
                  </a:lnTo>
                  <a:lnTo>
                    <a:pt x="6246723" y="528205"/>
                  </a:lnTo>
                  <a:lnTo>
                    <a:pt x="6246723" y="556590"/>
                  </a:lnTo>
                  <a:lnTo>
                    <a:pt x="6278003" y="556590"/>
                  </a:lnTo>
                  <a:lnTo>
                    <a:pt x="6278003" y="471551"/>
                  </a:lnTo>
                  <a:lnTo>
                    <a:pt x="6278003" y="447027"/>
                  </a:lnTo>
                  <a:lnTo>
                    <a:pt x="6278003" y="405904"/>
                  </a:lnTo>
                  <a:close/>
                </a:path>
                <a:path w="6287134" h="702945">
                  <a:moveTo>
                    <a:pt x="6286881" y="673747"/>
                  </a:moveTo>
                  <a:lnTo>
                    <a:pt x="6116371" y="673747"/>
                  </a:lnTo>
                  <a:lnTo>
                    <a:pt x="6116371" y="644080"/>
                  </a:lnTo>
                  <a:lnTo>
                    <a:pt x="6278003" y="644080"/>
                  </a:lnTo>
                  <a:lnTo>
                    <a:pt x="6278003" y="568972"/>
                  </a:lnTo>
                  <a:lnTo>
                    <a:pt x="6084633" y="568972"/>
                  </a:lnTo>
                  <a:lnTo>
                    <a:pt x="6084633" y="594080"/>
                  </a:lnTo>
                  <a:lnTo>
                    <a:pt x="6246609" y="594080"/>
                  </a:lnTo>
                  <a:lnTo>
                    <a:pt x="6246609" y="620483"/>
                  </a:lnTo>
                  <a:lnTo>
                    <a:pt x="6085217" y="620483"/>
                  </a:lnTo>
                  <a:lnTo>
                    <a:pt x="6085217" y="699096"/>
                  </a:lnTo>
                  <a:lnTo>
                    <a:pt x="6286881" y="699096"/>
                  </a:lnTo>
                  <a:lnTo>
                    <a:pt x="6286881" y="673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697"/>
            <a:ext cx="628554" cy="8344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315207"/>
            <a:ext cx="18288000" cy="7620"/>
          </a:xfrm>
          <a:custGeom>
            <a:avLst/>
            <a:gdLst/>
            <a:ahLst/>
            <a:cxnLst/>
            <a:rect l="l" t="t" r="r" b="b"/>
            <a:pathLst>
              <a:path w="18288000" h="7619">
                <a:moveTo>
                  <a:pt x="18288000" y="7149"/>
                </a:moveTo>
                <a:lnTo>
                  <a:pt x="0" y="714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149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43" y="991775"/>
            <a:ext cx="692150" cy="791210"/>
          </a:xfrm>
          <a:custGeom>
            <a:avLst/>
            <a:gdLst/>
            <a:ahLst/>
            <a:cxnLst/>
            <a:rect l="l" t="t" r="r" b="b"/>
            <a:pathLst>
              <a:path w="692150" h="791210">
                <a:moveTo>
                  <a:pt x="675036" y="103540"/>
                </a:moveTo>
                <a:lnTo>
                  <a:pt x="536283" y="103540"/>
                </a:lnTo>
                <a:lnTo>
                  <a:pt x="536283" y="0"/>
                </a:lnTo>
                <a:lnTo>
                  <a:pt x="675036" y="0"/>
                </a:lnTo>
                <a:lnTo>
                  <a:pt x="675036" y="103540"/>
                </a:lnTo>
                <a:close/>
              </a:path>
              <a:path w="692150" h="791210">
                <a:moveTo>
                  <a:pt x="217030" y="469159"/>
                </a:moveTo>
                <a:lnTo>
                  <a:pt x="166410" y="463752"/>
                </a:lnTo>
                <a:lnTo>
                  <a:pt x="120332" y="448252"/>
                </a:lnTo>
                <a:lnTo>
                  <a:pt x="79995" y="423739"/>
                </a:lnTo>
                <a:lnTo>
                  <a:pt x="46596" y="391293"/>
                </a:lnTo>
                <a:lnTo>
                  <a:pt x="21332" y="351994"/>
                </a:lnTo>
                <a:lnTo>
                  <a:pt x="5401" y="306924"/>
                </a:lnTo>
                <a:lnTo>
                  <a:pt x="0" y="257161"/>
                </a:lnTo>
                <a:lnTo>
                  <a:pt x="5401" y="206653"/>
                </a:lnTo>
                <a:lnTo>
                  <a:pt x="21332" y="161144"/>
                </a:lnTo>
                <a:lnTo>
                  <a:pt x="46596" y="121643"/>
                </a:lnTo>
                <a:lnTo>
                  <a:pt x="79995" y="89161"/>
                </a:lnTo>
                <a:lnTo>
                  <a:pt x="120332" y="64709"/>
                </a:lnTo>
                <a:lnTo>
                  <a:pt x="166410" y="49297"/>
                </a:lnTo>
                <a:lnTo>
                  <a:pt x="217030" y="43935"/>
                </a:lnTo>
                <a:lnTo>
                  <a:pt x="259834" y="47977"/>
                </a:lnTo>
                <a:lnTo>
                  <a:pt x="299759" y="59681"/>
                </a:lnTo>
                <a:lnTo>
                  <a:pt x="336002" y="78413"/>
                </a:lnTo>
                <a:lnTo>
                  <a:pt x="367754" y="103540"/>
                </a:lnTo>
                <a:lnTo>
                  <a:pt x="675036" y="103540"/>
                </a:lnTo>
                <a:lnTo>
                  <a:pt x="675036" y="168061"/>
                </a:lnTo>
                <a:lnTo>
                  <a:pt x="217030" y="168061"/>
                </a:lnTo>
                <a:lnTo>
                  <a:pt x="182414" y="173342"/>
                </a:lnTo>
                <a:lnTo>
                  <a:pt x="155367" y="190029"/>
                </a:lnTo>
                <a:lnTo>
                  <a:pt x="137816" y="218007"/>
                </a:lnTo>
                <a:lnTo>
                  <a:pt x="131692" y="257161"/>
                </a:lnTo>
                <a:lnTo>
                  <a:pt x="137816" y="295878"/>
                </a:lnTo>
                <a:lnTo>
                  <a:pt x="155367" y="323564"/>
                </a:lnTo>
                <a:lnTo>
                  <a:pt x="182414" y="340246"/>
                </a:lnTo>
                <a:lnTo>
                  <a:pt x="217030" y="345955"/>
                </a:lnTo>
                <a:lnTo>
                  <a:pt x="675036" y="345955"/>
                </a:lnTo>
                <a:lnTo>
                  <a:pt x="675036" y="410168"/>
                </a:lnTo>
                <a:lnTo>
                  <a:pt x="366833" y="410168"/>
                </a:lnTo>
                <a:lnTo>
                  <a:pt x="335311" y="434940"/>
                </a:lnTo>
                <a:lnTo>
                  <a:pt x="299299" y="453489"/>
                </a:lnTo>
                <a:lnTo>
                  <a:pt x="259604" y="465126"/>
                </a:lnTo>
                <a:lnTo>
                  <a:pt x="217030" y="469159"/>
                </a:lnTo>
                <a:close/>
              </a:path>
              <a:path w="692150" h="791210">
                <a:moveTo>
                  <a:pt x="675036" y="345955"/>
                </a:moveTo>
                <a:lnTo>
                  <a:pt x="217030" y="345955"/>
                </a:lnTo>
                <a:lnTo>
                  <a:pt x="249675" y="340246"/>
                </a:lnTo>
                <a:lnTo>
                  <a:pt x="276046" y="323564"/>
                </a:lnTo>
                <a:lnTo>
                  <a:pt x="293783" y="295878"/>
                </a:lnTo>
                <a:lnTo>
                  <a:pt x="300527" y="257161"/>
                </a:lnTo>
                <a:lnTo>
                  <a:pt x="293783" y="218007"/>
                </a:lnTo>
                <a:lnTo>
                  <a:pt x="276046" y="190029"/>
                </a:lnTo>
                <a:lnTo>
                  <a:pt x="249675" y="173342"/>
                </a:lnTo>
                <a:lnTo>
                  <a:pt x="217030" y="168061"/>
                </a:lnTo>
                <a:lnTo>
                  <a:pt x="675036" y="168061"/>
                </a:lnTo>
                <a:lnTo>
                  <a:pt x="675036" y="214147"/>
                </a:lnTo>
                <a:lnTo>
                  <a:pt x="427921" y="214147"/>
                </a:lnTo>
                <a:lnTo>
                  <a:pt x="429758" y="224627"/>
                </a:lnTo>
                <a:lnTo>
                  <a:pt x="431106" y="235308"/>
                </a:lnTo>
                <a:lnTo>
                  <a:pt x="431936" y="246163"/>
                </a:lnTo>
                <a:lnTo>
                  <a:pt x="432219" y="257161"/>
                </a:lnTo>
                <a:lnTo>
                  <a:pt x="431936" y="268107"/>
                </a:lnTo>
                <a:lnTo>
                  <a:pt x="431106" y="278822"/>
                </a:lnTo>
                <a:lnTo>
                  <a:pt x="429758" y="289307"/>
                </a:lnTo>
                <a:lnTo>
                  <a:pt x="427921" y="299561"/>
                </a:lnTo>
                <a:lnTo>
                  <a:pt x="675036" y="299561"/>
                </a:lnTo>
                <a:lnTo>
                  <a:pt x="675036" y="345955"/>
                </a:lnTo>
                <a:close/>
              </a:path>
              <a:path w="692150" h="791210">
                <a:moveTo>
                  <a:pt x="675036" y="299561"/>
                </a:moveTo>
                <a:lnTo>
                  <a:pt x="536283" y="299561"/>
                </a:lnTo>
                <a:lnTo>
                  <a:pt x="536283" y="214147"/>
                </a:lnTo>
                <a:lnTo>
                  <a:pt x="675036" y="214147"/>
                </a:lnTo>
                <a:lnTo>
                  <a:pt x="675036" y="299561"/>
                </a:lnTo>
                <a:close/>
              </a:path>
              <a:path w="692150" h="791210">
                <a:moveTo>
                  <a:pt x="675036" y="583453"/>
                </a:moveTo>
                <a:lnTo>
                  <a:pt x="536283" y="583453"/>
                </a:lnTo>
                <a:lnTo>
                  <a:pt x="536283" y="410168"/>
                </a:lnTo>
                <a:lnTo>
                  <a:pt x="675036" y="410168"/>
                </a:lnTo>
                <a:lnTo>
                  <a:pt x="675036" y="583453"/>
                </a:lnTo>
                <a:close/>
              </a:path>
              <a:path w="692150" h="791210">
                <a:moveTo>
                  <a:pt x="691919" y="791152"/>
                </a:moveTo>
                <a:lnTo>
                  <a:pt x="131384" y="791152"/>
                </a:lnTo>
                <a:lnTo>
                  <a:pt x="131384" y="526305"/>
                </a:lnTo>
                <a:lnTo>
                  <a:pt x="270443" y="526305"/>
                </a:lnTo>
                <a:lnTo>
                  <a:pt x="270443" y="679927"/>
                </a:lnTo>
                <a:lnTo>
                  <a:pt x="691919" y="679927"/>
                </a:lnTo>
                <a:lnTo>
                  <a:pt x="691919" y="791152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0501" y="990545"/>
            <a:ext cx="751840" cy="792480"/>
          </a:xfrm>
          <a:custGeom>
            <a:avLst/>
            <a:gdLst/>
            <a:ahLst/>
            <a:cxnLst/>
            <a:rect l="l" t="t" r="r" b="b"/>
            <a:pathLst>
              <a:path w="751839" h="792480">
                <a:moveTo>
                  <a:pt x="652013" y="568092"/>
                </a:moveTo>
                <a:lnTo>
                  <a:pt x="510186" y="568092"/>
                </a:lnTo>
                <a:lnTo>
                  <a:pt x="510186" y="0"/>
                </a:lnTo>
                <a:lnTo>
                  <a:pt x="652013" y="0"/>
                </a:lnTo>
                <a:lnTo>
                  <a:pt x="652013" y="212612"/>
                </a:lnTo>
                <a:lnTo>
                  <a:pt x="751778" y="212612"/>
                </a:lnTo>
                <a:lnTo>
                  <a:pt x="751778" y="326599"/>
                </a:lnTo>
                <a:lnTo>
                  <a:pt x="652013" y="326599"/>
                </a:lnTo>
                <a:lnTo>
                  <a:pt x="652013" y="568092"/>
                </a:lnTo>
                <a:close/>
              </a:path>
              <a:path w="751839" h="792480">
                <a:moveTo>
                  <a:pt x="57097" y="499269"/>
                </a:moveTo>
                <a:lnTo>
                  <a:pt x="0" y="389584"/>
                </a:lnTo>
                <a:lnTo>
                  <a:pt x="59944" y="371554"/>
                </a:lnTo>
                <a:lnTo>
                  <a:pt x="112338" y="350362"/>
                </a:lnTo>
                <a:lnTo>
                  <a:pt x="157343" y="326276"/>
                </a:lnTo>
                <a:lnTo>
                  <a:pt x="195120" y="299562"/>
                </a:lnTo>
                <a:lnTo>
                  <a:pt x="225833" y="270485"/>
                </a:lnTo>
                <a:lnTo>
                  <a:pt x="249641" y="239313"/>
                </a:lnTo>
                <a:lnTo>
                  <a:pt x="277195" y="171748"/>
                </a:lnTo>
                <a:lnTo>
                  <a:pt x="35916" y="171748"/>
                </a:lnTo>
                <a:lnTo>
                  <a:pt x="35916" y="58991"/>
                </a:lnTo>
                <a:lnTo>
                  <a:pt x="431605" y="58991"/>
                </a:lnTo>
                <a:lnTo>
                  <a:pt x="429282" y="109375"/>
                </a:lnTo>
                <a:lnTo>
                  <a:pt x="422468" y="157129"/>
                </a:lnTo>
                <a:lnTo>
                  <a:pt x="411184" y="202220"/>
                </a:lnTo>
                <a:lnTo>
                  <a:pt x="395450" y="244614"/>
                </a:lnTo>
                <a:lnTo>
                  <a:pt x="375289" y="284278"/>
                </a:lnTo>
                <a:lnTo>
                  <a:pt x="350720" y="321178"/>
                </a:lnTo>
                <a:lnTo>
                  <a:pt x="321764" y="355281"/>
                </a:lnTo>
                <a:lnTo>
                  <a:pt x="288444" y="386552"/>
                </a:lnTo>
                <a:lnTo>
                  <a:pt x="250779" y="414959"/>
                </a:lnTo>
                <a:lnTo>
                  <a:pt x="208791" y="440467"/>
                </a:lnTo>
                <a:lnTo>
                  <a:pt x="162501" y="463044"/>
                </a:lnTo>
                <a:lnTo>
                  <a:pt x="111929" y="482656"/>
                </a:lnTo>
                <a:lnTo>
                  <a:pt x="57097" y="499269"/>
                </a:lnTo>
                <a:close/>
              </a:path>
              <a:path w="751839" h="792480">
                <a:moveTo>
                  <a:pt x="673197" y="792381"/>
                </a:moveTo>
                <a:lnTo>
                  <a:pt x="117264" y="792381"/>
                </a:lnTo>
                <a:lnTo>
                  <a:pt x="117264" y="510022"/>
                </a:lnTo>
                <a:lnTo>
                  <a:pt x="258783" y="510022"/>
                </a:lnTo>
                <a:lnTo>
                  <a:pt x="258783" y="681157"/>
                </a:lnTo>
                <a:lnTo>
                  <a:pt x="673197" y="681157"/>
                </a:lnTo>
                <a:lnTo>
                  <a:pt x="673197" y="79238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9918" y="990545"/>
            <a:ext cx="687070" cy="796290"/>
          </a:xfrm>
          <a:custGeom>
            <a:avLst/>
            <a:gdLst/>
            <a:ahLst/>
            <a:cxnLst/>
            <a:rect l="l" t="t" r="r" b="b"/>
            <a:pathLst>
              <a:path w="687070" h="796289">
                <a:moveTo>
                  <a:pt x="669502" y="396957"/>
                </a:moveTo>
                <a:lnTo>
                  <a:pt x="529523" y="396957"/>
                </a:lnTo>
                <a:lnTo>
                  <a:pt x="529523" y="0"/>
                </a:lnTo>
                <a:lnTo>
                  <a:pt x="669502" y="0"/>
                </a:lnTo>
                <a:lnTo>
                  <a:pt x="669502" y="396957"/>
                </a:lnTo>
                <a:close/>
              </a:path>
              <a:path w="687070" h="796289">
                <a:moveTo>
                  <a:pt x="220713" y="393577"/>
                </a:moveTo>
                <a:lnTo>
                  <a:pt x="168840" y="388810"/>
                </a:lnTo>
                <a:lnTo>
                  <a:pt x="121859" y="375342"/>
                </a:lnTo>
                <a:lnTo>
                  <a:pt x="80904" y="354027"/>
                </a:lnTo>
                <a:lnTo>
                  <a:pt x="47107" y="325719"/>
                </a:lnTo>
                <a:lnTo>
                  <a:pt x="21602" y="291274"/>
                </a:lnTo>
                <a:lnTo>
                  <a:pt x="5522" y="251546"/>
                </a:lnTo>
                <a:lnTo>
                  <a:pt x="0" y="207389"/>
                </a:lnTo>
                <a:lnTo>
                  <a:pt x="5522" y="162858"/>
                </a:lnTo>
                <a:lnTo>
                  <a:pt x="21602" y="122810"/>
                </a:lnTo>
                <a:lnTo>
                  <a:pt x="47107" y="88115"/>
                </a:lnTo>
                <a:lnTo>
                  <a:pt x="80904" y="59643"/>
                </a:lnTo>
                <a:lnTo>
                  <a:pt x="121859" y="38266"/>
                </a:lnTo>
                <a:lnTo>
                  <a:pt x="168840" y="24854"/>
                </a:lnTo>
                <a:lnTo>
                  <a:pt x="220713" y="20278"/>
                </a:lnTo>
                <a:lnTo>
                  <a:pt x="271657" y="24854"/>
                </a:lnTo>
                <a:lnTo>
                  <a:pt x="317953" y="38266"/>
                </a:lnTo>
                <a:lnTo>
                  <a:pt x="358444" y="59643"/>
                </a:lnTo>
                <a:lnTo>
                  <a:pt x="391977" y="88115"/>
                </a:lnTo>
                <a:lnTo>
                  <a:pt x="417396" y="122810"/>
                </a:lnTo>
                <a:lnTo>
                  <a:pt x="421520" y="133036"/>
                </a:lnTo>
                <a:lnTo>
                  <a:pt x="220713" y="133036"/>
                </a:lnTo>
                <a:lnTo>
                  <a:pt x="186216" y="137870"/>
                </a:lnTo>
                <a:lnTo>
                  <a:pt x="158855" y="151662"/>
                </a:lnTo>
                <a:lnTo>
                  <a:pt x="140935" y="174730"/>
                </a:lnTo>
                <a:lnTo>
                  <a:pt x="134759" y="207389"/>
                </a:lnTo>
                <a:lnTo>
                  <a:pt x="140892" y="240009"/>
                </a:lnTo>
                <a:lnTo>
                  <a:pt x="158741" y="263268"/>
                </a:lnTo>
                <a:lnTo>
                  <a:pt x="186087" y="277253"/>
                </a:lnTo>
                <a:lnTo>
                  <a:pt x="220713" y="282049"/>
                </a:lnTo>
                <a:lnTo>
                  <a:pt x="421146" y="282049"/>
                </a:lnTo>
                <a:lnTo>
                  <a:pt x="417396" y="291274"/>
                </a:lnTo>
                <a:lnTo>
                  <a:pt x="391977" y="325719"/>
                </a:lnTo>
                <a:lnTo>
                  <a:pt x="358444" y="354027"/>
                </a:lnTo>
                <a:lnTo>
                  <a:pt x="317953" y="375342"/>
                </a:lnTo>
                <a:lnTo>
                  <a:pt x="271657" y="388810"/>
                </a:lnTo>
                <a:lnTo>
                  <a:pt x="220713" y="393577"/>
                </a:lnTo>
                <a:close/>
              </a:path>
              <a:path w="687070" h="796289">
                <a:moveTo>
                  <a:pt x="421146" y="282049"/>
                </a:moveTo>
                <a:lnTo>
                  <a:pt x="220713" y="282049"/>
                </a:lnTo>
                <a:lnTo>
                  <a:pt x="254268" y="277253"/>
                </a:lnTo>
                <a:lnTo>
                  <a:pt x="280801" y="263268"/>
                </a:lnTo>
                <a:lnTo>
                  <a:pt x="298240" y="240009"/>
                </a:lnTo>
                <a:lnTo>
                  <a:pt x="304514" y="207389"/>
                </a:lnTo>
                <a:lnTo>
                  <a:pt x="298240" y="174730"/>
                </a:lnTo>
                <a:lnTo>
                  <a:pt x="280801" y="151662"/>
                </a:lnTo>
                <a:lnTo>
                  <a:pt x="254268" y="137870"/>
                </a:lnTo>
                <a:lnTo>
                  <a:pt x="220713" y="133036"/>
                </a:lnTo>
                <a:lnTo>
                  <a:pt x="421520" y="133036"/>
                </a:lnTo>
                <a:lnTo>
                  <a:pt x="433546" y="162858"/>
                </a:lnTo>
                <a:lnTo>
                  <a:pt x="439273" y="207389"/>
                </a:lnTo>
                <a:lnTo>
                  <a:pt x="433546" y="251546"/>
                </a:lnTo>
                <a:lnTo>
                  <a:pt x="421146" y="282049"/>
                </a:lnTo>
                <a:close/>
              </a:path>
              <a:path w="687070" h="796289">
                <a:moveTo>
                  <a:pt x="686695" y="796061"/>
                </a:moveTo>
                <a:lnTo>
                  <a:pt x="122167" y="796061"/>
                </a:lnTo>
                <a:lnTo>
                  <a:pt x="122167" y="559796"/>
                </a:lnTo>
                <a:lnTo>
                  <a:pt x="530142" y="559796"/>
                </a:lnTo>
                <a:lnTo>
                  <a:pt x="530142" y="532144"/>
                </a:lnTo>
                <a:lnTo>
                  <a:pt x="120329" y="532144"/>
                </a:lnTo>
                <a:lnTo>
                  <a:pt x="120329" y="426453"/>
                </a:lnTo>
                <a:lnTo>
                  <a:pt x="669502" y="426453"/>
                </a:lnTo>
                <a:lnTo>
                  <a:pt x="669502" y="659957"/>
                </a:lnTo>
                <a:lnTo>
                  <a:pt x="257851" y="659957"/>
                </a:lnTo>
                <a:lnTo>
                  <a:pt x="257851" y="687609"/>
                </a:lnTo>
                <a:lnTo>
                  <a:pt x="686695" y="687609"/>
                </a:lnTo>
                <a:lnTo>
                  <a:pt x="686695" y="79606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9850" y="990545"/>
            <a:ext cx="695960" cy="806450"/>
          </a:xfrm>
          <a:custGeom>
            <a:avLst/>
            <a:gdLst/>
            <a:ahLst/>
            <a:cxnLst/>
            <a:rect l="l" t="t" r="r" b="b"/>
            <a:pathLst>
              <a:path w="695960" h="806450">
                <a:moveTo>
                  <a:pt x="694067" y="476534"/>
                </a:moveTo>
                <a:lnTo>
                  <a:pt x="555317" y="476534"/>
                </a:lnTo>
                <a:lnTo>
                  <a:pt x="555317" y="299869"/>
                </a:lnTo>
                <a:lnTo>
                  <a:pt x="453713" y="299869"/>
                </a:lnTo>
                <a:lnTo>
                  <a:pt x="453713" y="187110"/>
                </a:lnTo>
                <a:lnTo>
                  <a:pt x="555317" y="187110"/>
                </a:lnTo>
                <a:lnTo>
                  <a:pt x="555317" y="0"/>
                </a:lnTo>
                <a:lnTo>
                  <a:pt x="694067" y="0"/>
                </a:lnTo>
                <a:lnTo>
                  <a:pt x="694067" y="476534"/>
                </a:lnTo>
                <a:close/>
              </a:path>
              <a:path w="695960" h="806450">
                <a:moveTo>
                  <a:pt x="476116" y="153007"/>
                </a:moveTo>
                <a:lnTo>
                  <a:pt x="38985" y="153007"/>
                </a:lnTo>
                <a:lnTo>
                  <a:pt x="38985" y="42707"/>
                </a:lnTo>
                <a:lnTo>
                  <a:pt x="476116" y="42707"/>
                </a:lnTo>
                <a:lnTo>
                  <a:pt x="476116" y="153007"/>
                </a:lnTo>
                <a:close/>
              </a:path>
              <a:path w="695960" h="806450">
                <a:moveTo>
                  <a:pt x="72142" y="481756"/>
                </a:moveTo>
                <a:lnTo>
                  <a:pt x="0" y="371456"/>
                </a:lnTo>
                <a:lnTo>
                  <a:pt x="57776" y="347231"/>
                </a:lnTo>
                <a:lnTo>
                  <a:pt x="103246" y="316119"/>
                </a:lnTo>
                <a:lnTo>
                  <a:pt x="137563" y="279629"/>
                </a:lnTo>
                <a:lnTo>
                  <a:pt x="161878" y="239274"/>
                </a:lnTo>
                <a:lnTo>
                  <a:pt x="177342" y="196563"/>
                </a:lnTo>
                <a:lnTo>
                  <a:pt x="185108" y="153007"/>
                </a:lnTo>
                <a:lnTo>
                  <a:pt x="330612" y="153007"/>
                </a:lnTo>
                <a:lnTo>
                  <a:pt x="338240" y="192978"/>
                </a:lnTo>
                <a:lnTo>
                  <a:pt x="353167" y="231900"/>
                </a:lnTo>
                <a:lnTo>
                  <a:pt x="376350" y="268568"/>
                </a:lnTo>
                <a:lnTo>
                  <a:pt x="408743" y="301780"/>
                </a:lnTo>
                <a:lnTo>
                  <a:pt x="433828" y="318610"/>
                </a:lnTo>
                <a:lnTo>
                  <a:pt x="259699" y="318610"/>
                </a:lnTo>
                <a:lnTo>
                  <a:pt x="235805" y="361002"/>
                </a:lnTo>
                <a:lnTo>
                  <a:pt x="205484" y="399221"/>
                </a:lnTo>
                <a:lnTo>
                  <a:pt x="168355" y="432558"/>
                </a:lnTo>
                <a:lnTo>
                  <a:pt x="124035" y="460306"/>
                </a:lnTo>
                <a:lnTo>
                  <a:pt x="72142" y="481756"/>
                </a:lnTo>
                <a:close/>
              </a:path>
              <a:path w="695960" h="806450">
                <a:moveTo>
                  <a:pt x="437435" y="462092"/>
                </a:moveTo>
                <a:lnTo>
                  <a:pt x="389425" y="443130"/>
                </a:lnTo>
                <a:lnTo>
                  <a:pt x="347954" y="418710"/>
                </a:lnTo>
                <a:lnTo>
                  <a:pt x="312716" y="389424"/>
                </a:lnTo>
                <a:lnTo>
                  <a:pt x="283400" y="355860"/>
                </a:lnTo>
                <a:lnTo>
                  <a:pt x="259699" y="318610"/>
                </a:lnTo>
                <a:lnTo>
                  <a:pt x="433828" y="318610"/>
                </a:lnTo>
                <a:lnTo>
                  <a:pt x="451300" y="330332"/>
                </a:lnTo>
                <a:lnTo>
                  <a:pt x="504977" y="353022"/>
                </a:lnTo>
                <a:lnTo>
                  <a:pt x="437435" y="462092"/>
                </a:lnTo>
                <a:close/>
              </a:path>
              <a:path w="695960" h="806450">
                <a:moveTo>
                  <a:pt x="414413" y="805900"/>
                </a:moveTo>
                <a:lnTo>
                  <a:pt x="352678" y="803184"/>
                </a:lnTo>
                <a:lnTo>
                  <a:pt x="297632" y="795174"/>
                </a:lnTo>
                <a:lnTo>
                  <a:pt x="249752" y="782081"/>
                </a:lnTo>
                <a:lnTo>
                  <a:pt x="209511" y="764113"/>
                </a:lnTo>
                <a:lnTo>
                  <a:pt x="177387" y="741478"/>
                </a:lnTo>
                <a:lnTo>
                  <a:pt x="139383" y="683047"/>
                </a:lnTo>
                <a:lnTo>
                  <a:pt x="134454" y="647667"/>
                </a:lnTo>
                <a:lnTo>
                  <a:pt x="139383" y="612389"/>
                </a:lnTo>
                <a:lnTo>
                  <a:pt x="177387" y="554072"/>
                </a:lnTo>
                <a:lnTo>
                  <a:pt x="209511" y="531453"/>
                </a:lnTo>
                <a:lnTo>
                  <a:pt x="249752" y="513471"/>
                </a:lnTo>
                <a:lnTo>
                  <a:pt x="297632" y="500335"/>
                </a:lnTo>
                <a:lnTo>
                  <a:pt x="352678" y="492254"/>
                </a:lnTo>
                <a:lnTo>
                  <a:pt x="414413" y="489437"/>
                </a:lnTo>
                <a:lnTo>
                  <a:pt x="476645" y="492254"/>
                </a:lnTo>
                <a:lnTo>
                  <a:pt x="532042" y="500335"/>
                </a:lnTo>
                <a:lnTo>
                  <a:pt x="580158" y="513471"/>
                </a:lnTo>
                <a:lnTo>
                  <a:pt x="620547" y="531453"/>
                </a:lnTo>
                <a:lnTo>
                  <a:pt x="652763" y="554072"/>
                </a:lnTo>
                <a:lnTo>
                  <a:pt x="682586" y="594514"/>
                </a:lnTo>
                <a:lnTo>
                  <a:pt x="414413" y="594514"/>
                </a:lnTo>
                <a:lnTo>
                  <a:pt x="352031" y="597462"/>
                </a:lnTo>
                <a:lnTo>
                  <a:pt x="307894" y="606804"/>
                </a:lnTo>
                <a:lnTo>
                  <a:pt x="281715" y="623290"/>
                </a:lnTo>
                <a:lnTo>
                  <a:pt x="273205" y="647667"/>
                </a:lnTo>
                <a:lnTo>
                  <a:pt x="281715" y="672045"/>
                </a:lnTo>
                <a:lnTo>
                  <a:pt x="307894" y="688531"/>
                </a:lnTo>
                <a:lnTo>
                  <a:pt x="352031" y="697873"/>
                </a:lnTo>
                <a:lnTo>
                  <a:pt x="414413" y="700820"/>
                </a:lnTo>
                <a:lnTo>
                  <a:pt x="682651" y="700820"/>
                </a:lnTo>
                <a:lnTo>
                  <a:pt x="676361" y="714387"/>
                </a:lnTo>
                <a:lnTo>
                  <a:pt x="620547" y="764113"/>
                </a:lnTo>
                <a:lnTo>
                  <a:pt x="580158" y="782081"/>
                </a:lnTo>
                <a:lnTo>
                  <a:pt x="532042" y="795174"/>
                </a:lnTo>
                <a:lnTo>
                  <a:pt x="476645" y="803184"/>
                </a:lnTo>
                <a:lnTo>
                  <a:pt x="414413" y="805900"/>
                </a:lnTo>
                <a:close/>
              </a:path>
              <a:path w="695960" h="806450">
                <a:moveTo>
                  <a:pt x="682651" y="700820"/>
                </a:moveTo>
                <a:lnTo>
                  <a:pt x="414413" y="700820"/>
                </a:lnTo>
                <a:lnTo>
                  <a:pt x="477521" y="697873"/>
                </a:lnTo>
                <a:lnTo>
                  <a:pt x="522123" y="688531"/>
                </a:lnTo>
                <a:lnTo>
                  <a:pt x="548711" y="672045"/>
                </a:lnTo>
                <a:lnTo>
                  <a:pt x="557774" y="647667"/>
                </a:lnTo>
                <a:lnTo>
                  <a:pt x="548711" y="623290"/>
                </a:lnTo>
                <a:lnTo>
                  <a:pt x="522123" y="606804"/>
                </a:lnTo>
                <a:lnTo>
                  <a:pt x="477521" y="597462"/>
                </a:lnTo>
                <a:lnTo>
                  <a:pt x="414413" y="594514"/>
                </a:lnTo>
                <a:lnTo>
                  <a:pt x="682586" y="594514"/>
                </a:lnTo>
                <a:lnTo>
                  <a:pt x="690893" y="612389"/>
                </a:lnTo>
                <a:lnTo>
                  <a:pt x="695915" y="647667"/>
                </a:lnTo>
                <a:lnTo>
                  <a:pt x="690893" y="683047"/>
                </a:lnTo>
                <a:lnTo>
                  <a:pt x="682651" y="700820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4386" y="1184363"/>
            <a:ext cx="391795" cy="422909"/>
          </a:xfrm>
          <a:custGeom>
            <a:avLst/>
            <a:gdLst/>
            <a:ahLst/>
            <a:cxnLst/>
            <a:rect l="l" t="t" r="r" b="b"/>
            <a:pathLst>
              <a:path w="391795" h="422909">
                <a:moveTo>
                  <a:pt x="81208" y="422488"/>
                </a:moveTo>
                <a:lnTo>
                  <a:pt x="0" y="422488"/>
                </a:lnTo>
                <a:lnTo>
                  <a:pt x="148813" y="0"/>
                </a:lnTo>
                <a:lnTo>
                  <a:pt x="242388" y="0"/>
                </a:lnTo>
                <a:lnTo>
                  <a:pt x="272762" y="86230"/>
                </a:lnTo>
                <a:lnTo>
                  <a:pt x="193952" y="86230"/>
                </a:lnTo>
                <a:lnTo>
                  <a:pt x="136652" y="256835"/>
                </a:lnTo>
                <a:lnTo>
                  <a:pt x="332854" y="256835"/>
                </a:lnTo>
                <a:lnTo>
                  <a:pt x="354362" y="317897"/>
                </a:lnTo>
                <a:lnTo>
                  <a:pt x="116247" y="317897"/>
                </a:lnTo>
                <a:lnTo>
                  <a:pt x="81208" y="422488"/>
                </a:lnTo>
                <a:close/>
              </a:path>
              <a:path w="391795" h="422909">
                <a:moveTo>
                  <a:pt x="332854" y="256835"/>
                </a:moveTo>
                <a:lnTo>
                  <a:pt x="254549" y="256835"/>
                </a:lnTo>
                <a:lnTo>
                  <a:pt x="197249" y="86230"/>
                </a:lnTo>
                <a:lnTo>
                  <a:pt x="272762" y="86230"/>
                </a:lnTo>
                <a:lnTo>
                  <a:pt x="332854" y="256835"/>
                </a:lnTo>
                <a:close/>
              </a:path>
              <a:path w="391795" h="422909">
                <a:moveTo>
                  <a:pt x="391202" y="422488"/>
                </a:moveTo>
                <a:lnTo>
                  <a:pt x="310200" y="422488"/>
                </a:lnTo>
                <a:lnTo>
                  <a:pt x="275160" y="317897"/>
                </a:lnTo>
                <a:lnTo>
                  <a:pt x="354362" y="317897"/>
                </a:lnTo>
                <a:lnTo>
                  <a:pt x="391202" y="42248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0323" y="1184363"/>
            <a:ext cx="346710" cy="422909"/>
          </a:xfrm>
          <a:custGeom>
            <a:avLst/>
            <a:gdLst/>
            <a:ahLst/>
            <a:cxnLst/>
            <a:rect l="l" t="t" r="r" b="b"/>
            <a:pathLst>
              <a:path w="346710" h="422909">
                <a:moveTo>
                  <a:pt x="346476" y="422488"/>
                </a:moveTo>
                <a:lnTo>
                  <a:pt x="279077" y="422488"/>
                </a:lnTo>
                <a:lnTo>
                  <a:pt x="79147" y="133884"/>
                </a:lnTo>
                <a:lnTo>
                  <a:pt x="75643" y="133884"/>
                </a:lnTo>
                <a:lnTo>
                  <a:pt x="75643" y="422488"/>
                </a:lnTo>
                <a:lnTo>
                  <a:pt x="0" y="422488"/>
                </a:lnTo>
                <a:lnTo>
                  <a:pt x="0" y="0"/>
                </a:lnTo>
                <a:lnTo>
                  <a:pt x="68223" y="0"/>
                </a:lnTo>
                <a:lnTo>
                  <a:pt x="267328" y="288810"/>
                </a:lnTo>
                <a:lnTo>
                  <a:pt x="271038" y="288810"/>
                </a:lnTo>
                <a:lnTo>
                  <a:pt x="271038" y="0"/>
                </a:lnTo>
                <a:lnTo>
                  <a:pt x="346476" y="0"/>
                </a:lnTo>
                <a:lnTo>
                  <a:pt x="346476" y="42248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9359" y="1184363"/>
            <a:ext cx="346710" cy="422909"/>
          </a:xfrm>
          <a:custGeom>
            <a:avLst/>
            <a:gdLst/>
            <a:ahLst/>
            <a:cxnLst/>
            <a:rect l="l" t="t" r="r" b="b"/>
            <a:pathLst>
              <a:path w="346710" h="422909">
                <a:moveTo>
                  <a:pt x="346480" y="422488"/>
                </a:moveTo>
                <a:lnTo>
                  <a:pt x="279081" y="422488"/>
                </a:lnTo>
                <a:lnTo>
                  <a:pt x="79147" y="133884"/>
                </a:lnTo>
                <a:lnTo>
                  <a:pt x="75643" y="133884"/>
                </a:lnTo>
                <a:lnTo>
                  <a:pt x="75643" y="422488"/>
                </a:lnTo>
                <a:lnTo>
                  <a:pt x="0" y="422488"/>
                </a:lnTo>
                <a:lnTo>
                  <a:pt x="0" y="0"/>
                </a:lnTo>
                <a:lnTo>
                  <a:pt x="68223" y="0"/>
                </a:lnTo>
                <a:lnTo>
                  <a:pt x="267327" y="288810"/>
                </a:lnTo>
                <a:lnTo>
                  <a:pt x="271042" y="288810"/>
                </a:lnTo>
                <a:lnTo>
                  <a:pt x="271042" y="0"/>
                </a:lnTo>
                <a:lnTo>
                  <a:pt x="346480" y="0"/>
                </a:lnTo>
                <a:lnTo>
                  <a:pt x="346480" y="42248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8392" y="1184363"/>
            <a:ext cx="342265" cy="429259"/>
          </a:xfrm>
          <a:custGeom>
            <a:avLst/>
            <a:gdLst/>
            <a:ahLst/>
            <a:cxnLst/>
            <a:rect l="l" t="t" r="r" b="b"/>
            <a:pathLst>
              <a:path w="342264" h="429259">
                <a:moveTo>
                  <a:pt x="171078" y="428883"/>
                </a:moveTo>
                <a:lnTo>
                  <a:pt x="122551" y="423863"/>
                </a:lnTo>
                <a:lnTo>
                  <a:pt x="80831" y="409423"/>
                </a:lnTo>
                <a:lnTo>
                  <a:pt x="46816" y="386490"/>
                </a:lnTo>
                <a:lnTo>
                  <a:pt x="21406" y="355993"/>
                </a:lnTo>
                <a:lnTo>
                  <a:pt x="5501" y="318860"/>
                </a:lnTo>
                <a:lnTo>
                  <a:pt x="0" y="276020"/>
                </a:lnTo>
                <a:lnTo>
                  <a:pt x="0" y="0"/>
                </a:lnTo>
                <a:lnTo>
                  <a:pt x="75647" y="0"/>
                </a:lnTo>
                <a:lnTo>
                  <a:pt x="75647" y="269831"/>
                </a:lnTo>
                <a:lnTo>
                  <a:pt x="82355" y="306445"/>
                </a:lnTo>
                <a:lnTo>
                  <a:pt x="101488" y="335303"/>
                </a:lnTo>
                <a:lnTo>
                  <a:pt x="131559" y="354221"/>
                </a:lnTo>
                <a:lnTo>
                  <a:pt x="171078" y="361012"/>
                </a:lnTo>
                <a:lnTo>
                  <a:pt x="210534" y="354221"/>
                </a:lnTo>
                <a:lnTo>
                  <a:pt x="240463" y="335303"/>
                </a:lnTo>
                <a:lnTo>
                  <a:pt x="259455" y="306445"/>
                </a:lnTo>
                <a:lnTo>
                  <a:pt x="266099" y="269831"/>
                </a:lnTo>
                <a:lnTo>
                  <a:pt x="266099" y="0"/>
                </a:lnTo>
                <a:lnTo>
                  <a:pt x="342147" y="0"/>
                </a:lnTo>
                <a:lnTo>
                  <a:pt x="342147" y="276020"/>
                </a:lnTo>
                <a:lnTo>
                  <a:pt x="336618" y="318860"/>
                </a:lnTo>
                <a:lnTo>
                  <a:pt x="320652" y="355993"/>
                </a:lnTo>
                <a:lnTo>
                  <a:pt x="295182" y="386490"/>
                </a:lnTo>
                <a:lnTo>
                  <a:pt x="261141" y="409423"/>
                </a:lnTo>
                <a:lnTo>
                  <a:pt x="219462" y="423863"/>
                </a:lnTo>
                <a:lnTo>
                  <a:pt x="171078" y="428883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5278" y="1184363"/>
            <a:ext cx="391795" cy="422909"/>
          </a:xfrm>
          <a:custGeom>
            <a:avLst/>
            <a:gdLst/>
            <a:ahLst/>
            <a:cxnLst/>
            <a:rect l="l" t="t" r="r" b="b"/>
            <a:pathLst>
              <a:path w="391795" h="422909">
                <a:moveTo>
                  <a:pt x="81210" y="422488"/>
                </a:moveTo>
                <a:lnTo>
                  <a:pt x="0" y="422488"/>
                </a:lnTo>
                <a:lnTo>
                  <a:pt x="148809" y="0"/>
                </a:lnTo>
                <a:lnTo>
                  <a:pt x="242392" y="0"/>
                </a:lnTo>
                <a:lnTo>
                  <a:pt x="272764" y="86230"/>
                </a:lnTo>
                <a:lnTo>
                  <a:pt x="193948" y="86230"/>
                </a:lnTo>
                <a:lnTo>
                  <a:pt x="136655" y="256835"/>
                </a:lnTo>
                <a:lnTo>
                  <a:pt x="332854" y="256835"/>
                </a:lnTo>
                <a:lnTo>
                  <a:pt x="354362" y="317897"/>
                </a:lnTo>
                <a:lnTo>
                  <a:pt x="116243" y="317897"/>
                </a:lnTo>
                <a:lnTo>
                  <a:pt x="81210" y="422488"/>
                </a:lnTo>
                <a:close/>
              </a:path>
              <a:path w="391795" h="422909">
                <a:moveTo>
                  <a:pt x="332854" y="256835"/>
                </a:moveTo>
                <a:lnTo>
                  <a:pt x="254546" y="256835"/>
                </a:lnTo>
                <a:lnTo>
                  <a:pt x="197253" y="86230"/>
                </a:lnTo>
                <a:lnTo>
                  <a:pt x="272764" y="86230"/>
                </a:lnTo>
                <a:lnTo>
                  <a:pt x="332854" y="256835"/>
                </a:lnTo>
                <a:close/>
              </a:path>
              <a:path w="391795" h="422909">
                <a:moveTo>
                  <a:pt x="391201" y="422488"/>
                </a:moveTo>
                <a:lnTo>
                  <a:pt x="310200" y="422488"/>
                </a:lnTo>
                <a:lnTo>
                  <a:pt x="275158" y="317897"/>
                </a:lnTo>
                <a:lnTo>
                  <a:pt x="354362" y="317897"/>
                </a:lnTo>
                <a:lnTo>
                  <a:pt x="391201" y="422488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1219" y="1183906"/>
            <a:ext cx="262255" cy="423545"/>
          </a:xfrm>
          <a:custGeom>
            <a:avLst/>
            <a:gdLst/>
            <a:ahLst/>
            <a:cxnLst/>
            <a:rect l="l" t="t" r="r" b="b"/>
            <a:pathLst>
              <a:path w="262254" h="423544">
                <a:moveTo>
                  <a:pt x="261962" y="359575"/>
                </a:moveTo>
                <a:lnTo>
                  <a:pt x="75628" y="359575"/>
                </a:lnTo>
                <a:lnTo>
                  <a:pt x="75628" y="0"/>
                </a:lnTo>
                <a:lnTo>
                  <a:pt x="0" y="0"/>
                </a:lnTo>
                <a:lnTo>
                  <a:pt x="0" y="359575"/>
                </a:lnTo>
                <a:lnTo>
                  <a:pt x="0" y="423100"/>
                </a:lnTo>
                <a:lnTo>
                  <a:pt x="261962" y="423100"/>
                </a:lnTo>
                <a:lnTo>
                  <a:pt x="261962" y="35957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8407" y="1178587"/>
            <a:ext cx="323850" cy="434975"/>
          </a:xfrm>
          <a:custGeom>
            <a:avLst/>
            <a:gdLst/>
            <a:ahLst/>
            <a:cxnLst/>
            <a:rect l="l" t="t" r="r" b="b"/>
            <a:pathLst>
              <a:path w="323850" h="434975">
                <a:moveTo>
                  <a:pt x="163658" y="434659"/>
                </a:moveTo>
                <a:lnTo>
                  <a:pt x="109277" y="429098"/>
                </a:lnTo>
                <a:lnTo>
                  <a:pt x="64613" y="412743"/>
                </a:lnTo>
                <a:lnTo>
                  <a:pt x="30773" y="386090"/>
                </a:lnTo>
                <a:lnTo>
                  <a:pt x="8866" y="349634"/>
                </a:lnTo>
                <a:lnTo>
                  <a:pt x="0" y="303870"/>
                </a:lnTo>
                <a:lnTo>
                  <a:pt x="74618" y="303870"/>
                </a:lnTo>
                <a:lnTo>
                  <a:pt x="83099" y="332777"/>
                </a:lnTo>
                <a:lnTo>
                  <a:pt x="102130" y="353329"/>
                </a:lnTo>
                <a:lnTo>
                  <a:pt x="129510" y="365603"/>
                </a:lnTo>
                <a:lnTo>
                  <a:pt x="163039" y="369677"/>
                </a:lnTo>
                <a:lnTo>
                  <a:pt x="197375" y="365306"/>
                </a:lnTo>
                <a:lnTo>
                  <a:pt x="224098" y="352968"/>
                </a:lnTo>
                <a:lnTo>
                  <a:pt x="241468" y="333821"/>
                </a:lnTo>
                <a:lnTo>
                  <a:pt x="247745" y="309027"/>
                </a:lnTo>
                <a:lnTo>
                  <a:pt x="242154" y="287656"/>
                </a:lnTo>
                <a:lnTo>
                  <a:pt x="226648" y="271739"/>
                </a:lnTo>
                <a:lnTo>
                  <a:pt x="202679" y="259768"/>
                </a:lnTo>
                <a:lnTo>
                  <a:pt x="171697" y="250233"/>
                </a:lnTo>
                <a:lnTo>
                  <a:pt x="123672" y="237856"/>
                </a:lnTo>
                <a:lnTo>
                  <a:pt x="76785" y="221172"/>
                </a:lnTo>
                <a:lnTo>
                  <a:pt x="41378" y="197216"/>
                </a:lnTo>
                <a:lnTo>
                  <a:pt x="19034" y="165215"/>
                </a:lnTo>
                <a:lnTo>
                  <a:pt x="11334" y="124394"/>
                </a:lnTo>
                <a:lnTo>
                  <a:pt x="18746" y="82781"/>
                </a:lnTo>
                <a:lnTo>
                  <a:pt x="40048" y="48346"/>
                </a:lnTo>
                <a:lnTo>
                  <a:pt x="73103" y="22279"/>
                </a:lnTo>
                <a:lnTo>
                  <a:pt x="115774" y="5767"/>
                </a:lnTo>
                <a:lnTo>
                  <a:pt x="165925" y="0"/>
                </a:lnTo>
                <a:lnTo>
                  <a:pt x="216013" y="5827"/>
                </a:lnTo>
                <a:lnTo>
                  <a:pt x="257711" y="22358"/>
                </a:lnTo>
                <a:lnTo>
                  <a:pt x="289556" y="48168"/>
                </a:lnTo>
                <a:lnTo>
                  <a:pt x="310083" y="81831"/>
                </a:lnTo>
                <a:lnTo>
                  <a:pt x="317830" y="121919"/>
                </a:lnTo>
                <a:lnTo>
                  <a:pt x="244659" y="121919"/>
                </a:lnTo>
                <a:lnTo>
                  <a:pt x="237062" y="97641"/>
                </a:lnTo>
                <a:lnTo>
                  <a:pt x="220539" y="79629"/>
                </a:lnTo>
                <a:lnTo>
                  <a:pt x="196133" y="68425"/>
                </a:lnTo>
                <a:lnTo>
                  <a:pt x="164887" y="64570"/>
                </a:lnTo>
                <a:lnTo>
                  <a:pt x="132651" y="68712"/>
                </a:lnTo>
                <a:lnTo>
                  <a:pt x="108548" y="80222"/>
                </a:lnTo>
                <a:lnTo>
                  <a:pt x="93447" y="97728"/>
                </a:lnTo>
                <a:lnTo>
                  <a:pt x="88220" y="119856"/>
                </a:lnTo>
                <a:lnTo>
                  <a:pt x="94384" y="142700"/>
                </a:lnTo>
                <a:lnTo>
                  <a:pt x="110967" y="159181"/>
                </a:lnTo>
                <a:lnTo>
                  <a:pt x="134159" y="170594"/>
                </a:lnTo>
                <a:lnTo>
                  <a:pt x="160153" y="178237"/>
                </a:lnTo>
                <a:lnTo>
                  <a:pt x="199720" y="188139"/>
                </a:lnTo>
                <a:lnTo>
                  <a:pt x="245686" y="203063"/>
                </a:lnTo>
                <a:lnTo>
                  <a:pt x="285314" y="226922"/>
                </a:lnTo>
                <a:lnTo>
                  <a:pt x="313115" y="261766"/>
                </a:lnTo>
                <a:lnTo>
                  <a:pt x="323602" y="309646"/>
                </a:lnTo>
                <a:lnTo>
                  <a:pt x="316682" y="351165"/>
                </a:lnTo>
                <a:lnTo>
                  <a:pt x="296445" y="385733"/>
                </a:lnTo>
                <a:lnTo>
                  <a:pt x="263674" y="412043"/>
                </a:lnTo>
                <a:lnTo>
                  <a:pt x="219151" y="428787"/>
                </a:lnTo>
                <a:lnTo>
                  <a:pt x="163658" y="434659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8596" y="1178587"/>
            <a:ext cx="372110" cy="434340"/>
          </a:xfrm>
          <a:custGeom>
            <a:avLst/>
            <a:gdLst/>
            <a:ahLst/>
            <a:cxnLst/>
            <a:rect l="l" t="t" r="r" b="b"/>
            <a:pathLst>
              <a:path w="372109" h="434340">
                <a:moveTo>
                  <a:pt x="193128" y="434041"/>
                </a:moveTo>
                <a:lnTo>
                  <a:pt x="147320" y="429164"/>
                </a:lnTo>
                <a:lnTo>
                  <a:pt x="106076" y="414833"/>
                </a:lnTo>
                <a:lnTo>
                  <a:pt x="70301" y="391495"/>
                </a:lnTo>
                <a:lnTo>
                  <a:pt x="40902" y="359597"/>
                </a:lnTo>
                <a:lnTo>
                  <a:pt x="18781" y="319587"/>
                </a:lnTo>
                <a:lnTo>
                  <a:pt x="4846" y="271912"/>
                </a:lnTo>
                <a:lnTo>
                  <a:pt x="0" y="217020"/>
                </a:lnTo>
                <a:lnTo>
                  <a:pt x="4900" y="161998"/>
                </a:lnTo>
                <a:lnTo>
                  <a:pt x="18961" y="114273"/>
                </a:lnTo>
                <a:lnTo>
                  <a:pt x="41225" y="74270"/>
                </a:lnTo>
                <a:lnTo>
                  <a:pt x="70733" y="42415"/>
                </a:lnTo>
                <a:lnTo>
                  <a:pt x="106525" y="19135"/>
                </a:lnTo>
                <a:lnTo>
                  <a:pt x="147643" y="4854"/>
                </a:lnTo>
                <a:lnTo>
                  <a:pt x="193128" y="0"/>
                </a:lnTo>
                <a:lnTo>
                  <a:pt x="246200" y="6395"/>
                </a:lnTo>
                <a:lnTo>
                  <a:pt x="292404" y="25118"/>
                </a:lnTo>
                <a:lnTo>
                  <a:pt x="329921" y="55476"/>
                </a:lnTo>
                <a:lnTo>
                  <a:pt x="356932" y="96776"/>
                </a:lnTo>
                <a:lnTo>
                  <a:pt x="371617" y="148325"/>
                </a:lnTo>
                <a:lnTo>
                  <a:pt x="294741" y="148325"/>
                </a:lnTo>
                <a:lnTo>
                  <a:pt x="282622" y="114409"/>
                </a:lnTo>
                <a:lnTo>
                  <a:pt x="260552" y="89273"/>
                </a:lnTo>
                <a:lnTo>
                  <a:pt x="230484" y="73653"/>
                </a:lnTo>
                <a:lnTo>
                  <a:pt x="194367" y="68283"/>
                </a:lnTo>
                <a:lnTo>
                  <a:pt x="155489" y="74582"/>
                </a:lnTo>
                <a:lnTo>
                  <a:pt x="122873" y="93131"/>
                </a:lnTo>
                <a:lnTo>
                  <a:pt x="97886" y="123403"/>
                </a:lnTo>
                <a:lnTo>
                  <a:pt x="81891" y="164874"/>
                </a:lnTo>
                <a:lnTo>
                  <a:pt x="76257" y="217020"/>
                </a:lnTo>
                <a:lnTo>
                  <a:pt x="81927" y="269800"/>
                </a:lnTo>
                <a:lnTo>
                  <a:pt x="97977" y="311350"/>
                </a:lnTo>
                <a:lnTo>
                  <a:pt x="122960" y="341385"/>
                </a:lnTo>
                <a:lnTo>
                  <a:pt x="155431" y="359616"/>
                </a:lnTo>
                <a:lnTo>
                  <a:pt x="193948" y="365757"/>
                </a:lnTo>
                <a:lnTo>
                  <a:pt x="229610" y="360600"/>
                </a:lnTo>
                <a:lnTo>
                  <a:pt x="259571" y="345541"/>
                </a:lnTo>
                <a:lnTo>
                  <a:pt x="281919" y="321198"/>
                </a:lnTo>
                <a:lnTo>
                  <a:pt x="294741" y="288191"/>
                </a:lnTo>
                <a:lnTo>
                  <a:pt x="371617" y="288604"/>
                </a:lnTo>
                <a:lnTo>
                  <a:pt x="358141" y="334703"/>
                </a:lnTo>
                <a:lnTo>
                  <a:pt x="332506" y="374643"/>
                </a:lnTo>
                <a:lnTo>
                  <a:pt x="295759" y="406077"/>
                </a:lnTo>
                <a:lnTo>
                  <a:pt x="248950" y="426659"/>
                </a:lnTo>
                <a:lnTo>
                  <a:pt x="193128" y="43404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639583" y="1183905"/>
          <a:ext cx="657225" cy="35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52D8"/>
                      </a:solidFill>
                      <a:prstDash val="solid"/>
                    </a:lnL>
                    <a:lnR w="76200">
                      <a:solidFill>
                        <a:srgbClr val="3352D8"/>
                      </a:solidFill>
                      <a:prstDash val="solid"/>
                    </a:lnR>
                    <a:lnB w="76200">
                      <a:solidFill>
                        <a:srgbClr val="335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52D8"/>
                      </a:solidFill>
                      <a:prstDash val="solid"/>
                    </a:lnL>
                    <a:lnR w="76200">
                      <a:solidFill>
                        <a:srgbClr val="3352D8"/>
                      </a:solidFill>
                      <a:prstDash val="solid"/>
                    </a:lnR>
                    <a:lnT w="76200">
                      <a:solidFill>
                        <a:srgbClr val="3352D8"/>
                      </a:solidFill>
                      <a:prstDash val="solid"/>
                    </a:lnT>
                    <a:lnB w="76200">
                      <a:solidFill>
                        <a:srgbClr val="335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52D8"/>
                      </a:solidFill>
                      <a:prstDash val="solid"/>
                    </a:lnL>
                    <a:lnT w="76200">
                      <a:solidFill>
                        <a:srgbClr val="3352D8"/>
                      </a:solidFill>
                      <a:prstDash val="solid"/>
                    </a:lnT>
                    <a:lnB w="76200">
                      <a:solidFill>
                        <a:srgbClr val="335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52D8"/>
                      </a:solidFill>
                      <a:prstDash val="solid"/>
                    </a:lnL>
                    <a:lnR w="76200">
                      <a:solidFill>
                        <a:srgbClr val="3352D8"/>
                      </a:solidFill>
                      <a:prstDash val="solid"/>
                    </a:lnR>
                    <a:lnT w="76200">
                      <a:solidFill>
                        <a:srgbClr val="3352D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52D8"/>
                      </a:solidFill>
                      <a:prstDash val="solid"/>
                    </a:lnL>
                    <a:lnR w="76200">
                      <a:solidFill>
                        <a:srgbClr val="3352D8"/>
                      </a:solidFill>
                      <a:prstDash val="solid"/>
                    </a:lnR>
                    <a:lnT w="76200">
                      <a:solidFill>
                        <a:srgbClr val="3352D8"/>
                      </a:solidFill>
                      <a:prstDash val="solid"/>
                    </a:lnT>
                    <a:lnB w="76200">
                      <a:solidFill>
                        <a:srgbClr val="335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52D8"/>
                      </a:solidFill>
                      <a:prstDash val="solid"/>
                    </a:lnL>
                    <a:lnT w="76200">
                      <a:solidFill>
                        <a:srgbClr val="3352D8"/>
                      </a:solidFill>
                      <a:prstDash val="solid"/>
                    </a:lnT>
                    <a:lnB w="76200">
                      <a:solidFill>
                        <a:srgbClr val="335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401811" y="1184363"/>
            <a:ext cx="347345" cy="422909"/>
          </a:xfrm>
          <a:custGeom>
            <a:avLst/>
            <a:gdLst/>
            <a:ahLst/>
            <a:cxnLst/>
            <a:rect l="l" t="t" r="r" b="b"/>
            <a:pathLst>
              <a:path w="347345" h="422909">
                <a:moveTo>
                  <a:pt x="142836" y="422488"/>
                </a:moveTo>
                <a:lnTo>
                  <a:pt x="0" y="422488"/>
                </a:lnTo>
                <a:lnTo>
                  <a:pt x="0" y="0"/>
                </a:lnTo>
                <a:lnTo>
                  <a:pt x="145513" y="0"/>
                </a:lnTo>
                <a:lnTo>
                  <a:pt x="196342" y="4771"/>
                </a:lnTo>
                <a:lnTo>
                  <a:pt x="240589" y="18774"/>
                </a:lnTo>
                <a:lnTo>
                  <a:pt x="277802" y="41538"/>
                </a:lnTo>
                <a:lnTo>
                  <a:pt x="301033" y="65807"/>
                </a:lnTo>
                <a:lnTo>
                  <a:pt x="75638" y="65807"/>
                </a:lnTo>
                <a:lnTo>
                  <a:pt x="75638" y="356681"/>
                </a:lnTo>
                <a:lnTo>
                  <a:pt x="300472" y="356681"/>
                </a:lnTo>
                <a:lnTo>
                  <a:pt x="277303" y="380754"/>
                </a:lnTo>
                <a:lnTo>
                  <a:pt x="239613" y="403622"/>
                </a:lnTo>
                <a:lnTo>
                  <a:pt x="194657" y="417692"/>
                </a:lnTo>
                <a:lnTo>
                  <a:pt x="142836" y="422488"/>
                </a:lnTo>
                <a:close/>
              </a:path>
              <a:path w="347345" h="422909">
                <a:moveTo>
                  <a:pt x="300472" y="356681"/>
                </a:moveTo>
                <a:lnTo>
                  <a:pt x="139122" y="356681"/>
                </a:lnTo>
                <a:lnTo>
                  <a:pt x="186824" y="350840"/>
                </a:lnTo>
                <a:lnTo>
                  <a:pt x="224028" y="333325"/>
                </a:lnTo>
                <a:lnTo>
                  <a:pt x="250675" y="304145"/>
                </a:lnTo>
                <a:lnTo>
                  <a:pt x="266705" y="263311"/>
                </a:lnTo>
                <a:lnTo>
                  <a:pt x="272062" y="210831"/>
                </a:lnTo>
                <a:lnTo>
                  <a:pt x="266724" y="158517"/>
                </a:lnTo>
                <a:lnTo>
                  <a:pt x="250820" y="117897"/>
                </a:lnTo>
                <a:lnTo>
                  <a:pt x="224518" y="88932"/>
                </a:lnTo>
                <a:lnTo>
                  <a:pt x="187985" y="71582"/>
                </a:lnTo>
                <a:lnTo>
                  <a:pt x="141389" y="65807"/>
                </a:lnTo>
                <a:lnTo>
                  <a:pt x="301033" y="65807"/>
                </a:lnTo>
                <a:lnTo>
                  <a:pt x="307531" y="72595"/>
                </a:lnTo>
                <a:lnTo>
                  <a:pt x="329324" y="111476"/>
                </a:lnTo>
                <a:lnTo>
                  <a:pt x="342731" y="157711"/>
                </a:lnTo>
                <a:lnTo>
                  <a:pt x="347300" y="210831"/>
                </a:lnTo>
                <a:lnTo>
                  <a:pt x="342793" y="263311"/>
                </a:lnTo>
                <a:lnTo>
                  <a:pt x="342723" y="264127"/>
                </a:lnTo>
                <a:lnTo>
                  <a:pt x="329262" y="310530"/>
                </a:lnTo>
                <a:lnTo>
                  <a:pt x="307320" y="349565"/>
                </a:lnTo>
                <a:lnTo>
                  <a:pt x="300472" y="356681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10949" y="1184363"/>
            <a:ext cx="342265" cy="429259"/>
          </a:xfrm>
          <a:custGeom>
            <a:avLst/>
            <a:gdLst/>
            <a:ahLst/>
            <a:cxnLst/>
            <a:rect l="l" t="t" r="r" b="b"/>
            <a:pathLst>
              <a:path w="342265" h="429259">
                <a:moveTo>
                  <a:pt x="171078" y="428883"/>
                </a:moveTo>
                <a:lnTo>
                  <a:pt x="122548" y="423863"/>
                </a:lnTo>
                <a:lnTo>
                  <a:pt x="80827" y="409423"/>
                </a:lnTo>
                <a:lnTo>
                  <a:pt x="46812" y="386490"/>
                </a:lnTo>
                <a:lnTo>
                  <a:pt x="21404" y="355993"/>
                </a:lnTo>
                <a:lnTo>
                  <a:pt x="5500" y="318860"/>
                </a:lnTo>
                <a:lnTo>
                  <a:pt x="0" y="276020"/>
                </a:lnTo>
                <a:lnTo>
                  <a:pt x="0" y="0"/>
                </a:lnTo>
                <a:lnTo>
                  <a:pt x="75647" y="0"/>
                </a:lnTo>
                <a:lnTo>
                  <a:pt x="75647" y="269831"/>
                </a:lnTo>
                <a:lnTo>
                  <a:pt x="82355" y="306445"/>
                </a:lnTo>
                <a:lnTo>
                  <a:pt x="101488" y="335303"/>
                </a:lnTo>
                <a:lnTo>
                  <a:pt x="131559" y="354221"/>
                </a:lnTo>
                <a:lnTo>
                  <a:pt x="171078" y="361012"/>
                </a:lnTo>
                <a:lnTo>
                  <a:pt x="210532" y="354221"/>
                </a:lnTo>
                <a:lnTo>
                  <a:pt x="240458" y="335303"/>
                </a:lnTo>
                <a:lnTo>
                  <a:pt x="259447" y="306445"/>
                </a:lnTo>
                <a:lnTo>
                  <a:pt x="266090" y="269831"/>
                </a:lnTo>
                <a:lnTo>
                  <a:pt x="266090" y="0"/>
                </a:lnTo>
                <a:lnTo>
                  <a:pt x="342147" y="0"/>
                </a:lnTo>
                <a:lnTo>
                  <a:pt x="342147" y="276020"/>
                </a:lnTo>
                <a:lnTo>
                  <a:pt x="336618" y="318860"/>
                </a:lnTo>
                <a:lnTo>
                  <a:pt x="320652" y="355993"/>
                </a:lnTo>
                <a:lnTo>
                  <a:pt x="295182" y="386490"/>
                </a:lnTo>
                <a:lnTo>
                  <a:pt x="261141" y="409423"/>
                </a:lnTo>
                <a:lnTo>
                  <a:pt x="219462" y="423863"/>
                </a:lnTo>
                <a:lnTo>
                  <a:pt x="171078" y="428883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5864" y="1183906"/>
            <a:ext cx="262255" cy="423545"/>
          </a:xfrm>
          <a:custGeom>
            <a:avLst/>
            <a:gdLst/>
            <a:ahLst/>
            <a:cxnLst/>
            <a:rect l="l" t="t" r="r" b="b"/>
            <a:pathLst>
              <a:path w="262254" h="423544">
                <a:moveTo>
                  <a:pt x="261962" y="359575"/>
                </a:moveTo>
                <a:lnTo>
                  <a:pt x="75641" y="359575"/>
                </a:lnTo>
                <a:lnTo>
                  <a:pt x="75641" y="0"/>
                </a:lnTo>
                <a:lnTo>
                  <a:pt x="0" y="0"/>
                </a:lnTo>
                <a:lnTo>
                  <a:pt x="0" y="359575"/>
                </a:lnTo>
                <a:lnTo>
                  <a:pt x="0" y="423100"/>
                </a:lnTo>
                <a:lnTo>
                  <a:pt x="261962" y="423100"/>
                </a:lnTo>
                <a:lnTo>
                  <a:pt x="261962" y="35957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3072" y="1183906"/>
            <a:ext cx="275590" cy="423545"/>
          </a:xfrm>
          <a:custGeom>
            <a:avLst/>
            <a:gdLst/>
            <a:ahLst/>
            <a:cxnLst/>
            <a:rect l="l" t="t" r="r" b="b"/>
            <a:pathLst>
              <a:path w="275590" h="423544">
                <a:moveTo>
                  <a:pt x="275577" y="359575"/>
                </a:moveTo>
                <a:lnTo>
                  <a:pt x="75653" y="359575"/>
                </a:lnTo>
                <a:lnTo>
                  <a:pt x="75653" y="242684"/>
                </a:lnTo>
                <a:lnTo>
                  <a:pt x="259715" y="242684"/>
                </a:lnTo>
                <a:lnTo>
                  <a:pt x="259715" y="179158"/>
                </a:lnTo>
                <a:lnTo>
                  <a:pt x="75653" y="179158"/>
                </a:lnTo>
                <a:lnTo>
                  <a:pt x="75653" y="64808"/>
                </a:lnTo>
                <a:lnTo>
                  <a:pt x="274129" y="64808"/>
                </a:lnTo>
                <a:lnTo>
                  <a:pt x="274129" y="0"/>
                </a:lnTo>
                <a:lnTo>
                  <a:pt x="0" y="0"/>
                </a:lnTo>
                <a:lnTo>
                  <a:pt x="0" y="64808"/>
                </a:lnTo>
                <a:lnTo>
                  <a:pt x="0" y="179158"/>
                </a:lnTo>
                <a:lnTo>
                  <a:pt x="0" y="242684"/>
                </a:lnTo>
                <a:lnTo>
                  <a:pt x="0" y="359575"/>
                </a:lnTo>
                <a:lnTo>
                  <a:pt x="0" y="423100"/>
                </a:lnTo>
                <a:lnTo>
                  <a:pt x="275577" y="423100"/>
                </a:lnTo>
                <a:lnTo>
                  <a:pt x="275577" y="359575"/>
                </a:lnTo>
                <a:close/>
              </a:path>
            </a:pathLst>
          </a:custGeom>
          <a:solidFill>
            <a:srgbClr val="335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0" y="7177692"/>
            <a:ext cx="16969740" cy="1931670"/>
            <a:chOff x="0" y="7177692"/>
            <a:chExt cx="16969740" cy="1931670"/>
          </a:xfrm>
        </p:grpSpPr>
        <p:sp>
          <p:nvSpPr>
            <p:cNvPr id="22" name="object 22"/>
            <p:cNvSpPr/>
            <p:nvPr/>
          </p:nvSpPr>
          <p:spPr>
            <a:xfrm>
              <a:off x="0" y="7177692"/>
              <a:ext cx="16969740" cy="1902460"/>
            </a:xfrm>
            <a:custGeom>
              <a:avLst/>
              <a:gdLst/>
              <a:ahLst/>
              <a:cxnLst/>
              <a:rect l="l" t="t" r="r" b="b"/>
              <a:pathLst>
                <a:path w="16969740" h="1902459">
                  <a:moveTo>
                    <a:pt x="16969335" y="1901885"/>
                  </a:moveTo>
                  <a:lnTo>
                    <a:pt x="0" y="1901885"/>
                  </a:lnTo>
                  <a:lnTo>
                    <a:pt x="0" y="0"/>
                  </a:lnTo>
                  <a:lnTo>
                    <a:pt x="16969335" y="0"/>
                  </a:lnTo>
                  <a:lnTo>
                    <a:pt x="16969335" y="1901885"/>
                  </a:lnTo>
                  <a:close/>
                </a:path>
              </a:pathLst>
            </a:custGeom>
            <a:solidFill>
              <a:srgbClr val="EDEDE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154" y="9001849"/>
              <a:ext cx="107167" cy="1072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9738" y="7258688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6020" y="9001849"/>
              <a:ext cx="107167" cy="1072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469604" y="7258688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8745" y="8999942"/>
              <a:ext cx="107167" cy="10723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22329" y="7256781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8616" y="8999942"/>
              <a:ext cx="107167" cy="10723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92199" y="7256781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1360" y="8998035"/>
              <a:ext cx="107167" cy="1072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744944" y="7254874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61230" y="8998035"/>
              <a:ext cx="107167" cy="10723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4514814" y="7254874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849872" y="3393789"/>
            <a:ext cx="16438244" cy="2092325"/>
            <a:chOff x="1849872" y="3393789"/>
            <a:chExt cx="16438244" cy="2092325"/>
          </a:xfrm>
        </p:grpSpPr>
        <p:sp>
          <p:nvSpPr>
            <p:cNvPr id="36" name="object 36"/>
            <p:cNvSpPr/>
            <p:nvPr/>
          </p:nvSpPr>
          <p:spPr>
            <a:xfrm>
              <a:off x="1916553" y="3554607"/>
              <a:ext cx="16371569" cy="1902460"/>
            </a:xfrm>
            <a:custGeom>
              <a:avLst/>
              <a:gdLst/>
              <a:ahLst/>
              <a:cxnLst/>
              <a:rect l="l" t="t" r="r" b="b"/>
              <a:pathLst>
                <a:path w="16371569" h="1902460">
                  <a:moveTo>
                    <a:pt x="16371474" y="1901885"/>
                  </a:moveTo>
                  <a:lnTo>
                    <a:pt x="0" y="1901885"/>
                  </a:lnTo>
                  <a:lnTo>
                    <a:pt x="0" y="0"/>
                  </a:lnTo>
                  <a:lnTo>
                    <a:pt x="16371474" y="0"/>
                  </a:lnTo>
                  <a:lnTo>
                    <a:pt x="16371474" y="1901885"/>
                  </a:lnTo>
                  <a:close/>
                </a:path>
              </a:pathLst>
            </a:custGeom>
            <a:solidFill>
              <a:srgbClr val="EDEDE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39175" y="3479903"/>
              <a:ext cx="16349344" cy="71755"/>
            </a:xfrm>
            <a:custGeom>
              <a:avLst/>
              <a:gdLst/>
              <a:ahLst/>
              <a:cxnLst/>
              <a:rect l="l" t="t" r="r" b="b"/>
              <a:pathLst>
                <a:path w="16349344" h="71754">
                  <a:moveTo>
                    <a:pt x="16348824" y="71499"/>
                  </a:moveTo>
                  <a:lnTo>
                    <a:pt x="0" y="71499"/>
                  </a:lnTo>
                  <a:lnTo>
                    <a:pt x="0" y="0"/>
                  </a:lnTo>
                  <a:lnTo>
                    <a:pt x="16348824" y="0"/>
                  </a:lnTo>
                  <a:lnTo>
                    <a:pt x="16348824" y="71499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6713" y="3393789"/>
              <a:ext cx="243501" cy="2437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4205" y="3393789"/>
              <a:ext cx="243501" cy="2437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69258" y="3393789"/>
              <a:ext cx="243501" cy="2437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31698" y="3393789"/>
              <a:ext cx="243501" cy="2437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94233" y="3393789"/>
              <a:ext cx="243501" cy="2437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9872" y="5378763"/>
              <a:ext cx="107167" cy="10723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903456" y="3635602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1784223" y="2995904"/>
            <a:ext cx="457200" cy="276225"/>
          </a:xfrm>
          <a:custGeom>
            <a:avLst/>
            <a:gdLst/>
            <a:ahLst/>
            <a:cxnLst/>
            <a:rect l="l" t="t" r="r" b="b"/>
            <a:pathLst>
              <a:path w="457200" h="276225">
                <a:moveTo>
                  <a:pt x="182486" y="195110"/>
                </a:moveTo>
                <a:lnTo>
                  <a:pt x="178181" y="172542"/>
                </a:lnTo>
                <a:lnTo>
                  <a:pt x="166992" y="155117"/>
                </a:lnTo>
                <a:lnTo>
                  <a:pt x="151561" y="143230"/>
                </a:lnTo>
                <a:lnTo>
                  <a:pt x="134531" y="137274"/>
                </a:lnTo>
                <a:lnTo>
                  <a:pt x="149644" y="131178"/>
                </a:lnTo>
                <a:lnTo>
                  <a:pt x="162877" y="119240"/>
                </a:lnTo>
                <a:lnTo>
                  <a:pt x="172275" y="102425"/>
                </a:lnTo>
                <a:lnTo>
                  <a:pt x="175856" y="81673"/>
                </a:lnTo>
                <a:lnTo>
                  <a:pt x="169545" y="49936"/>
                </a:lnTo>
                <a:lnTo>
                  <a:pt x="151841" y="25349"/>
                </a:lnTo>
                <a:lnTo>
                  <a:pt x="124574" y="9448"/>
                </a:lnTo>
                <a:lnTo>
                  <a:pt x="89585" y="3810"/>
                </a:lnTo>
                <a:lnTo>
                  <a:pt x="54952" y="10147"/>
                </a:lnTo>
                <a:lnTo>
                  <a:pt x="27863" y="27762"/>
                </a:lnTo>
                <a:lnTo>
                  <a:pt x="10223" y="54622"/>
                </a:lnTo>
                <a:lnTo>
                  <a:pt x="3924" y="88658"/>
                </a:lnTo>
                <a:lnTo>
                  <a:pt x="57912" y="88658"/>
                </a:lnTo>
                <a:lnTo>
                  <a:pt x="59804" y="75171"/>
                </a:lnTo>
                <a:lnTo>
                  <a:pt x="65570" y="63474"/>
                </a:lnTo>
                <a:lnTo>
                  <a:pt x="75349" y="55232"/>
                </a:lnTo>
                <a:lnTo>
                  <a:pt x="89281" y="52120"/>
                </a:lnTo>
                <a:lnTo>
                  <a:pt x="103035" y="54254"/>
                </a:lnTo>
                <a:lnTo>
                  <a:pt x="113271" y="60375"/>
                </a:lnTo>
                <a:lnTo>
                  <a:pt x="119659" y="70078"/>
                </a:lnTo>
                <a:lnTo>
                  <a:pt x="121856" y="82943"/>
                </a:lnTo>
                <a:lnTo>
                  <a:pt x="119443" y="96316"/>
                </a:lnTo>
                <a:lnTo>
                  <a:pt x="112433" y="106540"/>
                </a:lnTo>
                <a:lnTo>
                  <a:pt x="101244" y="113055"/>
                </a:lnTo>
                <a:lnTo>
                  <a:pt x="86271" y="115354"/>
                </a:lnTo>
                <a:lnTo>
                  <a:pt x="61836" y="115354"/>
                </a:lnTo>
                <a:lnTo>
                  <a:pt x="61836" y="162382"/>
                </a:lnTo>
                <a:lnTo>
                  <a:pt x="86271" y="162382"/>
                </a:lnTo>
                <a:lnTo>
                  <a:pt x="103784" y="164503"/>
                </a:lnTo>
                <a:lnTo>
                  <a:pt x="117297" y="170802"/>
                </a:lnTo>
                <a:lnTo>
                  <a:pt x="126009" y="181152"/>
                </a:lnTo>
                <a:lnTo>
                  <a:pt x="129095" y="195427"/>
                </a:lnTo>
                <a:lnTo>
                  <a:pt x="126390" y="208495"/>
                </a:lnTo>
                <a:lnTo>
                  <a:pt x="118732" y="218630"/>
                </a:lnTo>
                <a:lnTo>
                  <a:pt x="106832" y="225196"/>
                </a:lnTo>
                <a:lnTo>
                  <a:pt x="91401" y="227533"/>
                </a:lnTo>
                <a:lnTo>
                  <a:pt x="76174" y="225272"/>
                </a:lnTo>
                <a:lnTo>
                  <a:pt x="64897" y="218744"/>
                </a:lnTo>
                <a:lnTo>
                  <a:pt x="57505" y="208356"/>
                </a:lnTo>
                <a:lnTo>
                  <a:pt x="54000" y="194475"/>
                </a:lnTo>
                <a:lnTo>
                  <a:pt x="0" y="194475"/>
                </a:lnTo>
                <a:lnTo>
                  <a:pt x="8343" y="228282"/>
                </a:lnTo>
                <a:lnTo>
                  <a:pt x="26924" y="254025"/>
                </a:lnTo>
                <a:lnTo>
                  <a:pt x="54889" y="270408"/>
                </a:lnTo>
                <a:lnTo>
                  <a:pt x="91401" y="276148"/>
                </a:lnTo>
                <a:lnTo>
                  <a:pt x="127139" y="270497"/>
                </a:lnTo>
                <a:lnTo>
                  <a:pt x="156057" y="254342"/>
                </a:lnTo>
                <a:lnTo>
                  <a:pt x="175425" y="228828"/>
                </a:lnTo>
                <a:lnTo>
                  <a:pt x="182486" y="195110"/>
                </a:lnTo>
                <a:close/>
              </a:path>
              <a:path w="457200" h="276225">
                <a:moveTo>
                  <a:pt x="369189" y="50215"/>
                </a:moveTo>
                <a:lnTo>
                  <a:pt x="365607" y="36550"/>
                </a:lnTo>
                <a:lnTo>
                  <a:pt x="363524" y="28562"/>
                </a:lnTo>
                <a:lnTo>
                  <a:pt x="347586" y="12827"/>
                </a:lnTo>
                <a:lnTo>
                  <a:pt x="322999" y="3238"/>
                </a:lnTo>
                <a:lnTo>
                  <a:pt x="320624" y="2997"/>
                </a:lnTo>
                <a:lnTo>
                  <a:pt x="320624" y="50215"/>
                </a:lnTo>
                <a:lnTo>
                  <a:pt x="318604" y="56095"/>
                </a:lnTo>
                <a:lnTo>
                  <a:pt x="312788" y="60375"/>
                </a:lnTo>
                <a:lnTo>
                  <a:pt x="303580" y="62992"/>
                </a:lnTo>
                <a:lnTo>
                  <a:pt x="291376" y="63868"/>
                </a:lnTo>
                <a:lnTo>
                  <a:pt x="279171" y="62992"/>
                </a:lnTo>
                <a:lnTo>
                  <a:pt x="269963" y="60375"/>
                </a:lnTo>
                <a:lnTo>
                  <a:pt x="264147" y="56095"/>
                </a:lnTo>
                <a:lnTo>
                  <a:pt x="262115" y="50215"/>
                </a:lnTo>
                <a:lnTo>
                  <a:pt x="264147" y="44323"/>
                </a:lnTo>
                <a:lnTo>
                  <a:pt x="269963" y="40043"/>
                </a:lnTo>
                <a:lnTo>
                  <a:pt x="279171" y="37426"/>
                </a:lnTo>
                <a:lnTo>
                  <a:pt x="291376" y="36550"/>
                </a:lnTo>
                <a:lnTo>
                  <a:pt x="303580" y="37426"/>
                </a:lnTo>
                <a:lnTo>
                  <a:pt x="312788" y="40043"/>
                </a:lnTo>
                <a:lnTo>
                  <a:pt x="318604" y="44323"/>
                </a:lnTo>
                <a:lnTo>
                  <a:pt x="320624" y="50215"/>
                </a:lnTo>
                <a:lnTo>
                  <a:pt x="320624" y="2997"/>
                </a:lnTo>
                <a:lnTo>
                  <a:pt x="259740" y="3238"/>
                </a:lnTo>
                <a:lnTo>
                  <a:pt x="219227" y="28562"/>
                </a:lnTo>
                <a:lnTo>
                  <a:pt x="213550" y="50215"/>
                </a:lnTo>
                <a:lnTo>
                  <a:pt x="219227" y="71869"/>
                </a:lnTo>
                <a:lnTo>
                  <a:pt x="235153" y="87591"/>
                </a:lnTo>
                <a:lnTo>
                  <a:pt x="259740" y="97180"/>
                </a:lnTo>
                <a:lnTo>
                  <a:pt x="291376" y="100418"/>
                </a:lnTo>
                <a:lnTo>
                  <a:pt x="322999" y="97180"/>
                </a:lnTo>
                <a:lnTo>
                  <a:pt x="347586" y="87591"/>
                </a:lnTo>
                <a:lnTo>
                  <a:pt x="363524" y="71869"/>
                </a:lnTo>
                <a:lnTo>
                  <a:pt x="365607" y="63868"/>
                </a:lnTo>
                <a:lnTo>
                  <a:pt x="369189" y="50215"/>
                </a:lnTo>
                <a:close/>
              </a:path>
              <a:path w="457200" h="276225">
                <a:moveTo>
                  <a:pt x="453948" y="2857"/>
                </a:moveTo>
                <a:lnTo>
                  <a:pt x="402971" y="2857"/>
                </a:lnTo>
                <a:lnTo>
                  <a:pt x="402971" y="28282"/>
                </a:lnTo>
                <a:lnTo>
                  <a:pt x="379450" y="28282"/>
                </a:lnTo>
                <a:lnTo>
                  <a:pt x="379450" y="75946"/>
                </a:lnTo>
                <a:lnTo>
                  <a:pt x="402971" y="75946"/>
                </a:lnTo>
                <a:lnTo>
                  <a:pt x="402971" y="149669"/>
                </a:lnTo>
                <a:lnTo>
                  <a:pt x="453948" y="149669"/>
                </a:lnTo>
                <a:lnTo>
                  <a:pt x="453948" y="2857"/>
                </a:lnTo>
                <a:close/>
              </a:path>
              <a:path w="457200" h="276225">
                <a:moveTo>
                  <a:pt x="456958" y="240550"/>
                </a:moveTo>
                <a:lnTo>
                  <a:pt x="273278" y="240550"/>
                </a:lnTo>
                <a:lnTo>
                  <a:pt x="273278" y="231025"/>
                </a:lnTo>
                <a:lnTo>
                  <a:pt x="453948" y="231025"/>
                </a:lnTo>
                <a:lnTo>
                  <a:pt x="453948" y="159207"/>
                </a:lnTo>
                <a:lnTo>
                  <a:pt x="316103" y="159207"/>
                </a:lnTo>
                <a:lnTo>
                  <a:pt x="316103" y="146494"/>
                </a:lnTo>
                <a:lnTo>
                  <a:pt x="320624" y="146494"/>
                </a:lnTo>
                <a:lnTo>
                  <a:pt x="339750" y="145986"/>
                </a:lnTo>
                <a:lnTo>
                  <a:pt x="358025" y="144310"/>
                </a:lnTo>
                <a:lnTo>
                  <a:pt x="374497" y="141262"/>
                </a:lnTo>
                <a:lnTo>
                  <a:pt x="388188" y="136639"/>
                </a:lnTo>
                <a:lnTo>
                  <a:pt x="388188" y="98513"/>
                </a:lnTo>
                <a:lnTo>
                  <a:pt x="374383" y="102679"/>
                </a:lnTo>
                <a:lnTo>
                  <a:pt x="357809" y="105664"/>
                </a:lnTo>
                <a:lnTo>
                  <a:pt x="339750" y="107454"/>
                </a:lnTo>
                <a:lnTo>
                  <a:pt x="321538" y="108038"/>
                </a:lnTo>
                <a:lnTo>
                  <a:pt x="202996" y="108038"/>
                </a:lnTo>
                <a:lnTo>
                  <a:pt x="202996" y="146494"/>
                </a:lnTo>
                <a:lnTo>
                  <a:pt x="266039" y="146494"/>
                </a:lnTo>
                <a:lnTo>
                  <a:pt x="266039" y="159207"/>
                </a:lnTo>
                <a:lnTo>
                  <a:pt x="223202" y="159207"/>
                </a:lnTo>
                <a:lnTo>
                  <a:pt x="223202" y="192887"/>
                </a:lnTo>
                <a:lnTo>
                  <a:pt x="404177" y="192887"/>
                </a:lnTo>
                <a:lnTo>
                  <a:pt x="404177" y="202425"/>
                </a:lnTo>
                <a:lnTo>
                  <a:pt x="223812" y="202425"/>
                </a:lnTo>
                <a:lnTo>
                  <a:pt x="223812" y="274243"/>
                </a:lnTo>
                <a:lnTo>
                  <a:pt x="456958" y="274243"/>
                </a:lnTo>
                <a:lnTo>
                  <a:pt x="456958" y="24055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3118" y="2995904"/>
            <a:ext cx="463550" cy="274320"/>
          </a:xfrm>
          <a:custGeom>
            <a:avLst/>
            <a:gdLst/>
            <a:ahLst/>
            <a:cxnLst/>
            <a:rect l="l" t="t" r="r" b="b"/>
            <a:pathLst>
              <a:path w="463550" h="274320">
                <a:moveTo>
                  <a:pt x="194538" y="170014"/>
                </a:moveTo>
                <a:lnTo>
                  <a:pt x="162267" y="170014"/>
                </a:lnTo>
                <a:lnTo>
                  <a:pt x="162267" y="70231"/>
                </a:lnTo>
                <a:lnTo>
                  <a:pt x="162267" y="10807"/>
                </a:lnTo>
                <a:lnTo>
                  <a:pt x="110388" y="10807"/>
                </a:lnTo>
                <a:lnTo>
                  <a:pt x="110388" y="70231"/>
                </a:lnTo>
                <a:lnTo>
                  <a:pt x="110388" y="170014"/>
                </a:lnTo>
                <a:lnTo>
                  <a:pt x="52476" y="170014"/>
                </a:lnTo>
                <a:lnTo>
                  <a:pt x="110388" y="70231"/>
                </a:lnTo>
                <a:lnTo>
                  <a:pt x="110388" y="10807"/>
                </a:lnTo>
                <a:lnTo>
                  <a:pt x="95008" y="10807"/>
                </a:lnTo>
                <a:lnTo>
                  <a:pt x="0" y="170014"/>
                </a:lnTo>
                <a:lnTo>
                  <a:pt x="0" y="217678"/>
                </a:lnTo>
                <a:lnTo>
                  <a:pt x="110388" y="217678"/>
                </a:lnTo>
                <a:lnTo>
                  <a:pt x="110388" y="269786"/>
                </a:lnTo>
                <a:lnTo>
                  <a:pt x="162267" y="269786"/>
                </a:lnTo>
                <a:lnTo>
                  <a:pt x="162267" y="217678"/>
                </a:lnTo>
                <a:lnTo>
                  <a:pt x="194538" y="217678"/>
                </a:lnTo>
                <a:lnTo>
                  <a:pt x="194538" y="170014"/>
                </a:lnTo>
                <a:close/>
              </a:path>
              <a:path w="463550" h="274320">
                <a:moveTo>
                  <a:pt x="375208" y="50215"/>
                </a:moveTo>
                <a:lnTo>
                  <a:pt x="353606" y="12827"/>
                </a:lnTo>
                <a:lnTo>
                  <a:pt x="326656" y="2997"/>
                </a:lnTo>
                <a:lnTo>
                  <a:pt x="326656" y="50215"/>
                </a:lnTo>
                <a:lnTo>
                  <a:pt x="324624" y="56095"/>
                </a:lnTo>
                <a:lnTo>
                  <a:pt x="318808" y="60375"/>
                </a:lnTo>
                <a:lnTo>
                  <a:pt x="309600" y="62992"/>
                </a:lnTo>
                <a:lnTo>
                  <a:pt x="297395" y="63868"/>
                </a:lnTo>
                <a:lnTo>
                  <a:pt x="285191" y="62992"/>
                </a:lnTo>
                <a:lnTo>
                  <a:pt x="275983" y="60375"/>
                </a:lnTo>
                <a:lnTo>
                  <a:pt x="270167" y="56095"/>
                </a:lnTo>
                <a:lnTo>
                  <a:pt x="268135" y="50215"/>
                </a:lnTo>
                <a:lnTo>
                  <a:pt x="270167" y="44323"/>
                </a:lnTo>
                <a:lnTo>
                  <a:pt x="275983" y="40043"/>
                </a:lnTo>
                <a:lnTo>
                  <a:pt x="285191" y="37426"/>
                </a:lnTo>
                <a:lnTo>
                  <a:pt x="297395" y="36550"/>
                </a:lnTo>
                <a:lnTo>
                  <a:pt x="309600" y="37426"/>
                </a:lnTo>
                <a:lnTo>
                  <a:pt x="318808" y="40043"/>
                </a:lnTo>
                <a:lnTo>
                  <a:pt x="324624" y="44323"/>
                </a:lnTo>
                <a:lnTo>
                  <a:pt x="326656" y="50215"/>
                </a:lnTo>
                <a:lnTo>
                  <a:pt x="326656" y="2997"/>
                </a:lnTo>
                <a:lnTo>
                  <a:pt x="265772" y="3238"/>
                </a:lnTo>
                <a:lnTo>
                  <a:pt x="225247" y="28562"/>
                </a:lnTo>
                <a:lnTo>
                  <a:pt x="219583" y="50215"/>
                </a:lnTo>
                <a:lnTo>
                  <a:pt x="225247" y="71869"/>
                </a:lnTo>
                <a:lnTo>
                  <a:pt x="241185" y="87591"/>
                </a:lnTo>
                <a:lnTo>
                  <a:pt x="265772" y="97180"/>
                </a:lnTo>
                <a:lnTo>
                  <a:pt x="297395" y="100418"/>
                </a:lnTo>
                <a:lnTo>
                  <a:pt x="329018" y="97180"/>
                </a:lnTo>
                <a:lnTo>
                  <a:pt x="353606" y="87591"/>
                </a:lnTo>
                <a:lnTo>
                  <a:pt x="369544" y="71869"/>
                </a:lnTo>
                <a:lnTo>
                  <a:pt x="371640" y="63868"/>
                </a:lnTo>
                <a:lnTo>
                  <a:pt x="375208" y="50215"/>
                </a:lnTo>
                <a:close/>
              </a:path>
              <a:path w="463550" h="274320">
                <a:moveTo>
                  <a:pt x="459968" y="2857"/>
                </a:moveTo>
                <a:lnTo>
                  <a:pt x="408990" y="2857"/>
                </a:lnTo>
                <a:lnTo>
                  <a:pt x="408990" y="28282"/>
                </a:lnTo>
                <a:lnTo>
                  <a:pt x="385470" y="28282"/>
                </a:lnTo>
                <a:lnTo>
                  <a:pt x="385470" y="75946"/>
                </a:lnTo>
                <a:lnTo>
                  <a:pt x="408990" y="75946"/>
                </a:lnTo>
                <a:lnTo>
                  <a:pt x="408990" y="149669"/>
                </a:lnTo>
                <a:lnTo>
                  <a:pt x="459968" y="149669"/>
                </a:lnTo>
                <a:lnTo>
                  <a:pt x="459968" y="2857"/>
                </a:lnTo>
                <a:close/>
              </a:path>
              <a:path w="463550" h="274320">
                <a:moveTo>
                  <a:pt x="462991" y="240550"/>
                </a:moveTo>
                <a:lnTo>
                  <a:pt x="279298" y="240550"/>
                </a:lnTo>
                <a:lnTo>
                  <a:pt x="279298" y="231025"/>
                </a:lnTo>
                <a:lnTo>
                  <a:pt x="459968" y="231025"/>
                </a:lnTo>
                <a:lnTo>
                  <a:pt x="459968" y="159207"/>
                </a:lnTo>
                <a:lnTo>
                  <a:pt x="322122" y="159207"/>
                </a:lnTo>
                <a:lnTo>
                  <a:pt x="322122" y="146494"/>
                </a:lnTo>
                <a:lnTo>
                  <a:pt x="326656" y="146494"/>
                </a:lnTo>
                <a:lnTo>
                  <a:pt x="345782" y="145986"/>
                </a:lnTo>
                <a:lnTo>
                  <a:pt x="364058" y="144310"/>
                </a:lnTo>
                <a:lnTo>
                  <a:pt x="380517" y="141262"/>
                </a:lnTo>
                <a:lnTo>
                  <a:pt x="394220" y="136639"/>
                </a:lnTo>
                <a:lnTo>
                  <a:pt x="394220" y="98513"/>
                </a:lnTo>
                <a:lnTo>
                  <a:pt x="380403" y="102679"/>
                </a:lnTo>
                <a:lnTo>
                  <a:pt x="363829" y="105664"/>
                </a:lnTo>
                <a:lnTo>
                  <a:pt x="345782" y="107454"/>
                </a:lnTo>
                <a:lnTo>
                  <a:pt x="327558" y="108038"/>
                </a:lnTo>
                <a:lnTo>
                  <a:pt x="209016" y="108038"/>
                </a:lnTo>
                <a:lnTo>
                  <a:pt x="209016" y="146494"/>
                </a:lnTo>
                <a:lnTo>
                  <a:pt x="272059" y="146494"/>
                </a:lnTo>
                <a:lnTo>
                  <a:pt x="272059" y="159207"/>
                </a:lnTo>
                <a:lnTo>
                  <a:pt x="229235" y="159207"/>
                </a:lnTo>
                <a:lnTo>
                  <a:pt x="229235" y="192887"/>
                </a:lnTo>
                <a:lnTo>
                  <a:pt x="410197" y="192887"/>
                </a:lnTo>
                <a:lnTo>
                  <a:pt x="410197" y="202425"/>
                </a:lnTo>
                <a:lnTo>
                  <a:pt x="229831" y="202425"/>
                </a:lnTo>
                <a:lnTo>
                  <a:pt x="229831" y="274243"/>
                </a:lnTo>
                <a:lnTo>
                  <a:pt x="462991" y="274243"/>
                </a:lnTo>
                <a:lnTo>
                  <a:pt x="462991" y="24055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13867" y="2995904"/>
            <a:ext cx="454659" cy="276225"/>
          </a:xfrm>
          <a:custGeom>
            <a:avLst/>
            <a:gdLst/>
            <a:ahLst/>
            <a:cxnLst/>
            <a:rect l="l" t="t" r="r" b="b"/>
            <a:pathLst>
              <a:path w="454659" h="276225">
                <a:moveTo>
                  <a:pt x="179158" y="185585"/>
                </a:moveTo>
                <a:lnTo>
                  <a:pt x="173316" y="148678"/>
                </a:lnTo>
                <a:lnTo>
                  <a:pt x="156845" y="121107"/>
                </a:lnTo>
                <a:lnTo>
                  <a:pt x="131318" y="103847"/>
                </a:lnTo>
                <a:lnTo>
                  <a:pt x="98323" y="97878"/>
                </a:lnTo>
                <a:lnTo>
                  <a:pt x="87020" y="98628"/>
                </a:lnTo>
                <a:lnTo>
                  <a:pt x="76644" y="100774"/>
                </a:lnTo>
                <a:lnTo>
                  <a:pt x="67233" y="104178"/>
                </a:lnTo>
                <a:lnTo>
                  <a:pt x="58813" y="108673"/>
                </a:lnTo>
                <a:lnTo>
                  <a:pt x="61531" y="60058"/>
                </a:lnTo>
                <a:lnTo>
                  <a:pt x="167093" y="60058"/>
                </a:lnTo>
                <a:lnTo>
                  <a:pt x="167093" y="10807"/>
                </a:lnTo>
                <a:lnTo>
                  <a:pt x="11760" y="10807"/>
                </a:lnTo>
                <a:lnTo>
                  <a:pt x="4521" y="162064"/>
                </a:lnTo>
                <a:lnTo>
                  <a:pt x="54292" y="162064"/>
                </a:lnTo>
                <a:lnTo>
                  <a:pt x="60096" y="155308"/>
                </a:lnTo>
                <a:lnTo>
                  <a:pt x="67678" y="149758"/>
                </a:lnTo>
                <a:lnTo>
                  <a:pt x="77241" y="145973"/>
                </a:lnTo>
                <a:lnTo>
                  <a:pt x="88976" y="144589"/>
                </a:lnTo>
                <a:lnTo>
                  <a:pt x="104648" y="147599"/>
                </a:lnTo>
                <a:lnTo>
                  <a:pt x="116192" y="156032"/>
                </a:lnTo>
                <a:lnTo>
                  <a:pt x="123329" y="168986"/>
                </a:lnTo>
                <a:lnTo>
                  <a:pt x="125768" y="185585"/>
                </a:lnTo>
                <a:lnTo>
                  <a:pt x="123304" y="202095"/>
                </a:lnTo>
                <a:lnTo>
                  <a:pt x="116192" y="215176"/>
                </a:lnTo>
                <a:lnTo>
                  <a:pt x="104902" y="223786"/>
                </a:lnTo>
                <a:lnTo>
                  <a:pt x="89877" y="226898"/>
                </a:lnTo>
                <a:lnTo>
                  <a:pt x="75018" y="224688"/>
                </a:lnTo>
                <a:lnTo>
                  <a:pt x="64236" y="218274"/>
                </a:lnTo>
                <a:lnTo>
                  <a:pt x="57302" y="207987"/>
                </a:lnTo>
                <a:lnTo>
                  <a:pt x="53987" y="194157"/>
                </a:lnTo>
                <a:lnTo>
                  <a:pt x="0" y="194157"/>
                </a:lnTo>
                <a:lnTo>
                  <a:pt x="8191" y="227965"/>
                </a:lnTo>
                <a:lnTo>
                  <a:pt x="26390" y="253707"/>
                </a:lnTo>
                <a:lnTo>
                  <a:pt x="53860" y="270090"/>
                </a:lnTo>
                <a:lnTo>
                  <a:pt x="89877" y="275831"/>
                </a:lnTo>
                <a:lnTo>
                  <a:pt x="125209" y="269417"/>
                </a:lnTo>
                <a:lnTo>
                  <a:pt x="153517" y="251206"/>
                </a:lnTo>
                <a:lnTo>
                  <a:pt x="172339" y="222745"/>
                </a:lnTo>
                <a:lnTo>
                  <a:pt x="179158" y="185585"/>
                </a:lnTo>
                <a:close/>
              </a:path>
              <a:path w="454659" h="276225">
                <a:moveTo>
                  <a:pt x="366763" y="50215"/>
                </a:moveTo>
                <a:lnTo>
                  <a:pt x="345160" y="12827"/>
                </a:lnTo>
                <a:lnTo>
                  <a:pt x="318211" y="2997"/>
                </a:lnTo>
                <a:lnTo>
                  <a:pt x="318211" y="50215"/>
                </a:lnTo>
                <a:lnTo>
                  <a:pt x="316179" y="56095"/>
                </a:lnTo>
                <a:lnTo>
                  <a:pt x="310362" y="60375"/>
                </a:lnTo>
                <a:lnTo>
                  <a:pt x="301155" y="62992"/>
                </a:lnTo>
                <a:lnTo>
                  <a:pt x="288950" y="63868"/>
                </a:lnTo>
                <a:lnTo>
                  <a:pt x="276745" y="62992"/>
                </a:lnTo>
                <a:lnTo>
                  <a:pt x="267538" y="60375"/>
                </a:lnTo>
                <a:lnTo>
                  <a:pt x="261721" y="56095"/>
                </a:lnTo>
                <a:lnTo>
                  <a:pt x="259689" y="50215"/>
                </a:lnTo>
                <a:lnTo>
                  <a:pt x="261721" y="44323"/>
                </a:lnTo>
                <a:lnTo>
                  <a:pt x="267538" y="40043"/>
                </a:lnTo>
                <a:lnTo>
                  <a:pt x="276745" y="37426"/>
                </a:lnTo>
                <a:lnTo>
                  <a:pt x="288950" y="36550"/>
                </a:lnTo>
                <a:lnTo>
                  <a:pt x="301155" y="37426"/>
                </a:lnTo>
                <a:lnTo>
                  <a:pt x="310362" y="40043"/>
                </a:lnTo>
                <a:lnTo>
                  <a:pt x="316179" y="44323"/>
                </a:lnTo>
                <a:lnTo>
                  <a:pt x="318211" y="50215"/>
                </a:lnTo>
                <a:lnTo>
                  <a:pt x="318211" y="2997"/>
                </a:lnTo>
                <a:lnTo>
                  <a:pt x="257327" y="3238"/>
                </a:lnTo>
                <a:lnTo>
                  <a:pt x="216801" y="28562"/>
                </a:lnTo>
                <a:lnTo>
                  <a:pt x="211137" y="50215"/>
                </a:lnTo>
                <a:lnTo>
                  <a:pt x="216801" y="71869"/>
                </a:lnTo>
                <a:lnTo>
                  <a:pt x="232740" y="87591"/>
                </a:lnTo>
                <a:lnTo>
                  <a:pt x="257327" y="97180"/>
                </a:lnTo>
                <a:lnTo>
                  <a:pt x="288950" y="100418"/>
                </a:lnTo>
                <a:lnTo>
                  <a:pt x="320573" y="97180"/>
                </a:lnTo>
                <a:lnTo>
                  <a:pt x="345160" y="87591"/>
                </a:lnTo>
                <a:lnTo>
                  <a:pt x="361099" y="71869"/>
                </a:lnTo>
                <a:lnTo>
                  <a:pt x="363194" y="63868"/>
                </a:lnTo>
                <a:lnTo>
                  <a:pt x="366763" y="50215"/>
                </a:lnTo>
                <a:close/>
              </a:path>
              <a:path w="454659" h="276225">
                <a:moveTo>
                  <a:pt x="451523" y="2857"/>
                </a:moveTo>
                <a:lnTo>
                  <a:pt x="400545" y="2857"/>
                </a:lnTo>
                <a:lnTo>
                  <a:pt x="400545" y="28282"/>
                </a:lnTo>
                <a:lnTo>
                  <a:pt x="377024" y="28282"/>
                </a:lnTo>
                <a:lnTo>
                  <a:pt x="377024" y="75946"/>
                </a:lnTo>
                <a:lnTo>
                  <a:pt x="400545" y="75946"/>
                </a:lnTo>
                <a:lnTo>
                  <a:pt x="400545" y="149669"/>
                </a:lnTo>
                <a:lnTo>
                  <a:pt x="451523" y="149669"/>
                </a:lnTo>
                <a:lnTo>
                  <a:pt x="451523" y="2857"/>
                </a:lnTo>
                <a:close/>
              </a:path>
              <a:path w="454659" h="276225">
                <a:moveTo>
                  <a:pt x="454545" y="240550"/>
                </a:moveTo>
                <a:lnTo>
                  <a:pt x="270852" y="240550"/>
                </a:lnTo>
                <a:lnTo>
                  <a:pt x="270852" y="231025"/>
                </a:lnTo>
                <a:lnTo>
                  <a:pt x="451523" y="231025"/>
                </a:lnTo>
                <a:lnTo>
                  <a:pt x="451523" y="159207"/>
                </a:lnTo>
                <a:lnTo>
                  <a:pt x="313677" y="159207"/>
                </a:lnTo>
                <a:lnTo>
                  <a:pt x="313677" y="146494"/>
                </a:lnTo>
                <a:lnTo>
                  <a:pt x="318211" y="146494"/>
                </a:lnTo>
                <a:lnTo>
                  <a:pt x="337337" y="145986"/>
                </a:lnTo>
                <a:lnTo>
                  <a:pt x="355612" y="144310"/>
                </a:lnTo>
                <a:lnTo>
                  <a:pt x="372071" y="141262"/>
                </a:lnTo>
                <a:lnTo>
                  <a:pt x="385775" y="136639"/>
                </a:lnTo>
                <a:lnTo>
                  <a:pt x="385775" y="98513"/>
                </a:lnTo>
                <a:lnTo>
                  <a:pt x="371957" y="102679"/>
                </a:lnTo>
                <a:lnTo>
                  <a:pt x="355384" y="105664"/>
                </a:lnTo>
                <a:lnTo>
                  <a:pt x="337337" y="107454"/>
                </a:lnTo>
                <a:lnTo>
                  <a:pt x="319112" y="108038"/>
                </a:lnTo>
                <a:lnTo>
                  <a:pt x="200571" y="108038"/>
                </a:lnTo>
                <a:lnTo>
                  <a:pt x="200571" y="146494"/>
                </a:lnTo>
                <a:lnTo>
                  <a:pt x="263613" y="146494"/>
                </a:lnTo>
                <a:lnTo>
                  <a:pt x="263613" y="159207"/>
                </a:lnTo>
                <a:lnTo>
                  <a:pt x="220789" y="159207"/>
                </a:lnTo>
                <a:lnTo>
                  <a:pt x="220789" y="192887"/>
                </a:lnTo>
                <a:lnTo>
                  <a:pt x="401751" y="192887"/>
                </a:lnTo>
                <a:lnTo>
                  <a:pt x="401751" y="202425"/>
                </a:lnTo>
                <a:lnTo>
                  <a:pt x="221386" y="202425"/>
                </a:lnTo>
                <a:lnTo>
                  <a:pt x="221386" y="274243"/>
                </a:lnTo>
                <a:lnTo>
                  <a:pt x="454545" y="274243"/>
                </a:lnTo>
                <a:lnTo>
                  <a:pt x="454545" y="24055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2620" y="2995904"/>
            <a:ext cx="455295" cy="276225"/>
          </a:xfrm>
          <a:custGeom>
            <a:avLst/>
            <a:gdLst/>
            <a:ahLst/>
            <a:cxnLst/>
            <a:rect l="l" t="t" r="r" b="b"/>
            <a:pathLst>
              <a:path w="455295" h="276225">
                <a:moveTo>
                  <a:pt x="186372" y="184950"/>
                </a:moveTo>
                <a:lnTo>
                  <a:pt x="179451" y="149123"/>
                </a:lnTo>
                <a:lnTo>
                  <a:pt x="176149" y="144272"/>
                </a:lnTo>
                <a:lnTo>
                  <a:pt x="160629" y="121424"/>
                </a:lnTo>
                <a:lnTo>
                  <a:pt x="132994" y="103695"/>
                </a:lnTo>
                <a:lnTo>
                  <a:pt x="132994" y="185585"/>
                </a:lnTo>
                <a:lnTo>
                  <a:pt x="130200" y="201828"/>
                </a:lnTo>
                <a:lnTo>
                  <a:pt x="122250" y="214934"/>
                </a:lnTo>
                <a:lnTo>
                  <a:pt x="109702" y="223697"/>
                </a:lnTo>
                <a:lnTo>
                  <a:pt x="93179" y="226898"/>
                </a:lnTo>
                <a:lnTo>
                  <a:pt x="76644" y="223697"/>
                </a:lnTo>
                <a:lnTo>
                  <a:pt x="64109" y="214934"/>
                </a:lnTo>
                <a:lnTo>
                  <a:pt x="56146" y="201828"/>
                </a:lnTo>
                <a:lnTo>
                  <a:pt x="53365" y="185585"/>
                </a:lnTo>
                <a:lnTo>
                  <a:pt x="53467" y="184950"/>
                </a:lnTo>
                <a:lnTo>
                  <a:pt x="56146" y="169341"/>
                </a:lnTo>
                <a:lnTo>
                  <a:pt x="64109" y="156222"/>
                </a:lnTo>
                <a:lnTo>
                  <a:pt x="76644" y="147459"/>
                </a:lnTo>
                <a:lnTo>
                  <a:pt x="93179" y="144272"/>
                </a:lnTo>
                <a:lnTo>
                  <a:pt x="109702" y="147459"/>
                </a:lnTo>
                <a:lnTo>
                  <a:pt x="122250" y="156222"/>
                </a:lnTo>
                <a:lnTo>
                  <a:pt x="130200" y="169341"/>
                </a:lnTo>
                <a:lnTo>
                  <a:pt x="132994" y="185585"/>
                </a:lnTo>
                <a:lnTo>
                  <a:pt x="132994" y="103695"/>
                </a:lnTo>
                <a:lnTo>
                  <a:pt x="132803" y="103568"/>
                </a:lnTo>
                <a:lnTo>
                  <a:pt x="105714" y="98513"/>
                </a:lnTo>
                <a:lnTo>
                  <a:pt x="98907" y="97243"/>
                </a:lnTo>
                <a:lnTo>
                  <a:pt x="96189" y="97243"/>
                </a:lnTo>
                <a:lnTo>
                  <a:pt x="93472" y="97878"/>
                </a:lnTo>
                <a:lnTo>
                  <a:pt x="91973" y="98513"/>
                </a:lnTo>
                <a:lnTo>
                  <a:pt x="147764" y="10807"/>
                </a:lnTo>
                <a:lnTo>
                  <a:pt x="85636" y="10807"/>
                </a:lnTo>
                <a:lnTo>
                  <a:pt x="22288" y="116624"/>
                </a:lnTo>
                <a:lnTo>
                  <a:pt x="12700" y="134010"/>
                </a:lnTo>
                <a:lnTo>
                  <a:pt x="5702" y="150583"/>
                </a:lnTo>
                <a:lnTo>
                  <a:pt x="1422" y="167347"/>
                </a:lnTo>
                <a:lnTo>
                  <a:pt x="0" y="184950"/>
                </a:lnTo>
                <a:lnTo>
                  <a:pt x="38" y="185585"/>
                </a:lnTo>
                <a:lnTo>
                  <a:pt x="7327" y="222745"/>
                </a:lnTo>
                <a:lnTo>
                  <a:pt x="27343" y="251282"/>
                </a:lnTo>
                <a:lnTo>
                  <a:pt x="56984" y="269455"/>
                </a:lnTo>
                <a:lnTo>
                  <a:pt x="93179" y="275831"/>
                </a:lnTo>
                <a:lnTo>
                  <a:pt x="129501" y="269087"/>
                </a:lnTo>
                <a:lnTo>
                  <a:pt x="159118" y="250291"/>
                </a:lnTo>
                <a:lnTo>
                  <a:pt x="175348" y="226898"/>
                </a:lnTo>
                <a:lnTo>
                  <a:pt x="179070" y="221538"/>
                </a:lnTo>
                <a:lnTo>
                  <a:pt x="186372" y="184950"/>
                </a:lnTo>
                <a:close/>
              </a:path>
              <a:path w="455295" h="276225">
                <a:moveTo>
                  <a:pt x="367042" y="50215"/>
                </a:moveTo>
                <a:lnTo>
                  <a:pt x="345440" y="12827"/>
                </a:lnTo>
                <a:lnTo>
                  <a:pt x="318490" y="2997"/>
                </a:lnTo>
                <a:lnTo>
                  <a:pt x="318490" y="50215"/>
                </a:lnTo>
                <a:lnTo>
                  <a:pt x="316458" y="56095"/>
                </a:lnTo>
                <a:lnTo>
                  <a:pt x="310642" y="60375"/>
                </a:lnTo>
                <a:lnTo>
                  <a:pt x="301434" y="62992"/>
                </a:lnTo>
                <a:lnTo>
                  <a:pt x="289229" y="63868"/>
                </a:lnTo>
                <a:lnTo>
                  <a:pt x="277025" y="62992"/>
                </a:lnTo>
                <a:lnTo>
                  <a:pt x="267817" y="60375"/>
                </a:lnTo>
                <a:lnTo>
                  <a:pt x="262001" y="56095"/>
                </a:lnTo>
                <a:lnTo>
                  <a:pt x="259969" y="50215"/>
                </a:lnTo>
                <a:lnTo>
                  <a:pt x="262001" y="44323"/>
                </a:lnTo>
                <a:lnTo>
                  <a:pt x="267817" y="40043"/>
                </a:lnTo>
                <a:lnTo>
                  <a:pt x="277025" y="37426"/>
                </a:lnTo>
                <a:lnTo>
                  <a:pt x="289229" y="36550"/>
                </a:lnTo>
                <a:lnTo>
                  <a:pt x="301434" y="37426"/>
                </a:lnTo>
                <a:lnTo>
                  <a:pt x="310642" y="40043"/>
                </a:lnTo>
                <a:lnTo>
                  <a:pt x="316458" y="44323"/>
                </a:lnTo>
                <a:lnTo>
                  <a:pt x="318490" y="50215"/>
                </a:lnTo>
                <a:lnTo>
                  <a:pt x="318490" y="2997"/>
                </a:lnTo>
                <a:lnTo>
                  <a:pt x="257606" y="3238"/>
                </a:lnTo>
                <a:lnTo>
                  <a:pt x="217081" y="28562"/>
                </a:lnTo>
                <a:lnTo>
                  <a:pt x="211416" y="50215"/>
                </a:lnTo>
                <a:lnTo>
                  <a:pt x="217081" y="71869"/>
                </a:lnTo>
                <a:lnTo>
                  <a:pt x="233019" y="87591"/>
                </a:lnTo>
                <a:lnTo>
                  <a:pt x="257606" y="97180"/>
                </a:lnTo>
                <a:lnTo>
                  <a:pt x="289229" y="100418"/>
                </a:lnTo>
                <a:lnTo>
                  <a:pt x="320852" y="97180"/>
                </a:lnTo>
                <a:lnTo>
                  <a:pt x="345440" y="87591"/>
                </a:lnTo>
                <a:lnTo>
                  <a:pt x="361378" y="71869"/>
                </a:lnTo>
                <a:lnTo>
                  <a:pt x="363474" y="63868"/>
                </a:lnTo>
                <a:lnTo>
                  <a:pt x="367042" y="50215"/>
                </a:lnTo>
                <a:close/>
              </a:path>
              <a:path w="455295" h="276225">
                <a:moveTo>
                  <a:pt x="451802" y="2857"/>
                </a:moveTo>
                <a:lnTo>
                  <a:pt x="400824" y="2857"/>
                </a:lnTo>
                <a:lnTo>
                  <a:pt x="400824" y="28282"/>
                </a:lnTo>
                <a:lnTo>
                  <a:pt x="377304" y="28282"/>
                </a:lnTo>
                <a:lnTo>
                  <a:pt x="377304" y="75946"/>
                </a:lnTo>
                <a:lnTo>
                  <a:pt x="400824" y="75946"/>
                </a:lnTo>
                <a:lnTo>
                  <a:pt x="400824" y="149669"/>
                </a:lnTo>
                <a:lnTo>
                  <a:pt x="451802" y="149669"/>
                </a:lnTo>
                <a:lnTo>
                  <a:pt x="451802" y="2857"/>
                </a:lnTo>
                <a:close/>
              </a:path>
              <a:path w="455295" h="276225">
                <a:moveTo>
                  <a:pt x="454825" y="240550"/>
                </a:moveTo>
                <a:lnTo>
                  <a:pt x="271132" y="240550"/>
                </a:lnTo>
                <a:lnTo>
                  <a:pt x="271132" y="231025"/>
                </a:lnTo>
                <a:lnTo>
                  <a:pt x="451802" y="231025"/>
                </a:lnTo>
                <a:lnTo>
                  <a:pt x="451802" y="159207"/>
                </a:lnTo>
                <a:lnTo>
                  <a:pt x="313956" y="159207"/>
                </a:lnTo>
                <a:lnTo>
                  <a:pt x="313956" y="146494"/>
                </a:lnTo>
                <a:lnTo>
                  <a:pt x="318490" y="146494"/>
                </a:lnTo>
                <a:lnTo>
                  <a:pt x="337616" y="145986"/>
                </a:lnTo>
                <a:lnTo>
                  <a:pt x="355892" y="144310"/>
                </a:lnTo>
                <a:lnTo>
                  <a:pt x="372351" y="141262"/>
                </a:lnTo>
                <a:lnTo>
                  <a:pt x="386054" y="136639"/>
                </a:lnTo>
                <a:lnTo>
                  <a:pt x="386054" y="98513"/>
                </a:lnTo>
                <a:lnTo>
                  <a:pt x="372237" y="102679"/>
                </a:lnTo>
                <a:lnTo>
                  <a:pt x="355663" y="105664"/>
                </a:lnTo>
                <a:lnTo>
                  <a:pt x="337616" y="107454"/>
                </a:lnTo>
                <a:lnTo>
                  <a:pt x="319392" y="108038"/>
                </a:lnTo>
                <a:lnTo>
                  <a:pt x="200850" y="108038"/>
                </a:lnTo>
                <a:lnTo>
                  <a:pt x="200850" y="146494"/>
                </a:lnTo>
                <a:lnTo>
                  <a:pt x="263893" y="146494"/>
                </a:lnTo>
                <a:lnTo>
                  <a:pt x="263893" y="159207"/>
                </a:lnTo>
                <a:lnTo>
                  <a:pt x="221068" y="159207"/>
                </a:lnTo>
                <a:lnTo>
                  <a:pt x="221068" y="192887"/>
                </a:lnTo>
                <a:lnTo>
                  <a:pt x="402031" y="192887"/>
                </a:lnTo>
                <a:lnTo>
                  <a:pt x="402031" y="202425"/>
                </a:lnTo>
                <a:lnTo>
                  <a:pt x="221665" y="202425"/>
                </a:lnTo>
                <a:lnTo>
                  <a:pt x="221665" y="274243"/>
                </a:lnTo>
                <a:lnTo>
                  <a:pt x="454825" y="274243"/>
                </a:lnTo>
                <a:lnTo>
                  <a:pt x="454825" y="24055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709868" y="2995904"/>
            <a:ext cx="440690" cy="274320"/>
          </a:xfrm>
          <a:custGeom>
            <a:avLst/>
            <a:gdLst/>
            <a:ahLst/>
            <a:cxnLst/>
            <a:rect l="l" t="t" r="r" b="b"/>
            <a:pathLst>
              <a:path w="440690" h="274320">
                <a:moveTo>
                  <a:pt x="168910" y="10807"/>
                </a:moveTo>
                <a:lnTo>
                  <a:pt x="0" y="10807"/>
                </a:lnTo>
                <a:lnTo>
                  <a:pt x="0" y="61010"/>
                </a:lnTo>
                <a:lnTo>
                  <a:pt x="104965" y="61010"/>
                </a:lnTo>
                <a:lnTo>
                  <a:pt x="20205" y="269786"/>
                </a:lnTo>
                <a:lnTo>
                  <a:pt x="77520" y="269786"/>
                </a:lnTo>
                <a:lnTo>
                  <a:pt x="168910" y="45123"/>
                </a:lnTo>
                <a:lnTo>
                  <a:pt x="168910" y="10807"/>
                </a:lnTo>
                <a:close/>
              </a:path>
              <a:path w="440690" h="274320">
                <a:moveTo>
                  <a:pt x="352894" y="50215"/>
                </a:moveTo>
                <a:lnTo>
                  <a:pt x="349313" y="36550"/>
                </a:lnTo>
                <a:lnTo>
                  <a:pt x="347230" y="28562"/>
                </a:lnTo>
                <a:lnTo>
                  <a:pt x="331292" y="12827"/>
                </a:lnTo>
                <a:lnTo>
                  <a:pt x="306705" y="3238"/>
                </a:lnTo>
                <a:lnTo>
                  <a:pt x="304342" y="2997"/>
                </a:lnTo>
                <a:lnTo>
                  <a:pt x="304342" y="50215"/>
                </a:lnTo>
                <a:lnTo>
                  <a:pt x="302310" y="56095"/>
                </a:lnTo>
                <a:lnTo>
                  <a:pt x="296494" y="60375"/>
                </a:lnTo>
                <a:lnTo>
                  <a:pt x="287286" y="62992"/>
                </a:lnTo>
                <a:lnTo>
                  <a:pt x="275082" y="63868"/>
                </a:lnTo>
                <a:lnTo>
                  <a:pt x="262877" y="62992"/>
                </a:lnTo>
                <a:lnTo>
                  <a:pt x="253669" y="60375"/>
                </a:lnTo>
                <a:lnTo>
                  <a:pt x="247853" y="56095"/>
                </a:lnTo>
                <a:lnTo>
                  <a:pt x="245821" y="50215"/>
                </a:lnTo>
                <a:lnTo>
                  <a:pt x="247853" y="44323"/>
                </a:lnTo>
                <a:lnTo>
                  <a:pt x="253669" y="40043"/>
                </a:lnTo>
                <a:lnTo>
                  <a:pt x="262877" y="37426"/>
                </a:lnTo>
                <a:lnTo>
                  <a:pt x="275082" y="36550"/>
                </a:lnTo>
                <a:lnTo>
                  <a:pt x="287286" y="37426"/>
                </a:lnTo>
                <a:lnTo>
                  <a:pt x="296494" y="40043"/>
                </a:lnTo>
                <a:lnTo>
                  <a:pt x="302310" y="44323"/>
                </a:lnTo>
                <a:lnTo>
                  <a:pt x="304342" y="50215"/>
                </a:lnTo>
                <a:lnTo>
                  <a:pt x="304342" y="2997"/>
                </a:lnTo>
                <a:lnTo>
                  <a:pt x="243446" y="3238"/>
                </a:lnTo>
                <a:lnTo>
                  <a:pt x="202933" y="28562"/>
                </a:lnTo>
                <a:lnTo>
                  <a:pt x="197256" y="50215"/>
                </a:lnTo>
                <a:lnTo>
                  <a:pt x="202933" y="71869"/>
                </a:lnTo>
                <a:lnTo>
                  <a:pt x="218859" y="87591"/>
                </a:lnTo>
                <a:lnTo>
                  <a:pt x="243446" y="97180"/>
                </a:lnTo>
                <a:lnTo>
                  <a:pt x="275082" y="100418"/>
                </a:lnTo>
                <a:lnTo>
                  <a:pt x="306705" y="97180"/>
                </a:lnTo>
                <a:lnTo>
                  <a:pt x="331292" y="87591"/>
                </a:lnTo>
                <a:lnTo>
                  <a:pt x="347230" y="71869"/>
                </a:lnTo>
                <a:lnTo>
                  <a:pt x="349326" y="63868"/>
                </a:lnTo>
                <a:lnTo>
                  <a:pt x="352894" y="50215"/>
                </a:lnTo>
                <a:close/>
              </a:path>
              <a:path w="440690" h="274320">
                <a:moveTo>
                  <a:pt x="437654" y="2857"/>
                </a:moveTo>
                <a:lnTo>
                  <a:pt x="386676" y="2857"/>
                </a:lnTo>
                <a:lnTo>
                  <a:pt x="386676" y="28282"/>
                </a:lnTo>
                <a:lnTo>
                  <a:pt x="363156" y="28282"/>
                </a:lnTo>
                <a:lnTo>
                  <a:pt x="363156" y="75946"/>
                </a:lnTo>
                <a:lnTo>
                  <a:pt x="386676" y="75946"/>
                </a:lnTo>
                <a:lnTo>
                  <a:pt x="386676" y="149669"/>
                </a:lnTo>
                <a:lnTo>
                  <a:pt x="437654" y="149669"/>
                </a:lnTo>
                <a:lnTo>
                  <a:pt x="437654" y="2857"/>
                </a:lnTo>
                <a:close/>
              </a:path>
              <a:path w="440690" h="274320">
                <a:moveTo>
                  <a:pt x="440664" y="240550"/>
                </a:moveTo>
                <a:lnTo>
                  <a:pt x="256984" y="240550"/>
                </a:lnTo>
                <a:lnTo>
                  <a:pt x="256984" y="231025"/>
                </a:lnTo>
                <a:lnTo>
                  <a:pt x="437654" y="231025"/>
                </a:lnTo>
                <a:lnTo>
                  <a:pt x="437654" y="159207"/>
                </a:lnTo>
                <a:lnTo>
                  <a:pt x="299808" y="159207"/>
                </a:lnTo>
                <a:lnTo>
                  <a:pt x="299808" y="146494"/>
                </a:lnTo>
                <a:lnTo>
                  <a:pt x="304342" y="146494"/>
                </a:lnTo>
                <a:lnTo>
                  <a:pt x="323456" y="145986"/>
                </a:lnTo>
                <a:lnTo>
                  <a:pt x="341731" y="144310"/>
                </a:lnTo>
                <a:lnTo>
                  <a:pt x="358203" y="141262"/>
                </a:lnTo>
                <a:lnTo>
                  <a:pt x="371894" y="136639"/>
                </a:lnTo>
                <a:lnTo>
                  <a:pt x="371894" y="98513"/>
                </a:lnTo>
                <a:lnTo>
                  <a:pt x="358089" y="102679"/>
                </a:lnTo>
                <a:lnTo>
                  <a:pt x="341515" y="105664"/>
                </a:lnTo>
                <a:lnTo>
                  <a:pt x="323456" y="107454"/>
                </a:lnTo>
                <a:lnTo>
                  <a:pt x="305244" y="108038"/>
                </a:lnTo>
                <a:lnTo>
                  <a:pt x="186702" y="108038"/>
                </a:lnTo>
                <a:lnTo>
                  <a:pt x="186702" y="146494"/>
                </a:lnTo>
                <a:lnTo>
                  <a:pt x="249745" y="146494"/>
                </a:lnTo>
                <a:lnTo>
                  <a:pt x="249745" y="159207"/>
                </a:lnTo>
                <a:lnTo>
                  <a:pt x="206908" y="159207"/>
                </a:lnTo>
                <a:lnTo>
                  <a:pt x="206908" y="192887"/>
                </a:lnTo>
                <a:lnTo>
                  <a:pt x="387883" y="192887"/>
                </a:lnTo>
                <a:lnTo>
                  <a:pt x="387883" y="202425"/>
                </a:lnTo>
                <a:lnTo>
                  <a:pt x="207518" y="202425"/>
                </a:lnTo>
                <a:lnTo>
                  <a:pt x="207518" y="274243"/>
                </a:lnTo>
                <a:lnTo>
                  <a:pt x="440664" y="274243"/>
                </a:lnTo>
                <a:lnTo>
                  <a:pt x="440664" y="24055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38972" y="2995904"/>
            <a:ext cx="459105" cy="276225"/>
          </a:xfrm>
          <a:custGeom>
            <a:avLst/>
            <a:gdLst/>
            <a:ahLst/>
            <a:cxnLst/>
            <a:rect l="l" t="t" r="r" b="b"/>
            <a:pathLst>
              <a:path w="459105" h="276225">
                <a:moveTo>
                  <a:pt x="187007" y="199250"/>
                </a:moveTo>
                <a:lnTo>
                  <a:pt x="174320" y="162064"/>
                </a:lnTo>
                <a:lnTo>
                  <a:pt x="137236" y="135686"/>
                </a:lnTo>
                <a:lnTo>
                  <a:pt x="151485" y="128257"/>
                </a:lnTo>
                <a:lnTo>
                  <a:pt x="164604" y="115595"/>
                </a:lnTo>
                <a:lnTo>
                  <a:pt x="167970" y="109639"/>
                </a:lnTo>
                <a:lnTo>
                  <a:pt x="174218" y="98513"/>
                </a:lnTo>
                <a:lnTo>
                  <a:pt x="177952" y="77851"/>
                </a:lnTo>
                <a:lnTo>
                  <a:pt x="172161" y="50850"/>
                </a:lnTo>
                <a:lnTo>
                  <a:pt x="171843" y="49390"/>
                </a:lnTo>
                <a:lnTo>
                  <a:pt x="154622" y="25819"/>
                </a:lnTo>
                <a:lnTo>
                  <a:pt x="134226" y="13538"/>
                </a:lnTo>
                <a:lnTo>
                  <a:pt x="134226" y="195745"/>
                </a:lnTo>
                <a:lnTo>
                  <a:pt x="131254" y="208775"/>
                </a:lnTo>
                <a:lnTo>
                  <a:pt x="122910" y="219151"/>
                </a:lnTo>
                <a:lnTo>
                  <a:pt x="110045" y="226009"/>
                </a:lnTo>
                <a:lnTo>
                  <a:pt x="93497" y="228485"/>
                </a:lnTo>
                <a:lnTo>
                  <a:pt x="76962" y="226009"/>
                </a:lnTo>
                <a:lnTo>
                  <a:pt x="64096" y="219151"/>
                </a:lnTo>
                <a:lnTo>
                  <a:pt x="55753" y="208775"/>
                </a:lnTo>
                <a:lnTo>
                  <a:pt x="52781" y="195745"/>
                </a:lnTo>
                <a:lnTo>
                  <a:pt x="55841" y="182308"/>
                </a:lnTo>
                <a:lnTo>
                  <a:pt x="64325" y="171640"/>
                </a:lnTo>
                <a:lnTo>
                  <a:pt x="77216" y="164604"/>
                </a:lnTo>
                <a:lnTo>
                  <a:pt x="93497" y="162064"/>
                </a:lnTo>
                <a:lnTo>
                  <a:pt x="109791" y="164604"/>
                </a:lnTo>
                <a:lnTo>
                  <a:pt x="122682" y="171640"/>
                </a:lnTo>
                <a:lnTo>
                  <a:pt x="131165" y="182308"/>
                </a:lnTo>
                <a:lnTo>
                  <a:pt x="134226" y="195745"/>
                </a:lnTo>
                <a:lnTo>
                  <a:pt x="134226" y="13538"/>
                </a:lnTo>
                <a:lnTo>
                  <a:pt x="127800" y="9664"/>
                </a:lnTo>
                <a:lnTo>
                  <a:pt x="127431" y="9664"/>
                </a:lnTo>
                <a:lnTo>
                  <a:pt x="126682" y="9537"/>
                </a:lnTo>
                <a:lnTo>
                  <a:pt x="126682" y="80086"/>
                </a:lnTo>
                <a:lnTo>
                  <a:pt x="124167" y="92075"/>
                </a:lnTo>
                <a:lnTo>
                  <a:pt x="117221" y="101409"/>
                </a:lnTo>
                <a:lnTo>
                  <a:pt x="106895" y="107365"/>
                </a:lnTo>
                <a:lnTo>
                  <a:pt x="107365" y="107365"/>
                </a:lnTo>
                <a:lnTo>
                  <a:pt x="93497" y="109639"/>
                </a:lnTo>
                <a:lnTo>
                  <a:pt x="80556" y="107365"/>
                </a:lnTo>
                <a:lnTo>
                  <a:pt x="70015" y="101015"/>
                </a:lnTo>
                <a:lnTo>
                  <a:pt x="62915" y="91262"/>
                </a:lnTo>
                <a:lnTo>
                  <a:pt x="60325" y="78803"/>
                </a:lnTo>
                <a:lnTo>
                  <a:pt x="62839" y="67462"/>
                </a:lnTo>
                <a:lnTo>
                  <a:pt x="69786" y="58635"/>
                </a:lnTo>
                <a:lnTo>
                  <a:pt x="80302" y="52895"/>
                </a:lnTo>
                <a:lnTo>
                  <a:pt x="93497" y="50850"/>
                </a:lnTo>
                <a:lnTo>
                  <a:pt x="106959" y="53086"/>
                </a:lnTo>
                <a:lnTo>
                  <a:pt x="117449" y="59270"/>
                </a:lnTo>
                <a:lnTo>
                  <a:pt x="124256" y="68541"/>
                </a:lnTo>
                <a:lnTo>
                  <a:pt x="126682" y="80086"/>
                </a:lnTo>
                <a:lnTo>
                  <a:pt x="126682" y="9537"/>
                </a:lnTo>
                <a:lnTo>
                  <a:pt x="59093" y="9664"/>
                </a:lnTo>
                <a:lnTo>
                  <a:pt x="14693" y="49123"/>
                </a:lnTo>
                <a:lnTo>
                  <a:pt x="8445" y="77851"/>
                </a:lnTo>
                <a:lnTo>
                  <a:pt x="12230" y="98513"/>
                </a:lnTo>
                <a:lnTo>
                  <a:pt x="21983" y="115595"/>
                </a:lnTo>
                <a:lnTo>
                  <a:pt x="35293" y="128257"/>
                </a:lnTo>
                <a:lnTo>
                  <a:pt x="49771" y="135686"/>
                </a:lnTo>
                <a:lnTo>
                  <a:pt x="32829" y="142582"/>
                </a:lnTo>
                <a:lnTo>
                  <a:pt x="16738" y="155790"/>
                </a:lnTo>
                <a:lnTo>
                  <a:pt x="4724" y="174840"/>
                </a:lnTo>
                <a:lnTo>
                  <a:pt x="0" y="199250"/>
                </a:lnTo>
                <a:lnTo>
                  <a:pt x="7277" y="231101"/>
                </a:lnTo>
                <a:lnTo>
                  <a:pt x="27178" y="255333"/>
                </a:lnTo>
                <a:lnTo>
                  <a:pt x="56883" y="270738"/>
                </a:lnTo>
                <a:lnTo>
                  <a:pt x="93497" y="276148"/>
                </a:lnTo>
                <a:lnTo>
                  <a:pt x="130124" y="270738"/>
                </a:lnTo>
                <a:lnTo>
                  <a:pt x="159816" y="255333"/>
                </a:lnTo>
                <a:lnTo>
                  <a:pt x="179730" y="231101"/>
                </a:lnTo>
                <a:lnTo>
                  <a:pt x="180327" y="228485"/>
                </a:lnTo>
                <a:lnTo>
                  <a:pt x="187007" y="199250"/>
                </a:lnTo>
                <a:close/>
              </a:path>
              <a:path w="459105" h="276225">
                <a:moveTo>
                  <a:pt x="370992" y="50215"/>
                </a:moveTo>
                <a:lnTo>
                  <a:pt x="367411" y="36550"/>
                </a:lnTo>
                <a:lnTo>
                  <a:pt x="365328" y="28562"/>
                </a:lnTo>
                <a:lnTo>
                  <a:pt x="349389" y="12827"/>
                </a:lnTo>
                <a:lnTo>
                  <a:pt x="324802" y="3238"/>
                </a:lnTo>
                <a:lnTo>
                  <a:pt x="322440" y="2997"/>
                </a:lnTo>
                <a:lnTo>
                  <a:pt x="322440" y="50215"/>
                </a:lnTo>
                <a:lnTo>
                  <a:pt x="320408" y="56095"/>
                </a:lnTo>
                <a:lnTo>
                  <a:pt x="314591" y="60375"/>
                </a:lnTo>
                <a:lnTo>
                  <a:pt x="305384" y="62992"/>
                </a:lnTo>
                <a:lnTo>
                  <a:pt x="293179" y="63868"/>
                </a:lnTo>
                <a:lnTo>
                  <a:pt x="280974" y="62992"/>
                </a:lnTo>
                <a:lnTo>
                  <a:pt x="271767" y="60375"/>
                </a:lnTo>
                <a:lnTo>
                  <a:pt x="265950" y="56095"/>
                </a:lnTo>
                <a:lnTo>
                  <a:pt x="263918" y="50215"/>
                </a:lnTo>
                <a:lnTo>
                  <a:pt x="265950" y="44323"/>
                </a:lnTo>
                <a:lnTo>
                  <a:pt x="271767" y="40043"/>
                </a:lnTo>
                <a:lnTo>
                  <a:pt x="280974" y="37426"/>
                </a:lnTo>
                <a:lnTo>
                  <a:pt x="293179" y="36550"/>
                </a:lnTo>
                <a:lnTo>
                  <a:pt x="305384" y="37426"/>
                </a:lnTo>
                <a:lnTo>
                  <a:pt x="314591" y="40043"/>
                </a:lnTo>
                <a:lnTo>
                  <a:pt x="320408" y="44323"/>
                </a:lnTo>
                <a:lnTo>
                  <a:pt x="322440" y="50215"/>
                </a:lnTo>
                <a:lnTo>
                  <a:pt x="322440" y="2997"/>
                </a:lnTo>
                <a:lnTo>
                  <a:pt x="261543" y="3238"/>
                </a:lnTo>
                <a:lnTo>
                  <a:pt x="221030" y="28562"/>
                </a:lnTo>
                <a:lnTo>
                  <a:pt x="215353" y="50215"/>
                </a:lnTo>
                <a:lnTo>
                  <a:pt x="221030" y="71869"/>
                </a:lnTo>
                <a:lnTo>
                  <a:pt x="236956" y="87591"/>
                </a:lnTo>
                <a:lnTo>
                  <a:pt x="261543" y="97180"/>
                </a:lnTo>
                <a:lnTo>
                  <a:pt x="293179" y="100418"/>
                </a:lnTo>
                <a:lnTo>
                  <a:pt x="324802" y="97180"/>
                </a:lnTo>
                <a:lnTo>
                  <a:pt x="349389" y="87591"/>
                </a:lnTo>
                <a:lnTo>
                  <a:pt x="365328" y="71869"/>
                </a:lnTo>
                <a:lnTo>
                  <a:pt x="367423" y="63868"/>
                </a:lnTo>
                <a:lnTo>
                  <a:pt x="370992" y="50215"/>
                </a:lnTo>
                <a:close/>
              </a:path>
              <a:path w="459105" h="276225">
                <a:moveTo>
                  <a:pt x="455752" y="2857"/>
                </a:moveTo>
                <a:lnTo>
                  <a:pt x="404774" y="2857"/>
                </a:lnTo>
                <a:lnTo>
                  <a:pt x="404774" y="28282"/>
                </a:lnTo>
                <a:lnTo>
                  <a:pt x="381254" y="28282"/>
                </a:lnTo>
                <a:lnTo>
                  <a:pt x="381254" y="75946"/>
                </a:lnTo>
                <a:lnTo>
                  <a:pt x="404774" y="75946"/>
                </a:lnTo>
                <a:lnTo>
                  <a:pt x="404774" y="149669"/>
                </a:lnTo>
                <a:lnTo>
                  <a:pt x="455752" y="149669"/>
                </a:lnTo>
                <a:lnTo>
                  <a:pt x="455752" y="2857"/>
                </a:lnTo>
                <a:close/>
              </a:path>
              <a:path w="459105" h="276225">
                <a:moveTo>
                  <a:pt x="458762" y="240550"/>
                </a:moveTo>
                <a:lnTo>
                  <a:pt x="275082" y="240550"/>
                </a:lnTo>
                <a:lnTo>
                  <a:pt x="275082" y="231025"/>
                </a:lnTo>
                <a:lnTo>
                  <a:pt x="455752" y="231025"/>
                </a:lnTo>
                <a:lnTo>
                  <a:pt x="455752" y="159207"/>
                </a:lnTo>
                <a:lnTo>
                  <a:pt x="317906" y="159207"/>
                </a:lnTo>
                <a:lnTo>
                  <a:pt x="317906" y="146494"/>
                </a:lnTo>
                <a:lnTo>
                  <a:pt x="322440" y="146494"/>
                </a:lnTo>
                <a:lnTo>
                  <a:pt x="341553" y="145986"/>
                </a:lnTo>
                <a:lnTo>
                  <a:pt x="359829" y="144310"/>
                </a:lnTo>
                <a:lnTo>
                  <a:pt x="376301" y="141262"/>
                </a:lnTo>
                <a:lnTo>
                  <a:pt x="389991" y="136639"/>
                </a:lnTo>
                <a:lnTo>
                  <a:pt x="389991" y="98513"/>
                </a:lnTo>
                <a:lnTo>
                  <a:pt x="376186" y="102679"/>
                </a:lnTo>
                <a:lnTo>
                  <a:pt x="359613" y="105664"/>
                </a:lnTo>
                <a:lnTo>
                  <a:pt x="341553" y="107454"/>
                </a:lnTo>
                <a:lnTo>
                  <a:pt x="323342" y="108038"/>
                </a:lnTo>
                <a:lnTo>
                  <a:pt x="204800" y="108038"/>
                </a:lnTo>
                <a:lnTo>
                  <a:pt x="204800" y="146494"/>
                </a:lnTo>
                <a:lnTo>
                  <a:pt x="267843" y="146494"/>
                </a:lnTo>
                <a:lnTo>
                  <a:pt x="267843" y="159207"/>
                </a:lnTo>
                <a:lnTo>
                  <a:pt x="225005" y="159207"/>
                </a:lnTo>
                <a:lnTo>
                  <a:pt x="225005" y="192887"/>
                </a:lnTo>
                <a:lnTo>
                  <a:pt x="405980" y="192887"/>
                </a:lnTo>
                <a:lnTo>
                  <a:pt x="405980" y="202425"/>
                </a:lnTo>
                <a:lnTo>
                  <a:pt x="225615" y="202425"/>
                </a:lnTo>
                <a:lnTo>
                  <a:pt x="225615" y="274243"/>
                </a:lnTo>
                <a:lnTo>
                  <a:pt x="458762" y="274243"/>
                </a:lnTo>
                <a:lnTo>
                  <a:pt x="458762" y="24055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2120169" y="3883278"/>
            <a:ext cx="587375" cy="196850"/>
            <a:chOff x="2120169" y="3883278"/>
            <a:chExt cx="587375" cy="196850"/>
          </a:xfrm>
        </p:grpSpPr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0169" y="3883278"/>
              <a:ext cx="185245" cy="1942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26698" y="3884422"/>
              <a:ext cx="174387" cy="19539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4095" y="3884422"/>
              <a:ext cx="173301" cy="192878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92084" y="3884422"/>
            <a:ext cx="176342" cy="192878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2994921" y="3883049"/>
            <a:ext cx="588010" cy="201930"/>
            <a:chOff x="2994921" y="3883049"/>
            <a:chExt cx="588010" cy="20193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01232" y="3884422"/>
              <a:ext cx="176342" cy="19287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4921" y="3883049"/>
              <a:ext cx="185245" cy="20134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8195" y="3884422"/>
              <a:ext cx="174170" cy="19539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124295" y="4356884"/>
            <a:ext cx="796290" cy="203835"/>
            <a:chOff x="2124295" y="4356884"/>
            <a:chExt cx="796290" cy="203835"/>
          </a:xfrm>
        </p:grpSpPr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4295" y="4364664"/>
              <a:ext cx="174170" cy="19539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3821" y="4356884"/>
              <a:ext cx="389342" cy="20363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46791" y="4362604"/>
              <a:ext cx="173518" cy="197454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2123861" y="4844447"/>
            <a:ext cx="383540" cy="196215"/>
            <a:chOff x="2123861" y="4844447"/>
            <a:chExt cx="383540" cy="196215"/>
          </a:xfrm>
        </p:grpSpPr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23861" y="4844905"/>
              <a:ext cx="174821" cy="19287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29912" y="4844447"/>
              <a:ext cx="177427" cy="195852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2598622" y="4842846"/>
            <a:ext cx="388620" cy="197485"/>
            <a:chOff x="2598622" y="4842846"/>
            <a:chExt cx="388620" cy="197485"/>
          </a:xfrm>
        </p:grpSpPr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8622" y="4842846"/>
              <a:ext cx="173518" cy="19745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07496" y="4844905"/>
              <a:ext cx="179382" cy="192878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3077074" y="4844905"/>
            <a:ext cx="403225" cy="195580"/>
            <a:chOff x="3077074" y="4844905"/>
            <a:chExt cx="403225" cy="195580"/>
          </a:xfrm>
        </p:grpSpPr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77074" y="4852227"/>
              <a:ext cx="185245" cy="17869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87467" y="4844905"/>
              <a:ext cx="192412" cy="195395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4810847" y="3884422"/>
            <a:ext cx="784225" cy="195580"/>
            <a:chOff x="4810847" y="3884422"/>
            <a:chExt cx="784225" cy="195580"/>
          </a:xfrm>
        </p:grpSpPr>
        <p:pic>
          <p:nvPicPr>
            <p:cNvPr id="74" name="object 7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10847" y="3884422"/>
              <a:ext cx="172650" cy="1953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009769" y="3891304"/>
              <a:ext cx="185420" cy="179705"/>
            </a:xfrm>
            <a:custGeom>
              <a:avLst/>
              <a:gdLst/>
              <a:ahLst/>
              <a:cxnLst/>
              <a:rect l="l" t="t" r="r" b="b"/>
              <a:pathLst>
                <a:path w="185420" h="179704">
                  <a:moveTo>
                    <a:pt x="175907" y="104241"/>
                  </a:moveTo>
                  <a:lnTo>
                    <a:pt x="33883" y="104241"/>
                  </a:lnTo>
                  <a:lnTo>
                    <a:pt x="33883" y="72974"/>
                  </a:lnTo>
                  <a:lnTo>
                    <a:pt x="170700" y="72974"/>
                  </a:lnTo>
                  <a:lnTo>
                    <a:pt x="170700" y="52120"/>
                  </a:lnTo>
                  <a:lnTo>
                    <a:pt x="33883" y="52120"/>
                  </a:lnTo>
                  <a:lnTo>
                    <a:pt x="33883" y="20840"/>
                  </a:lnTo>
                  <a:lnTo>
                    <a:pt x="173088" y="20840"/>
                  </a:lnTo>
                  <a:lnTo>
                    <a:pt x="173088" y="0"/>
                  </a:lnTo>
                  <a:lnTo>
                    <a:pt x="12382" y="0"/>
                  </a:lnTo>
                  <a:lnTo>
                    <a:pt x="12382" y="20840"/>
                  </a:lnTo>
                  <a:lnTo>
                    <a:pt x="12382" y="52120"/>
                  </a:lnTo>
                  <a:lnTo>
                    <a:pt x="12382" y="72974"/>
                  </a:lnTo>
                  <a:lnTo>
                    <a:pt x="12382" y="104241"/>
                  </a:lnTo>
                  <a:lnTo>
                    <a:pt x="12382" y="125095"/>
                  </a:lnTo>
                  <a:lnTo>
                    <a:pt x="175907" y="125095"/>
                  </a:lnTo>
                  <a:lnTo>
                    <a:pt x="175907" y="104241"/>
                  </a:lnTo>
                  <a:close/>
                </a:path>
                <a:path w="185420" h="179704">
                  <a:moveTo>
                    <a:pt x="185242" y="158318"/>
                  </a:moveTo>
                  <a:lnTo>
                    <a:pt x="0" y="158318"/>
                  </a:lnTo>
                  <a:lnTo>
                    <a:pt x="0" y="179133"/>
                  </a:lnTo>
                  <a:lnTo>
                    <a:pt x="185242" y="179133"/>
                  </a:lnTo>
                  <a:lnTo>
                    <a:pt x="185242" y="1583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14348" y="3884422"/>
              <a:ext cx="174604" cy="19539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25655" y="3884422"/>
              <a:ext cx="169175" cy="195395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85607" y="3884422"/>
            <a:ext cx="172650" cy="195395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809544" y="4371985"/>
            <a:ext cx="151801" cy="187615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892353" y="3884422"/>
            <a:ext cx="165483" cy="195395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4990881" y="4363977"/>
            <a:ext cx="396875" cy="194945"/>
            <a:chOff x="4990881" y="4363977"/>
            <a:chExt cx="396875" cy="194945"/>
          </a:xfrm>
        </p:grpSpPr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90881" y="4421177"/>
              <a:ext cx="114448" cy="1340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29001" y="4363977"/>
              <a:ext cx="258649" cy="194479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5460990" y="4366265"/>
            <a:ext cx="617220" cy="193675"/>
            <a:chOff x="5460990" y="4366265"/>
            <a:chExt cx="617220" cy="193675"/>
          </a:xfrm>
        </p:grpSpPr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60990" y="4367638"/>
              <a:ext cx="427607" cy="19173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10098" y="4424380"/>
              <a:ext cx="114448" cy="13407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055384" y="4366265"/>
              <a:ext cx="22860" cy="189230"/>
            </a:xfrm>
            <a:custGeom>
              <a:avLst/>
              <a:gdLst/>
              <a:ahLst/>
              <a:cxnLst/>
              <a:rect l="l" t="t" r="r" b="b"/>
              <a:pathLst>
                <a:path w="22860" h="189229">
                  <a:moveTo>
                    <a:pt x="22368" y="188988"/>
                  </a:moveTo>
                  <a:lnTo>
                    <a:pt x="0" y="188988"/>
                  </a:lnTo>
                  <a:lnTo>
                    <a:pt x="0" y="0"/>
                  </a:lnTo>
                  <a:lnTo>
                    <a:pt x="22368" y="0"/>
                  </a:lnTo>
                  <a:lnTo>
                    <a:pt x="22368" y="1889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/>
          <p:nvPr/>
        </p:nvSpPr>
        <p:spPr>
          <a:xfrm>
            <a:off x="6156134" y="4367643"/>
            <a:ext cx="546100" cy="191770"/>
          </a:xfrm>
          <a:custGeom>
            <a:avLst/>
            <a:gdLst/>
            <a:ahLst/>
            <a:cxnLst/>
            <a:rect l="l" t="t" r="r" b="b"/>
            <a:pathLst>
              <a:path w="546100" h="191770">
                <a:moveTo>
                  <a:pt x="122923" y="166801"/>
                </a:moveTo>
                <a:lnTo>
                  <a:pt x="34747" y="166801"/>
                </a:lnTo>
                <a:lnTo>
                  <a:pt x="80352" y="119659"/>
                </a:lnTo>
                <a:lnTo>
                  <a:pt x="97078" y="100469"/>
                </a:lnTo>
                <a:lnTo>
                  <a:pt x="108483" y="84226"/>
                </a:lnTo>
                <a:lnTo>
                  <a:pt x="114985" y="69570"/>
                </a:lnTo>
                <a:lnTo>
                  <a:pt x="117055" y="55143"/>
                </a:lnTo>
                <a:lnTo>
                  <a:pt x="112915" y="32626"/>
                </a:lnTo>
                <a:lnTo>
                  <a:pt x="101180" y="15214"/>
                </a:lnTo>
                <a:lnTo>
                  <a:pt x="82880" y="3987"/>
                </a:lnTo>
                <a:lnTo>
                  <a:pt x="59067" y="0"/>
                </a:lnTo>
                <a:lnTo>
                  <a:pt x="34544" y="4775"/>
                </a:lnTo>
                <a:lnTo>
                  <a:pt x="15938" y="17767"/>
                </a:lnTo>
                <a:lnTo>
                  <a:pt x="4127" y="36969"/>
                </a:lnTo>
                <a:lnTo>
                  <a:pt x="0" y="60401"/>
                </a:lnTo>
                <a:lnTo>
                  <a:pt x="22809" y="60401"/>
                </a:lnTo>
                <a:lnTo>
                  <a:pt x="25133" y="45694"/>
                </a:lnTo>
                <a:lnTo>
                  <a:pt x="32029" y="33210"/>
                </a:lnTo>
                <a:lnTo>
                  <a:pt x="43332" y="24523"/>
                </a:lnTo>
                <a:lnTo>
                  <a:pt x="58851" y="21285"/>
                </a:lnTo>
                <a:lnTo>
                  <a:pt x="73583" y="23583"/>
                </a:lnTo>
                <a:lnTo>
                  <a:pt x="84810" y="30264"/>
                </a:lnTo>
                <a:lnTo>
                  <a:pt x="91960" y="40970"/>
                </a:lnTo>
                <a:lnTo>
                  <a:pt x="94475" y="55372"/>
                </a:lnTo>
                <a:lnTo>
                  <a:pt x="92773" y="65595"/>
                </a:lnTo>
                <a:lnTo>
                  <a:pt x="87363" y="77165"/>
                </a:lnTo>
                <a:lnTo>
                  <a:pt x="77800" y="90703"/>
                </a:lnTo>
                <a:lnTo>
                  <a:pt x="63627" y="106845"/>
                </a:lnTo>
                <a:lnTo>
                  <a:pt x="1955" y="172059"/>
                </a:lnTo>
                <a:lnTo>
                  <a:pt x="1955" y="187617"/>
                </a:lnTo>
                <a:lnTo>
                  <a:pt x="122923" y="187617"/>
                </a:lnTo>
                <a:lnTo>
                  <a:pt x="122923" y="166801"/>
                </a:lnTo>
                <a:close/>
              </a:path>
              <a:path w="546100" h="191770">
                <a:moveTo>
                  <a:pt x="268859" y="95872"/>
                </a:moveTo>
                <a:lnTo>
                  <a:pt x="263982" y="53860"/>
                </a:lnTo>
                <a:lnTo>
                  <a:pt x="250507" y="23914"/>
                </a:lnTo>
                <a:lnTo>
                  <a:pt x="247523" y="21285"/>
                </a:lnTo>
                <a:lnTo>
                  <a:pt x="246926" y="20764"/>
                </a:lnTo>
                <a:lnTo>
                  <a:pt x="246926" y="95872"/>
                </a:lnTo>
                <a:lnTo>
                  <a:pt x="243636" y="128562"/>
                </a:lnTo>
                <a:lnTo>
                  <a:pt x="234657" y="151866"/>
                </a:lnTo>
                <a:lnTo>
                  <a:pt x="221272" y="165811"/>
                </a:lnTo>
                <a:lnTo>
                  <a:pt x="204787" y="170459"/>
                </a:lnTo>
                <a:lnTo>
                  <a:pt x="188188" y="165811"/>
                </a:lnTo>
                <a:lnTo>
                  <a:pt x="174739" y="151866"/>
                </a:lnTo>
                <a:lnTo>
                  <a:pt x="165735" y="128562"/>
                </a:lnTo>
                <a:lnTo>
                  <a:pt x="162445" y="95872"/>
                </a:lnTo>
                <a:lnTo>
                  <a:pt x="165735" y="63271"/>
                </a:lnTo>
                <a:lnTo>
                  <a:pt x="174739" y="39954"/>
                </a:lnTo>
                <a:lnTo>
                  <a:pt x="188188" y="25946"/>
                </a:lnTo>
                <a:lnTo>
                  <a:pt x="204787" y="21285"/>
                </a:lnTo>
                <a:lnTo>
                  <a:pt x="221272" y="25946"/>
                </a:lnTo>
                <a:lnTo>
                  <a:pt x="234657" y="39954"/>
                </a:lnTo>
                <a:lnTo>
                  <a:pt x="243636" y="63271"/>
                </a:lnTo>
                <a:lnTo>
                  <a:pt x="246926" y="95872"/>
                </a:lnTo>
                <a:lnTo>
                  <a:pt x="246926" y="20764"/>
                </a:lnTo>
                <a:lnTo>
                  <a:pt x="230200" y="5969"/>
                </a:lnTo>
                <a:lnTo>
                  <a:pt x="204787" y="0"/>
                </a:lnTo>
                <a:lnTo>
                  <a:pt x="179260" y="5969"/>
                </a:lnTo>
                <a:lnTo>
                  <a:pt x="158889" y="23914"/>
                </a:lnTo>
                <a:lnTo>
                  <a:pt x="145389" y="53860"/>
                </a:lnTo>
                <a:lnTo>
                  <a:pt x="140512" y="95872"/>
                </a:lnTo>
                <a:lnTo>
                  <a:pt x="145389" y="137871"/>
                </a:lnTo>
                <a:lnTo>
                  <a:pt x="158889" y="167830"/>
                </a:lnTo>
                <a:lnTo>
                  <a:pt x="179260" y="185762"/>
                </a:lnTo>
                <a:lnTo>
                  <a:pt x="204787" y="191731"/>
                </a:lnTo>
                <a:lnTo>
                  <a:pt x="230200" y="185762"/>
                </a:lnTo>
                <a:lnTo>
                  <a:pt x="247523" y="170459"/>
                </a:lnTo>
                <a:lnTo>
                  <a:pt x="250507" y="167830"/>
                </a:lnTo>
                <a:lnTo>
                  <a:pt x="263982" y="137871"/>
                </a:lnTo>
                <a:lnTo>
                  <a:pt x="268859" y="95872"/>
                </a:lnTo>
                <a:close/>
              </a:path>
              <a:path w="546100" h="191770">
                <a:moveTo>
                  <a:pt x="407200" y="166801"/>
                </a:moveTo>
                <a:lnTo>
                  <a:pt x="319024" y="166801"/>
                </a:lnTo>
                <a:lnTo>
                  <a:pt x="364629" y="119659"/>
                </a:lnTo>
                <a:lnTo>
                  <a:pt x="381355" y="100469"/>
                </a:lnTo>
                <a:lnTo>
                  <a:pt x="392760" y="84226"/>
                </a:lnTo>
                <a:lnTo>
                  <a:pt x="399262" y="69570"/>
                </a:lnTo>
                <a:lnTo>
                  <a:pt x="401332" y="55143"/>
                </a:lnTo>
                <a:lnTo>
                  <a:pt x="397192" y="32626"/>
                </a:lnTo>
                <a:lnTo>
                  <a:pt x="385457" y="15214"/>
                </a:lnTo>
                <a:lnTo>
                  <a:pt x="367157" y="3987"/>
                </a:lnTo>
                <a:lnTo>
                  <a:pt x="343344" y="0"/>
                </a:lnTo>
                <a:lnTo>
                  <a:pt x="318820" y="4775"/>
                </a:lnTo>
                <a:lnTo>
                  <a:pt x="300215" y="17767"/>
                </a:lnTo>
                <a:lnTo>
                  <a:pt x="288404" y="36969"/>
                </a:lnTo>
                <a:lnTo>
                  <a:pt x="284276" y="60401"/>
                </a:lnTo>
                <a:lnTo>
                  <a:pt x="307086" y="60401"/>
                </a:lnTo>
                <a:lnTo>
                  <a:pt x="309410" y="45694"/>
                </a:lnTo>
                <a:lnTo>
                  <a:pt x="316306" y="33210"/>
                </a:lnTo>
                <a:lnTo>
                  <a:pt x="327609" y="24523"/>
                </a:lnTo>
                <a:lnTo>
                  <a:pt x="343128" y="21285"/>
                </a:lnTo>
                <a:lnTo>
                  <a:pt x="357860" y="23583"/>
                </a:lnTo>
                <a:lnTo>
                  <a:pt x="369087" y="30264"/>
                </a:lnTo>
                <a:lnTo>
                  <a:pt x="376237" y="40970"/>
                </a:lnTo>
                <a:lnTo>
                  <a:pt x="378752" y="55372"/>
                </a:lnTo>
                <a:lnTo>
                  <a:pt x="377037" y="65595"/>
                </a:lnTo>
                <a:lnTo>
                  <a:pt x="371640" y="77165"/>
                </a:lnTo>
                <a:lnTo>
                  <a:pt x="362077" y="90703"/>
                </a:lnTo>
                <a:lnTo>
                  <a:pt x="347903" y="106845"/>
                </a:lnTo>
                <a:lnTo>
                  <a:pt x="286232" y="172059"/>
                </a:lnTo>
                <a:lnTo>
                  <a:pt x="286232" y="187617"/>
                </a:lnTo>
                <a:lnTo>
                  <a:pt x="407200" y="187617"/>
                </a:lnTo>
                <a:lnTo>
                  <a:pt x="407200" y="166801"/>
                </a:lnTo>
                <a:close/>
              </a:path>
              <a:path w="546100" h="191770">
                <a:moveTo>
                  <a:pt x="545973" y="129044"/>
                </a:moveTo>
                <a:lnTo>
                  <a:pt x="541655" y="103987"/>
                </a:lnTo>
                <a:lnTo>
                  <a:pt x="529678" y="84543"/>
                </a:lnTo>
                <a:lnTo>
                  <a:pt x="511517" y="71970"/>
                </a:lnTo>
                <a:lnTo>
                  <a:pt x="488632" y="67500"/>
                </a:lnTo>
                <a:lnTo>
                  <a:pt x="474980" y="69062"/>
                </a:lnTo>
                <a:lnTo>
                  <a:pt x="463931" y="73126"/>
                </a:lnTo>
                <a:lnTo>
                  <a:pt x="455409" y="78790"/>
                </a:lnTo>
                <a:lnTo>
                  <a:pt x="449326" y="85115"/>
                </a:lnTo>
                <a:lnTo>
                  <a:pt x="452361" y="25171"/>
                </a:lnTo>
                <a:lnTo>
                  <a:pt x="537057" y="25171"/>
                </a:lnTo>
                <a:lnTo>
                  <a:pt x="537057" y="4343"/>
                </a:lnTo>
                <a:lnTo>
                  <a:pt x="431520" y="4343"/>
                </a:lnTo>
                <a:lnTo>
                  <a:pt x="426529" y="109829"/>
                </a:lnTo>
                <a:lnTo>
                  <a:pt x="448894" y="109829"/>
                </a:lnTo>
                <a:lnTo>
                  <a:pt x="454317" y="101600"/>
                </a:lnTo>
                <a:lnTo>
                  <a:pt x="461949" y="94665"/>
                </a:lnTo>
                <a:lnTo>
                  <a:pt x="472071" y="89877"/>
                </a:lnTo>
                <a:lnTo>
                  <a:pt x="484936" y="88087"/>
                </a:lnTo>
                <a:lnTo>
                  <a:pt x="500697" y="91173"/>
                </a:lnTo>
                <a:lnTo>
                  <a:pt x="512902" y="99733"/>
                </a:lnTo>
                <a:lnTo>
                  <a:pt x="520801" y="112699"/>
                </a:lnTo>
                <a:lnTo>
                  <a:pt x="523595" y="129044"/>
                </a:lnTo>
                <a:lnTo>
                  <a:pt x="520877" y="145719"/>
                </a:lnTo>
                <a:lnTo>
                  <a:pt x="513092" y="158991"/>
                </a:lnTo>
                <a:lnTo>
                  <a:pt x="500786" y="167754"/>
                </a:lnTo>
                <a:lnTo>
                  <a:pt x="484505" y="170916"/>
                </a:lnTo>
                <a:lnTo>
                  <a:pt x="468172" y="168211"/>
                </a:lnTo>
                <a:lnTo>
                  <a:pt x="456107" y="160794"/>
                </a:lnTo>
                <a:lnTo>
                  <a:pt x="448538" y="149682"/>
                </a:lnTo>
                <a:lnTo>
                  <a:pt x="445630" y="135902"/>
                </a:lnTo>
                <a:lnTo>
                  <a:pt x="423049" y="135902"/>
                </a:lnTo>
                <a:lnTo>
                  <a:pt x="427913" y="158051"/>
                </a:lnTo>
                <a:lnTo>
                  <a:pt x="440182" y="175742"/>
                </a:lnTo>
                <a:lnTo>
                  <a:pt x="459244" y="187490"/>
                </a:lnTo>
                <a:lnTo>
                  <a:pt x="484505" y="191731"/>
                </a:lnTo>
                <a:lnTo>
                  <a:pt x="509498" y="187058"/>
                </a:lnTo>
                <a:lnTo>
                  <a:pt x="528916" y="174028"/>
                </a:lnTo>
                <a:lnTo>
                  <a:pt x="541489" y="154190"/>
                </a:lnTo>
                <a:lnTo>
                  <a:pt x="545973" y="12904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11715" y="4604331"/>
            <a:ext cx="376355" cy="19585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273392" y="4601357"/>
            <a:ext cx="395900" cy="198827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7579576" y="3887406"/>
            <a:ext cx="546100" cy="191770"/>
          </a:xfrm>
          <a:custGeom>
            <a:avLst/>
            <a:gdLst/>
            <a:ahLst/>
            <a:cxnLst/>
            <a:rect l="l" t="t" r="r" b="b"/>
            <a:pathLst>
              <a:path w="546100" h="191770">
                <a:moveTo>
                  <a:pt x="122923" y="166789"/>
                </a:moveTo>
                <a:lnTo>
                  <a:pt x="34747" y="166789"/>
                </a:lnTo>
                <a:lnTo>
                  <a:pt x="80352" y="119659"/>
                </a:lnTo>
                <a:lnTo>
                  <a:pt x="97078" y="100469"/>
                </a:lnTo>
                <a:lnTo>
                  <a:pt x="108483" y="84226"/>
                </a:lnTo>
                <a:lnTo>
                  <a:pt x="114985" y="69557"/>
                </a:lnTo>
                <a:lnTo>
                  <a:pt x="117055" y="55143"/>
                </a:lnTo>
                <a:lnTo>
                  <a:pt x="112915" y="32626"/>
                </a:lnTo>
                <a:lnTo>
                  <a:pt x="101180" y="15214"/>
                </a:lnTo>
                <a:lnTo>
                  <a:pt x="82880" y="3975"/>
                </a:lnTo>
                <a:lnTo>
                  <a:pt x="59067" y="0"/>
                </a:lnTo>
                <a:lnTo>
                  <a:pt x="34544" y="4775"/>
                </a:lnTo>
                <a:lnTo>
                  <a:pt x="15938" y="17754"/>
                </a:lnTo>
                <a:lnTo>
                  <a:pt x="4127" y="36969"/>
                </a:lnTo>
                <a:lnTo>
                  <a:pt x="0" y="60401"/>
                </a:lnTo>
                <a:lnTo>
                  <a:pt x="22809" y="60401"/>
                </a:lnTo>
                <a:lnTo>
                  <a:pt x="25146" y="45694"/>
                </a:lnTo>
                <a:lnTo>
                  <a:pt x="32042" y="33197"/>
                </a:lnTo>
                <a:lnTo>
                  <a:pt x="43332" y="24523"/>
                </a:lnTo>
                <a:lnTo>
                  <a:pt x="58851" y="21272"/>
                </a:lnTo>
                <a:lnTo>
                  <a:pt x="73583" y="23571"/>
                </a:lnTo>
                <a:lnTo>
                  <a:pt x="84810" y="30251"/>
                </a:lnTo>
                <a:lnTo>
                  <a:pt x="91960" y="40970"/>
                </a:lnTo>
                <a:lnTo>
                  <a:pt x="94475" y="55372"/>
                </a:lnTo>
                <a:lnTo>
                  <a:pt x="92773" y="65595"/>
                </a:lnTo>
                <a:lnTo>
                  <a:pt x="87363" y="77165"/>
                </a:lnTo>
                <a:lnTo>
                  <a:pt x="77800" y="90690"/>
                </a:lnTo>
                <a:lnTo>
                  <a:pt x="63639" y="106845"/>
                </a:lnTo>
                <a:lnTo>
                  <a:pt x="1955" y="172059"/>
                </a:lnTo>
                <a:lnTo>
                  <a:pt x="1955" y="187617"/>
                </a:lnTo>
                <a:lnTo>
                  <a:pt x="122923" y="187617"/>
                </a:lnTo>
                <a:lnTo>
                  <a:pt x="122923" y="166789"/>
                </a:lnTo>
                <a:close/>
              </a:path>
              <a:path w="546100" h="191770">
                <a:moveTo>
                  <a:pt x="268859" y="95859"/>
                </a:moveTo>
                <a:lnTo>
                  <a:pt x="263982" y="53860"/>
                </a:lnTo>
                <a:lnTo>
                  <a:pt x="250507" y="23901"/>
                </a:lnTo>
                <a:lnTo>
                  <a:pt x="247535" y="21272"/>
                </a:lnTo>
                <a:lnTo>
                  <a:pt x="246926" y="20739"/>
                </a:lnTo>
                <a:lnTo>
                  <a:pt x="246926" y="95859"/>
                </a:lnTo>
                <a:lnTo>
                  <a:pt x="243636" y="128562"/>
                </a:lnTo>
                <a:lnTo>
                  <a:pt x="234657" y="151866"/>
                </a:lnTo>
                <a:lnTo>
                  <a:pt x="221272" y="165811"/>
                </a:lnTo>
                <a:lnTo>
                  <a:pt x="204800" y="170446"/>
                </a:lnTo>
                <a:lnTo>
                  <a:pt x="188188" y="165811"/>
                </a:lnTo>
                <a:lnTo>
                  <a:pt x="174739" y="151866"/>
                </a:lnTo>
                <a:lnTo>
                  <a:pt x="165735" y="128562"/>
                </a:lnTo>
                <a:lnTo>
                  <a:pt x="162445" y="95859"/>
                </a:lnTo>
                <a:lnTo>
                  <a:pt x="165735" y="63258"/>
                </a:lnTo>
                <a:lnTo>
                  <a:pt x="174739" y="39954"/>
                </a:lnTo>
                <a:lnTo>
                  <a:pt x="188188" y="25946"/>
                </a:lnTo>
                <a:lnTo>
                  <a:pt x="204800" y="21272"/>
                </a:lnTo>
                <a:lnTo>
                  <a:pt x="221272" y="25946"/>
                </a:lnTo>
                <a:lnTo>
                  <a:pt x="234657" y="39954"/>
                </a:lnTo>
                <a:lnTo>
                  <a:pt x="243636" y="63258"/>
                </a:lnTo>
                <a:lnTo>
                  <a:pt x="246926" y="95859"/>
                </a:lnTo>
                <a:lnTo>
                  <a:pt x="246926" y="20739"/>
                </a:lnTo>
                <a:lnTo>
                  <a:pt x="230200" y="5969"/>
                </a:lnTo>
                <a:lnTo>
                  <a:pt x="204800" y="0"/>
                </a:lnTo>
                <a:lnTo>
                  <a:pt x="179260" y="5969"/>
                </a:lnTo>
                <a:lnTo>
                  <a:pt x="158889" y="23901"/>
                </a:lnTo>
                <a:lnTo>
                  <a:pt x="145389" y="53860"/>
                </a:lnTo>
                <a:lnTo>
                  <a:pt x="140512" y="95859"/>
                </a:lnTo>
                <a:lnTo>
                  <a:pt x="145389" y="137871"/>
                </a:lnTo>
                <a:lnTo>
                  <a:pt x="158889" y="167817"/>
                </a:lnTo>
                <a:lnTo>
                  <a:pt x="179260" y="185762"/>
                </a:lnTo>
                <a:lnTo>
                  <a:pt x="204800" y="191731"/>
                </a:lnTo>
                <a:lnTo>
                  <a:pt x="230200" y="185762"/>
                </a:lnTo>
                <a:lnTo>
                  <a:pt x="247535" y="170446"/>
                </a:lnTo>
                <a:lnTo>
                  <a:pt x="250507" y="167817"/>
                </a:lnTo>
                <a:lnTo>
                  <a:pt x="263982" y="137871"/>
                </a:lnTo>
                <a:lnTo>
                  <a:pt x="268859" y="95859"/>
                </a:lnTo>
                <a:close/>
              </a:path>
              <a:path w="546100" h="191770">
                <a:moveTo>
                  <a:pt x="407200" y="166789"/>
                </a:moveTo>
                <a:lnTo>
                  <a:pt x="319024" y="166789"/>
                </a:lnTo>
                <a:lnTo>
                  <a:pt x="364629" y="119659"/>
                </a:lnTo>
                <a:lnTo>
                  <a:pt x="381355" y="100469"/>
                </a:lnTo>
                <a:lnTo>
                  <a:pt x="392760" y="84226"/>
                </a:lnTo>
                <a:lnTo>
                  <a:pt x="399262" y="69557"/>
                </a:lnTo>
                <a:lnTo>
                  <a:pt x="401332" y="55143"/>
                </a:lnTo>
                <a:lnTo>
                  <a:pt x="397192" y="32626"/>
                </a:lnTo>
                <a:lnTo>
                  <a:pt x="385457" y="15214"/>
                </a:lnTo>
                <a:lnTo>
                  <a:pt x="367157" y="3975"/>
                </a:lnTo>
                <a:lnTo>
                  <a:pt x="343344" y="0"/>
                </a:lnTo>
                <a:lnTo>
                  <a:pt x="318820" y="4775"/>
                </a:lnTo>
                <a:lnTo>
                  <a:pt x="300215" y="17754"/>
                </a:lnTo>
                <a:lnTo>
                  <a:pt x="288404" y="36969"/>
                </a:lnTo>
                <a:lnTo>
                  <a:pt x="284276" y="60401"/>
                </a:lnTo>
                <a:lnTo>
                  <a:pt x="307086" y="60401"/>
                </a:lnTo>
                <a:lnTo>
                  <a:pt x="309410" y="45694"/>
                </a:lnTo>
                <a:lnTo>
                  <a:pt x="316306" y="33197"/>
                </a:lnTo>
                <a:lnTo>
                  <a:pt x="327609" y="24523"/>
                </a:lnTo>
                <a:lnTo>
                  <a:pt x="343128" y="21272"/>
                </a:lnTo>
                <a:lnTo>
                  <a:pt x="357860" y="23571"/>
                </a:lnTo>
                <a:lnTo>
                  <a:pt x="369087" y="30251"/>
                </a:lnTo>
                <a:lnTo>
                  <a:pt x="376237" y="40970"/>
                </a:lnTo>
                <a:lnTo>
                  <a:pt x="378752" y="55372"/>
                </a:lnTo>
                <a:lnTo>
                  <a:pt x="377050" y="65595"/>
                </a:lnTo>
                <a:lnTo>
                  <a:pt x="371640" y="77165"/>
                </a:lnTo>
                <a:lnTo>
                  <a:pt x="362077" y="90690"/>
                </a:lnTo>
                <a:lnTo>
                  <a:pt x="347903" y="106845"/>
                </a:lnTo>
                <a:lnTo>
                  <a:pt x="286232" y="172059"/>
                </a:lnTo>
                <a:lnTo>
                  <a:pt x="286232" y="187617"/>
                </a:lnTo>
                <a:lnTo>
                  <a:pt x="407200" y="187617"/>
                </a:lnTo>
                <a:lnTo>
                  <a:pt x="407200" y="166789"/>
                </a:lnTo>
                <a:close/>
              </a:path>
              <a:path w="546100" h="191770">
                <a:moveTo>
                  <a:pt x="545973" y="129044"/>
                </a:moveTo>
                <a:lnTo>
                  <a:pt x="541655" y="103974"/>
                </a:lnTo>
                <a:lnTo>
                  <a:pt x="529678" y="84543"/>
                </a:lnTo>
                <a:lnTo>
                  <a:pt x="511517" y="71958"/>
                </a:lnTo>
                <a:lnTo>
                  <a:pt x="488632" y="67487"/>
                </a:lnTo>
                <a:lnTo>
                  <a:pt x="474980" y="69049"/>
                </a:lnTo>
                <a:lnTo>
                  <a:pt x="463931" y="73126"/>
                </a:lnTo>
                <a:lnTo>
                  <a:pt x="455409" y="78790"/>
                </a:lnTo>
                <a:lnTo>
                  <a:pt x="449326" y="85115"/>
                </a:lnTo>
                <a:lnTo>
                  <a:pt x="452374" y="25158"/>
                </a:lnTo>
                <a:lnTo>
                  <a:pt x="537070" y="25158"/>
                </a:lnTo>
                <a:lnTo>
                  <a:pt x="537070" y="4343"/>
                </a:lnTo>
                <a:lnTo>
                  <a:pt x="431520" y="4343"/>
                </a:lnTo>
                <a:lnTo>
                  <a:pt x="426529" y="109816"/>
                </a:lnTo>
                <a:lnTo>
                  <a:pt x="448894" y="109816"/>
                </a:lnTo>
                <a:lnTo>
                  <a:pt x="454317" y="101600"/>
                </a:lnTo>
                <a:lnTo>
                  <a:pt x="461949" y="94665"/>
                </a:lnTo>
                <a:lnTo>
                  <a:pt x="472071" y="89877"/>
                </a:lnTo>
                <a:lnTo>
                  <a:pt x="484949" y="88087"/>
                </a:lnTo>
                <a:lnTo>
                  <a:pt x="500697" y="91173"/>
                </a:lnTo>
                <a:lnTo>
                  <a:pt x="512902" y="99720"/>
                </a:lnTo>
                <a:lnTo>
                  <a:pt x="520801" y="112699"/>
                </a:lnTo>
                <a:lnTo>
                  <a:pt x="523595" y="129044"/>
                </a:lnTo>
                <a:lnTo>
                  <a:pt x="520877" y="145719"/>
                </a:lnTo>
                <a:lnTo>
                  <a:pt x="513092" y="158978"/>
                </a:lnTo>
                <a:lnTo>
                  <a:pt x="500786" y="167741"/>
                </a:lnTo>
                <a:lnTo>
                  <a:pt x="484505" y="170916"/>
                </a:lnTo>
                <a:lnTo>
                  <a:pt x="468172" y="168211"/>
                </a:lnTo>
                <a:lnTo>
                  <a:pt x="456120" y="160782"/>
                </a:lnTo>
                <a:lnTo>
                  <a:pt x="448538" y="149669"/>
                </a:lnTo>
                <a:lnTo>
                  <a:pt x="445630" y="135902"/>
                </a:lnTo>
                <a:lnTo>
                  <a:pt x="423049" y="135902"/>
                </a:lnTo>
                <a:lnTo>
                  <a:pt x="427913" y="158038"/>
                </a:lnTo>
                <a:lnTo>
                  <a:pt x="440182" y="175742"/>
                </a:lnTo>
                <a:lnTo>
                  <a:pt x="459244" y="187477"/>
                </a:lnTo>
                <a:lnTo>
                  <a:pt x="484505" y="191731"/>
                </a:lnTo>
                <a:lnTo>
                  <a:pt x="509498" y="187045"/>
                </a:lnTo>
                <a:lnTo>
                  <a:pt x="528916" y="174028"/>
                </a:lnTo>
                <a:lnTo>
                  <a:pt x="541489" y="154178"/>
                </a:lnTo>
                <a:lnTo>
                  <a:pt x="545973" y="12904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8206871" y="3886024"/>
            <a:ext cx="779145" cy="245110"/>
            <a:chOff x="8206871" y="3886024"/>
            <a:chExt cx="779145" cy="245110"/>
          </a:xfrm>
        </p:grpSpPr>
        <p:pic>
          <p:nvPicPr>
            <p:cNvPr id="93" name="object 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06871" y="3891744"/>
              <a:ext cx="133342" cy="18326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359965" y="3886034"/>
              <a:ext cx="625475" cy="245110"/>
            </a:xfrm>
            <a:custGeom>
              <a:avLst/>
              <a:gdLst/>
              <a:ahLst/>
              <a:cxnLst/>
              <a:rect l="l" t="t" r="r" b="b"/>
              <a:pathLst>
                <a:path w="625475" h="245110">
                  <a:moveTo>
                    <a:pt x="22377" y="0"/>
                  </a:moveTo>
                  <a:lnTo>
                    <a:pt x="0" y="0"/>
                  </a:lnTo>
                  <a:lnTo>
                    <a:pt x="0" y="188988"/>
                  </a:lnTo>
                  <a:lnTo>
                    <a:pt x="22377" y="188988"/>
                  </a:lnTo>
                  <a:lnTo>
                    <a:pt x="22377" y="0"/>
                  </a:lnTo>
                  <a:close/>
                </a:path>
                <a:path w="625475" h="245110">
                  <a:moveTo>
                    <a:pt x="174612" y="58115"/>
                  </a:moveTo>
                  <a:lnTo>
                    <a:pt x="152679" y="58115"/>
                  </a:lnTo>
                  <a:lnTo>
                    <a:pt x="152679" y="123545"/>
                  </a:lnTo>
                  <a:lnTo>
                    <a:pt x="149567" y="142506"/>
                  </a:lnTo>
                  <a:lnTo>
                    <a:pt x="140843" y="157670"/>
                  </a:lnTo>
                  <a:lnTo>
                    <a:pt x="127393" y="167728"/>
                  </a:lnTo>
                  <a:lnTo>
                    <a:pt x="110109" y="171361"/>
                  </a:lnTo>
                  <a:lnTo>
                    <a:pt x="93091" y="167728"/>
                  </a:lnTo>
                  <a:lnTo>
                    <a:pt x="80010" y="157670"/>
                  </a:lnTo>
                  <a:lnTo>
                    <a:pt x="71602" y="142506"/>
                  </a:lnTo>
                  <a:lnTo>
                    <a:pt x="68630" y="123545"/>
                  </a:lnTo>
                  <a:lnTo>
                    <a:pt x="71602" y="104584"/>
                  </a:lnTo>
                  <a:lnTo>
                    <a:pt x="80010" y="89433"/>
                  </a:lnTo>
                  <a:lnTo>
                    <a:pt x="93091" y="79375"/>
                  </a:lnTo>
                  <a:lnTo>
                    <a:pt x="110109" y="75730"/>
                  </a:lnTo>
                  <a:lnTo>
                    <a:pt x="127393" y="79375"/>
                  </a:lnTo>
                  <a:lnTo>
                    <a:pt x="140843" y="89433"/>
                  </a:lnTo>
                  <a:lnTo>
                    <a:pt x="149567" y="104584"/>
                  </a:lnTo>
                  <a:lnTo>
                    <a:pt x="152679" y="123545"/>
                  </a:lnTo>
                  <a:lnTo>
                    <a:pt x="152679" y="58115"/>
                  </a:lnTo>
                  <a:lnTo>
                    <a:pt x="152234" y="58115"/>
                  </a:lnTo>
                  <a:lnTo>
                    <a:pt x="152234" y="77558"/>
                  </a:lnTo>
                  <a:lnTo>
                    <a:pt x="150825" y="75730"/>
                  </a:lnTo>
                  <a:lnTo>
                    <a:pt x="145872" y="69291"/>
                  </a:lnTo>
                  <a:lnTo>
                    <a:pt x="136309" y="62026"/>
                  </a:lnTo>
                  <a:lnTo>
                    <a:pt x="123685" y="56870"/>
                  </a:lnTo>
                  <a:lnTo>
                    <a:pt x="108153" y="54902"/>
                  </a:lnTo>
                  <a:lnTo>
                    <a:pt x="83705" y="60134"/>
                  </a:lnTo>
                  <a:lnTo>
                    <a:pt x="64236" y="74561"/>
                  </a:lnTo>
                  <a:lnTo>
                    <a:pt x="51346" y="96316"/>
                  </a:lnTo>
                  <a:lnTo>
                    <a:pt x="46697" y="123545"/>
                  </a:lnTo>
                  <a:lnTo>
                    <a:pt x="51346" y="150774"/>
                  </a:lnTo>
                  <a:lnTo>
                    <a:pt x="64236" y="172542"/>
                  </a:lnTo>
                  <a:lnTo>
                    <a:pt x="83705" y="186969"/>
                  </a:lnTo>
                  <a:lnTo>
                    <a:pt x="108153" y="192189"/>
                  </a:lnTo>
                  <a:lnTo>
                    <a:pt x="123685" y="190220"/>
                  </a:lnTo>
                  <a:lnTo>
                    <a:pt x="136309" y="185064"/>
                  </a:lnTo>
                  <a:lnTo>
                    <a:pt x="145872" y="177800"/>
                  </a:lnTo>
                  <a:lnTo>
                    <a:pt x="150825" y="171361"/>
                  </a:lnTo>
                  <a:lnTo>
                    <a:pt x="152234" y="169532"/>
                  </a:lnTo>
                  <a:lnTo>
                    <a:pt x="152234" y="188988"/>
                  </a:lnTo>
                  <a:lnTo>
                    <a:pt x="174612" y="188988"/>
                  </a:lnTo>
                  <a:lnTo>
                    <a:pt x="174612" y="169532"/>
                  </a:lnTo>
                  <a:lnTo>
                    <a:pt x="174612" y="77558"/>
                  </a:lnTo>
                  <a:lnTo>
                    <a:pt x="174612" y="58115"/>
                  </a:lnTo>
                  <a:close/>
                </a:path>
                <a:path w="625475" h="245110">
                  <a:moveTo>
                    <a:pt x="321411" y="58115"/>
                  </a:moveTo>
                  <a:lnTo>
                    <a:pt x="298183" y="58115"/>
                  </a:lnTo>
                  <a:lnTo>
                    <a:pt x="257136" y="161074"/>
                  </a:lnTo>
                  <a:lnTo>
                    <a:pt x="217170" y="58115"/>
                  </a:lnTo>
                  <a:lnTo>
                    <a:pt x="192633" y="58115"/>
                  </a:lnTo>
                  <a:lnTo>
                    <a:pt x="245846" y="186232"/>
                  </a:lnTo>
                  <a:lnTo>
                    <a:pt x="221297" y="244576"/>
                  </a:lnTo>
                  <a:lnTo>
                    <a:pt x="243890" y="244576"/>
                  </a:lnTo>
                  <a:lnTo>
                    <a:pt x="321411" y="58115"/>
                  </a:lnTo>
                  <a:close/>
                </a:path>
                <a:path w="625475" h="245110">
                  <a:moveTo>
                    <a:pt x="481469" y="188988"/>
                  </a:moveTo>
                  <a:lnTo>
                    <a:pt x="418490" y="95631"/>
                  </a:lnTo>
                  <a:lnTo>
                    <a:pt x="479298" y="5715"/>
                  </a:lnTo>
                  <a:lnTo>
                    <a:pt x="452805" y="5715"/>
                  </a:lnTo>
                  <a:lnTo>
                    <a:pt x="404380" y="78016"/>
                  </a:lnTo>
                  <a:lnTo>
                    <a:pt x="356374" y="5715"/>
                  </a:lnTo>
                  <a:lnTo>
                    <a:pt x="328803" y="5715"/>
                  </a:lnTo>
                  <a:lnTo>
                    <a:pt x="389394" y="96316"/>
                  </a:lnTo>
                  <a:lnTo>
                    <a:pt x="326631" y="188988"/>
                  </a:lnTo>
                  <a:lnTo>
                    <a:pt x="353339" y="188988"/>
                  </a:lnTo>
                  <a:lnTo>
                    <a:pt x="403936" y="113931"/>
                  </a:lnTo>
                  <a:lnTo>
                    <a:pt x="454329" y="188988"/>
                  </a:lnTo>
                  <a:lnTo>
                    <a:pt x="481469" y="188988"/>
                  </a:lnTo>
                  <a:close/>
                </a:path>
                <a:path w="625475" h="245110">
                  <a:moveTo>
                    <a:pt x="625449" y="127203"/>
                  </a:moveTo>
                  <a:lnTo>
                    <a:pt x="597001" y="127203"/>
                  </a:lnTo>
                  <a:lnTo>
                    <a:pt x="597001" y="32029"/>
                  </a:lnTo>
                  <a:lnTo>
                    <a:pt x="597001" y="5715"/>
                  </a:lnTo>
                  <a:lnTo>
                    <a:pt x="575284" y="5715"/>
                  </a:lnTo>
                  <a:lnTo>
                    <a:pt x="575284" y="32029"/>
                  </a:lnTo>
                  <a:lnTo>
                    <a:pt x="575284" y="127203"/>
                  </a:lnTo>
                  <a:lnTo>
                    <a:pt x="511009" y="127203"/>
                  </a:lnTo>
                  <a:lnTo>
                    <a:pt x="575284" y="32029"/>
                  </a:lnTo>
                  <a:lnTo>
                    <a:pt x="575284" y="5715"/>
                  </a:lnTo>
                  <a:lnTo>
                    <a:pt x="570077" y="5715"/>
                  </a:lnTo>
                  <a:lnTo>
                    <a:pt x="487553" y="127203"/>
                  </a:lnTo>
                  <a:lnTo>
                    <a:pt x="487553" y="147574"/>
                  </a:lnTo>
                  <a:lnTo>
                    <a:pt x="575284" y="147574"/>
                  </a:lnTo>
                  <a:lnTo>
                    <a:pt x="575284" y="188988"/>
                  </a:lnTo>
                  <a:lnTo>
                    <a:pt x="597001" y="188988"/>
                  </a:lnTo>
                  <a:lnTo>
                    <a:pt x="597001" y="147574"/>
                  </a:lnTo>
                  <a:lnTo>
                    <a:pt x="625449" y="147574"/>
                  </a:lnTo>
                  <a:lnTo>
                    <a:pt x="625449" y="12720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5" name="object 9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056431" y="3880990"/>
            <a:ext cx="395900" cy="198827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583277" y="4364663"/>
            <a:ext cx="178079" cy="192878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7894688" y="4364671"/>
            <a:ext cx="71120" cy="195580"/>
          </a:xfrm>
          <a:custGeom>
            <a:avLst/>
            <a:gdLst/>
            <a:ahLst/>
            <a:cxnLst/>
            <a:rect l="l" t="t" r="r" b="b"/>
            <a:pathLst>
              <a:path w="71120" h="195579">
                <a:moveTo>
                  <a:pt x="71018" y="79146"/>
                </a:moveTo>
                <a:lnTo>
                  <a:pt x="20421" y="79146"/>
                </a:lnTo>
                <a:lnTo>
                  <a:pt x="20421" y="965"/>
                </a:lnTo>
                <a:lnTo>
                  <a:pt x="0" y="965"/>
                </a:lnTo>
                <a:lnTo>
                  <a:pt x="0" y="79146"/>
                </a:lnTo>
                <a:lnTo>
                  <a:pt x="0" y="99999"/>
                </a:lnTo>
                <a:lnTo>
                  <a:pt x="0" y="192519"/>
                </a:lnTo>
                <a:lnTo>
                  <a:pt x="20421" y="192519"/>
                </a:lnTo>
                <a:lnTo>
                  <a:pt x="20421" y="99999"/>
                </a:lnTo>
                <a:lnTo>
                  <a:pt x="50609" y="99999"/>
                </a:lnTo>
                <a:lnTo>
                  <a:pt x="50609" y="195389"/>
                </a:lnTo>
                <a:lnTo>
                  <a:pt x="71018" y="195389"/>
                </a:lnTo>
                <a:lnTo>
                  <a:pt x="71018" y="99999"/>
                </a:lnTo>
                <a:lnTo>
                  <a:pt x="71018" y="79146"/>
                </a:lnTo>
                <a:close/>
              </a:path>
              <a:path w="71120" h="195579">
                <a:moveTo>
                  <a:pt x="71018" y="0"/>
                </a:moveTo>
                <a:lnTo>
                  <a:pt x="50609" y="0"/>
                </a:lnTo>
                <a:lnTo>
                  <a:pt x="50609" y="78701"/>
                </a:lnTo>
                <a:lnTo>
                  <a:pt x="71018" y="78701"/>
                </a:lnTo>
                <a:lnTo>
                  <a:pt x="71018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93063" y="4370387"/>
            <a:ext cx="80010" cy="177800"/>
          </a:xfrm>
          <a:custGeom>
            <a:avLst/>
            <a:gdLst/>
            <a:ahLst/>
            <a:cxnLst/>
            <a:rect l="l" t="t" r="r" b="b"/>
            <a:pathLst>
              <a:path w="80009" h="177800">
                <a:moveTo>
                  <a:pt x="79476" y="68224"/>
                </a:moveTo>
                <a:lnTo>
                  <a:pt x="19977" y="68224"/>
                </a:lnTo>
                <a:lnTo>
                  <a:pt x="19977" y="457"/>
                </a:lnTo>
                <a:lnTo>
                  <a:pt x="0" y="457"/>
                </a:lnTo>
                <a:lnTo>
                  <a:pt x="0" y="68224"/>
                </a:lnTo>
                <a:lnTo>
                  <a:pt x="0" y="87769"/>
                </a:lnTo>
                <a:lnTo>
                  <a:pt x="0" y="156832"/>
                </a:lnTo>
                <a:lnTo>
                  <a:pt x="0" y="177685"/>
                </a:lnTo>
                <a:lnTo>
                  <a:pt x="79476" y="177685"/>
                </a:lnTo>
                <a:lnTo>
                  <a:pt x="79476" y="157416"/>
                </a:lnTo>
                <a:lnTo>
                  <a:pt x="79476" y="156832"/>
                </a:lnTo>
                <a:lnTo>
                  <a:pt x="79476" y="88087"/>
                </a:lnTo>
                <a:lnTo>
                  <a:pt x="59499" y="88087"/>
                </a:lnTo>
                <a:lnTo>
                  <a:pt x="59499" y="156832"/>
                </a:lnTo>
                <a:lnTo>
                  <a:pt x="19977" y="156832"/>
                </a:lnTo>
                <a:lnTo>
                  <a:pt x="19977" y="87769"/>
                </a:lnTo>
                <a:lnTo>
                  <a:pt x="79476" y="87769"/>
                </a:lnTo>
                <a:lnTo>
                  <a:pt x="79476" y="68224"/>
                </a:lnTo>
                <a:close/>
              </a:path>
              <a:path w="80009" h="177800">
                <a:moveTo>
                  <a:pt x="79476" y="0"/>
                </a:moveTo>
                <a:lnTo>
                  <a:pt x="59499" y="0"/>
                </a:lnTo>
                <a:lnTo>
                  <a:pt x="59499" y="67729"/>
                </a:lnTo>
                <a:lnTo>
                  <a:pt x="79476" y="67729"/>
                </a:lnTo>
                <a:lnTo>
                  <a:pt x="79476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8048862" y="4361231"/>
            <a:ext cx="603250" cy="199390"/>
            <a:chOff x="8048862" y="4361231"/>
            <a:chExt cx="603250" cy="199390"/>
          </a:xfrm>
        </p:grpSpPr>
        <p:pic>
          <p:nvPicPr>
            <p:cNvPr id="100" name="object 10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48862" y="4361231"/>
              <a:ext cx="178513" cy="19631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54740" y="4364663"/>
              <a:ext cx="172867" cy="19287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59748" y="4364663"/>
              <a:ext cx="191761" cy="195395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8718605" y="4364663"/>
            <a:ext cx="398780" cy="195580"/>
            <a:chOff x="8718605" y="4364663"/>
            <a:chExt cx="398780" cy="195580"/>
          </a:xfrm>
        </p:grpSpPr>
        <p:sp>
          <p:nvSpPr>
            <p:cNvPr id="104" name="object 104"/>
            <p:cNvSpPr/>
            <p:nvPr/>
          </p:nvSpPr>
          <p:spPr>
            <a:xfrm>
              <a:off x="8718601" y="4366945"/>
              <a:ext cx="185420" cy="193040"/>
            </a:xfrm>
            <a:custGeom>
              <a:avLst/>
              <a:gdLst/>
              <a:ahLst/>
              <a:cxnLst/>
              <a:rect l="l" t="t" r="r" b="b"/>
              <a:pathLst>
                <a:path w="185420" h="193039">
                  <a:moveTo>
                    <a:pt x="172212" y="140728"/>
                  </a:moveTo>
                  <a:lnTo>
                    <a:pt x="11290" y="140728"/>
                  </a:lnTo>
                  <a:lnTo>
                    <a:pt x="11290" y="158978"/>
                  </a:lnTo>
                  <a:lnTo>
                    <a:pt x="150495" y="158978"/>
                  </a:lnTo>
                  <a:lnTo>
                    <a:pt x="150495" y="192849"/>
                  </a:lnTo>
                  <a:lnTo>
                    <a:pt x="172212" y="192849"/>
                  </a:lnTo>
                  <a:lnTo>
                    <a:pt x="172212" y="158978"/>
                  </a:lnTo>
                  <a:lnTo>
                    <a:pt x="172212" y="140728"/>
                  </a:lnTo>
                  <a:close/>
                </a:path>
                <a:path w="185420" h="193039">
                  <a:moveTo>
                    <a:pt x="174599" y="69062"/>
                  </a:moveTo>
                  <a:lnTo>
                    <a:pt x="34963" y="69062"/>
                  </a:lnTo>
                  <a:lnTo>
                    <a:pt x="34963" y="52120"/>
                  </a:lnTo>
                  <a:lnTo>
                    <a:pt x="169824" y="52120"/>
                  </a:lnTo>
                  <a:lnTo>
                    <a:pt x="169824" y="35179"/>
                  </a:lnTo>
                  <a:lnTo>
                    <a:pt x="34963" y="35179"/>
                  </a:lnTo>
                  <a:lnTo>
                    <a:pt x="34963" y="16929"/>
                  </a:lnTo>
                  <a:lnTo>
                    <a:pt x="172859" y="16929"/>
                  </a:lnTo>
                  <a:lnTo>
                    <a:pt x="172859" y="0"/>
                  </a:lnTo>
                  <a:lnTo>
                    <a:pt x="13462" y="0"/>
                  </a:lnTo>
                  <a:lnTo>
                    <a:pt x="13462" y="16929"/>
                  </a:lnTo>
                  <a:lnTo>
                    <a:pt x="13462" y="35179"/>
                  </a:lnTo>
                  <a:lnTo>
                    <a:pt x="13462" y="52120"/>
                  </a:lnTo>
                  <a:lnTo>
                    <a:pt x="13462" y="69062"/>
                  </a:lnTo>
                  <a:lnTo>
                    <a:pt x="13462" y="86004"/>
                  </a:lnTo>
                  <a:lnTo>
                    <a:pt x="174599" y="86004"/>
                  </a:lnTo>
                  <a:lnTo>
                    <a:pt x="174599" y="69062"/>
                  </a:lnTo>
                  <a:close/>
                </a:path>
                <a:path w="185420" h="193039">
                  <a:moveTo>
                    <a:pt x="185242" y="104571"/>
                  </a:moveTo>
                  <a:lnTo>
                    <a:pt x="0" y="104571"/>
                  </a:lnTo>
                  <a:lnTo>
                    <a:pt x="0" y="122643"/>
                  </a:lnTo>
                  <a:lnTo>
                    <a:pt x="185242" y="122643"/>
                  </a:lnTo>
                  <a:lnTo>
                    <a:pt x="185242" y="1045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27957" y="4364663"/>
              <a:ext cx="189155" cy="195395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10369715" y="3884422"/>
            <a:ext cx="398780" cy="196215"/>
            <a:chOff x="10369715" y="3884422"/>
            <a:chExt cx="398780" cy="196215"/>
          </a:xfrm>
        </p:grpSpPr>
        <p:pic>
          <p:nvPicPr>
            <p:cNvPr id="107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369715" y="3886710"/>
              <a:ext cx="185245" cy="19379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579066" y="3884422"/>
              <a:ext cx="189155" cy="195395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0835300" y="3876643"/>
            <a:ext cx="378460" cy="203835"/>
            <a:chOff x="10835300" y="3876643"/>
            <a:chExt cx="378460" cy="203835"/>
          </a:xfrm>
        </p:grpSpPr>
        <p:pic>
          <p:nvPicPr>
            <p:cNvPr id="110" name="object 11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835300" y="3876643"/>
              <a:ext cx="185245" cy="20363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039874" y="3882363"/>
              <a:ext cx="173518" cy="197454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10373407" y="4361231"/>
            <a:ext cx="788035" cy="199390"/>
            <a:chOff x="10373407" y="4361231"/>
            <a:chExt cx="788035" cy="199390"/>
          </a:xfrm>
        </p:grpSpPr>
        <p:pic>
          <p:nvPicPr>
            <p:cNvPr id="113" name="object 11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373407" y="4361231"/>
              <a:ext cx="174821" cy="19631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578415" y="4364206"/>
              <a:ext cx="378744" cy="19585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986912" y="4364663"/>
              <a:ext cx="174170" cy="192878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11247298" y="4360087"/>
            <a:ext cx="1355725" cy="204470"/>
            <a:chOff x="11247298" y="4360087"/>
            <a:chExt cx="1355725" cy="204470"/>
          </a:xfrm>
        </p:grpSpPr>
        <p:pic>
          <p:nvPicPr>
            <p:cNvPr id="117" name="object 11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247298" y="4364663"/>
              <a:ext cx="175256" cy="19287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451655" y="4364663"/>
              <a:ext cx="170478" cy="19287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659270" y="4364663"/>
              <a:ext cx="172650" cy="19539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861889" y="4364663"/>
              <a:ext cx="174821" cy="19287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059297" y="4360087"/>
              <a:ext cx="64499" cy="20408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142907" y="4364663"/>
              <a:ext cx="376138" cy="19539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538374" y="4360087"/>
              <a:ext cx="64282" cy="204089"/>
            </a:xfrm>
            <a:prstGeom prst="rect">
              <a:avLst/>
            </a:prstGeom>
          </p:spPr>
        </p:pic>
      </p:grpSp>
      <p:pic>
        <p:nvPicPr>
          <p:cNvPr id="124" name="object 12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0366240" y="4600213"/>
            <a:ext cx="254957" cy="204089"/>
          </a:xfrm>
          <a:prstGeom prst="rect">
            <a:avLst/>
          </a:prstGeom>
        </p:spPr>
      </p:pic>
      <p:grpSp>
        <p:nvGrpSpPr>
          <p:cNvPr id="125" name="object 125"/>
          <p:cNvGrpSpPr/>
          <p:nvPr/>
        </p:nvGrpSpPr>
        <p:grpSpPr>
          <a:xfrm>
            <a:off x="10650298" y="4602730"/>
            <a:ext cx="586105" cy="197485"/>
            <a:chOff x="10650298" y="4602730"/>
            <a:chExt cx="586105" cy="197485"/>
          </a:xfrm>
        </p:grpSpPr>
        <p:pic>
          <p:nvPicPr>
            <p:cNvPr id="126" name="object 1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852266" y="4602730"/>
              <a:ext cx="173518" cy="19745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650298" y="4604789"/>
              <a:ext cx="170478" cy="19287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1056840" y="4604789"/>
              <a:ext cx="179382" cy="192878"/>
            </a:xfrm>
            <a:prstGeom prst="rect">
              <a:avLst/>
            </a:prstGeom>
          </p:spPr>
        </p:pic>
      </p:grpSp>
      <p:sp>
        <p:nvSpPr>
          <p:cNvPr id="129" name="object 129"/>
          <p:cNvSpPr/>
          <p:nvPr/>
        </p:nvSpPr>
        <p:spPr>
          <a:xfrm>
            <a:off x="11464214" y="4605413"/>
            <a:ext cx="47625" cy="97790"/>
          </a:xfrm>
          <a:custGeom>
            <a:avLst/>
            <a:gdLst/>
            <a:ahLst/>
            <a:cxnLst/>
            <a:rect l="l" t="t" r="r" b="b"/>
            <a:pathLst>
              <a:path w="47625" h="97789">
                <a:moveTo>
                  <a:pt x="47561" y="33883"/>
                </a:moveTo>
                <a:lnTo>
                  <a:pt x="21501" y="33883"/>
                </a:lnTo>
                <a:lnTo>
                  <a:pt x="21501" y="0"/>
                </a:lnTo>
                <a:lnTo>
                  <a:pt x="0" y="0"/>
                </a:lnTo>
                <a:lnTo>
                  <a:pt x="0" y="33883"/>
                </a:lnTo>
                <a:lnTo>
                  <a:pt x="0" y="54724"/>
                </a:lnTo>
                <a:lnTo>
                  <a:pt x="0" y="97726"/>
                </a:lnTo>
                <a:lnTo>
                  <a:pt x="21501" y="97726"/>
                </a:lnTo>
                <a:lnTo>
                  <a:pt x="21501" y="54724"/>
                </a:lnTo>
                <a:lnTo>
                  <a:pt x="47561" y="54724"/>
                </a:lnTo>
                <a:lnTo>
                  <a:pt x="47561" y="3388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24362" y="4608016"/>
            <a:ext cx="383540" cy="190500"/>
          </a:xfrm>
          <a:custGeom>
            <a:avLst/>
            <a:gdLst/>
            <a:ahLst/>
            <a:cxnLst/>
            <a:rect l="l" t="t" r="r" b="b"/>
            <a:pathLst>
              <a:path w="383540" h="190500">
                <a:moveTo>
                  <a:pt x="108369" y="24752"/>
                </a:moveTo>
                <a:lnTo>
                  <a:pt x="87299" y="24752"/>
                </a:lnTo>
                <a:lnTo>
                  <a:pt x="87299" y="43002"/>
                </a:lnTo>
                <a:lnTo>
                  <a:pt x="87299" y="69062"/>
                </a:lnTo>
                <a:lnTo>
                  <a:pt x="21069" y="69062"/>
                </a:lnTo>
                <a:lnTo>
                  <a:pt x="21069" y="43002"/>
                </a:lnTo>
                <a:lnTo>
                  <a:pt x="87299" y="43002"/>
                </a:lnTo>
                <a:lnTo>
                  <a:pt x="87299" y="24752"/>
                </a:lnTo>
                <a:lnTo>
                  <a:pt x="21069" y="24752"/>
                </a:lnTo>
                <a:lnTo>
                  <a:pt x="21069" y="0"/>
                </a:lnTo>
                <a:lnTo>
                  <a:pt x="0" y="0"/>
                </a:lnTo>
                <a:lnTo>
                  <a:pt x="0" y="24752"/>
                </a:lnTo>
                <a:lnTo>
                  <a:pt x="0" y="43002"/>
                </a:lnTo>
                <a:lnTo>
                  <a:pt x="0" y="69062"/>
                </a:lnTo>
                <a:lnTo>
                  <a:pt x="0" y="87312"/>
                </a:lnTo>
                <a:lnTo>
                  <a:pt x="108369" y="87312"/>
                </a:lnTo>
                <a:lnTo>
                  <a:pt x="108369" y="69303"/>
                </a:lnTo>
                <a:lnTo>
                  <a:pt x="108369" y="69062"/>
                </a:lnTo>
                <a:lnTo>
                  <a:pt x="108369" y="43002"/>
                </a:lnTo>
                <a:lnTo>
                  <a:pt x="108369" y="42545"/>
                </a:lnTo>
                <a:lnTo>
                  <a:pt x="108369" y="24752"/>
                </a:lnTo>
                <a:close/>
              </a:path>
              <a:path w="383540" h="190500">
                <a:moveTo>
                  <a:pt x="108369" y="215"/>
                </a:moveTo>
                <a:lnTo>
                  <a:pt x="87299" y="215"/>
                </a:lnTo>
                <a:lnTo>
                  <a:pt x="87299" y="24460"/>
                </a:lnTo>
                <a:lnTo>
                  <a:pt x="108369" y="24460"/>
                </a:lnTo>
                <a:lnTo>
                  <a:pt x="108369" y="215"/>
                </a:lnTo>
                <a:close/>
              </a:path>
              <a:path w="383540" h="190500">
                <a:moveTo>
                  <a:pt x="165912" y="172008"/>
                </a:moveTo>
                <a:lnTo>
                  <a:pt x="27800" y="172008"/>
                </a:lnTo>
                <a:lnTo>
                  <a:pt x="27800" y="156375"/>
                </a:lnTo>
                <a:lnTo>
                  <a:pt x="161353" y="156375"/>
                </a:lnTo>
                <a:lnTo>
                  <a:pt x="161353" y="139433"/>
                </a:lnTo>
                <a:lnTo>
                  <a:pt x="161353" y="122491"/>
                </a:lnTo>
                <a:lnTo>
                  <a:pt x="161353" y="105549"/>
                </a:lnTo>
                <a:lnTo>
                  <a:pt x="6083" y="105549"/>
                </a:lnTo>
                <a:lnTo>
                  <a:pt x="6083" y="122491"/>
                </a:lnTo>
                <a:lnTo>
                  <a:pt x="140068" y="122491"/>
                </a:lnTo>
                <a:lnTo>
                  <a:pt x="140068" y="139433"/>
                </a:lnTo>
                <a:lnTo>
                  <a:pt x="6515" y="139433"/>
                </a:lnTo>
                <a:lnTo>
                  <a:pt x="6515" y="156375"/>
                </a:lnTo>
                <a:lnTo>
                  <a:pt x="6515" y="172008"/>
                </a:lnTo>
                <a:lnTo>
                  <a:pt x="6515" y="190258"/>
                </a:lnTo>
                <a:lnTo>
                  <a:pt x="165912" y="190258"/>
                </a:lnTo>
                <a:lnTo>
                  <a:pt x="165912" y="172008"/>
                </a:lnTo>
                <a:close/>
              </a:path>
              <a:path w="383540" h="190500">
                <a:moveTo>
                  <a:pt x="383298" y="161975"/>
                </a:moveTo>
                <a:lnTo>
                  <a:pt x="337045" y="161975"/>
                </a:lnTo>
                <a:lnTo>
                  <a:pt x="337045" y="116217"/>
                </a:lnTo>
                <a:lnTo>
                  <a:pt x="373532" y="116217"/>
                </a:lnTo>
                <a:lnTo>
                  <a:pt x="373532" y="95618"/>
                </a:lnTo>
                <a:lnTo>
                  <a:pt x="340741" y="95618"/>
                </a:lnTo>
                <a:lnTo>
                  <a:pt x="340741" y="25831"/>
                </a:lnTo>
                <a:lnTo>
                  <a:pt x="371576" y="25831"/>
                </a:lnTo>
                <a:lnTo>
                  <a:pt x="371576" y="5016"/>
                </a:lnTo>
                <a:lnTo>
                  <a:pt x="319024" y="5016"/>
                </a:lnTo>
                <a:lnTo>
                  <a:pt x="319024" y="25831"/>
                </a:lnTo>
                <a:lnTo>
                  <a:pt x="319024" y="95618"/>
                </a:lnTo>
                <a:lnTo>
                  <a:pt x="315544" y="95618"/>
                </a:lnTo>
                <a:lnTo>
                  <a:pt x="315544" y="116217"/>
                </a:lnTo>
                <a:lnTo>
                  <a:pt x="315544" y="161975"/>
                </a:lnTo>
                <a:lnTo>
                  <a:pt x="265811" y="161975"/>
                </a:lnTo>
                <a:lnTo>
                  <a:pt x="265811" y="116217"/>
                </a:lnTo>
                <a:lnTo>
                  <a:pt x="315544" y="116217"/>
                </a:lnTo>
                <a:lnTo>
                  <a:pt x="315544" y="95618"/>
                </a:lnTo>
                <a:lnTo>
                  <a:pt x="262128" y="95618"/>
                </a:lnTo>
                <a:lnTo>
                  <a:pt x="262128" y="25831"/>
                </a:lnTo>
                <a:lnTo>
                  <a:pt x="319024" y="25831"/>
                </a:lnTo>
                <a:lnTo>
                  <a:pt x="319024" y="5016"/>
                </a:lnTo>
                <a:lnTo>
                  <a:pt x="209562" y="5016"/>
                </a:lnTo>
                <a:lnTo>
                  <a:pt x="209562" y="25831"/>
                </a:lnTo>
                <a:lnTo>
                  <a:pt x="240411" y="25831"/>
                </a:lnTo>
                <a:lnTo>
                  <a:pt x="240411" y="95618"/>
                </a:lnTo>
                <a:lnTo>
                  <a:pt x="207619" y="95618"/>
                </a:lnTo>
                <a:lnTo>
                  <a:pt x="207619" y="116217"/>
                </a:lnTo>
                <a:lnTo>
                  <a:pt x="244309" y="116217"/>
                </a:lnTo>
                <a:lnTo>
                  <a:pt x="244309" y="161975"/>
                </a:lnTo>
                <a:lnTo>
                  <a:pt x="198056" y="161975"/>
                </a:lnTo>
                <a:lnTo>
                  <a:pt x="198056" y="182791"/>
                </a:lnTo>
                <a:lnTo>
                  <a:pt x="383298" y="182791"/>
                </a:lnTo>
                <a:lnTo>
                  <a:pt x="383298" y="1619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11780180" y="4600213"/>
            <a:ext cx="469900" cy="204470"/>
            <a:chOff x="11780180" y="4600213"/>
            <a:chExt cx="469900" cy="204470"/>
          </a:xfrm>
        </p:grpSpPr>
        <p:pic>
          <p:nvPicPr>
            <p:cNvPr id="132" name="object 13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780180" y="4602043"/>
              <a:ext cx="183725" cy="19814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989532" y="4600213"/>
              <a:ext cx="260386" cy="204089"/>
            </a:xfrm>
            <a:prstGeom prst="rect">
              <a:avLst/>
            </a:prstGeom>
          </p:spPr>
        </p:pic>
      </p:grpSp>
      <p:pic>
        <p:nvPicPr>
          <p:cNvPr id="134" name="object 1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1708" y="3393789"/>
            <a:ext cx="243501" cy="243714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3234827" y="3884422"/>
            <a:ext cx="164614" cy="192878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13582516" y="3884422"/>
            <a:ext cx="21590" cy="98425"/>
          </a:xfrm>
          <a:custGeom>
            <a:avLst/>
            <a:gdLst/>
            <a:ahLst/>
            <a:cxnLst/>
            <a:rect l="l" t="t" r="r" b="b"/>
            <a:pathLst>
              <a:path w="21590" h="98425">
                <a:moveTo>
                  <a:pt x="21499" y="97926"/>
                </a:moveTo>
                <a:lnTo>
                  <a:pt x="0" y="97926"/>
                </a:lnTo>
                <a:lnTo>
                  <a:pt x="0" y="0"/>
                </a:lnTo>
                <a:lnTo>
                  <a:pt x="21499" y="0"/>
                </a:lnTo>
                <a:lnTo>
                  <a:pt x="21499" y="9792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13439401" y="3884422"/>
            <a:ext cx="372110" cy="195580"/>
            <a:chOff x="13439401" y="3884422"/>
            <a:chExt cx="372110" cy="195580"/>
          </a:xfrm>
        </p:grpSpPr>
        <p:sp>
          <p:nvSpPr>
            <p:cNvPr id="138" name="object 138"/>
            <p:cNvSpPr/>
            <p:nvPr/>
          </p:nvSpPr>
          <p:spPr>
            <a:xfrm>
              <a:off x="13439394" y="3887393"/>
              <a:ext cx="169545" cy="190500"/>
            </a:xfrm>
            <a:custGeom>
              <a:avLst/>
              <a:gdLst/>
              <a:ahLst/>
              <a:cxnLst/>
              <a:rect l="l" t="t" r="r" b="b"/>
              <a:pathLst>
                <a:path w="169544" h="190500">
                  <a:moveTo>
                    <a:pt x="110324" y="24752"/>
                  </a:moveTo>
                  <a:lnTo>
                    <a:pt x="89255" y="24752"/>
                  </a:lnTo>
                  <a:lnTo>
                    <a:pt x="89255" y="43002"/>
                  </a:lnTo>
                  <a:lnTo>
                    <a:pt x="89255" y="69062"/>
                  </a:lnTo>
                  <a:lnTo>
                    <a:pt x="21069" y="69062"/>
                  </a:lnTo>
                  <a:lnTo>
                    <a:pt x="21069" y="43002"/>
                  </a:lnTo>
                  <a:lnTo>
                    <a:pt x="89255" y="43002"/>
                  </a:lnTo>
                  <a:lnTo>
                    <a:pt x="89255" y="24752"/>
                  </a:lnTo>
                  <a:lnTo>
                    <a:pt x="21069" y="24752"/>
                  </a:lnTo>
                  <a:lnTo>
                    <a:pt x="21069" y="0"/>
                  </a:lnTo>
                  <a:lnTo>
                    <a:pt x="0" y="0"/>
                  </a:lnTo>
                  <a:lnTo>
                    <a:pt x="0" y="24752"/>
                  </a:lnTo>
                  <a:lnTo>
                    <a:pt x="0" y="43002"/>
                  </a:lnTo>
                  <a:lnTo>
                    <a:pt x="0" y="69062"/>
                  </a:lnTo>
                  <a:lnTo>
                    <a:pt x="0" y="87312"/>
                  </a:lnTo>
                  <a:lnTo>
                    <a:pt x="110324" y="87312"/>
                  </a:lnTo>
                  <a:lnTo>
                    <a:pt x="110324" y="69570"/>
                  </a:lnTo>
                  <a:lnTo>
                    <a:pt x="110324" y="69062"/>
                  </a:lnTo>
                  <a:lnTo>
                    <a:pt x="110324" y="43002"/>
                  </a:lnTo>
                  <a:lnTo>
                    <a:pt x="110324" y="42799"/>
                  </a:lnTo>
                  <a:lnTo>
                    <a:pt x="110324" y="24752"/>
                  </a:lnTo>
                  <a:close/>
                </a:path>
                <a:path w="169544" h="190500">
                  <a:moveTo>
                    <a:pt x="110324" y="469"/>
                  </a:moveTo>
                  <a:lnTo>
                    <a:pt x="89255" y="469"/>
                  </a:lnTo>
                  <a:lnTo>
                    <a:pt x="89255" y="24714"/>
                  </a:lnTo>
                  <a:lnTo>
                    <a:pt x="110324" y="24714"/>
                  </a:lnTo>
                  <a:lnTo>
                    <a:pt x="110324" y="469"/>
                  </a:lnTo>
                  <a:close/>
                </a:path>
                <a:path w="169544" h="190500">
                  <a:moveTo>
                    <a:pt x="169176" y="172008"/>
                  </a:moveTo>
                  <a:lnTo>
                    <a:pt x="28879" y="172008"/>
                  </a:lnTo>
                  <a:lnTo>
                    <a:pt x="28879" y="156375"/>
                  </a:lnTo>
                  <a:lnTo>
                    <a:pt x="164617" y="156375"/>
                  </a:lnTo>
                  <a:lnTo>
                    <a:pt x="164617" y="139433"/>
                  </a:lnTo>
                  <a:lnTo>
                    <a:pt x="164617" y="123799"/>
                  </a:lnTo>
                  <a:lnTo>
                    <a:pt x="164617" y="105549"/>
                  </a:lnTo>
                  <a:lnTo>
                    <a:pt x="7162" y="105549"/>
                  </a:lnTo>
                  <a:lnTo>
                    <a:pt x="7162" y="123799"/>
                  </a:lnTo>
                  <a:lnTo>
                    <a:pt x="143332" y="123799"/>
                  </a:lnTo>
                  <a:lnTo>
                    <a:pt x="143332" y="139433"/>
                  </a:lnTo>
                  <a:lnTo>
                    <a:pt x="7607" y="139433"/>
                  </a:lnTo>
                  <a:lnTo>
                    <a:pt x="7607" y="156375"/>
                  </a:lnTo>
                  <a:lnTo>
                    <a:pt x="7607" y="172008"/>
                  </a:lnTo>
                  <a:lnTo>
                    <a:pt x="7607" y="190258"/>
                  </a:lnTo>
                  <a:lnTo>
                    <a:pt x="169176" y="190258"/>
                  </a:lnTo>
                  <a:lnTo>
                    <a:pt x="169176" y="1720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643975" y="3884422"/>
              <a:ext cx="167438" cy="195395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13902182" y="3884422"/>
            <a:ext cx="372745" cy="195580"/>
            <a:chOff x="13902182" y="3884422"/>
            <a:chExt cx="372745" cy="195580"/>
          </a:xfrm>
        </p:grpSpPr>
        <p:pic>
          <p:nvPicPr>
            <p:cNvPr id="141" name="object 1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02182" y="3884422"/>
              <a:ext cx="172650" cy="19539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108928" y="3884422"/>
              <a:ext cx="165483" cy="195395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0" y="6991182"/>
            <a:ext cx="17021810" cy="243840"/>
            <a:chOff x="0" y="6991182"/>
            <a:chExt cx="17021810" cy="243840"/>
          </a:xfrm>
        </p:grpSpPr>
        <p:sp>
          <p:nvSpPr>
            <p:cNvPr id="144" name="object 144"/>
            <p:cNvSpPr/>
            <p:nvPr/>
          </p:nvSpPr>
          <p:spPr>
            <a:xfrm>
              <a:off x="16994781" y="7049588"/>
              <a:ext cx="0" cy="161290"/>
            </a:xfrm>
            <a:custGeom>
              <a:avLst/>
              <a:gdLst/>
              <a:ahLst/>
              <a:cxnLst/>
              <a:rect l="l" t="t" r="r" b="b"/>
              <a:pathLst>
                <a:path h="161290">
                  <a:moveTo>
                    <a:pt x="0" y="0"/>
                  </a:moveTo>
                  <a:lnTo>
                    <a:pt x="0" y="160874"/>
                  </a:lnTo>
                </a:path>
              </a:pathLst>
            </a:custGeom>
            <a:ln w="53578">
              <a:solidFill>
                <a:srgbClr val="335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7094275"/>
              <a:ext cx="16968470" cy="71755"/>
            </a:xfrm>
            <a:custGeom>
              <a:avLst/>
              <a:gdLst/>
              <a:ahLst/>
              <a:cxnLst/>
              <a:rect l="l" t="t" r="r" b="b"/>
              <a:pathLst>
                <a:path w="16968470" h="71754">
                  <a:moveTo>
                    <a:pt x="16967992" y="71499"/>
                  </a:moveTo>
                  <a:lnTo>
                    <a:pt x="0" y="71499"/>
                  </a:lnTo>
                  <a:lnTo>
                    <a:pt x="0" y="0"/>
                  </a:lnTo>
                  <a:lnTo>
                    <a:pt x="16967992" y="0"/>
                  </a:lnTo>
                  <a:lnTo>
                    <a:pt x="16967992" y="71499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0217" y="6991182"/>
              <a:ext cx="243501" cy="24371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2715" y="6991182"/>
              <a:ext cx="243501" cy="24371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5222" y="6991182"/>
              <a:ext cx="243501" cy="24371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7739" y="6991182"/>
              <a:ext cx="243501" cy="24371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90178" y="6991182"/>
              <a:ext cx="243501" cy="243714"/>
            </a:xfrm>
            <a:prstGeom prst="rect">
              <a:avLst/>
            </a:prstGeom>
          </p:spPr>
        </p:pic>
      </p:grpSp>
      <p:sp>
        <p:nvSpPr>
          <p:cNvPr id="151" name="object 151"/>
          <p:cNvSpPr/>
          <p:nvPr/>
        </p:nvSpPr>
        <p:spPr>
          <a:xfrm>
            <a:off x="577227" y="6593293"/>
            <a:ext cx="459105" cy="274320"/>
          </a:xfrm>
          <a:custGeom>
            <a:avLst/>
            <a:gdLst/>
            <a:ahLst/>
            <a:cxnLst/>
            <a:rect l="l" t="t" r="r" b="b"/>
            <a:pathLst>
              <a:path w="459105" h="274320">
                <a:moveTo>
                  <a:pt x="186372" y="95656"/>
                </a:moveTo>
                <a:lnTo>
                  <a:pt x="179044" y="57861"/>
                </a:lnTo>
                <a:lnTo>
                  <a:pt x="133007" y="13373"/>
                </a:lnTo>
                <a:lnTo>
                  <a:pt x="133007" y="95021"/>
                </a:lnTo>
                <a:lnTo>
                  <a:pt x="132905" y="95656"/>
                </a:lnTo>
                <a:lnTo>
                  <a:pt x="130225" y="111264"/>
                </a:lnTo>
                <a:lnTo>
                  <a:pt x="122262" y="124371"/>
                </a:lnTo>
                <a:lnTo>
                  <a:pt x="109728" y="133134"/>
                </a:lnTo>
                <a:lnTo>
                  <a:pt x="93192" y="136334"/>
                </a:lnTo>
                <a:lnTo>
                  <a:pt x="76669" y="133134"/>
                </a:lnTo>
                <a:lnTo>
                  <a:pt x="64135" y="124371"/>
                </a:lnTo>
                <a:lnTo>
                  <a:pt x="56172" y="111264"/>
                </a:lnTo>
                <a:lnTo>
                  <a:pt x="53378" y="95021"/>
                </a:lnTo>
                <a:lnTo>
                  <a:pt x="56172" y="78778"/>
                </a:lnTo>
                <a:lnTo>
                  <a:pt x="64135" y="65659"/>
                </a:lnTo>
                <a:lnTo>
                  <a:pt x="76669" y="56896"/>
                </a:lnTo>
                <a:lnTo>
                  <a:pt x="93192" y="53708"/>
                </a:lnTo>
                <a:lnTo>
                  <a:pt x="109728" y="56896"/>
                </a:lnTo>
                <a:lnTo>
                  <a:pt x="122262" y="65659"/>
                </a:lnTo>
                <a:lnTo>
                  <a:pt x="130225" y="78778"/>
                </a:lnTo>
                <a:lnTo>
                  <a:pt x="133007" y="95021"/>
                </a:lnTo>
                <a:lnTo>
                  <a:pt x="133007" y="13373"/>
                </a:lnTo>
                <a:lnTo>
                  <a:pt x="129387" y="11150"/>
                </a:lnTo>
                <a:lnTo>
                  <a:pt x="93192" y="4775"/>
                </a:lnTo>
                <a:lnTo>
                  <a:pt x="57277" y="11150"/>
                </a:lnTo>
                <a:lnTo>
                  <a:pt x="57086" y="11150"/>
                </a:lnTo>
                <a:lnTo>
                  <a:pt x="27368" y="29476"/>
                </a:lnTo>
                <a:lnTo>
                  <a:pt x="7353" y="58127"/>
                </a:lnTo>
                <a:lnTo>
                  <a:pt x="0" y="95656"/>
                </a:lnTo>
                <a:lnTo>
                  <a:pt x="6921" y="131483"/>
                </a:lnTo>
                <a:lnTo>
                  <a:pt x="25742" y="159169"/>
                </a:lnTo>
                <a:lnTo>
                  <a:pt x="53568" y="177025"/>
                </a:lnTo>
                <a:lnTo>
                  <a:pt x="87464" y="183362"/>
                </a:lnTo>
                <a:lnTo>
                  <a:pt x="90182" y="183362"/>
                </a:lnTo>
                <a:lnTo>
                  <a:pt x="92900" y="182727"/>
                </a:lnTo>
                <a:lnTo>
                  <a:pt x="94399" y="182092"/>
                </a:lnTo>
                <a:lnTo>
                  <a:pt x="38608" y="269798"/>
                </a:lnTo>
                <a:lnTo>
                  <a:pt x="100736" y="269798"/>
                </a:lnTo>
                <a:lnTo>
                  <a:pt x="153238" y="182092"/>
                </a:lnTo>
                <a:lnTo>
                  <a:pt x="164084" y="163982"/>
                </a:lnTo>
                <a:lnTo>
                  <a:pt x="173672" y="146596"/>
                </a:lnTo>
                <a:lnTo>
                  <a:pt x="178003" y="136334"/>
                </a:lnTo>
                <a:lnTo>
                  <a:pt x="180670" y="130009"/>
                </a:lnTo>
                <a:lnTo>
                  <a:pt x="184950" y="113258"/>
                </a:lnTo>
                <a:lnTo>
                  <a:pt x="186372" y="95656"/>
                </a:lnTo>
                <a:close/>
              </a:path>
              <a:path w="459105" h="274320">
                <a:moveTo>
                  <a:pt x="370992" y="50215"/>
                </a:moveTo>
                <a:lnTo>
                  <a:pt x="367411" y="36550"/>
                </a:lnTo>
                <a:lnTo>
                  <a:pt x="365328" y="28562"/>
                </a:lnTo>
                <a:lnTo>
                  <a:pt x="349389" y="12839"/>
                </a:lnTo>
                <a:lnTo>
                  <a:pt x="324802" y="3251"/>
                </a:lnTo>
                <a:lnTo>
                  <a:pt x="322427" y="3009"/>
                </a:lnTo>
                <a:lnTo>
                  <a:pt x="322427" y="50215"/>
                </a:lnTo>
                <a:lnTo>
                  <a:pt x="320408" y="56095"/>
                </a:lnTo>
                <a:lnTo>
                  <a:pt x="314591" y="60388"/>
                </a:lnTo>
                <a:lnTo>
                  <a:pt x="305384" y="62992"/>
                </a:lnTo>
                <a:lnTo>
                  <a:pt x="293179" y="63881"/>
                </a:lnTo>
                <a:lnTo>
                  <a:pt x="280962" y="62992"/>
                </a:lnTo>
                <a:lnTo>
                  <a:pt x="271754" y="60388"/>
                </a:lnTo>
                <a:lnTo>
                  <a:pt x="265938" y="56095"/>
                </a:lnTo>
                <a:lnTo>
                  <a:pt x="263918" y="50215"/>
                </a:lnTo>
                <a:lnTo>
                  <a:pt x="265938" y="44323"/>
                </a:lnTo>
                <a:lnTo>
                  <a:pt x="271754" y="40043"/>
                </a:lnTo>
                <a:lnTo>
                  <a:pt x="280962" y="37426"/>
                </a:lnTo>
                <a:lnTo>
                  <a:pt x="293179" y="36550"/>
                </a:lnTo>
                <a:lnTo>
                  <a:pt x="305384" y="37426"/>
                </a:lnTo>
                <a:lnTo>
                  <a:pt x="314591" y="40043"/>
                </a:lnTo>
                <a:lnTo>
                  <a:pt x="320408" y="44323"/>
                </a:lnTo>
                <a:lnTo>
                  <a:pt x="322427" y="50215"/>
                </a:lnTo>
                <a:lnTo>
                  <a:pt x="322427" y="3009"/>
                </a:lnTo>
                <a:lnTo>
                  <a:pt x="261543" y="3251"/>
                </a:lnTo>
                <a:lnTo>
                  <a:pt x="221030" y="28562"/>
                </a:lnTo>
                <a:lnTo>
                  <a:pt x="215353" y="50215"/>
                </a:lnTo>
                <a:lnTo>
                  <a:pt x="221030" y="71869"/>
                </a:lnTo>
                <a:lnTo>
                  <a:pt x="236956" y="87591"/>
                </a:lnTo>
                <a:lnTo>
                  <a:pt x="261543" y="97180"/>
                </a:lnTo>
                <a:lnTo>
                  <a:pt x="293179" y="100418"/>
                </a:lnTo>
                <a:lnTo>
                  <a:pt x="324802" y="97180"/>
                </a:lnTo>
                <a:lnTo>
                  <a:pt x="349389" y="87591"/>
                </a:lnTo>
                <a:lnTo>
                  <a:pt x="365328" y="71869"/>
                </a:lnTo>
                <a:lnTo>
                  <a:pt x="367411" y="63881"/>
                </a:lnTo>
                <a:lnTo>
                  <a:pt x="370992" y="50215"/>
                </a:lnTo>
                <a:close/>
              </a:path>
              <a:path w="459105" h="274320">
                <a:moveTo>
                  <a:pt x="455752" y="2870"/>
                </a:moveTo>
                <a:lnTo>
                  <a:pt x="404774" y="2870"/>
                </a:lnTo>
                <a:lnTo>
                  <a:pt x="404774" y="28282"/>
                </a:lnTo>
                <a:lnTo>
                  <a:pt x="381241" y="28282"/>
                </a:lnTo>
                <a:lnTo>
                  <a:pt x="381241" y="75958"/>
                </a:lnTo>
                <a:lnTo>
                  <a:pt x="404774" y="75958"/>
                </a:lnTo>
                <a:lnTo>
                  <a:pt x="404774" y="149682"/>
                </a:lnTo>
                <a:lnTo>
                  <a:pt x="455752" y="149682"/>
                </a:lnTo>
                <a:lnTo>
                  <a:pt x="455752" y="2870"/>
                </a:lnTo>
                <a:close/>
              </a:path>
              <a:path w="459105" h="274320">
                <a:moveTo>
                  <a:pt x="458762" y="240563"/>
                </a:moveTo>
                <a:lnTo>
                  <a:pt x="275082" y="240563"/>
                </a:lnTo>
                <a:lnTo>
                  <a:pt x="275082" y="231025"/>
                </a:lnTo>
                <a:lnTo>
                  <a:pt x="455752" y="231025"/>
                </a:lnTo>
                <a:lnTo>
                  <a:pt x="455752" y="159207"/>
                </a:lnTo>
                <a:lnTo>
                  <a:pt x="317906" y="159207"/>
                </a:lnTo>
                <a:lnTo>
                  <a:pt x="317906" y="146494"/>
                </a:lnTo>
                <a:lnTo>
                  <a:pt x="322427" y="146494"/>
                </a:lnTo>
                <a:lnTo>
                  <a:pt x="341553" y="145986"/>
                </a:lnTo>
                <a:lnTo>
                  <a:pt x="359829" y="144310"/>
                </a:lnTo>
                <a:lnTo>
                  <a:pt x="376301" y="141274"/>
                </a:lnTo>
                <a:lnTo>
                  <a:pt x="389991" y="136652"/>
                </a:lnTo>
                <a:lnTo>
                  <a:pt x="389991" y="98513"/>
                </a:lnTo>
                <a:lnTo>
                  <a:pt x="376186" y="102679"/>
                </a:lnTo>
                <a:lnTo>
                  <a:pt x="359600" y="105664"/>
                </a:lnTo>
                <a:lnTo>
                  <a:pt x="341553" y="107454"/>
                </a:lnTo>
                <a:lnTo>
                  <a:pt x="323329" y="108051"/>
                </a:lnTo>
                <a:lnTo>
                  <a:pt x="204800" y="108051"/>
                </a:lnTo>
                <a:lnTo>
                  <a:pt x="204800" y="146494"/>
                </a:lnTo>
                <a:lnTo>
                  <a:pt x="267843" y="146494"/>
                </a:lnTo>
                <a:lnTo>
                  <a:pt x="267843" y="159207"/>
                </a:lnTo>
                <a:lnTo>
                  <a:pt x="225005" y="159207"/>
                </a:lnTo>
                <a:lnTo>
                  <a:pt x="225005" y="192900"/>
                </a:lnTo>
                <a:lnTo>
                  <a:pt x="405980" y="192900"/>
                </a:lnTo>
                <a:lnTo>
                  <a:pt x="405980" y="202425"/>
                </a:lnTo>
                <a:lnTo>
                  <a:pt x="225615" y="202425"/>
                </a:lnTo>
                <a:lnTo>
                  <a:pt x="225615" y="274243"/>
                </a:lnTo>
                <a:lnTo>
                  <a:pt x="458762" y="274243"/>
                </a:lnTo>
                <a:lnTo>
                  <a:pt x="458762" y="240563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20936" y="6593293"/>
            <a:ext cx="603250" cy="276225"/>
          </a:xfrm>
          <a:custGeom>
            <a:avLst/>
            <a:gdLst/>
            <a:ahLst/>
            <a:cxnLst/>
            <a:rect l="l" t="t" r="r" b="b"/>
            <a:pathLst>
              <a:path w="603250" h="276225">
                <a:moveTo>
                  <a:pt x="98031" y="10655"/>
                </a:moveTo>
                <a:lnTo>
                  <a:pt x="0" y="10655"/>
                </a:lnTo>
                <a:lnTo>
                  <a:pt x="0" y="61480"/>
                </a:lnTo>
                <a:lnTo>
                  <a:pt x="43434" y="61480"/>
                </a:lnTo>
                <a:lnTo>
                  <a:pt x="43434" y="269976"/>
                </a:lnTo>
                <a:lnTo>
                  <a:pt x="98031" y="269976"/>
                </a:lnTo>
                <a:lnTo>
                  <a:pt x="98031" y="61480"/>
                </a:lnTo>
                <a:lnTo>
                  <a:pt x="98031" y="10655"/>
                </a:lnTo>
                <a:close/>
              </a:path>
              <a:path w="603250" h="276225">
                <a:moveTo>
                  <a:pt x="328460" y="140144"/>
                </a:moveTo>
                <a:lnTo>
                  <a:pt x="321310" y="80505"/>
                </a:lnTo>
                <a:lnTo>
                  <a:pt x="309181" y="54343"/>
                </a:lnTo>
                <a:lnTo>
                  <a:pt x="301548" y="37896"/>
                </a:lnTo>
                <a:lnTo>
                  <a:pt x="276593" y="16522"/>
                </a:lnTo>
                <a:lnTo>
                  <a:pt x="276593" y="140144"/>
                </a:lnTo>
                <a:lnTo>
                  <a:pt x="273380" y="178295"/>
                </a:lnTo>
                <a:lnTo>
                  <a:pt x="264528" y="204927"/>
                </a:lnTo>
                <a:lnTo>
                  <a:pt x="251142" y="220535"/>
                </a:lnTo>
                <a:lnTo>
                  <a:pt x="234365" y="225628"/>
                </a:lnTo>
                <a:lnTo>
                  <a:pt x="217576" y="220535"/>
                </a:lnTo>
                <a:lnTo>
                  <a:pt x="204203" y="204927"/>
                </a:lnTo>
                <a:lnTo>
                  <a:pt x="195338" y="178295"/>
                </a:lnTo>
                <a:lnTo>
                  <a:pt x="192138" y="140144"/>
                </a:lnTo>
                <a:lnTo>
                  <a:pt x="195338" y="101803"/>
                </a:lnTo>
                <a:lnTo>
                  <a:pt x="204203" y="75082"/>
                </a:lnTo>
                <a:lnTo>
                  <a:pt x="217576" y="59436"/>
                </a:lnTo>
                <a:lnTo>
                  <a:pt x="234365" y="54343"/>
                </a:lnTo>
                <a:lnTo>
                  <a:pt x="251142" y="59436"/>
                </a:lnTo>
                <a:lnTo>
                  <a:pt x="264528" y="75082"/>
                </a:lnTo>
                <a:lnTo>
                  <a:pt x="273380" y="101803"/>
                </a:lnTo>
                <a:lnTo>
                  <a:pt x="276593" y="140144"/>
                </a:lnTo>
                <a:lnTo>
                  <a:pt x="276593" y="16522"/>
                </a:lnTo>
                <a:lnTo>
                  <a:pt x="271716" y="12344"/>
                </a:lnTo>
                <a:lnTo>
                  <a:pt x="234365" y="3822"/>
                </a:lnTo>
                <a:lnTo>
                  <a:pt x="197002" y="12344"/>
                </a:lnTo>
                <a:lnTo>
                  <a:pt x="167170" y="37896"/>
                </a:lnTo>
                <a:lnTo>
                  <a:pt x="147408" y="80505"/>
                </a:lnTo>
                <a:lnTo>
                  <a:pt x="140258" y="140144"/>
                </a:lnTo>
                <a:lnTo>
                  <a:pt x="147408" y="199605"/>
                </a:lnTo>
                <a:lnTo>
                  <a:pt x="167170" y="242112"/>
                </a:lnTo>
                <a:lnTo>
                  <a:pt x="197002" y="267639"/>
                </a:lnTo>
                <a:lnTo>
                  <a:pt x="234365" y="276148"/>
                </a:lnTo>
                <a:lnTo>
                  <a:pt x="271716" y="267639"/>
                </a:lnTo>
                <a:lnTo>
                  <a:pt x="301548" y="242112"/>
                </a:lnTo>
                <a:lnTo>
                  <a:pt x="309206" y="225628"/>
                </a:lnTo>
                <a:lnTo>
                  <a:pt x="321310" y="199605"/>
                </a:lnTo>
                <a:lnTo>
                  <a:pt x="328460" y="140144"/>
                </a:lnTo>
                <a:close/>
              </a:path>
              <a:path w="603250" h="276225">
                <a:moveTo>
                  <a:pt x="515467" y="50215"/>
                </a:moveTo>
                <a:lnTo>
                  <a:pt x="493864" y="12839"/>
                </a:lnTo>
                <a:lnTo>
                  <a:pt x="466915" y="3009"/>
                </a:lnTo>
                <a:lnTo>
                  <a:pt x="466915" y="50215"/>
                </a:lnTo>
                <a:lnTo>
                  <a:pt x="464883" y="56095"/>
                </a:lnTo>
                <a:lnTo>
                  <a:pt x="459066" y="60388"/>
                </a:lnTo>
                <a:lnTo>
                  <a:pt x="449859" y="62992"/>
                </a:lnTo>
                <a:lnTo>
                  <a:pt x="437654" y="63881"/>
                </a:lnTo>
                <a:lnTo>
                  <a:pt x="425450" y="62992"/>
                </a:lnTo>
                <a:lnTo>
                  <a:pt x="416242" y="60388"/>
                </a:lnTo>
                <a:lnTo>
                  <a:pt x="410425" y="56095"/>
                </a:lnTo>
                <a:lnTo>
                  <a:pt x="408393" y="50215"/>
                </a:lnTo>
                <a:lnTo>
                  <a:pt x="410425" y="44323"/>
                </a:lnTo>
                <a:lnTo>
                  <a:pt x="416242" y="40043"/>
                </a:lnTo>
                <a:lnTo>
                  <a:pt x="425450" y="37426"/>
                </a:lnTo>
                <a:lnTo>
                  <a:pt x="437654" y="36550"/>
                </a:lnTo>
                <a:lnTo>
                  <a:pt x="449859" y="37426"/>
                </a:lnTo>
                <a:lnTo>
                  <a:pt x="459066" y="40043"/>
                </a:lnTo>
                <a:lnTo>
                  <a:pt x="464883" y="44323"/>
                </a:lnTo>
                <a:lnTo>
                  <a:pt x="466915" y="50215"/>
                </a:lnTo>
                <a:lnTo>
                  <a:pt x="466915" y="3009"/>
                </a:lnTo>
                <a:lnTo>
                  <a:pt x="406031" y="3251"/>
                </a:lnTo>
                <a:lnTo>
                  <a:pt x="365506" y="28562"/>
                </a:lnTo>
                <a:lnTo>
                  <a:pt x="359829" y="50215"/>
                </a:lnTo>
                <a:lnTo>
                  <a:pt x="365506" y="71869"/>
                </a:lnTo>
                <a:lnTo>
                  <a:pt x="381444" y="87591"/>
                </a:lnTo>
                <a:lnTo>
                  <a:pt x="406031" y="97180"/>
                </a:lnTo>
                <a:lnTo>
                  <a:pt x="437654" y="100418"/>
                </a:lnTo>
                <a:lnTo>
                  <a:pt x="469277" y="97180"/>
                </a:lnTo>
                <a:lnTo>
                  <a:pt x="493864" y="87591"/>
                </a:lnTo>
                <a:lnTo>
                  <a:pt x="509803" y="71869"/>
                </a:lnTo>
                <a:lnTo>
                  <a:pt x="511898" y="63881"/>
                </a:lnTo>
                <a:lnTo>
                  <a:pt x="515467" y="50215"/>
                </a:lnTo>
                <a:close/>
              </a:path>
              <a:path w="603250" h="276225">
                <a:moveTo>
                  <a:pt x="600227" y="2870"/>
                </a:moveTo>
                <a:lnTo>
                  <a:pt x="549249" y="2870"/>
                </a:lnTo>
                <a:lnTo>
                  <a:pt x="549249" y="28282"/>
                </a:lnTo>
                <a:lnTo>
                  <a:pt x="525729" y="28282"/>
                </a:lnTo>
                <a:lnTo>
                  <a:pt x="525729" y="75958"/>
                </a:lnTo>
                <a:lnTo>
                  <a:pt x="549249" y="75958"/>
                </a:lnTo>
                <a:lnTo>
                  <a:pt x="549249" y="149682"/>
                </a:lnTo>
                <a:lnTo>
                  <a:pt x="600227" y="149682"/>
                </a:lnTo>
                <a:lnTo>
                  <a:pt x="600227" y="2870"/>
                </a:lnTo>
                <a:close/>
              </a:path>
              <a:path w="603250" h="276225">
                <a:moveTo>
                  <a:pt x="603250" y="240563"/>
                </a:moveTo>
                <a:lnTo>
                  <a:pt x="419557" y="240563"/>
                </a:lnTo>
                <a:lnTo>
                  <a:pt x="419557" y="231025"/>
                </a:lnTo>
                <a:lnTo>
                  <a:pt x="600227" y="231025"/>
                </a:lnTo>
                <a:lnTo>
                  <a:pt x="600227" y="159207"/>
                </a:lnTo>
                <a:lnTo>
                  <a:pt x="462381" y="159207"/>
                </a:lnTo>
                <a:lnTo>
                  <a:pt x="462381" y="146494"/>
                </a:lnTo>
                <a:lnTo>
                  <a:pt x="466915" y="146494"/>
                </a:lnTo>
                <a:lnTo>
                  <a:pt x="486041" y="145986"/>
                </a:lnTo>
                <a:lnTo>
                  <a:pt x="504317" y="144310"/>
                </a:lnTo>
                <a:lnTo>
                  <a:pt x="520776" y="141274"/>
                </a:lnTo>
                <a:lnTo>
                  <a:pt x="534479" y="136652"/>
                </a:lnTo>
                <a:lnTo>
                  <a:pt x="534479" y="98513"/>
                </a:lnTo>
                <a:lnTo>
                  <a:pt x="520661" y="102679"/>
                </a:lnTo>
                <a:lnTo>
                  <a:pt x="504088" y="105664"/>
                </a:lnTo>
                <a:lnTo>
                  <a:pt x="486041" y="107454"/>
                </a:lnTo>
                <a:lnTo>
                  <a:pt x="467817" y="108051"/>
                </a:lnTo>
                <a:lnTo>
                  <a:pt x="349275" y="108051"/>
                </a:lnTo>
                <a:lnTo>
                  <a:pt x="349275" y="146494"/>
                </a:lnTo>
                <a:lnTo>
                  <a:pt x="412318" y="146494"/>
                </a:lnTo>
                <a:lnTo>
                  <a:pt x="412318" y="159207"/>
                </a:lnTo>
                <a:lnTo>
                  <a:pt x="369481" y="159207"/>
                </a:lnTo>
                <a:lnTo>
                  <a:pt x="369481" y="192900"/>
                </a:lnTo>
                <a:lnTo>
                  <a:pt x="550456" y="192900"/>
                </a:lnTo>
                <a:lnTo>
                  <a:pt x="550456" y="202425"/>
                </a:lnTo>
                <a:lnTo>
                  <a:pt x="370090" y="202425"/>
                </a:lnTo>
                <a:lnTo>
                  <a:pt x="370090" y="274243"/>
                </a:lnTo>
                <a:lnTo>
                  <a:pt x="603250" y="274243"/>
                </a:lnTo>
                <a:lnTo>
                  <a:pt x="603250" y="240563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08967" y="6603948"/>
            <a:ext cx="235585" cy="259715"/>
          </a:xfrm>
          <a:custGeom>
            <a:avLst/>
            <a:gdLst/>
            <a:ahLst/>
            <a:cxnLst/>
            <a:rect l="l" t="t" r="r" b="b"/>
            <a:pathLst>
              <a:path w="235585" h="259715">
                <a:moveTo>
                  <a:pt x="98031" y="0"/>
                </a:moveTo>
                <a:lnTo>
                  <a:pt x="0" y="0"/>
                </a:lnTo>
                <a:lnTo>
                  <a:pt x="0" y="50825"/>
                </a:lnTo>
                <a:lnTo>
                  <a:pt x="43434" y="50825"/>
                </a:lnTo>
                <a:lnTo>
                  <a:pt x="43434" y="259321"/>
                </a:lnTo>
                <a:lnTo>
                  <a:pt x="98031" y="259321"/>
                </a:lnTo>
                <a:lnTo>
                  <a:pt x="98031" y="50825"/>
                </a:lnTo>
                <a:lnTo>
                  <a:pt x="98031" y="0"/>
                </a:lnTo>
                <a:close/>
              </a:path>
              <a:path w="235585" h="259715">
                <a:moveTo>
                  <a:pt x="235267" y="0"/>
                </a:moveTo>
                <a:lnTo>
                  <a:pt x="137236" y="0"/>
                </a:lnTo>
                <a:lnTo>
                  <a:pt x="137236" y="50825"/>
                </a:lnTo>
                <a:lnTo>
                  <a:pt x="180670" y="50825"/>
                </a:lnTo>
                <a:lnTo>
                  <a:pt x="180670" y="259321"/>
                </a:lnTo>
                <a:lnTo>
                  <a:pt x="235267" y="259321"/>
                </a:lnTo>
                <a:lnTo>
                  <a:pt x="235267" y="50825"/>
                </a:lnTo>
                <a:lnTo>
                  <a:pt x="235267" y="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189183" y="6593292"/>
            <a:ext cx="254000" cy="274320"/>
          </a:xfrm>
          <a:custGeom>
            <a:avLst/>
            <a:gdLst/>
            <a:ahLst/>
            <a:cxnLst/>
            <a:rect l="l" t="t" r="r" b="b"/>
            <a:pathLst>
              <a:path w="254000" h="274320">
                <a:moveTo>
                  <a:pt x="88375" y="100416"/>
                </a:moveTo>
                <a:lnTo>
                  <a:pt x="56747" y="97174"/>
                </a:lnTo>
                <a:lnTo>
                  <a:pt x="32160" y="87586"/>
                </a:lnTo>
                <a:lnTo>
                  <a:pt x="16226" y="71862"/>
                </a:lnTo>
                <a:lnTo>
                  <a:pt x="10557" y="50208"/>
                </a:lnTo>
                <a:lnTo>
                  <a:pt x="16226" y="28555"/>
                </a:lnTo>
                <a:lnTo>
                  <a:pt x="32160" y="12830"/>
                </a:lnTo>
                <a:lnTo>
                  <a:pt x="56747" y="3242"/>
                </a:lnTo>
                <a:lnTo>
                  <a:pt x="88375" y="0"/>
                </a:lnTo>
                <a:lnTo>
                  <a:pt x="120003" y="3242"/>
                </a:lnTo>
                <a:lnTo>
                  <a:pt x="144590" y="12830"/>
                </a:lnTo>
                <a:lnTo>
                  <a:pt x="160524" y="28555"/>
                </a:lnTo>
                <a:lnTo>
                  <a:pt x="162616" y="36544"/>
                </a:lnTo>
                <a:lnTo>
                  <a:pt x="88375" y="36544"/>
                </a:lnTo>
                <a:lnTo>
                  <a:pt x="76169" y="37427"/>
                </a:lnTo>
                <a:lnTo>
                  <a:pt x="66960" y="40039"/>
                </a:lnTo>
                <a:lnTo>
                  <a:pt x="61144" y="44319"/>
                </a:lnTo>
                <a:lnTo>
                  <a:pt x="59118" y="50208"/>
                </a:lnTo>
                <a:lnTo>
                  <a:pt x="61144" y="56097"/>
                </a:lnTo>
                <a:lnTo>
                  <a:pt x="66960" y="60377"/>
                </a:lnTo>
                <a:lnTo>
                  <a:pt x="76169" y="62989"/>
                </a:lnTo>
                <a:lnTo>
                  <a:pt x="88375" y="63872"/>
                </a:lnTo>
                <a:lnTo>
                  <a:pt x="162616" y="63872"/>
                </a:lnTo>
                <a:lnTo>
                  <a:pt x="160524" y="71862"/>
                </a:lnTo>
                <a:lnTo>
                  <a:pt x="144590" y="87586"/>
                </a:lnTo>
                <a:lnTo>
                  <a:pt x="120003" y="97174"/>
                </a:lnTo>
                <a:lnTo>
                  <a:pt x="88375" y="100416"/>
                </a:lnTo>
                <a:close/>
              </a:path>
              <a:path w="254000" h="274320">
                <a:moveTo>
                  <a:pt x="250949" y="149671"/>
                </a:moveTo>
                <a:lnTo>
                  <a:pt x="199975" y="149671"/>
                </a:lnTo>
                <a:lnTo>
                  <a:pt x="199975" y="75947"/>
                </a:lnTo>
                <a:lnTo>
                  <a:pt x="176449" y="75947"/>
                </a:lnTo>
                <a:lnTo>
                  <a:pt x="176449" y="28281"/>
                </a:lnTo>
                <a:lnTo>
                  <a:pt x="199975" y="28281"/>
                </a:lnTo>
                <a:lnTo>
                  <a:pt x="199975" y="2859"/>
                </a:lnTo>
                <a:lnTo>
                  <a:pt x="250949" y="2859"/>
                </a:lnTo>
                <a:lnTo>
                  <a:pt x="250949" y="149671"/>
                </a:lnTo>
                <a:close/>
              </a:path>
              <a:path w="254000" h="274320">
                <a:moveTo>
                  <a:pt x="162616" y="63872"/>
                </a:moveTo>
                <a:lnTo>
                  <a:pt x="88375" y="63872"/>
                </a:lnTo>
                <a:lnTo>
                  <a:pt x="100581" y="62989"/>
                </a:lnTo>
                <a:lnTo>
                  <a:pt x="109790" y="60377"/>
                </a:lnTo>
                <a:lnTo>
                  <a:pt x="115606" y="56097"/>
                </a:lnTo>
                <a:lnTo>
                  <a:pt x="117632" y="50208"/>
                </a:lnTo>
                <a:lnTo>
                  <a:pt x="115606" y="44319"/>
                </a:lnTo>
                <a:lnTo>
                  <a:pt x="109790" y="40039"/>
                </a:lnTo>
                <a:lnTo>
                  <a:pt x="100581" y="37427"/>
                </a:lnTo>
                <a:lnTo>
                  <a:pt x="88375" y="36544"/>
                </a:lnTo>
                <a:lnTo>
                  <a:pt x="162616" y="36544"/>
                </a:lnTo>
                <a:lnTo>
                  <a:pt x="166193" y="50208"/>
                </a:lnTo>
                <a:lnTo>
                  <a:pt x="162616" y="63872"/>
                </a:lnTo>
                <a:close/>
              </a:path>
              <a:path w="254000" h="274320">
                <a:moveTo>
                  <a:pt x="117632" y="146494"/>
                </a:moveTo>
                <a:lnTo>
                  <a:pt x="0" y="146494"/>
                </a:lnTo>
                <a:lnTo>
                  <a:pt x="0" y="108043"/>
                </a:lnTo>
                <a:lnTo>
                  <a:pt x="118537" y="108043"/>
                </a:lnTo>
                <a:lnTo>
                  <a:pt x="136757" y="107447"/>
                </a:lnTo>
                <a:lnTo>
                  <a:pt x="154807" y="105660"/>
                </a:lnTo>
                <a:lnTo>
                  <a:pt x="171387" y="102680"/>
                </a:lnTo>
                <a:lnTo>
                  <a:pt x="185196" y="98510"/>
                </a:lnTo>
                <a:lnTo>
                  <a:pt x="185196" y="136642"/>
                </a:lnTo>
                <a:lnTo>
                  <a:pt x="171500" y="141265"/>
                </a:lnTo>
                <a:lnTo>
                  <a:pt x="155034" y="144309"/>
                </a:lnTo>
                <a:lnTo>
                  <a:pt x="136757" y="145982"/>
                </a:lnTo>
                <a:lnTo>
                  <a:pt x="117632" y="146494"/>
                </a:lnTo>
                <a:close/>
              </a:path>
              <a:path w="254000" h="274320">
                <a:moveTo>
                  <a:pt x="113108" y="159205"/>
                </a:moveTo>
                <a:lnTo>
                  <a:pt x="63039" y="159205"/>
                </a:lnTo>
                <a:lnTo>
                  <a:pt x="63039" y="146494"/>
                </a:lnTo>
                <a:lnTo>
                  <a:pt x="113108" y="146494"/>
                </a:lnTo>
                <a:lnTo>
                  <a:pt x="113108" y="159205"/>
                </a:lnTo>
                <a:close/>
              </a:path>
              <a:path w="254000" h="274320">
                <a:moveTo>
                  <a:pt x="253965" y="274239"/>
                </a:moveTo>
                <a:lnTo>
                  <a:pt x="20812" y="274239"/>
                </a:lnTo>
                <a:lnTo>
                  <a:pt x="20812" y="202422"/>
                </a:lnTo>
                <a:lnTo>
                  <a:pt x="201182" y="202422"/>
                </a:lnTo>
                <a:lnTo>
                  <a:pt x="201182" y="192889"/>
                </a:lnTo>
                <a:lnTo>
                  <a:pt x="20209" y="192889"/>
                </a:lnTo>
                <a:lnTo>
                  <a:pt x="20209" y="159205"/>
                </a:lnTo>
                <a:lnTo>
                  <a:pt x="250949" y="159205"/>
                </a:lnTo>
                <a:lnTo>
                  <a:pt x="250949" y="231021"/>
                </a:lnTo>
                <a:lnTo>
                  <a:pt x="70278" y="231021"/>
                </a:lnTo>
                <a:lnTo>
                  <a:pt x="70278" y="240555"/>
                </a:lnTo>
                <a:lnTo>
                  <a:pt x="253965" y="240555"/>
                </a:lnTo>
                <a:lnTo>
                  <a:pt x="253965" y="274239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77961" y="6593293"/>
            <a:ext cx="592455" cy="274320"/>
          </a:xfrm>
          <a:custGeom>
            <a:avLst/>
            <a:gdLst/>
            <a:ahLst/>
            <a:cxnLst/>
            <a:rect l="l" t="t" r="r" b="b"/>
            <a:pathLst>
              <a:path w="592454" h="274320">
                <a:moveTo>
                  <a:pt x="98031" y="10655"/>
                </a:moveTo>
                <a:lnTo>
                  <a:pt x="0" y="10655"/>
                </a:lnTo>
                <a:lnTo>
                  <a:pt x="0" y="61480"/>
                </a:lnTo>
                <a:lnTo>
                  <a:pt x="43434" y="61480"/>
                </a:lnTo>
                <a:lnTo>
                  <a:pt x="43434" y="269976"/>
                </a:lnTo>
                <a:lnTo>
                  <a:pt x="98031" y="269976"/>
                </a:lnTo>
                <a:lnTo>
                  <a:pt x="98031" y="61480"/>
                </a:lnTo>
                <a:lnTo>
                  <a:pt x="98031" y="10655"/>
                </a:lnTo>
                <a:close/>
              </a:path>
              <a:path w="592454" h="274320">
                <a:moveTo>
                  <a:pt x="317919" y="220853"/>
                </a:moveTo>
                <a:lnTo>
                  <a:pt x="222300" y="220853"/>
                </a:lnTo>
                <a:lnTo>
                  <a:pt x="257594" y="182410"/>
                </a:lnTo>
                <a:lnTo>
                  <a:pt x="284454" y="151168"/>
                </a:lnTo>
                <a:lnTo>
                  <a:pt x="301510" y="126276"/>
                </a:lnTo>
                <a:lnTo>
                  <a:pt x="310476" y="105143"/>
                </a:lnTo>
                <a:lnTo>
                  <a:pt x="313080" y="85166"/>
                </a:lnTo>
                <a:lnTo>
                  <a:pt x="307136" y="52616"/>
                </a:lnTo>
                <a:lnTo>
                  <a:pt x="289902" y="26860"/>
                </a:lnTo>
                <a:lnTo>
                  <a:pt x="262318" y="9918"/>
                </a:lnTo>
                <a:lnTo>
                  <a:pt x="225310" y="3822"/>
                </a:lnTo>
                <a:lnTo>
                  <a:pt x="189623" y="10566"/>
                </a:lnTo>
                <a:lnTo>
                  <a:pt x="161671" y="29235"/>
                </a:lnTo>
                <a:lnTo>
                  <a:pt x="143459" y="57442"/>
                </a:lnTo>
                <a:lnTo>
                  <a:pt x="136944" y="92798"/>
                </a:lnTo>
                <a:lnTo>
                  <a:pt x="190931" y="92798"/>
                </a:lnTo>
                <a:lnTo>
                  <a:pt x="193167" y="78422"/>
                </a:lnTo>
                <a:lnTo>
                  <a:pt x="199758" y="66027"/>
                </a:lnTo>
                <a:lnTo>
                  <a:pt x="210527" y="57315"/>
                </a:lnTo>
                <a:lnTo>
                  <a:pt x="225310" y="54025"/>
                </a:lnTo>
                <a:lnTo>
                  <a:pt x="240639" y="56311"/>
                </a:lnTo>
                <a:lnTo>
                  <a:pt x="251142" y="62763"/>
                </a:lnTo>
                <a:lnTo>
                  <a:pt x="257162" y="72796"/>
                </a:lnTo>
                <a:lnTo>
                  <a:pt x="259092" y="85801"/>
                </a:lnTo>
                <a:lnTo>
                  <a:pt x="257556" y="97383"/>
                </a:lnTo>
                <a:lnTo>
                  <a:pt x="251929" y="111023"/>
                </a:lnTo>
                <a:lnTo>
                  <a:pt x="240766" y="127939"/>
                </a:lnTo>
                <a:lnTo>
                  <a:pt x="222605" y="149364"/>
                </a:lnTo>
                <a:lnTo>
                  <a:pt x="142062" y="236740"/>
                </a:lnTo>
                <a:lnTo>
                  <a:pt x="142062" y="269798"/>
                </a:lnTo>
                <a:lnTo>
                  <a:pt x="317919" y="269798"/>
                </a:lnTo>
                <a:lnTo>
                  <a:pt x="317919" y="220853"/>
                </a:lnTo>
                <a:close/>
              </a:path>
              <a:path w="592454" h="274320">
                <a:moveTo>
                  <a:pt x="504317" y="50215"/>
                </a:moveTo>
                <a:lnTo>
                  <a:pt x="482714" y="12839"/>
                </a:lnTo>
                <a:lnTo>
                  <a:pt x="455752" y="3009"/>
                </a:lnTo>
                <a:lnTo>
                  <a:pt x="455752" y="50215"/>
                </a:lnTo>
                <a:lnTo>
                  <a:pt x="453732" y="56095"/>
                </a:lnTo>
                <a:lnTo>
                  <a:pt x="447916" y="60388"/>
                </a:lnTo>
                <a:lnTo>
                  <a:pt x="438708" y="62992"/>
                </a:lnTo>
                <a:lnTo>
                  <a:pt x="426491" y="63881"/>
                </a:lnTo>
                <a:lnTo>
                  <a:pt x="414286" y="62992"/>
                </a:lnTo>
                <a:lnTo>
                  <a:pt x="405079" y="60388"/>
                </a:lnTo>
                <a:lnTo>
                  <a:pt x="399262" y="56095"/>
                </a:lnTo>
                <a:lnTo>
                  <a:pt x="397243" y="50215"/>
                </a:lnTo>
                <a:lnTo>
                  <a:pt x="399262" y="44323"/>
                </a:lnTo>
                <a:lnTo>
                  <a:pt x="405079" y="40043"/>
                </a:lnTo>
                <a:lnTo>
                  <a:pt x="414286" y="37426"/>
                </a:lnTo>
                <a:lnTo>
                  <a:pt x="426491" y="36550"/>
                </a:lnTo>
                <a:lnTo>
                  <a:pt x="438708" y="37426"/>
                </a:lnTo>
                <a:lnTo>
                  <a:pt x="447916" y="40043"/>
                </a:lnTo>
                <a:lnTo>
                  <a:pt x="453732" y="44323"/>
                </a:lnTo>
                <a:lnTo>
                  <a:pt x="455752" y="50215"/>
                </a:lnTo>
                <a:lnTo>
                  <a:pt x="455752" y="3009"/>
                </a:lnTo>
                <a:lnTo>
                  <a:pt x="394868" y="3251"/>
                </a:lnTo>
                <a:lnTo>
                  <a:pt x="354342" y="28562"/>
                </a:lnTo>
                <a:lnTo>
                  <a:pt x="348678" y="50215"/>
                </a:lnTo>
                <a:lnTo>
                  <a:pt x="354342" y="71869"/>
                </a:lnTo>
                <a:lnTo>
                  <a:pt x="370281" y="87591"/>
                </a:lnTo>
                <a:lnTo>
                  <a:pt x="394868" y="97180"/>
                </a:lnTo>
                <a:lnTo>
                  <a:pt x="426491" y="100418"/>
                </a:lnTo>
                <a:lnTo>
                  <a:pt x="458127" y="97180"/>
                </a:lnTo>
                <a:lnTo>
                  <a:pt x="482714" y="87591"/>
                </a:lnTo>
                <a:lnTo>
                  <a:pt x="498640" y="71869"/>
                </a:lnTo>
                <a:lnTo>
                  <a:pt x="500735" y="63881"/>
                </a:lnTo>
                <a:lnTo>
                  <a:pt x="504317" y="50215"/>
                </a:lnTo>
                <a:close/>
              </a:path>
              <a:path w="592454" h="274320">
                <a:moveTo>
                  <a:pt x="589076" y="2870"/>
                </a:moveTo>
                <a:lnTo>
                  <a:pt x="538099" y="2870"/>
                </a:lnTo>
                <a:lnTo>
                  <a:pt x="538099" y="28282"/>
                </a:lnTo>
                <a:lnTo>
                  <a:pt x="514565" y="28282"/>
                </a:lnTo>
                <a:lnTo>
                  <a:pt x="514565" y="75958"/>
                </a:lnTo>
                <a:lnTo>
                  <a:pt x="538099" y="75958"/>
                </a:lnTo>
                <a:lnTo>
                  <a:pt x="538099" y="149682"/>
                </a:lnTo>
                <a:lnTo>
                  <a:pt x="589076" y="149682"/>
                </a:lnTo>
                <a:lnTo>
                  <a:pt x="589076" y="2870"/>
                </a:lnTo>
                <a:close/>
              </a:path>
              <a:path w="592454" h="274320">
                <a:moveTo>
                  <a:pt x="592086" y="240563"/>
                </a:moveTo>
                <a:lnTo>
                  <a:pt x="408393" y="240563"/>
                </a:lnTo>
                <a:lnTo>
                  <a:pt x="408393" y="231025"/>
                </a:lnTo>
                <a:lnTo>
                  <a:pt x="589076" y="231025"/>
                </a:lnTo>
                <a:lnTo>
                  <a:pt x="589076" y="159207"/>
                </a:lnTo>
                <a:lnTo>
                  <a:pt x="451231" y="159207"/>
                </a:lnTo>
                <a:lnTo>
                  <a:pt x="451231" y="146494"/>
                </a:lnTo>
                <a:lnTo>
                  <a:pt x="455752" y="146494"/>
                </a:lnTo>
                <a:lnTo>
                  <a:pt x="474878" y="145986"/>
                </a:lnTo>
                <a:lnTo>
                  <a:pt x="493153" y="144310"/>
                </a:lnTo>
                <a:lnTo>
                  <a:pt x="509625" y="141274"/>
                </a:lnTo>
                <a:lnTo>
                  <a:pt x="523316" y="136652"/>
                </a:lnTo>
                <a:lnTo>
                  <a:pt x="523316" y="98513"/>
                </a:lnTo>
                <a:lnTo>
                  <a:pt x="509511" y="102679"/>
                </a:lnTo>
                <a:lnTo>
                  <a:pt x="492925" y="105664"/>
                </a:lnTo>
                <a:lnTo>
                  <a:pt x="474878" y="107454"/>
                </a:lnTo>
                <a:lnTo>
                  <a:pt x="456653" y="108051"/>
                </a:lnTo>
                <a:lnTo>
                  <a:pt x="338124" y="108051"/>
                </a:lnTo>
                <a:lnTo>
                  <a:pt x="338124" y="146494"/>
                </a:lnTo>
                <a:lnTo>
                  <a:pt x="401154" y="146494"/>
                </a:lnTo>
                <a:lnTo>
                  <a:pt x="401154" y="159207"/>
                </a:lnTo>
                <a:lnTo>
                  <a:pt x="358330" y="159207"/>
                </a:lnTo>
                <a:lnTo>
                  <a:pt x="358330" y="192900"/>
                </a:lnTo>
                <a:lnTo>
                  <a:pt x="539305" y="192900"/>
                </a:lnTo>
                <a:lnTo>
                  <a:pt x="539305" y="202425"/>
                </a:lnTo>
                <a:lnTo>
                  <a:pt x="358927" y="202425"/>
                </a:lnTo>
                <a:lnTo>
                  <a:pt x="358927" y="274243"/>
                </a:lnTo>
                <a:lnTo>
                  <a:pt x="592086" y="274243"/>
                </a:lnTo>
                <a:lnTo>
                  <a:pt x="592086" y="240563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504092" y="6603948"/>
            <a:ext cx="98425" cy="259715"/>
          </a:xfrm>
          <a:custGeom>
            <a:avLst/>
            <a:gdLst/>
            <a:ahLst/>
            <a:cxnLst/>
            <a:rect l="l" t="t" r="r" b="b"/>
            <a:pathLst>
              <a:path w="98425" h="259715">
                <a:moveTo>
                  <a:pt x="98031" y="0"/>
                </a:moveTo>
                <a:lnTo>
                  <a:pt x="0" y="0"/>
                </a:lnTo>
                <a:lnTo>
                  <a:pt x="0" y="50825"/>
                </a:lnTo>
                <a:lnTo>
                  <a:pt x="43434" y="50825"/>
                </a:lnTo>
                <a:lnTo>
                  <a:pt x="43434" y="259321"/>
                </a:lnTo>
                <a:lnTo>
                  <a:pt x="98031" y="259321"/>
                </a:lnTo>
                <a:lnTo>
                  <a:pt x="98031" y="50825"/>
                </a:lnTo>
                <a:lnTo>
                  <a:pt x="98031" y="0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647072" y="6593292"/>
            <a:ext cx="254000" cy="274320"/>
          </a:xfrm>
          <a:custGeom>
            <a:avLst/>
            <a:gdLst/>
            <a:ahLst/>
            <a:cxnLst/>
            <a:rect l="l" t="t" r="r" b="b"/>
            <a:pathLst>
              <a:path w="254000" h="274320">
                <a:moveTo>
                  <a:pt x="88375" y="100416"/>
                </a:moveTo>
                <a:lnTo>
                  <a:pt x="56747" y="97174"/>
                </a:lnTo>
                <a:lnTo>
                  <a:pt x="32160" y="87586"/>
                </a:lnTo>
                <a:lnTo>
                  <a:pt x="16226" y="71862"/>
                </a:lnTo>
                <a:lnTo>
                  <a:pt x="10557" y="50208"/>
                </a:lnTo>
                <a:lnTo>
                  <a:pt x="16226" y="28555"/>
                </a:lnTo>
                <a:lnTo>
                  <a:pt x="32160" y="12830"/>
                </a:lnTo>
                <a:lnTo>
                  <a:pt x="56747" y="3242"/>
                </a:lnTo>
                <a:lnTo>
                  <a:pt x="88375" y="0"/>
                </a:lnTo>
                <a:lnTo>
                  <a:pt x="120003" y="3242"/>
                </a:lnTo>
                <a:lnTo>
                  <a:pt x="144590" y="12830"/>
                </a:lnTo>
                <a:lnTo>
                  <a:pt x="160524" y="28555"/>
                </a:lnTo>
                <a:lnTo>
                  <a:pt x="162616" y="36544"/>
                </a:lnTo>
                <a:lnTo>
                  <a:pt x="88375" y="36544"/>
                </a:lnTo>
                <a:lnTo>
                  <a:pt x="76169" y="37427"/>
                </a:lnTo>
                <a:lnTo>
                  <a:pt x="66960" y="40039"/>
                </a:lnTo>
                <a:lnTo>
                  <a:pt x="61144" y="44319"/>
                </a:lnTo>
                <a:lnTo>
                  <a:pt x="59118" y="50208"/>
                </a:lnTo>
                <a:lnTo>
                  <a:pt x="61144" y="56097"/>
                </a:lnTo>
                <a:lnTo>
                  <a:pt x="66960" y="60377"/>
                </a:lnTo>
                <a:lnTo>
                  <a:pt x="76169" y="62989"/>
                </a:lnTo>
                <a:lnTo>
                  <a:pt x="88375" y="63872"/>
                </a:lnTo>
                <a:lnTo>
                  <a:pt x="162616" y="63872"/>
                </a:lnTo>
                <a:lnTo>
                  <a:pt x="160524" y="71862"/>
                </a:lnTo>
                <a:lnTo>
                  <a:pt x="144590" y="87586"/>
                </a:lnTo>
                <a:lnTo>
                  <a:pt x="120003" y="97174"/>
                </a:lnTo>
                <a:lnTo>
                  <a:pt x="88375" y="100416"/>
                </a:lnTo>
                <a:close/>
              </a:path>
              <a:path w="254000" h="274320">
                <a:moveTo>
                  <a:pt x="250949" y="149671"/>
                </a:moveTo>
                <a:lnTo>
                  <a:pt x="199975" y="149671"/>
                </a:lnTo>
                <a:lnTo>
                  <a:pt x="199975" y="75947"/>
                </a:lnTo>
                <a:lnTo>
                  <a:pt x="176448" y="75947"/>
                </a:lnTo>
                <a:lnTo>
                  <a:pt x="176448" y="28281"/>
                </a:lnTo>
                <a:lnTo>
                  <a:pt x="199975" y="28281"/>
                </a:lnTo>
                <a:lnTo>
                  <a:pt x="199975" y="2859"/>
                </a:lnTo>
                <a:lnTo>
                  <a:pt x="250949" y="2859"/>
                </a:lnTo>
                <a:lnTo>
                  <a:pt x="250949" y="149671"/>
                </a:lnTo>
                <a:close/>
              </a:path>
              <a:path w="254000" h="274320">
                <a:moveTo>
                  <a:pt x="162616" y="63872"/>
                </a:moveTo>
                <a:lnTo>
                  <a:pt x="88375" y="63872"/>
                </a:lnTo>
                <a:lnTo>
                  <a:pt x="100581" y="62989"/>
                </a:lnTo>
                <a:lnTo>
                  <a:pt x="109790" y="60377"/>
                </a:lnTo>
                <a:lnTo>
                  <a:pt x="115606" y="56097"/>
                </a:lnTo>
                <a:lnTo>
                  <a:pt x="117632" y="50208"/>
                </a:lnTo>
                <a:lnTo>
                  <a:pt x="115606" y="44319"/>
                </a:lnTo>
                <a:lnTo>
                  <a:pt x="109790" y="40039"/>
                </a:lnTo>
                <a:lnTo>
                  <a:pt x="100581" y="37427"/>
                </a:lnTo>
                <a:lnTo>
                  <a:pt x="88375" y="36544"/>
                </a:lnTo>
                <a:lnTo>
                  <a:pt x="162616" y="36544"/>
                </a:lnTo>
                <a:lnTo>
                  <a:pt x="166193" y="50208"/>
                </a:lnTo>
                <a:lnTo>
                  <a:pt x="162616" y="63872"/>
                </a:lnTo>
                <a:close/>
              </a:path>
              <a:path w="254000" h="274320">
                <a:moveTo>
                  <a:pt x="117632" y="146494"/>
                </a:moveTo>
                <a:lnTo>
                  <a:pt x="0" y="146494"/>
                </a:lnTo>
                <a:lnTo>
                  <a:pt x="0" y="108043"/>
                </a:lnTo>
                <a:lnTo>
                  <a:pt x="118537" y="108043"/>
                </a:lnTo>
                <a:lnTo>
                  <a:pt x="136757" y="107447"/>
                </a:lnTo>
                <a:lnTo>
                  <a:pt x="154807" y="105660"/>
                </a:lnTo>
                <a:lnTo>
                  <a:pt x="171387" y="102680"/>
                </a:lnTo>
                <a:lnTo>
                  <a:pt x="185196" y="98510"/>
                </a:lnTo>
                <a:lnTo>
                  <a:pt x="185196" y="136642"/>
                </a:lnTo>
                <a:lnTo>
                  <a:pt x="171500" y="141265"/>
                </a:lnTo>
                <a:lnTo>
                  <a:pt x="155033" y="144309"/>
                </a:lnTo>
                <a:lnTo>
                  <a:pt x="136757" y="145982"/>
                </a:lnTo>
                <a:lnTo>
                  <a:pt x="117632" y="146494"/>
                </a:lnTo>
                <a:close/>
              </a:path>
              <a:path w="254000" h="274320">
                <a:moveTo>
                  <a:pt x="113108" y="159205"/>
                </a:moveTo>
                <a:lnTo>
                  <a:pt x="63039" y="159205"/>
                </a:lnTo>
                <a:lnTo>
                  <a:pt x="63039" y="146494"/>
                </a:lnTo>
                <a:lnTo>
                  <a:pt x="113108" y="146494"/>
                </a:lnTo>
                <a:lnTo>
                  <a:pt x="113108" y="159205"/>
                </a:lnTo>
                <a:close/>
              </a:path>
              <a:path w="254000" h="274320">
                <a:moveTo>
                  <a:pt x="253965" y="274239"/>
                </a:moveTo>
                <a:lnTo>
                  <a:pt x="20812" y="274239"/>
                </a:lnTo>
                <a:lnTo>
                  <a:pt x="20812" y="202422"/>
                </a:lnTo>
                <a:lnTo>
                  <a:pt x="201181" y="202422"/>
                </a:lnTo>
                <a:lnTo>
                  <a:pt x="201181" y="192889"/>
                </a:lnTo>
                <a:lnTo>
                  <a:pt x="20208" y="192889"/>
                </a:lnTo>
                <a:lnTo>
                  <a:pt x="20208" y="159205"/>
                </a:lnTo>
                <a:lnTo>
                  <a:pt x="250949" y="159205"/>
                </a:lnTo>
                <a:lnTo>
                  <a:pt x="250949" y="231021"/>
                </a:lnTo>
                <a:lnTo>
                  <a:pt x="70278" y="231021"/>
                </a:lnTo>
                <a:lnTo>
                  <a:pt x="70278" y="240555"/>
                </a:lnTo>
                <a:lnTo>
                  <a:pt x="253965" y="240555"/>
                </a:lnTo>
                <a:lnTo>
                  <a:pt x="253965" y="274239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234706" y="6593293"/>
            <a:ext cx="455295" cy="274320"/>
          </a:xfrm>
          <a:custGeom>
            <a:avLst/>
            <a:gdLst/>
            <a:ahLst/>
            <a:cxnLst/>
            <a:rect l="l" t="t" r="r" b="b"/>
            <a:pathLst>
              <a:path w="455294" h="274320">
                <a:moveTo>
                  <a:pt x="180975" y="220853"/>
                </a:moveTo>
                <a:lnTo>
                  <a:pt x="85356" y="220853"/>
                </a:lnTo>
                <a:lnTo>
                  <a:pt x="120650" y="182410"/>
                </a:lnTo>
                <a:lnTo>
                  <a:pt x="147523" y="151168"/>
                </a:lnTo>
                <a:lnTo>
                  <a:pt x="164579" y="126276"/>
                </a:lnTo>
                <a:lnTo>
                  <a:pt x="173545" y="105143"/>
                </a:lnTo>
                <a:lnTo>
                  <a:pt x="176149" y="85166"/>
                </a:lnTo>
                <a:lnTo>
                  <a:pt x="170192" y="52616"/>
                </a:lnTo>
                <a:lnTo>
                  <a:pt x="152958" y="26860"/>
                </a:lnTo>
                <a:lnTo>
                  <a:pt x="125374" y="9918"/>
                </a:lnTo>
                <a:lnTo>
                  <a:pt x="88379" y="3822"/>
                </a:lnTo>
                <a:lnTo>
                  <a:pt x="52679" y="10566"/>
                </a:lnTo>
                <a:lnTo>
                  <a:pt x="24739" y="29235"/>
                </a:lnTo>
                <a:lnTo>
                  <a:pt x="6515" y="57442"/>
                </a:lnTo>
                <a:lnTo>
                  <a:pt x="0" y="92798"/>
                </a:lnTo>
                <a:lnTo>
                  <a:pt x="53987" y="92798"/>
                </a:lnTo>
                <a:lnTo>
                  <a:pt x="56222" y="78422"/>
                </a:lnTo>
                <a:lnTo>
                  <a:pt x="62814" y="66027"/>
                </a:lnTo>
                <a:lnTo>
                  <a:pt x="73583" y="57315"/>
                </a:lnTo>
                <a:lnTo>
                  <a:pt x="88379" y="54025"/>
                </a:lnTo>
                <a:lnTo>
                  <a:pt x="103708" y="56311"/>
                </a:lnTo>
                <a:lnTo>
                  <a:pt x="114198" y="62763"/>
                </a:lnTo>
                <a:lnTo>
                  <a:pt x="120230" y="72796"/>
                </a:lnTo>
                <a:lnTo>
                  <a:pt x="122161" y="85801"/>
                </a:lnTo>
                <a:lnTo>
                  <a:pt x="120611" y="97383"/>
                </a:lnTo>
                <a:lnTo>
                  <a:pt x="114998" y="111023"/>
                </a:lnTo>
                <a:lnTo>
                  <a:pt x="103835" y="127939"/>
                </a:lnTo>
                <a:lnTo>
                  <a:pt x="85661" y="149364"/>
                </a:lnTo>
                <a:lnTo>
                  <a:pt x="5130" y="236740"/>
                </a:lnTo>
                <a:lnTo>
                  <a:pt x="5130" y="269798"/>
                </a:lnTo>
                <a:lnTo>
                  <a:pt x="180975" y="269798"/>
                </a:lnTo>
                <a:lnTo>
                  <a:pt x="180975" y="220853"/>
                </a:lnTo>
                <a:close/>
              </a:path>
              <a:path w="455294" h="274320">
                <a:moveTo>
                  <a:pt x="367372" y="50215"/>
                </a:moveTo>
                <a:lnTo>
                  <a:pt x="345770" y="12839"/>
                </a:lnTo>
                <a:lnTo>
                  <a:pt x="318820" y="3009"/>
                </a:lnTo>
                <a:lnTo>
                  <a:pt x="318820" y="50215"/>
                </a:lnTo>
                <a:lnTo>
                  <a:pt x="316788" y="56095"/>
                </a:lnTo>
                <a:lnTo>
                  <a:pt x="310972" y="60388"/>
                </a:lnTo>
                <a:lnTo>
                  <a:pt x="301764" y="62992"/>
                </a:lnTo>
                <a:lnTo>
                  <a:pt x="289560" y="63881"/>
                </a:lnTo>
                <a:lnTo>
                  <a:pt x="277355" y="62992"/>
                </a:lnTo>
                <a:lnTo>
                  <a:pt x="268147" y="60388"/>
                </a:lnTo>
                <a:lnTo>
                  <a:pt x="262331" y="56095"/>
                </a:lnTo>
                <a:lnTo>
                  <a:pt x="260299" y="50215"/>
                </a:lnTo>
                <a:lnTo>
                  <a:pt x="262331" y="44323"/>
                </a:lnTo>
                <a:lnTo>
                  <a:pt x="268147" y="40043"/>
                </a:lnTo>
                <a:lnTo>
                  <a:pt x="277355" y="37426"/>
                </a:lnTo>
                <a:lnTo>
                  <a:pt x="289560" y="36550"/>
                </a:lnTo>
                <a:lnTo>
                  <a:pt x="301764" y="37426"/>
                </a:lnTo>
                <a:lnTo>
                  <a:pt x="310972" y="40043"/>
                </a:lnTo>
                <a:lnTo>
                  <a:pt x="316788" y="44323"/>
                </a:lnTo>
                <a:lnTo>
                  <a:pt x="318820" y="50215"/>
                </a:lnTo>
                <a:lnTo>
                  <a:pt x="318820" y="3009"/>
                </a:lnTo>
                <a:lnTo>
                  <a:pt x="257937" y="3251"/>
                </a:lnTo>
                <a:lnTo>
                  <a:pt x="217411" y="28562"/>
                </a:lnTo>
                <a:lnTo>
                  <a:pt x="211747" y="50215"/>
                </a:lnTo>
                <a:lnTo>
                  <a:pt x="217411" y="71869"/>
                </a:lnTo>
                <a:lnTo>
                  <a:pt x="233349" y="87591"/>
                </a:lnTo>
                <a:lnTo>
                  <a:pt x="257937" y="97180"/>
                </a:lnTo>
                <a:lnTo>
                  <a:pt x="289560" y="100418"/>
                </a:lnTo>
                <a:lnTo>
                  <a:pt x="321183" y="97180"/>
                </a:lnTo>
                <a:lnTo>
                  <a:pt x="345770" y="87591"/>
                </a:lnTo>
                <a:lnTo>
                  <a:pt x="361708" y="71869"/>
                </a:lnTo>
                <a:lnTo>
                  <a:pt x="363804" y="63881"/>
                </a:lnTo>
                <a:lnTo>
                  <a:pt x="367372" y="50215"/>
                </a:lnTo>
                <a:close/>
              </a:path>
              <a:path w="455294" h="274320">
                <a:moveTo>
                  <a:pt x="452132" y="2870"/>
                </a:moveTo>
                <a:lnTo>
                  <a:pt x="401154" y="2870"/>
                </a:lnTo>
                <a:lnTo>
                  <a:pt x="401154" y="28282"/>
                </a:lnTo>
                <a:lnTo>
                  <a:pt x="377634" y="28282"/>
                </a:lnTo>
                <a:lnTo>
                  <a:pt x="377634" y="75958"/>
                </a:lnTo>
                <a:lnTo>
                  <a:pt x="401154" y="75958"/>
                </a:lnTo>
                <a:lnTo>
                  <a:pt x="401154" y="149682"/>
                </a:lnTo>
                <a:lnTo>
                  <a:pt x="452132" y="149682"/>
                </a:lnTo>
                <a:lnTo>
                  <a:pt x="452132" y="2870"/>
                </a:lnTo>
                <a:close/>
              </a:path>
              <a:path w="455294" h="274320">
                <a:moveTo>
                  <a:pt x="455155" y="240563"/>
                </a:moveTo>
                <a:lnTo>
                  <a:pt x="271462" y="240563"/>
                </a:lnTo>
                <a:lnTo>
                  <a:pt x="271462" y="231025"/>
                </a:lnTo>
                <a:lnTo>
                  <a:pt x="452132" y="231025"/>
                </a:lnTo>
                <a:lnTo>
                  <a:pt x="452132" y="159207"/>
                </a:lnTo>
                <a:lnTo>
                  <a:pt x="314286" y="159207"/>
                </a:lnTo>
                <a:lnTo>
                  <a:pt x="314286" y="146494"/>
                </a:lnTo>
                <a:lnTo>
                  <a:pt x="318820" y="146494"/>
                </a:lnTo>
                <a:lnTo>
                  <a:pt x="337947" y="145986"/>
                </a:lnTo>
                <a:lnTo>
                  <a:pt x="356222" y="144310"/>
                </a:lnTo>
                <a:lnTo>
                  <a:pt x="372681" y="141274"/>
                </a:lnTo>
                <a:lnTo>
                  <a:pt x="386384" y="136652"/>
                </a:lnTo>
                <a:lnTo>
                  <a:pt x="386384" y="98513"/>
                </a:lnTo>
                <a:lnTo>
                  <a:pt x="372567" y="102679"/>
                </a:lnTo>
                <a:lnTo>
                  <a:pt x="355993" y="105664"/>
                </a:lnTo>
                <a:lnTo>
                  <a:pt x="337947" y="107454"/>
                </a:lnTo>
                <a:lnTo>
                  <a:pt x="319722" y="108051"/>
                </a:lnTo>
                <a:lnTo>
                  <a:pt x="201180" y="108051"/>
                </a:lnTo>
                <a:lnTo>
                  <a:pt x="201180" y="146494"/>
                </a:lnTo>
                <a:lnTo>
                  <a:pt x="264223" y="146494"/>
                </a:lnTo>
                <a:lnTo>
                  <a:pt x="264223" y="159207"/>
                </a:lnTo>
                <a:lnTo>
                  <a:pt x="221399" y="159207"/>
                </a:lnTo>
                <a:lnTo>
                  <a:pt x="221399" y="192900"/>
                </a:lnTo>
                <a:lnTo>
                  <a:pt x="402361" y="192900"/>
                </a:lnTo>
                <a:lnTo>
                  <a:pt x="402361" y="202425"/>
                </a:lnTo>
                <a:lnTo>
                  <a:pt x="221996" y="202425"/>
                </a:lnTo>
                <a:lnTo>
                  <a:pt x="221996" y="274243"/>
                </a:lnTo>
                <a:lnTo>
                  <a:pt x="455155" y="274243"/>
                </a:lnTo>
                <a:lnTo>
                  <a:pt x="455155" y="240563"/>
                </a:lnTo>
                <a:close/>
              </a:path>
            </a:pathLst>
          </a:custGeom>
          <a:solidFill>
            <a:srgbClr val="284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916184" y="7480671"/>
            <a:ext cx="587375" cy="196850"/>
            <a:chOff x="916184" y="7480671"/>
            <a:chExt cx="587375" cy="196850"/>
          </a:xfrm>
        </p:grpSpPr>
        <p:pic>
          <p:nvPicPr>
            <p:cNvPr id="160" name="object 1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6184" y="7480671"/>
              <a:ext cx="185245" cy="19425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2713" y="7481815"/>
              <a:ext cx="174387" cy="195395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330110" y="7481815"/>
              <a:ext cx="173301" cy="192878"/>
            </a:xfrm>
            <a:prstGeom prst="rect">
              <a:avLst/>
            </a:prstGeom>
          </p:spPr>
        </p:pic>
      </p:grpSp>
      <p:grpSp>
        <p:nvGrpSpPr>
          <p:cNvPr id="163" name="object 163"/>
          <p:cNvGrpSpPr/>
          <p:nvPr/>
        </p:nvGrpSpPr>
        <p:grpSpPr>
          <a:xfrm>
            <a:off x="1588099" y="7480442"/>
            <a:ext cx="790575" cy="201930"/>
            <a:chOff x="1588099" y="7480442"/>
            <a:chExt cx="790575" cy="201930"/>
          </a:xfrm>
        </p:grpSpPr>
        <p:pic>
          <p:nvPicPr>
            <p:cNvPr id="164" name="object 16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88099" y="7481815"/>
              <a:ext cx="176342" cy="192878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790936" y="7480442"/>
              <a:ext cx="185245" cy="201343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97248" y="7481815"/>
              <a:ext cx="176342" cy="192878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4211" y="7481815"/>
              <a:ext cx="174170" cy="195395"/>
            </a:xfrm>
            <a:prstGeom prst="rect">
              <a:avLst/>
            </a:prstGeom>
          </p:spPr>
        </p:pic>
      </p:grpSp>
      <p:grpSp>
        <p:nvGrpSpPr>
          <p:cNvPr id="168" name="object 168"/>
          <p:cNvGrpSpPr/>
          <p:nvPr/>
        </p:nvGrpSpPr>
        <p:grpSpPr>
          <a:xfrm>
            <a:off x="920311" y="7954278"/>
            <a:ext cx="796290" cy="203835"/>
            <a:chOff x="920311" y="7954278"/>
            <a:chExt cx="796290" cy="203835"/>
          </a:xfrm>
        </p:grpSpPr>
        <p:pic>
          <p:nvPicPr>
            <p:cNvPr id="169" name="object 1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0311" y="7962057"/>
              <a:ext cx="174170" cy="19539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9836" y="7954278"/>
              <a:ext cx="389342" cy="203631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2807" y="7959998"/>
              <a:ext cx="173518" cy="197454"/>
            </a:xfrm>
            <a:prstGeom prst="rect">
              <a:avLst/>
            </a:prstGeom>
          </p:spPr>
        </p:pic>
      </p:grpSp>
      <p:grpSp>
        <p:nvGrpSpPr>
          <p:cNvPr id="172" name="object 172"/>
          <p:cNvGrpSpPr/>
          <p:nvPr/>
        </p:nvGrpSpPr>
        <p:grpSpPr>
          <a:xfrm>
            <a:off x="919876" y="8441840"/>
            <a:ext cx="383540" cy="196215"/>
            <a:chOff x="919876" y="8441840"/>
            <a:chExt cx="383540" cy="196215"/>
          </a:xfrm>
        </p:grpSpPr>
        <p:pic>
          <p:nvPicPr>
            <p:cNvPr id="173" name="object 17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19876" y="8442298"/>
              <a:ext cx="174821" cy="19287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25927" y="8441840"/>
              <a:ext cx="177427" cy="195852"/>
            </a:xfrm>
            <a:prstGeom prst="rect">
              <a:avLst/>
            </a:prstGeom>
          </p:spPr>
        </p:pic>
      </p:grpSp>
      <p:grpSp>
        <p:nvGrpSpPr>
          <p:cNvPr id="175" name="object 175"/>
          <p:cNvGrpSpPr/>
          <p:nvPr/>
        </p:nvGrpSpPr>
        <p:grpSpPr>
          <a:xfrm>
            <a:off x="1394637" y="8440239"/>
            <a:ext cx="388620" cy="197485"/>
            <a:chOff x="1394637" y="8440239"/>
            <a:chExt cx="388620" cy="197485"/>
          </a:xfrm>
        </p:grpSpPr>
        <p:pic>
          <p:nvPicPr>
            <p:cNvPr id="176" name="object 1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4637" y="8440239"/>
              <a:ext cx="173518" cy="197454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03511" y="8442298"/>
              <a:ext cx="179382" cy="192878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1873090" y="8442298"/>
            <a:ext cx="403225" cy="195580"/>
            <a:chOff x="1873090" y="8442298"/>
            <a:chExt cx="403225" cy="195580"/>
          </a:xfrm>
        </p:grpSpPr>
        <p:pic>
          <p:nvPicPr>
            <p:cNvPr id="179" name="object 17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873090" y="8449620"/>
              <a:ext cx="185245" cy="178692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83482" y="8442298"/>
              <a:ext cx="192412" cy="195395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3606858" y="7481815"/>
            <a:ext cx="784225" cy="195580"/>
            <a:chOff x="3606858" y="7481815"/>
            <a:chExt cx="784225" cy="195580"/>
          </a:xfrm>
        </p:grpSpPr>
        <p:pic>
          <p:nvPicPr>
            <p:cNvPr id="182" name="object 18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606858" y="7481815"/>
              <a:ext cx="172650" cy="195395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805783" y="7488694"/>
              <a:ext cx="185420" cy="179705"/>
            </a:xfrm>
            <a:custGeom>
              <a:avLst/>
              <a:gdLst/>
              <a:ahLst/>
              <a:cxnLst/>
              <a:rect l="l" t="t" r="r" b="b"/>
              <a:pathLst>
                <a:path w="185420" h="179704">
                  <a:moveTo>
                    <a:pt x="175907" y="104254"/>
                  </a:moveTo>
                  <a:lnTo>
                    <a:pt x="33870" y="104254"/>
                  </a:lnTo>
                  <a:lnTo>
                    <a:pt x="33870" y="72974"/>
                  </a:lnTo>
                  <a:lnTo>
                    <a:pt x="170688" y="72974"/>
                  </a:lnTo>
                  <a:lnTo>
                    <a:pt x="170688" y="52120"/>
                  </a:lnTo>
                  <a:lnTo>
                    <a:pt x="33870" y="52120"/>
                  </a:lnTo>
                  <a:lnTo>
                    <a:pt x="33870" y="20853"/>
                  </a:lnTo>
                  <a:lnTo>
                    <a:pt x="173075" y="20853"/>
                  </a:lnTo>
                  <a:lnTo>
                    <a:pt x="173075" y="0"/>
                  </a:lnTo>
                  <a:lnTo>
                    <a:pt x="12369" y="0"/>
                  </a:lnTo>
                  <a:lnTo>
                    <a:pt x="12369" y="20853"/>
                  </a:lnTo>
                  <a:lnTo>
                    <a:pt x="12369" y="52120"/>
                  </a:lnTo>
                  <a:lnTo>
                    <a:pt x="12369" y="72974"/>
                  </a:lnTo>
                  <a:lnTo>
                    <a:pt x="12369" y="104254"/>
                  </a:lnTo>
                  <a:lnTo>
                    <a:pt x="12369" y="125095"/>
                  </a:lnTo>
                  <a:lnTo>
                    <a:pt x="175907" y="125095"/>
                  </a:lnTo>
                  <a:lnTo>
                    <a:pt x="175907" y="104254"/>
                  </a:lnTo>
                  <a:close/>
                </a:path>
                <a:path w="185420" h="179704">
                  <a:moveTo>
                    <a:pt x="185242" y="158318"/>
                  </a:moveTo>
                  <a:lnTo>
                    <a:pt x="0" y="158318"/>
                  </a:lnTo>
                  <a:lnTo>
                    <a:pt x="0" y="179146"/>
                  </a:lnTo>
                  <a:lnTo>
                    <a:pt x="185242" y="179146"/>
                  </a:lnTo>
                  <a:lnTo>
                    <a:pt x="185242" y="1583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010360" y="7481815"/>
              <a:ext cx="174604" cy="19539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221666" y="7481815"/>
              <a:ext cx="169175" cy="195395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4481619" y="7481815"/>
            <a:ext cx="372745" cy="195580"/>
            <a:chOff x="4481619" y="7481815"/>
            <a:chExt cx="372745" cy="195580"/>
          </a:xfrm>
        </p:grpSpPr>
        <p:pic>
          <p:nvPicPr>
            <p:cNvPr id="187" name="object 18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81619" y="7481815"/>
              <a:ext cx="172650" cy="195395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88364" y="7481815"/>
              <a:ext cx="165483" cy="195395"/>
            </a:xfrm>
            <a:prstGeom prst="rect">
              <a:avLst/>
            </a:prstGeom>
          </p:spPr>
        </p:pic>
      </p:grpSp>
      <p:sp>
        <p:nvSpPr>
          <p:cNvPr id="189" name="object 189"/>
          <p:cNvSpPr/>
          <p:nvPr/>
        </p:nvSpPr>
        <p:spPr>
          <a:xfrm>
            <a:off x="6377546" y="7484795"/>
            <a:ext cx="933450" cy="191770"/>
          </a:xfrm>
          <a:custGeom>
            <a:avLst/>
            <a:gdLst/>
            <a:ahLst/>
            <a:cxnLst/>
            <a:rect l="l" t="t" r="r" b="b"/>
            <a:pathLst>
              <a:path w="933450" h="191770">
                <a:moveTo>
                  <a:pt x="181114" y="91516"/>
                </a:moveTo>
                <a:lnTo>
                  <a:pt x="87515" y="91516"/>
                </a:lnTo>
                <a:lnTo>
                  <a:pt x="87515" y="112344"/>
                </a:lnTo>
                <a:lnTo>
                  <a:pt x="156794" y="112344"/>
                </a:lnTo>
                <a:lnTo>
                  <a:pt x="150596" y="135382"/>
                </a:lnTo>
                <a:lnTo>
                  <a:pt x="136817" y="153720"/>
                </a:lnTo>
                <a:lnTo>
                  <a:pt x="116852" y="165849"/>
                </a:lnTo>
                <a:lnTo>
                  <a:pt x="92075" y="170230"/>
                </a:lnTo>
                <a:lnTo>
                  <a:pt x="64122" y="164693"/>
                </a:lnTo>
                <a:lnTo>
                  <a:pt x="42214" y="149263"/>
                </a:lnTo>
                <a:lnTo>
                  <a:pt x="27914" y="125730"/>
                </a:lnTo>
                <a:lnTo>
                  <a:pt x="22796" y="95872"/>
                </a:lnTo>
                <a:lnTo>
                  <a:pt x="27914" y="66179"/>
                </a:lnTo>
                <a:lnTo>
                  <a:pt x="42151" y="42786"/>
                </a:lnTo>
                <a:lnTo>
                  <a:pt x="63944" y="27457"/>
                </a:lnTo>
                <a:lnTo>
                  <a:pt x="91643" y="21971"/>
                </a:lnTo>
                <a:lnTo>
                  <a:pt x="112788" y="25006"/>
                </a:lnTo>
                <a:lnTo>
                  <a:pt x="130848" y="33439"/>
                </a:lnTo>
                <a:lnTo>
                  <a:pt x="144665" y="46189"/>
                </a:lnTo>
                <a:lnTo>
                  <a:pt x="153098" y="62230"/>
                </a:lnTo>
                <a:lnTo>
                  <a:pt x="177863" y="62230"/>
                </a:lnTo>
                <a:lnTo>
                  <a:pt x="166700" y="37744"/>
                </a:lnTo>
                <a:lnTo>
                  <a:pt x="147726" y="17995"/>
                </a:lnTo>
                <a:lnTo>
                  <a:pt x="122161" y="4800"/>
                </a:lnTo>
                <a:lnTo>
                  <a:pt x="91211" y="0"/>
                </a:lnTo>
                <a:lnTo>
                  <a:pt x="54508" y="7188"/>
                </a:lnTo>
                <a:lnTo>
                  <a:pt x="25654" y="27165"/>
                </a:lnTo>
                <a:lnTo>
                  <a:pt x="6769" y="57531"/>
                </a:lnTo>
                <a:lnTo>
                  <a:pt x="0" y="95872"/>
                </a:lnTo>
                <a:lnTo>
                  <a:pt x="6769" y="134200"/>
                </a:lnTo>
                <a:lnTo>
                  <a:pt x="25654" y="164566"/>
                </a:lnTo>
                <a:lnTo>
                  <a:pt x="54508" y="184543"/>
                </a:lnTo>
                <a:lnTo>
                  <a:pt x="91211" y="191731"/>
                </a:lnTo>
                <a:lnTo>
                  <a:pt x="126695" y="184962"/>
                </a:lnTo>
                <a:lnTo>
                  <a:pt x="155219" y="165989"/>
                </a:lnTo>
                <a:lnTo>
                  <a:pt x="174218" y="136906"/>
                </a:lnTo>
                <a:lnTo>
                  <a:pt x="181114" y="99758"/>
                </a:lnTo>
                <a:lnTo>
                  <a:pt x="181114" y="91516"/>
                </a:lnTo>
                <a:close/>
              </a:path>
              <a:path w="933450" h="191770">
                <a:moveTo>
                  <a:pt x="275374" y="89458"/>
                </a:moveTo>
                <a:lnTo>
                  <a:pt x="199364" y="89458"/>
                </a:lnTo>
                <a:lnTo>
                  <a:pt x="199364" y="110058"/>
                </a:lnTo>
                <a:lnTo>
                  <a:pt x="275374" y="110058"/>
                </a:lnTo>
                <a:lnTo>
                  <a:pt x="275374" y="89458"/>
                </a:lnTo>
                <a:close/>
              </a:path>
              <a:path w="933450" h="191770">
                <a:moveTo>
                  <a:pt x="435203" y="138658"/>
                </a:moveTo>
                <a:lnTo>
                  <a:pt x="402678" y="93129"/>
                </a:lnTo>
                <a:lnTo>
                  <a:pt x="351282" y="78079"/>
                </a:lnTo>
                <a:lnTo>
                  <a:pt x="334733" y="70726"/>
                </a:lnTo>
                <a:lnTo>
                  <a:pt x="325158" y="61353"/>
                </a:lnTo>
                <a:lnTo>
                  <a:pt x="322059" y="48958"/>
                </a:lnTo>
                <a:lnTo>
                  <a:pt x="324904" y="37579"/>
                </a:lnTo>
                <a:lnTo>
                  <a:pt x="333197" y="28600"/>
                </a:lnTo>
                <a:lnTo>
                  <a:pt x="346621" y="22707"/>
                </a:lnTo>
                <a:lnTo>
                  <a:pt x="364845" y="20586"/>
                </a:lnTo>
                <a:lnTo>
                  <a:pt x="383184" y="23215"/>
                </a:lnTo>
                <a:lnTo>
                  <a:pt x="397256" y="30454"/>
                </a:lnTo>
                <a:lnTo>
                  <a:pt x="406679" y="41351"/>
                </a:lnTo>
                <a:lnTo>
                  <a:pt x="411099" y="54914"/>
                </a:lnTo>
                <a:lnTo>
                  <a:pt x="434555" y="54914"/>
                </a:lnTo>
                <a:lnTo>
                  <a:pt x="428294" y="32816"/>
                </a:lnTo>
                <a:lnTo>
                  <a:pt x="413766" y="15443"/>
                </a:lnTo>
                <a:lnTo>
                  <a:pt x="392468" y="4076"/>
                </a:lnTo>
                <a:lnTo>
                  <a:pt x="365925" y="0"/>
                </a:lnTo>
                <a:lnTo>
                  <a:pt x="339267" y="3365"/>
                </a:lnTo>
                <a:lnTo>
                  <a:pt x="318071" y="13068"/>
                </a:lnTo>
                <a:lnTo>
                  <a:pt x="304088" y="28473"/>
                </a:lnTo>
                <a:lnTo>
                  <a:pt x="299046" y="48958"/>
                </a:lnTo>
                <a:lnTo>
                  <a:pt x="302780" y="69011"/>
                </a:lnTo>
                <a:lnTo>
                  <a:pt x="313944" y="84112"/>
                </a:lnTo>
                <a:lnTo>
                  <a:pt x="332486" y="95135"/>
                </a:lnTo>
                <a:lnTo>
                  <a:pt x="358330" y="102958"/>
                </a:lnTo>
                <a:lnTo>
                  <a:pt x="382651" y="109461"/>
                </a:lnTo>
                <a:lnTo>
                  <a:pt x="399326" y="117030"/>
                </a:lnTo>
                <a:lnTo>
                  <a:pt x="408901" y="126834"/>
                </a:lnTo>
                <a:lnTo>
                  <a:pt x="411975" y="140030"/>
                </a:lnTo>
                <a:lnTo>
                  <a:pt x="408673" y="152577"/>
                </a:lnTo>
                <a:lnTo>
                  <a:pt x="399478" y="162331"/>
                </a:lnTo>
                <a:lnTo>
                  <a:pt x="385406" y="168656"/>
                </a:lnTo>
                <a:lnTo>
                  <a:pt x="367449" y="170916"/>
                </a:lnTo>
                <a:lnTo>
                  <a:pt x="347637" y="168097"/>
                </a:lnTo>
                <a:lnTo>
                  <a:pt x="332244" y="160248"/>
                </a:lnTo>
                <a:lnTo>
                  <a:pt x="321856" y="148234"/>
                </a:lnTo>
                <a:lnTo>
                  <a:pt x="317068" y="132930"/>
                </a:lnTo>
                <a:lnTo>
                  <a:pt x="293611" y="132930"/>
                </a:lnTo>
                <a:lnTo>
                  <a:pt x="300215" y="157086"/>
                </a:lnTo>
                <a:lnTo>
                  <a:pt x="315442" y="175628"/>
                </a:lnTo>
                <a:lnTo>
                  <a:pt x="337832" y="187528"/>
                </a:lnTo>
                <a:lnTo>
                  <a:pt x="365925" y="191731"/>
                </a:lnTo>
                <a:lnTo>
                  <a:pt x="393065" y="188074"/>
                </a:lnTo>
                <a:lnTo>
                  <a:pt x="415061" y="177546"/>
                </a:lnTo>
                <a:lnTo>
                  <a:pt x="429818" y="160845"/>
                </a:lnTo>
                <a:lnTo>
                  <a:pt x="435203" y="138658"/>
                </a:lnTo>
                <a:close/>
              </a:path>
              <a:path w="933450" h="191770">
                <a:moveTo>
                  <a:pt x="597001" y="3898"/>
                </a:moveTo>
                <a:lnTo>
                  <a:pt x="449326" y="3898"/>
                </a:lnTo>
                <a:lnTo>
                  <a:pt x="449326" y="26047"/>
                </a:lnTo>
                <a:lnTo>
                  <a:pt x="511873" y="26047"/>
                </a:lnTo>
                <a:lnTo>
                  <a:pt x="511873" y="187642"/>
                </a:lnTo>
                <a:lnTo>
                  <a:pt x="534670" y="187642"/>
                </a:lnTo>
                <a:lnTo>
                  <a:pt x="534670" y="26047"/>
                </a:lnTo>
                <a:lnTo>
                  <a:pt x="597001" y="26047"/>
                </a:lnTo>
                <a:lnTo>
                  <a:pt x="597001" y="3898"/>
                </a:lnTo>
                <a:close/>
              </a:path>
              <a:path w="933450" h="191770">
                <a:moveTo>
                  <a:pt x="772693" y="187617"/>
                </a:moveTo>
                <a:lnTo>
                  <a:pt x="755027" y="142316"/>
                </a:lnTo>
                <a:lnTo>
                  <a:pt x="746734" y="121031"/>
                </a:lnTo>
                <a:lnTo>
                  <a:pt x="722299" y="58356"/>
                </a:lnTo>
                <a:lnTo>
                  <a:pt x="722299" y="121031"/>
                </a:lnTo>
                <a:lnTo>
                  <a:pt x="654761" y="121031"/>
                </a:lnTo>
                <a:lnTo>
                  <a:pt x="688644" y="32486"/>
                </a:lnTo>
                <a:lnTo>
                  <a:pt x="722299" y="121031"/>
                </a:lnTo>
                <a:lnTo>
                  <a:pt x="722299" y="58356"/>
                </a:lnTo>
                <a:lnTo>
                  <a:pt x="712216" y="32486"/>
                </a:lnTo>
                <a:lnTo>
                  <a:pt x="701243" y="4343"/>
                </a:lnTo>
                <a:lnTo>
                  <a:pt x="677138" y="4343"/>
                </a:lnTo>
                <a:lnTo>
                  <a:pt x="605472" y="187617"/>
                </a:lnTo>
                <a:lnTo>
                  <a:pt x="629361" y="187617"/>
                </a:lnTo>
                <a:lnTo>
                  <a:pt x="646734" y="142316"/>
                </a:lnTo>
                <a:lnTo>
                  <a:pt x="730338" y="142316"/>
                </a:lnTo>
                <a:lnTo>
                  <a:pt x="747712" y="187617"/>
                </a:lnTo>
                <a:lnTo>
                  <a:pt x="772693" y="187617"/>
                </a:lnTo>
                <a:close/>
              </a:path>
              <a:path w="933450" h="191770">
                <a:moveTo>
                  <a:pt x="932954" y="187617"/>
                </a:moveTo>
                <a:lnTo>
                  <a:pt x="892302" y="122402"/>
                </a:lnTo>
                <a:lnTo>
                  <a:pt x="889304" y="117602"/>
                </a:lnTo>
                <a:lnTo>
                  <a:pt x="905192" y="109042"/>
                </a:lnTo>
                <a:lnTo>
                  <a:pt x="912596" y="101358"/>
                </a:lnTo>
                <a:lnTo>
                  <a:pt x="916838" y="96951"/>
                </a:lnTo>
                <a:lnTo>
                  <a:pt x="924001" y="81699"/>
                </a:lnTo>
                <a:lnTo>
                  <a:pt x="926439" y="63601"/>
                </a:lnTo>
                <a:lnTo>
                  <a:pt x="921727" y="39090"/>
                </a:lnTo>
                <a:lnTo>
                  <a:pt x="912025" y="25857"/>
                </a:lnTo>
                <a:lnTo>
                  <a:pt x="908037" y="20421"/>
                </a:lnTo>
                <a:lnTo>
                  <a:pt x="903643" y="18046"/>
                </a:lnTo>
                <a:lnTo>
                  <a:pt x="903643" y="63601"/>
                </a:lnTo>
                <a:lnTo>
                  <a:pt x="900290" y="79933"/>
                </a:lnTo>
                <a:lnTo>
                  <a:pt x="890638" y="91744"/>
                </a:lnTo>
                <a:lnTo>
                  <a:pt x="875334" y="98933"/>
                </a:lnTo>
                <a:lnTo>
                  <a:pt x="855002" y="101358"/>
                </a:lnTo>
                <a:lnTo>
                  <a:pt x="814387" y="101358"/>
                </a:lnTo>
                <a:lnTo>
                  <a:pt x="814387" y="25857"/>
                </a:lnTo>
                <a:lnTo>
                  <a:pt x="855002" y="25857"/>
                </a:lnTo>
                <a:lnTo>
                  <a:pt x="875334" y="28282"/>
                </a:lnTo>
                <a:lnTo>
                  <a:pt x="890638" y="35458"/>
                </a:lnTo>
                <a:lnTo>
                  <a:pt x="900290" y="47282"/>
                </a:lnTo>
                <a:lnTo>
                  <a:pt x="903643" y="63601"/>
                </a:lnTo>
                <a:lnTo>
                  <a:pt x="903643" y="18046"/>
                </a:lnTo>
                <a:lnTo>
                  <a:pt x="886129" y="8521"/>
                </a:lnTo>
                <a:lnTo>
                  <a:pt x="856729" y="4343"/>
                </a:lnTo>
                <a:lnTo>
                  <a:pt x="791578" y="4343"/>
                </a:lnTo>
                <a:lnTo>
                  <a:pt x="791578" y="187617"/>
                </a:lnTo>
                <a:lnTo>
                  <a:pt x="814387" y="187617"/>
                </a:lnTo>
                <a:lnTo>
                  <a:pt x="814387" y="122859"/>
                </a:lnTo>
                <a:lnTo>
                  <a:pt x="859993" y="122859"/>
                </a:lnTo>
                <a:lnTo>
                  <a:pt x="866508" y="122402"/>
                </a:lnTo>
                <a:lnTo>
                  <a:pt x="906030" y="187617"/>
                </a:lnTo>
                <a:lnTo>
                  <a:pt x="932954" y="18761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376884" y="7484795"/>
            <a:ext cx="546100" cy="191770"/>
          </a:xfrm>
          <a:custGeom>
            <a:avLst/>
            <a:gdLst/>
            <a:ahLst/>
            <a:cxnLst/>
            <a:rect l="l" t="t" r="r" b="b"/>
            <a:pathLst>
              <a:path w="546100" h="191770">
                <a:moveTo>
                  <a:pt x="122923" y="166801"/>
                </a:moveTo>
                <a:lnTo>
                  <a:pt x="34747" y="166801"/>
                </a:lnTo>
                <a:lnTo>
                  <a:pt x="80352" y="119659"/>
                </a:lnTo>
                <a:lnTo>
                  <a:pt x="97091" y="100469"/>
                </a:lnTo>
                <a:lnTo>
                  <a:pt x="108483" y="84226"/>
                </a:lnTo>
                <a:lnTo>
                  <a:pt x="114985" y="69570"/>
                </a:lnTo>
                <a:lnTo>
                  <a:pt x="117055" y="55143"/>
                </a:lnTo>
                <a:lnTo>
                  <a:pt x="112915" y="32626"/>
                </a:lnTo>
                <a:lnTo>
                  <a:pt x="101180" y="15214"/>
                </a:lnTo>
                <a:lnTo>
                  <a:pt x="82880" y="3987"/>
                </a:lnTo>
                <a:lnTo>
                  <a:pt x="59080" y="0"/>
                </a:lnTo>
                <a:lnTo>
                  <a:pt x="34544" y="4775"/>
                </a:lnTo>
                <a:lnTo>
                  <a:pt x="15938" y="17767"/>
                </a:lnTo>
                <a:lnTo>
                  <a:pt x="4140" y="36969"/>
                </a:lnTo>
                <a:lnTo>
                  <a:pt x="0" y="60401"/>
                </a:lnTo>
                <a:lnTo>
                  <a:pt x="22809" y="60401"/>
                </a:lnTo>
                <a:lnTo>
                  <a:pt x="25146" y="45694"/>
                </a:lnTo>
                <a:lnTo>
                  <a:pt x="32042" y="33210"/>
                </a:lnTo>
                <a:lnTo>
                  <a:pt x="43332" y="24523"/>
                </a:lnTo>
                <a:lnTo>
                  <a:pt x="58864" y="21285"/>
                </a:lnTo>
                <a:lnTo>
                  <a:pt x="73583" y="23583"/>
                </a:lnTo>
                <a:lnTo>
                  <a:pt x="84810" y="30264"/>
                </a:lnTo>
                <a:lnTo>
                  <a:pt x="91960" y="40970"/>
                </a:lnTo>
                <a:lnTo>
                  <a:pt x="94475" y="55372"/>
                </a:lnTo>
                <a:lnTo>
                  <a:pt x="92773" y="65595"/>
                </a:lnTo>
                <a:lnTo>
                  <a:pt x="87363" y="77165"/>
                </a:lnTo>
                <a:lnTo>
                  <a:pt x="77800" y="90703"/>
                </a:lnTo>
                <a:lnTo>
                  <a:pt x="63639" y="106845"/>
                </a:lnTo>
                <a:lnTo>
                  <a:pt x="1955" y="172059"/>
                </a:lnTo>
                <a:lnTo>
                  <a:pt x="1955" y="187617"/>
                </a:lnTo>
                <a:lnTo>
                  <a:pt x="122923" y="187617"/>
                </a:lnTo>
                <a:lnTo>
                  <a:pt x="122923" y="166801"/>
                </a:lnTo>
                <a:close/>
              </a:path>
              <a:path w="546100" h="191770">
                <a:moveTo>
                  <a:pt x="268859" y="95872"/>
                </a:moveTo>
                <a:lnTo>
                  <a:pt x="263982" y="53860"/>
                </a:lnTo>
                <a:lnTo>
                  <a:pt x="250507" y="23914"/>
                </a:lnTo>
                <a:lnTo>
                  <a:pt x="247535" y="21285"/>
                </a:lnTo>
                <a:lnTo>
                  <a:pt x="246926" y="20751"/>
                </a:lnTo>
                <a:lnTo>
                  <a:pt x="246926" y="95872"/>
                </a:lnTo>
                <a:lnTo>
                  <a:pt x="243636" y="128562"/>
                </a:lnTo>
                <a:lnTo>
                  <a:pt x="234657" y="151866"/>
                </a:lnTo>
                <a:lnTo>
                  <a:pt x="221272" y="165811"/>
                </a:lnTo>
                <a:lnTo>
                  <a:pt x="204800" y="170459"/>
                </a:lnTo>
                <a:lnTo>
                  <a:pt x="188188" y="165811"/>
                </a:lnTo>
                <a:lnTo>
                  <a:pt x="174739" y="151866"/>
                </a:lnTo>
                <a:lnTo>
                  <a:pt x="165735" y="128562"/>
                </a:lnTo>
                <a:lnTo>
                  <a:pt x="162445" y="95872"/>
                </a:lnTo>
                <a:lnTo>
                  <a:pt x="165735" y="63271"/>
                </a:lnTo>
                <a:lnTo>
                  <a:pt x="174739" y="39954"/>
                </a:lnTo>
                <a:lnTo>
                  <a:pt x="188188" y="25946"/>
                </a:lnTo>
                <a:lnTo>
                  <a:pt x="204800" y="21285"/>
                </a:lnTo>
                <a:lnTo>
                  <a:pt x="221272" y="25946"/>
                </a:lnTo>
                <a:lnTo>
                  <a:pt x="234657" y="39954"/>
                </a:lnTo>
                <a:lnTo>
                  <a:pt x="243636" y="63271"/>
                </a:lnTo>
                <a:lnTo>
                  <a:pt x="246926" y="95872"/>
                </a:lnTo>
                <a:lnTo>
                  <a:pt x="246926" y="20751"/>
                </a:lnTo>
                <a:lnTo>
                  <a:pt x="230200" y="5969"/>
                </a:lnTo>
                <a:lnTo>
                  <a:pt x="204800" y="0"/>
                </a:lnTo>
                <a:lnTo>
                  <a:pt x="179273" y="5969"/>
                </a:lnTo>
                <a:lnTo>
                  <a:pt x="158889" y="23914"/>
                </a:lnTo>
                <a:lnTo>
                  <a:pt x="145402" y="53860"/>
                </a:lnTo>
                <a:lnTo>
                  <a:pt x="140512" y="95872"/>
                </a:lnTo>
                <a:lnTo>
                  <a:pt x="145402" y="137871"/>
                </a:lnTo>
                <a:lnTo>
                  <a:pt x="158889" y="167830"/>
                </a:lnTo>
                <a:lnTo>
                  <a:pt x="179273" y="185762"/>
                </a:lnTo>
                <a:lnTo>
                  <a:pt x="204800" y="191731"/>
                </a:lnTo>
                <a:lnTo>
                  <a:pt x="230200" y="185762"/>
                </a:lnTo>
                <a:lnTo>
                  <a:pt x="247535" y="170459"/>
                </a:lnTo>
                <a:lnTo>
                  <a:pt x="250507" y="167830"/>
                </a:lnTo>
                <a:lnTo>
                  <a:pt x="263982" y="137871"/>
                </a:lnTo>
                <a:lnTo>
                  <a:pt x="268859" y="95872"/>
                </a:lnTo>
                <a:close/>
              </a:path>
              <a:path w="546100" h="191770">
                <a:moveTo>
                  <a:pt x="407200" y="166801"/>
                </a:moveTo>
                <a:lnTo>
                  <a:pt x="319024" y="166801"/>
                </a:lnTo>
                <a:lnTo>
                  <a:pt x="364629" y="119659"/>
                </a:lnTo>
                <a:lnTo>
                  <a:pt x="381368" y="100469"/>
                </a:lnTo>
                <a:lnTo>
                  <a:pt x="392760" y="84226"/>
                </a:lnTo>
                <a:lnTo>
                  <a:pt x="399262" y="69570"/>
                </a:lnTo>
                <a:lnTo>
                  <a:pt x="401332" y="55143"/>
                </a:lnTo>
                <a:lnTo>
                  <a:pt x="397192" y="32626"/>
                </a:lnTo>
                <a:lnTo>
                  <a:pt x="385457" y="15214"/>
                </a:lnTo>
                <a:lnTo>
                  <a:pt x="367157" y="3987"/>
                </a:lnTo>
                <a:lnTo>
                  <a:pt x="343357" y="0"/>
                </a:lnTo>
                <a:lnTo>
                  <a:pt x="318820" y="4775"/>
                </a:lnTo>
                <a:lnTo>
                  <a:pt x="300215" y="17767"/>
                </a:lnTo>
                <a:lnTo>
                  <a:pt x="288404" y="36969"/>
                </a:lnTo>
                <a:lnTo>
                  <a:pt x="284276" y="60401"/>
                </a:lnTo>
                <a:lnTo>
                  <a:pt x="307086" y="60401"/>
                </a:lnTo>
                <a:lnTo>
                  <a:pt x="309422" y="45694"/>
                </a:lnTo>
                <a:lnTo>
                  <a:pt x="316318" y="33210"/>
                </a:lnTo>
                <a:lnTo>
                  <a:pt x="327609" y="24523"/>
                </a:lnTo>
                <a:lnTo>
                  <a:pt x="343128" y="21285"/>
                </a:lnTo>
                <a:lnTo>
                  <a:pt x="357860" y="23583"/>
                </a:lnTo>
                <a:lnTo>
                  <a:pt x="369087" y="30264"/>
                </a:lnTo>
                <a:lnTo>
                  <a:pt x="376237" y="40970"/>
                </a:lnTo>
                <a:lnTo>
                  <a:pt x="378752" y="55372"/>
                </a:lnTo>
                <a:lnTo>
                  <a:pt x="377050" y="65595"/>
                </a:lnTo>
                <a:lnTo>
                  <a:pt x="371640" y="77165"/>
                </a:lnTo>
                <a:lnTo>
                  <a:pt x="362077" y="90703"/>
                </a:lnTo>
                <a:lnTo>
                  <a:pt x="347916" y="106845"/>
                </a:lnTo>
                <a:lnTo>
                  <a:pt x="286232" y="172059"/>
                </a:lnTo>
                <a:lnTo>
                  <a:pt x="286232" y="187617"/>
                </a:lnTo>
                <a:lnTo>
                  <a:pt x="407200" y="187617"/>
                </a:lnTo>
                <a:lnTo>
                  <a:pt x="407200" y="166801"/>
                </a:lnTo>
                <a:close/>
              </a:path>
              <a:path w="546100" h="191770">
                <a:moveTo>
                  <a:pt x="545973" y="129044"/>
                </a:moveTo>
                <a:lnTo>
                  <a:pt x="541655" y="103987"/>
                </a:lnTo>
                <a:lnTo>
                  <a:pt x="529678" y="84543"/>
                </a:lnTo>
                <a:lnTo>
                  <a:pt x="511517" y="71970"/>
                </a:lnTo>
                <a:lnTo>
                  <a:pt x="488632" y="67500"/>
                </a:lnTo>
                <a:lnTo>
                  <a:pt x="474980" y="69062"/>
                </a:lnTo>
                <a:lnTo>
                  <a:pt x="463931" y="73126"/>
                </a:lnTo>
                <a:lnTo>
                  <a:pt x="455409" y="78790"/>
                </a:lnTo>
                <a:lnTo>
                  <a:pt x="449326" y="85115"/>
                </a:lnTo>
                <a:lnTo>
                  <a:pt x="452374" y="25171"/>
                </a:lnTo>
                <a:lnTo>
                  <a:pt x="537070" y="25171"/>
                </a:lnTo>
                <a:lnTo>
                  <a:pt x="537070" y="4343"/>
                </a:lnTo>
                <a:lnTo>
                  <a:pt x="431520" y="4343"/>
                </a:lnTo>
                <a:lnTo>
                  <a:pt x="426529" y="109829"/>
                </a:lnTo>
                <a:lnTo>
                  <a:pt x="448894" y="109829"/>
                </a:lnTo>
                <a:lnTo>
                  <a:pt x="454317" y="101600"/>
                </a:lnTo>
                <a:lnTo>
                  <a:pt x="461949" y="94665"/>
                </a:lnTo>
                <a:lnTo>
                  <a:pt x="472071" y="89877"/>
                </a:lnTo>
                <a:lnTo>
                  <a:pt x="484949" y="88087"/>
                </a:lnTo>
                <a:lnTo>
                  <a:pt x="500697" y="91173"/>
                </a:lnTo>
                <a:lnTo>
                  <a:pt x="512902" y="99733"/>
                </a:lnTo>
                <a:lnTo>
                  <a:pt x="520801" y="112699"/>
                </a:lnTo>
                <a:lnTo>
                  <a:pt x="523608" y="129044"/>
                </a:lnTo>
                <a:lnTo>
                  <a:pt x="520877" y="145719"/>
                </a:lnTo>
                <a:lnTo>
                  <a:pt x="513092" y="158991"/>
                </a:lnTo>
                <a:lnTo>
                  <a:pt x="500786" y="167754"/>
                </a:lnTo>
                <a:lnTo>
                  <a:pt x="484517" y="170916"/>
                </a:lnTo>
                <a:lnTo>
                  <a:pt x="468172" y="168211"/>
                </a:lnTo>
                <a:lnTo>
                  <a:pt x="456120" y="160794"/>
                </a:lnTo>
                <a:lnTo>
                  <a:pt x="448538" y="149682"/>
                </a:lnTo>
                <a:lnTo>
                  <a:pt x="445643" y="135902"/>
                </a:lnTo>
                <a:lnTo>
                  <a:pt x="423049" y="135902"/>
                </a:lnTo>
                <a:lnTo>
                  <a:pt x="427926" y="158051"/>
                </a:lnTo>
                <a:lnTo>
                  <a:pt x="440182" y="175742"/>
                </a:lnTo>
                <a:lnTo>
                  <a:pt x="459244" y="187490"/>
                </a:lnTo>
                <a:lnTo>
                  <a:pt x="484517" y="191731"/>
                </a:lnTo>
                <a:lnTo>
                  <a:pt x="509511" y="187058"/>
                </a:lnTo>
                <a:lnTo>
                  <a:pt x="528916" y="174028"/>
                </a:lnTo>
                <a:lnTo>
                  <a:pt x="541502" y="154190"/>
                </a:lnTo>
                <a:lnTo>
                  <a:pt x="545973" y="12904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object 19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000200" y="7478383"/>
            <a:ext cx="395900" cy="198827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6379288" y="7962056"/>
            <a:ext cx="178079" cy="192878"/>
          </a:xfrm>
          <a:prstGeom prst="rect">
            <a:avLst/>
          </a:prstGeom>
        </p:spPr>
      </p:pic>
      <p:sp>
        <p:nvSpPr>
          <p:cNvPr id="193" name="object 193"/>
          <p:cNvSpPr/>
          <p:nvPr/>
        </p:nvSpPr>
        <p:spPr>
          <a:xfrm>
            <a:off x="6695008" y="7962061"/>
            <a:ext cx="71120" cy="195580"/>
          </a:xfrm>
          <a:custGeom>
            <a:avLst/>
            <a:gdLst/>
            <a:ahLst/>
            <a:cxnLst/>
            <a:rect l="l" t="t" r="r" b="b"/>
            <a:pathLst>
              <a:path w="71120" h="195579">
                <a:moveTo>
                  <a:pt x="71005" y="79159"/>
                </a:moveTo>
                <a:lnTo>
                  <a:pt x="20408" y="79159"/>
                </a:lnTo>
                <a:lnTo>
                  <a:pt x="20408" y="965"/>
                </a:lnTo>
                <a:lnTo>
                  <a:pt x="0" y="965"/>
                </a:lnTo>
                <a:lnTo>
                  <a:pt x="0" y="79159"/>
                </a:lnTo>
                <a:lnTo>
                  <a:pt x="0" y="99999"/>
                </a:lnTo>
                <a:lnTo>
                  <a:pt x="0" y="192532"/>
                </a:lnTo>
                <a:lnTo>
                  <a:pt x="20408" y="192532"/>
                </a:lnTo>
                <a:lnTo>
                  <a:pt x="20408" y="99999"/>
                </a:lnTo>
                <a:lnTo>
                  <a:pt x="50596" y="99999"/>
                </a:lnTo>
                <a:lnTo>
                  <a:pt x="50596" y="195402"/>
                </a:lnTo>
                <a:lnTo>
                  <a:pt x="71005" y="195402"/>
                </a:lnTo>
                <a:lnTo>
                  <a:pt x="71005" y="99999"/>
                </a:lnTo>
                <a:lnTo>
                  <a:pt x="71005" y="79159"/>
                </a:lnTo>
                <a:close/>
              </a:path>
              <a:path w="71120" h="195579">
                <a:moveTo>
                  <a:pt x="71005" y="0"/>
                </a:moveTo>
                <a:lnTo>
                  <a:pt x="50596" y="0"/>
                </a:lnTo>
                <a:lnTo>
                  <a:pt x="50596" y="78714"/>
                </a:lnTo>
                <a:lnTo>
                  <a:pt x="71005" y="78714"/>
                </a:lnTo>
                <a:lnTo>
                  <a:pt x="7100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593370" y="7967788"/>
            <a:ext cx="80010" cy="177800"/>
          </a:xfrm>
          <a:custGeom>
            <a:avLst/>
            <a:gdLst/>
            <a:ahLst/>
            <a:cxnLst/>
            <a:rect l="l" t="t" r="r" b="b"/>
            <a:pathLst>
              <a:path w="80009" h="177800">
                <a:moveTo>
                  <a:pt x="79476" y="68211"/>
                </a:moveTo>
                <a:lnTo>
                  <a:pt x="19977" y="68211"/>
                </a:lnTo>
                <a:lnTo>
                  <a:pt x="19977" y="457"/>
                </a:lnTo>
                <a:lnTo>
                  <a:pt x="0" y="457"/>
                </a:lnTo>
                <a:lnTo>
                  <a:pt x="0" y="68211"/>
                </a:lnTo>
                <a:lnTo>
                  <a:pt x="0" y="87757"/>
                </a:lnTo>
                <a:lnTo>
                  <a:pt x="0" y="156832"/>
                </a:lnTo>
                <a:lnTo>
                  <a:pt x="0" y="177673"/>
                </a:lnTo>
                <a:lnTo>
                  <a:pt x="79476" y="177673"/>
                </a:lnTo>
                <a:lnTo>
                  <a:pt x="79476" y="157403"/>
                </a:lnTo>
                <a:lnTo>
                  <a:pt x="79476" y="156832"/>
                </a:lnTo>
                <a:lnTo>
                  <a:pt x="79476" y="88087"/>
                </a:lnTo>
                <a:lnTo>
                  <a:pt x="59499" y="88087"/>
                </a:lnTo>
                <a:lnTo>
                  <a:pt x="59499" y="156832"/>
                </a:lnTo>
                <a:lnTo>
                  <a:pt x="19977" y="156832"/>
                </a:lnTo>
                <a:lnTo>
                  <a:pt x="19977" y="87757"/>
                </a:lnTo>
                <a:lnTo>
                  <a:pt x="79476" y="87757"/>
                </a:lnTo>
                <a:lnTo>
                  <a:pt x="79476" y="68211"/>
                </a:lnTo>
                <a:close/>
              </a:path>
              <a:path w="80009" h="177800">
                <a:moveTo>
                  <a:pt x="79476" y="0"/>
                </a:moveTo>
                <a:lnTo>
                  <a:pt x="59499" y="0"/>
                </a:lnTo>
                <a:lnTo>
                  <a:pt x="59499" y="67716"/>
                </a:lnTo>
                <a:lnTo>
                  <a:pt x="79476" y="67716"/>
                </a:lnTo>
                <a:lnTo>
                  <a:pt x="79476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" name="object 195"/>
          <p:cNvGrpSpPr/>
          <p:nvPr/>
        </p:nvGrpSpPr>
        <p:grpSpPr>
          <a:xfrm>
            <a:off x="6857741" y="7958625"/>
            <a:ext cx="611505" cy="199390"/>
            <a:chOff x="6857741" y="7958625"/>
            <a:chExt cx="611505" cy="199390"/>
          </a:xfrm>
        </p:grpSpPr>
        <p:pic>
          <p:nvPicPr>
            <p:cNvPr id="196" name="object 19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857741" y="7958625"/>
              <a:ext cx="178513" cy="196310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067918" y="7962057"/>
              <a:ext cx="172867" cy="192878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277223" y="7962057"/>
              <a:ext cx="191761" cy="195395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7544731" y="7962056"/>
            <a:ext cx="403225" cy="195580"/>
            <a:chOff x="7544731" y="7962056"/>
            <a:chExt cx="403225" cy="195580"/>
          </a:xfrm>
        </p:grpSpPr>
        <p:sp>
          <p:nvSpPr>
            <p:cNvPr id="200" name="object 200"/>
            <p:cNvSpPr/>
            <p:nvPr/>
          </p:nvSpPr>
          <p:spPr>
            <a:xfrm>
              <a:off x="7544727" y="7964334"/>
              <a:ext cx="185420" cy="193040"/>
            </a:xfrm>
            <a:custGeom>
              <a:avLst/>
              <a:gdLst/>
              <a:ahLst/>
              <a:cxnLst/>
              <a:rect l="l" t="t" r="r" b="b"/>
              <a:pathLst>
                <a:path w="185420" h="193040">
                  <a:moveTo>
                    <a:pt x="172212" y="140728"/>
                  </a:moveTo>
                  <a:lnTo>
                    <a:pt x="11290" y="140728"/>
                  </a:lnTo>
                  <a:lnTo>
                    <a:pt x="11290" y="158978"/>
                  </a:lnTo>
                  <a:lnTo>
                    <a:pt x="150495" y="158978"/>
                  </a:lnTo>
                  <a:lnTo>
                    <a:pt x="150495" y="192862"/>
                  </a:lnTo>
                  <a:lnTo>
                    <a:pt x="172212" y="192862"/>
                  </a:lnTo>
                  <a:lnTo>
                    <a:pt x="172212" y="158978"/>
                  </a:lnTo>
                  <a:lnTo>
                    <a:pt x="172212" y="140728"/>
                  </a:lnTo>
                  <a:close/>
                </a:path>
                <a:path w="185420" h="193040">
                  <a:moveTo>
                    <a:pt x="174599" y="69062"/>
                  </a:moveTo>
                  <a:lnTo>
                    <a:pt x="34963" y="69062"/>
                  </a:lnTo>
                  <a:lnTo>
                    <a:pt x="34963" y="52120"/>
                  </a:lnTo>
                  <a:lnTo>
                    <a:pt x="169824" y="52120"/>
                  </a:lnTo>
                  <a:lnTo>
                    <a:pt x="169824" y="35179"/>
                  </a:lnTo>
                  <a:lnTo>
                    <a:pt x="34963" y="35179"/>
                  </a:lnTo>
                  <a:lnTo>
                    <a:pt x="34963" y="16941"/>
                  </a:lnTo>
                  <a:lnTo>
                    <a:pt x="172859" y="16941"/>
                  </a:lnTo>
                  <a:lnTo>
                    <a:pt x="172859" y="0"/>
                  </a:lnTo>
                  <a:lnTo>
                    <a:pt x="13462" y="0"/>
                  </a:lnTo>
                  <a:lnTo>
                    <a:pt x="13462" y="16941"/>
                  </a:lnTo>
                  <a:lnTo>
                    <a:pt x="13462" y="35179"/>
                  </a:lnTo>
                  <a:lnTo>
                    <a:pt x="13462" y="52120"/>
                  </a:lnTo>
                  <a:lnTo>
                    <a:pt x="13462" y="69062"/>
                  </a:lnTo>
                  <a:lnTo>
                    <a:pt x="13462" y="86004"/>
                  </a:lnTo>
                  <a:lnTo>
                    <a:pt x="174599" y="86004"/>
                  </a:lnTo>
                  <a:lnTo>
                    <a:pt x="174599" y="69062"/>
                  </a:lnTo>
                  <a:close/>
                </a:path>
                <a:path w="185420" h="193040">
                  <a:moveTo>
                    <a:pt x="185242" y="104571"/>
                  </a:moveTo>
                  <a:lnTo>
                    <a:pt x="0" y="104571"/>
                  </a:lnTo>
                  <a:lnTo>
                    <a:pt x="0" y="122656"/>
                  </a:lnTo>
                  <a:lnTo>
                    <a:pt x="185242" y="122656"/>
                  </a:lnTo>
                  <a:lnTo>
                    <a:pt x="185242" y="1045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58381" y="7962056"/>
              <a:ext cx="189155" cy="195395"/>
            </a:xfrm>
            <a:prstGeom prst="rect">
              <a:avLst/>
            </a:prstGeom>
          </p:spPr>
        </p:pic>
      </p:grpSp>
      <p:grpSp>
        <p:nvGrpSpPr>
          <p:cNvPr id="202" name="object 202"/>
          <p:cNvGrpSpPr/>
          <p:nvPr/>
        </p:nvGrpSpPr>
        <p:grpSpPr>
          <a:xfrm>
            <a:off x="9165697" y="7481815"/>
            <a:ext cx="398780" cy="196215"/>
            <a:chOff x="9165697" y="7481815"/>
            <a:chExt cx="398780" cy="196215"/>
          </a:xfrm>
        </p:grpSpPr>
        <p:pic>
          <p:nvPicPr>
            <p:cNvPr id="203" name="object 20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165697" y="7484103"/>
              <a:ext cx="185245" cy="193793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75049" y="7481815"/>
              <a:ext cx="189155" cy="195395"/>
            </a:xfrm>
            <a:prstGeom prst="rect">
              <a:avLst/>
            </a:prstGeom>
          </p:spPr>
        </p:pic>
      </p:grpSp>
      <p:grpSp>
        <p:nvGrpSpPr>
          <p:cNvPr id="205" name="object 205"/>
          <p:cNvGrpSpPr/>
          <p:nvPr/>
        </p:nvGrpSpPr>
        <p:grpSpPr>
          <a:xfrm>
            <a:off x="9631283" y="7474036"/>
            <a:ext cx="378460" cy="203835"/>
            <a:chOff x="9631283" y="7474036"/>
            <a:chExt cx="378460" cy="203835"/>
          </a:xfrm>
        </p:grpSpPr>
        <p:pic>
          <p:nvPicPr>
            <p:cNvPr id="206" name="object 20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631283" y="7474036"/>
              <a:ext cx="185245" cy="203631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35857" y="7479756"/>
              <a:ext cx="173518" cy="197454"/>
            </a:xfrm>
            <a:prstGeom prst="rect">
              <a:avLst/>
            </a:prstGeom>
          </p:spPr>
        </p:pic>
      </p:grpSp>
      <p:pic>
        <p:nvPicPr>
          <p:cNvPr id="208" name="object 20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174167" y="7962056"/>
            <a:ext cx="164614" cy="192878"/>
          </a:xfrm>
          <a:prstGeom prst="rect">
            <a:avLst/>
          </a:prstGeom>
        </p:spPr>
      </p:pic>
      <p:sp>
        <p:nvSpPr>
          <p:cNvPr id="209" name="object 209"/>
          <p:cNvSpPr/>
          <p:nvPr/>
        </p:nvSpPr>
        <p:spPr>
          <a:xfrm>
            <a:off x="9521856" y="7962056"/>
            <a:ext cx="21590" cy="98425"/>
          </a:xfrm>
          <a:custGeom>
            <a:avLst/>
            <a:gdLst/>
            <a:ahLst/>
            <a:cxnLst/>
            <a:rect l="l" t="t" r="r" b="b"/>
            <a:pathLst>
              <a:path w="21590" h="98425">
                <a:moveTo>
                  <a:pt x="21499" y="97926"/>
                </a:moveTo>
                <a:lnTo>
                  <a:pt x="0" y="97926"/>
                </a:lnTo>
                <a:lnTo>
                  <a:pt x="0" y="0"/>
                </a:lnTo>
                <a:lnTo>
                  <a:pt x="21499" y="0"/>
                </a:lnTo>
                <a:lnTo>
                  <a:pt x="21499" y="9792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0" name="object 210"/>
          <p:cNvGrpSpPr/>
          <p:nvPr/>
        </p:nvGrpSpPr>
        <p:grpSpPr>
          <a:xfrm>
            <a:off x="9378741" y="7962056"/>
            <a:ext cx="372110" cy="195580"/>
            <a:chOff x="9378741" y="7962056"/>
            <a:chExt cx="372110" cy="195580"/>
          </a:xfrm>
        </p:grpSpPr>
        <p:sp>
          <p:nvSpPr>
            <p:cNvPr id="211" name="object 211"/>
            <p:cNvSpPr/>
            <p:nvPr/>
          </p:nvSpPr>
          <p:spPr>
            <a:xfrm>
              <a:off x="9378734" y="7965490"/>
              <a:ext cx="169545" cy="189230"/>
            </a:xfrm>
            <a:custGeom>
              <a:avLst/>
              <a:gdLst/>
              <a:ahLst/>
              <a:cxnLst/>
              <a:rect l="l" t="t" r="r" b="b"/>
              <a:pathLst>
                <a:path w="169545" h="189229">
                  <a:moveTo>
                    <a:pt x="110324" y="42329"/>
                  </a:moveTo>
                  <a:lnTo>
                    <a:pt x="89255" y="42329"/>
                  </a:lnTo>
                  <a:lnTo>
                    <a:pt x="89255" y="69100"/>
                  </a:lnTo>
                  <a:lnTo>
                    <a:pt x="110324" y="69100"/>
                  </a:lnTo>
                  <a:lnTo>
                    <a:pt x="110324" y="42329"/>
                  </a:lnTo>
                  <a:close/>
                </a:path>
                <a:path w="169545" h="189229">
                  <a:moveTo>
                    <a:pt x="110324" y="24904"/>
                  </a:moveTo>
                  <a:lnTo>
                    <a:pt x="21069" y="24904"/>
                  </a:lnTo>
                  <a:lnTo>
                    <a:pt x="21069" y="139"/>
                  </a:lnTo>
                  <a:lnTo>
                    <a:pt x="0" y="139"/>
                  </a:lnTo>
                  <a:lnTo>
                    <a:pt x="0" y="24904"/>
                  </a:lnTo>
                  <a:lnTo>
                    <a:pt x="0" y="41846"/>
                  </a:lnTo>
                  <a:lnTo>
                    <a:pt x="0" y="69215"/>
                  </a:lnTo>
                  <a:lnTo>
                    <a:pt x="0" y="87452"/>
                  </a:lnTo>
                  <a:lnTo>
                    <a:pt x="110324" y="87452"/>
                  </a:lnTo>
                  <a:lnTo>
                    <a:pt x="110324" y="69215"/>
                  </a:lnTo>
                  <a:lnTo>
                    <a:pt x="21069" y="69215"/>
                  </a:lnTo>
                  <a:lnTo>
                    <a:pt x="21069" y="41846"/>
                  </a:lnTo>
                  <a:lnTo>
                    <a:pt x="110324" y="41846"/>
                  </a:lnTo>
                  <a:lnTo>
                    <a:pt x="110324" y="24904"/>
                  </a:lnTo>
                  <a:close/>
                </a:path>
                <a:path w="169545" h="189229">
                  <a:moveTo>
                    <a:pt x="110324" y="0"/>
                  </a:moveTo>
                  <a:lnTo>
                    <a:pt x="89255" y="0"/>
                  </a:lnTo>
                  <a:lnTo>
                    <a:pt x="89255" y="24257"/>
                  </a:lnTo>
                  <a:lnTo>
                    <a:pt x="110324" y="24257"/>
                  </a:lnTo>
                  <a:lnTo>
                    <a:pt x="110324" y="0"/>
                  </a:lnTo>
                  <a:close/>
                </a:path>
                <a:path w="169545" h="189229">
                  <a:moveTo>
                    <a:pt x="169176" y="172161"/>
                  </a:moveTo>
                  <a:lnTo>
                    <a:pt x="28879" y="172161"/>
                  </a:lnTo>
                  <a:lnTo>
                    <a:pt x="28879" y="155219"/>
                  </a:lnTo>
                  <a:lnTo>
                    <a:pt x="164617" y="155219"/>
                  </a:lnTo>
                  <a:lnTo>
                    <a:pt x="164617" y="138277"/>
                  </a:lnTo>
                  <a:lnTo>
                    <a:pt x="164617" y="122643"/>
                  </a:lnTo>
                  <a:lnTo>
                    <a:pt x="164617" y="105702"/>
                  </a:lnTo>
                  <a:lnTo>
                    <a:pt x="7162" y="105702"/>
                  </a:lnTo>
                  <a:lnTo>
                    <a:pt x="7162" y="122643"/>
                  </a:lnTo>
                  <a:lnTo>
                    <a:pt x="143332" y="122643"/>
                  </a:lnTo>
                  <a:lnTo>
                    <a:pt x="143332" y="138277"/>
                  </a:lnTo>
                  <a:lnTo>
                    <a:pt x="7607" y="138277"/>
                  </a:lnTo>
                  <a:lnTo>
                    <a:pt x="7607" y="155219"/>
                  </a:lnTo>
                  <a:lnTo>
                    <a:pt x="7607" y="172161"/>
                  </a:lnTo>
                  <a:lnTo>
                    <a:pt x="7607" y="189103"/>
                  </a:lnTo>
                  <a:lnTo>
                    <a:pt x="169176" y="189103"/>
                  </a:lnTo>
                  <a:lnTo>
                    <a:pt x="169176" y="17216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583315" y="7962056"/>
              <a:ext cx="167438" cy="195395"/>
            </a:xfrm>
            <a:prstGeom prst="rect">
              <a:avLst/>
            </a:prstGeom>
          </p:spPr>
        </p:pic>
      </p:grpSp>
      <p:grpSp>
        <p:nvGrpSpPr>
          <p:cNvPr id="213" name="object 213"/>
          <p:cNvGrpSpPr/>
          <p:nvPr/>
        </p:nvGrpSpPr>
        <p:grpSpPr>
          <a:xfrm>
            <a:off x="9841521" y="7962056"/>
            <a:ext cx="372745" cy="195580"/>
            <a:chOff x="9841521" y="7962056"/>
            <a:chExt cx="372745" cy="195580"/>
          </a:xfrm>
        </p:grpSpPr>
        <p:pic>
          <p:nvPicPr>
            <p:cNvPr id="214" name="object 21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841521" y="7962056"/>
              <a:ext cx="172650" cy="195395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48267" y="7962056"/>
              <a:ext cx="165483" cy="195395"/>
            </a:xfrm>
            <a:prstGeom prst="rect">
              <a:avLst/>
            </a:prstGeom>
          </p:spPr>
        </p:pic>
      </p:grpSp>
      <p:grpSp>
        <p:nvGrpSpPr>
          <p:cNvPr id="216" name="object 216"/>
          <p:cNvGrpSpPr/>
          <p:nvPr/>
        </p:nvGrpSpPr>
        <p:grpSpPr>
          <a:xfrm>
            <a:off x="9170041" y="8445272"/>
            <a:ext cx="535305" cy="192405"/>
            <a:chOff x="9170041" y="8445272"/>
            <a:chExt cx="535305" cy="192405"/>
          </a:xfrm>
        </p:grpSpPr>
        <p:pic>
          <p:nvPicPr>
            <p:cNvPr id="217" name="object 21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70041" y="8449620"/>
              <a:ext cx="151801" cy="18761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352463" y="8445272"/>
              <a:ext cx="352466" cy="191734"/>
            </a:xfrm>
            <a:prstGeom prst="rect">
              <a:avLst/>
            </a:prstGeom>
          </p:spPr>
        </p:pic>
      </p:grpSp>
      <p:grpSp>
        <p:nvGrpSpPr>
          <p:cNvPr id="219" name="object 219"/>
          <p:cNvGrpSpPr/>
          <p:nvPr/>
        </p:nvGrpSpPr>
        <p:grpSpPr>
          <a:xfrm>
            <a:off x="9783447" y="8437722"/>
            <a:ext cx="945515" cy="204470"/>
            <a:chOff x="9783447" y="8437722"/>
            <a:chExt cx="945515" cy="204470"/>
          </a:xfrm>
        </p:grpSpPr>
        <p:pic>
          <p:nvPicPr>
            <p:cNvPr id="220" name="object 22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983894" y="8439781"/>
              <a:ext cx="173518" cy="19791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83447" y="8442298"/>
              <a:ext cx="174170" cy="195395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184994" y="8437722"/>
              <a:ext cx="64499" cy="204089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268604" y="8442298"/>
              <a:ext cx="376138" cy="195395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664071" y="8437722"/>
              <a:ext cx="64282" cy="204089"/>
            </a:xfrm>
            <a:prstGeom prst="rect">
              <a:avLst/>
            </a:prstGeom>
          </p:spPr>
        </p:pic>
      </p:grpSp>
      <p:grpSp>
        <p:nvGrpSpPr>
          <p:cNvPr id="225" name="object 225"/>
          <p:cNvGrpSpPr/>
          <p:nvPr/>
        </p:nvGrpSpPr>
        <p:grpSpPr>
          <a:xfrm>
            <a:off x="9162222" y="8677838"/>
            <a:ext cx="993140" cy="204470"/>
            <a:chOff x="9162222" y="8677838"/>
            <a:chExt cx="993140" cy="204470"/>
          </a:xfrm>
        </p:grpSpPr>
        <p:pic>
          <p:nvPicPr>
            <p:cNvPr id="226" name="object 22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162222" y="8677838"/>
              <a:ext cx="233023" cy="20408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425867" y="8688592"/>
              <a:ext cx="149630" cy="184412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9608290" y="8689736"/>
              <a:ext cx="22860" cy="183515"/>
            </a:xfrm>
            <a:custGeom>
              <a:avLst/>
              <a:gdLst/>
              <a:ahLst/>
              <a:cxnLst/>
              <a:rect l="l" t="t" r="r" b="b"/>
              <a:pathLst>
                <a:path w="22859" h="183515">
                  <a:moveTo>
                    <a:pt x="22802" y="183268"/>
                  </a:moveTo>
                  <a:lnTo>
                    <a:pt x="0" y="183268"/>
                  </a:lnTo>
                  <a:lnTo>
                    <a:pt x="0" y="0"/>
                  </a:lnTo>
                  <a:lnTo>
                    <a:pt x="22802" y="0"/>
                  </a:lnTo>
                  <a:lnTo>
                    <a:pt x="22802" y="18326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664102" y="8689736"/>
              <a:ext cx="156362" cy="183268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846091" y="8689736"/>
              <a:ext cx="308815" cy="183268"/>
            </a:xfrm>
            <a:prstGeom prst="rect">
              <a:avLst/>
            </a:prstGeom>
          </p:spPr>
        </p:pic>
      </p:grpSp>
      <p:grpSp>
        <p:nvGrpSpPr>
          <p:cNvPr id="231" name="object 231"/>
          <p:cNvGrpSpPr/>
          <p:nvPr/>
        </p:nvGrpSpPr>
        <p:grpSpPr>
          <a:xfrm>
            <a:off x="10229559" y="8677838"/>
            <a:ext cx="869950" cy="204470"/>
            <a:chOff x="10229559" y="8677838"/>
            <a:chExt cx="869950" cy="204470"/>
          </a:xfrm>
        </p:grpSpPr>
        <p:pic>
          <p:nvPicPr>
            <p:cNvPr id="232" name="object 23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229559" y="8682414"/>
              <a:ext cx="173084" cy="192878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431093" y="8682414"/>
              <a:ext cx="171781" cy="195395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0640010" y="8682414"/>
              <a:ext cx="171347" cy="192878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837418" y="8677838"/>
              <a:ext cx="261907" cy="204089"/>
            </a:xfrm>
            <a:prstGeom prst="rect">
              <a:avLst/>
            </a:prstGeom>
          </p:spPr>
        </p:pic>
      </p:grpSp>
      <p:pic>
        <p:nvPicPr>
          <p:cNvPr id="236" name="object 2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715" y="6991182"/>
            <a:ext cx="243501" cy="243714"/>
          </a:xfrm>
          <a:prstGeom prst="rect">
            <a:avLst/>
          </a:prstGeom>
        </p:spPr>
      </p:pic>
      <p:grpSp>
        <p:nvGrpSpPr>
          <p:cNvPr id="237" name="object 237"/>
          <p:cNvGrpSpPr/>
          <p:nvPr/>
        </p:nvGrpSpPr>
        <p:grpSpPr>
          <a:xfrm>
            <a:off x="4619742" y="3635602"/>
            <a:ext cx="107314" cy="1851025"/>
            <a:chOff x="4619742" y="3635602"/>
            <a:chExt cx="107314" cy="1851025"/>
          </a:xfrm>
        </p:grpSpPr>
        <p:pic>
          <p:nvPicPr>
            <p:cNvPr id="238" name="object 2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9742" y="5378763"/>
              <a:ext cx="107167" cy="107238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4673326" y="3635602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0" name="object 240"/>
          <p:cNvGrpSpPr/>
          <p:nvPr/>
        </p:nvGrpSpPr>
        <p:grpSpPr>
          <a:xfrm>
            <a:off x="7372467" y="3633695"/>
            <a:ext cx="107314" cy="1851025"/>
            <a:chOff x="7372467" y="3633695"/>
            <a:chExt cx="107314" cy="1851025"/>
          </a:xfrm>
        </p:grpSpPr>
        <p:pic>
          <p:nvPicPr>
            <p:cNvPr id="241" name="object 2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2467" y="5376856"/>
              <a:ext cx="107167" cy="107238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7426051" y="3633695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3" name="object 243"/>
          <p:cNvGrpSpPr/>
          <p:nvPr/>
        </p:nvGrpSpPr>
        <p:grpSpPr>
          <a:xfrm>
            <a:off x="10142309" y="3633695"/>
            <a:ext cx="107314" cy="1851025"/>
            <a:chOff x="10142309" y="3633695"/>
            <a:chExt cx="107314" cy="1851025"/>
          </a:xfrm>
        </p:grpSpPr>
        <p:pic>
          <p:nvPicPr>
            <p:cNvPr id="244" name="object 2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309" y="5376856"/>
              <a:ext cx="107167" cy="107238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10195893" y="3633695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6" name="object 246"/>
          <p:cNvGrpSpPr/>
          <p:nvPr/>
        </p:nvGrpSpPr>
        <p:grpSpPr>
          <a:xfrm>
            <a:off x="12895034" y="3631789"/>
            <a:ext cx="107314" cy="1851025"/>
            <a:chOff x="12895034" y="3631789"/>
            <a:chExt cx="107314" cy="1851025"/>
          </a:xfrm>
        </p:grpSpPr>
        <p:pic>
          <p:nvPicPr>
            <p:cNvPr id="247" name="object 2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5034" y="5374950"/>
              <a:ext cx="107167" cy="107238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12948618" y="3631789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9" name="object 249"/>
          <p:cNvGrpSpPr/>
          <p:nvPr/>
        </p:nvGrpSpPr>
        <p:grpSpPr>
          <a:xfrm>
            <a:off x="15664904" y="3631789"/>
            <a:ext cx="107314" cy="1851025"/>
            <a:chOff x="15664904" y="3631789"/>
            <a:chExt cx="107314" cy="1851025"/>
          </a:xfrm>
        </p:grpSpPr>
        <p:pic>
          <p:nvPicPr>
            <p:cNvPr id="250" name="object 2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64904" y="5374950"/>
              <a:ext cx="107167" cy="107238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15718488" y="3631789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092"/>
                  </a:lnTo>
                </a:path>
              </a:pathLst>
            </a:custGeom>
            <a:ln w="35749">
              <a:solidFill>
                <a:srgbClr val="9E9E9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2" name="object 25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5959436" y="3888871"/>
            <a:ext cx="205107" cy="217108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6244450" y="3887346"/>
            <a:ext cx="362196" cy="220159"/>
          </a:xfrm>
          <a:prstGeom prst="rect">
            <a:avLst/>
          </a:prstGeom>
        </p:spPr>
      </p:pic>
      <p:grpSp>
        <p:nvGrpSpPr>
          <p:cNvPr id="254" name="object 254"/>
          <p:cNvGrpSpPr/>
          <p:nvPr/>
        </p:nvGrpSpPr>
        <p:grpSpPr>
          <a:xfrm>
            <a:off x="16699901" y="3889888"/>
            <a:ext cx="1111250" cy="217804"/>
            <a:chOff x="16699901" y="3889888"/>
            <a:chExt cx="1111250" cy="217804"/>
          </a:xfrm>
        </p:grpSpPr>
        <p:pic>
          <p:nvPicPr>
            <p:cNvPr id="255" name="object 25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6699901" y="3895227"/>
              <a:ext cx="180012" cy="212278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6907421" y="3892685"/>
              <a:ext cx="178803" cy="209735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17116149" y="3895227"/>
              <a:ext cx="44450" cy="207645"/>
            </a:xfrm>
            <a:custGeom>
              <a:avLst/>
              <a:gdLst/>
              <a:ahLst/>
              <a:cxnLst/>
              <a:rect l="l" t="t" r="r" b="b"/>
              <a:pathLst>
                <a:path w="44450" h="207645">
                  <a:moveTo>
                    <a:pt x="43913" y="207193"/>
                  </a:moveTo>
                  <a:lnTo>
                    <a:pt x="0" y="207193"/>
                  </a:lnTo>
                  <a:lnTo>
                    <a:pt x="0" y="0"/>
                  </a:lnTo>
                  <a:lnTo>
                    <a:pt x="43913" y="0"/>
                  </a:lnTo>
                  <a:lnTo>
                    <a:pt x="43913" y="207193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7181300" y="3889888"/>
              <a:ext cx="429516" cy="217617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7632054" y="3892685"/>
              <a:ext cx="178803" cy="209735"/>
            </a:xfrm>
            <a:prstGeom prst="rect">
              <a:avLst/>
            </a:prstGeom>
          </p:spPr>
        </p:pic>
      </p:grpSp>
      <p:pic>
        <p:nvPicPr>
          <p:cNvPr id="260" name="object 260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5957953" y="4418889"/>
            <a:ext cx="390471" cy="199513"/>
          </a:xfrm>
          <a:prstGeom prst="rect">
            <a:avLst/>
          </a:prstGeom>
        </p:spPr>
      </p:pic>
      <p:grpSp>
        <p:nvGrpSpPr>
          <p:cNvPr id="261" name="object 261"/>
          <p:cNvGrpSpPr/>
          <p:nvPr/>
        </p:nvGrpSpPr>
        <p:grpSpPr>
          <a:xfrm>
            <a:off x="16424189" y="4422321"/>
            <a:ext cx="582295" cy="196215"/>
            <a:chOff x="16424189" y="4422321"/>
            <a:chExt cx="582295" cy="196215"/>
          </a:xfrm>
        </p:grpSpPr>
        <p:pic>
          <p:nvPicPr>
            <p:cNvPr id="262" name="object 26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6424189" y="4423236"/>
              <a:ext cx="185245" cy="185099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6638536" y="4422321"/>
              <a:ext cx="164832" cy="195395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6844196" y="4422321"/>
              <a:ext cx="162225" cy="195623"/>
            </a:xfrm>
            <a:prstGeom prst="rect">
              <a:avLst/>
            </a:prstGeom>
          </p:spPr>
        </p:pic>
      </p:grpSp>
      <p:grpSp>
        <p:nvGrpSpPr>
          <p:cNvPr id="265" name="object 265"/>
          <p:cNvGrpSpPr/>
          <p:nvPr/>
        </p:nvGrpSpPr>
        <p:grpSpPr>
          <a:xfrm>
            <a:off x="17094367" y="4417516"/>
            <a:ext cx="382905" cy="205104"/>
            <a:chOff x="17094367" y="4417516"/>
            <a:chExt cx="382905" cy="205104"/>
          </a:xfrm>
        </p:grpSpPr>
        <p:pic>
          <p:nvPicPr>
            <p:cNvPr id="266" name="object 26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7094367" y="4417516"/>
              <a:ext cx="185245" cy="204775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7303719" y="4422321"/>
              <a:ext cx="173301" cy="192878"/>
            </a:xfrm>
            <a:prstGeom prst="rect">
              <a:avLst/>
            </a:prstGeom>
          </p:spPr>
        </p:pic>
      </p:grpSp>
      <p:grpSp>
        <p:nvGrpSpPr>
          <p:cNvPr id="268" name="object 268"/>
          <p:cNvGrpSpPr/>
          <p:nvPr/>
        </p:nvGrpSpPr>
        <p:grpSpPr>
          <a:xfrm>
            <a:off x="15965554" y="4902563"/>
            <a:ext cx="382905" cy="195580"/>
            <a:chOff x="15965554" y="4902563"/>
            <a:chExt cx="382905" cy="195580"/>
          </a:xfrm>
        </p:grpSpPr>
        <p:pic>
          <p:nvPicPr>
            <p:cNvPr id="269" name="object 26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5965554" y="4902563"/>
              <a:ext cx="167655" cy="195395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6163177" y="4904841"/>
              <a:ext cx="185420" cy="190500"/>
            </a:xfrm>
            <a:custGeom>
              <a:avLst/>
              <a:gdLst/>
              <a:ahLst/>
              <a:cxnLst/>
              <a:rect l="l" t="t" r="r" b="b"/>
              <a:pathLst>
                <a:path w="185419" h="190500">
                  <a:moveTo>
                    <a:pt x="172212" y="131610"/>
                  </a:moveTo>
                  <a:lnTo>
                    <a:pt x="150926" y="131610"/>
                  </a:lnTo>
                  <a:lnTo>
                    <a:pt x="150926" y="148551"/>
                  </a:lnTo>
                  <a:lnTo>
                    <a:pt x="150926" y="173316"/>
                  </a:lnTo>
                  <a:lnTo>
                    <a:pt x="34086" y="173316"/>
                  </a:lnTo>
                  <a:lnTo>
                    <a:pt x="34086" y="148551"/>
                  </a:lnTo>
                  <a:lnTo>
                    <a:pt x="150926" y="148551"/>
                  </a:lnTo>
                  <a:lnTo>
                    <a:pt x="150926" y="131610"/>
                  </a:lnTo>
                  <a:lnTo>
                    <a:pt x="12814" y="131610"/>
                  </a:lnTo>
                  <a:lnTo>
                    <a:pt x="12814" y="148551"/>
                  </a:lnTo>
                  <a:lnTo>
                    <a:pt x="12814" y="173316"/>
                  </a:lnTo>
                  <a:lnTo>
                    <a:pt x="12814" y="190258"/>
                  </a:lnTo>
                  <a:lnTo>
                    <a:pt x="172212" y="190258"/>
                  </a:lnTo>
                  <a:lnTo>
                    <a:pt x="172212" y="173672"/>
                  </a:lnTo>
                  <a:lnTo>
                    <a:pt x="172212" y="173316"/>
                  </a:lnTo>
                  <a:lnTo>
                    <a:pt x="172212" y="148551"/>
                  </a:lnTo>
                  <a:lnTo>
                    <a:pt x="172212" y="131610"/>
                  </a:lnTo>
                  <a:close/>
                </a:path>
                <a:path w="185419" h="190500">
                  <a:moveTo>
                    <a:pt x="174599" y="63855"/>
                  </a:moveTo>
                  <a:lnTo>
                    <a:pt x="34531" y="63855"/>
                  </a:lnTo>
                  <a:lnTo>
                    <a:pt x="34531" y="48209"/>
                  </a:lnTo>
                  <a:lnTo>
                    <a:pt x="171996" y="48209"/>
                  </a:lnTo>
                  <a:lnTo>
                    <a:pt x="171996" y="32575"/>
                  </a:lnTo>
                  <a:lnTo>
                    <a:pt x="171996" y="16941"/>
                  </a:lnTo>
                  <a:lnTo>
                    <a:pt x="171996" y="0"/>
                  </a:lnTo>
                  <a:lnTo>
                    <a:pt x="13462" y="0"/>
                  </a:lnTo>
                  <a:lnTo>
                    <a:pt x="13462" y="16941"/>
                  </a:lnTo>
                  <a:lnTo>
                    <a:pt x="150926" y="16941"/>
                  </a:lnTo>
                  <a:lnTo>
                    <a:pt x="150926" y="32575"/>
                  </a:lnTo>
                  <a:lnTo>
                    <a:pt x="13462" y="32575"/>
                  </a:lnTo>
                  <a:lnTo>
                    <a:pt x="13462" y="48209"/>
                  </a:lnTo>
                  <a:lnTo>
                    <a:pt x="13462" y="63855"/>
                  </a:lnTo>
                  <a:lnTo>
                    <a:pt x="13462" y="80784"/>
                  </a:lnTo>
                  <a:lnTo>
                    <a:pt x="174599" y="80784"/>
                  </a:lnTo>
                  <a:lnTo>
                    <a:pt x="174599" y="63855"/>
                  </a:lnTo>
                  <a:close/>
                </a:path>
                <a:path w="185419" h="190500">
                  <a:moveTo>
                    <a:pt x="185242" y="97256"/>
                  </a:moveTo>
                  <a:lnTo>
                    <a:pt x="0" y="97256"/>
                  </a:lnTo>
                  <a:lnTo>
                    <a:pt x="0" y="114871"/>
                  </a:lnTo>
                  <a:lnTo>
                    <a:pt x="185242" y="114871"/>
                  </a:lnTo>
                  <a:lnTo>
                    <a:pt x="185242" y="9725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16430921" y="4909884"/>
            <a:ext cx="344805" cy="184150"/>
            <a:chOff x="16430921" y="4909884"/>
            <a:chExt cx="344805" cy="184150"/>
          </a:xfrm>
        </p:grpSpPr>
        <p:pic>
          <p:nvPicPr>
            <p:cNvPr id="272" name="object 27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6430921" y="4909884"/>
              <a:ext cx="174170" cy="183268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16627449" y="4910048"/>
              <a:ext cx="147955" cy="184150"/>
            </a:xfrm>
            <a:custGeom>
              <a:avLst/>
              <a:gdLst/>
              <a:ahLst/>
              <a:cxnLst/>
              <a:rect l="l" t="t" r="r" b="b"/>
              <a:pathLst>
                <a:path w="147955" h="184150">
                  <a:moveTo>
                    <a:pt x="147675" y="0"/>
                  </a:moveTo>
                  <a:lnTo>
                    <a:pt x="0" y="0"/>
                  </a:lnTo>
                  <a:lnTo>
                    <a:pt x="0" y="20853"/>
                  </a:lnTo>
                  <a:lnTo>
                    <a:pt x="62547" y="20853"/>
                  </a:lnTo>
                  <a:lnTo>
                    <a:pt x="62547" y="183743"/>
                  </a:lnTo>
                  <a:lnTo>
                    <a:pt x="85356" y="183743"/>
                  </a:lnTo>
                  <a:lnTo>
                    <a:pt x="85356" y="20853"/>
                  </a:lnTo>
                  <a:lnTo>
                    <a:pt x="147675" y="20853"/>
                  </a:lnTo>
                  <a:lnTo>
                    <a:pt x="147675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4" name="object 274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1960745" y="7486264"/>
            <a:ext cx="205107" cy="217108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2244553" y="7484740"/>
            <a:ext cx="367021" cy="218634"/>
          </a:xfrm>
          <a:prstGeom prst="rect">
            <a:avLst/>
          </a:prstGeom>
        </p:spPr>
      </p:pic>
      <p:grpSp>
        <p:nvGrpSpPr>
          <p:cNvPr id="276" name="object 276"/>
          <p:cNvGrpSpPr/>
          <p:nvPr/>
        </p:nvGrpSpPr>
        <p:grpSpPr>
          <a:xfrm>
            <a:off x="12704894" y="7490078"/>
            <a:ext cx="1062355" cy="215265"/>
            <a:chOff x="12704894" y="7490078"/>
            <a:chExt cx="1062355" cy="215265"/>
          </a:xfrm>
        </p:grpSpPr>
        <p:pic>
          <p:nvPicPr>
            <p:cNvPr id="277" name="object 2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2704894" y="7492620"/>
              <a:ext cx="180012" cy="212278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912414" y="7490078"/>
              <a:ext cx="178803" cy="209735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3121132" y="7492631"/>
              <a:ext cx="646430" cy="212725"/>
            </a:xfrm>
            <a:custGeom>
              <a:avLst/>
              <a:gdLst/>
              <a:ahLst/>
              <a:cxnLst/>
              <a:rect l="l" t="t" r="r" b="b"/>
              <a:pathLst>
                <a:path w="646430" h="212725">
                  <a:moveTo>
                    <a:pt x="43916" y="0"/>
                  </a:moveTo>
                  <a:lnTo>
                    <a:pt x="0" y="0"/>
                  </a:lnTo>
                  <a:lnTo>
                    <a:pt x="0" y="207187"/>
                  </a:lnTo>
                  <a:lnTo>
                    <a:pt x="43916" y="207187"/>
                  </a:lnTo>
                  <a:lnTo>
                    <a:pt x="43916" y="0"/>
                  </a:lnTo>
                  <a:close/>
                </a:path>
                <a:path w="646430" h="212725">
                  <a:moveTo>
                    <a:pt x="215252" y="0"/>
                  </a:moveTo>
                  <a:lnTo>
                    <a:pt x="171323" y="0"/>
                  </a:lnTo>
                  <a:lnTo>
                    <a:pt x="171323" y="130670"/>
                  </a:lnTo>
                  <a:lnTo>
                    <a:pt x="168948" y="146989"/>
                  </a:lnTo>
                  <a:lnTo>
                    <a:pt x="162090" y="159588"/>
                  </a:lnTo>
                  <a:lnTo>
                    <a:pt x="151168" y="167703"/>
                  </a:lnTo>
                  <a:lnTo>
                    <a:pt x="136575" y="170586"/>
                  </a:lnTo>
                  <a:lnTo>
                    <a:pt x="122212" y="167678"/>
                  </a:lnTo>
                  <a:lnTo>
                    <a:pt x="111785" y="160159"/>
                  </a:lnTo>
                  <a:lnTo>
                    <a:pt x="105422" y="149771"/>
                  </a:lnTo>
                  <a:lnTo>
                    <a:pt x="103276" y="138290"/>
                  </a:lnTo>
                  <a:lnTo>
                    <a:pt x="59359" y="138290"/>
                  </a:lnTo>
                  <a:lnTo>
                    <a:pt x="64985" y="167233"/>
                  </a:lnTo>
                  <a:lnTo>
                    <a:pt x="80416" y="190728"/>
                  </a:lnTo>
                  <a:lnTo>
                    <a:pt x="104635" y="206502"/>
                  </a:lnTo>
                  <a:lnTo>
                    <a:pt x="136575" y="212267"/>
                  </a:lnTo>
                  <a:lnTo>
                    <a:pt x="168821" y="206489"/>
                  </a:lnTo>
                  <a:lnTo>
                    <a:pt x="193649" y="190055"/>
                  </a:lnTo>
                  <a:lnTo>
                    <a:pt x="209600" y="164338"/>
                  </a:lnTo>
                  <a:lnTo>
                    <a:pt x="215252" y="130670"/>
                  </a:lnTo>
                  <a:lnTo>
                    <a:pt x="215252" y="0"/>
                  </a:lnTo>
                  <a:close/>
                </a:path>
                <a:path w="646430" h="212725">
                  <a:moveTo>
                    <a:pt x="425424" y="207187"/>
                  </a:moveTo>
                  <a:lnTo>
                    <a:pt x="410641" y="167017"/>
                  </a:lnTo>
                  <a:lnTo>
                    <a:pt x="395859" y="126860"/>
                  </a:lnTo>
                  <a:lnTo>
                    <a:pt x="369277" y="54648"/>
                  </a:lnTo>
                  <a:lnTo>
                    <a:pt x="349173" y="0"/>
                  </a:lnTo>
                  <a:lnTo>
                    <a:pt x="349173" y="126860"/>
                  </a:lnTo>
                  <a:lnTo>
                    <a:pt x="299948" y="126860"/>
                  </a:lnTo>
                  <a:lnTo>
                    <a:pt x="324561" y="54648"/>
                  </a:lnTo>
                  <a:lnTo>
                    <a:pt x="349173" y="126860"/>
                  </a:lnTo>
                  <a:lnTo>
                    <a:pt x="349173" y="0"/>
                  </a:lnTo>
                  <a:lnTo>
                    <a:pt x="303568" y="0"/>
                  </a:lnTo>
                  <a:lnTo>
                    <a:pt x="227304" y="207187"/>
                  </a:lnTo>
                  <a:lnTo>
                    <a:pt x="272681" y="207187"/>
                  </a:lnTo>
                  <a:lnTo>
                    <a:pt x="286435" y="167017"/>
                  </a:lnTo>
                  <a:lnTo>
                    <a:pt x="362673" y="167017"/>
                  </a:lnTo>
                  <a:lnTo>
                    <a:pt x="376428" y="207187"/>
                  </a:lnTo>
                  <a:lnTo>
                    <a:pt x="425424" y="207187"/>
                  </a:lnTo>
                  <a:close/>
                </a:path>
                <a:path w="646430" h="212725">
                  <a:moveTo>
                    <a:pt x="645972" y="0"/>
                  </a:moveTo>
                  <a:lnTo>
                    <a:pt x="610984" y="0"/>
                  </a:lnTo>
                  <a:lnTo>
                    <a:pt x="543179" y="115925"/>
                  </a:lnTo>
                  <a:lnTo>
                    <a:pt x="475373" y="0"/>
                  </a:lnTo>
                  <a:lnTo>
                    <a:pt x="440385" y="0"/>
                  </a:lnTo>
                  <a:lnTo>
                    <a:pt x="440385" y="207187"/>
                  </a:lnTo>
                  <a:lnTo>
                    <a:pt x="484301" y="207187"/>
                  </a:lnTo>
                  <a:lnTo>
                    <a:pt x="484301" y="93548"/>
                  </a:lnTo>
                  <a:lnTo>
                    <a:pt x="529907" y="173126"/>
                  </a:lnTo>
                  <a:lnTo>
                    <a:pt x="556450" y="173126"/>
                  </a:lnTo>
                  <a:lnTo>
                    <a:pt x="602056" y="93548"/>
                  </a:lnTo>
                  <a:lnTo>
                    <a:pt x="602056" y="207187"/>
                  </a:lnTo>
                  <a:lnTo>
                    <a:pt x="645972" y="207187"/>
                  </a:lnTo>
                  <a:lnTo>
                    <a:pt x="645972" y="0"/>
                  </a:lnTo>
                  <a:close/>
                </a:path>
              </a:pathLst>
            </a:custGeom>
            <a:solidFill>
              <a:srgbClr val="335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" name="object 280"/>
          <p:cNvGrpSpPr/>
          <p:nvPr/>
        </p:nvGrpSpPr>
        <p:grpSpPr>
          <a:xfrm>
            <a:off x="11968695" y="8019705"/>
            <a:ext cx="370840" cy="195580"/>
            <a:chOff x="11968695" y="8019705"/>
            <a:chExt cx="370840" cy="195580"/>
          </a:xfrm>
        </p:grpSpPr>
        <p:pic>
          <p:nvPicPr>
            <p:cNvPr id="281" name="object 28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166320" y="8019705"/>
              <a:ext cx="172867" cy="192878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968695" y="8019705"/>
              <a:ext cx="164397" cy="195395"/>
            </a:xfrm>
            <a:prstGeom prst="rect">
              <a:avLst/>
            </a:prstGeom>
          </p:spPr>
        </p:pic>
      </p:grpSp>
      <p:grpSp>
        <p:nvGrpSpPr>
          <p:cNvPr id="283" name="object 283"/>
          <p:cNvGrpSpPr/>
          <p:nvPr/>
        </p:nvGrpSpPr>
        <p:grpSpPr>
          <a:xfrm>
            <a:off x="12431458" y="8016272"/>
            <a:ext cx="393065" cy="199390"/>
            <a:chOff x="12431458" y="8016272"/>
            <a:chExt cx="393065" cy="199390"/>
          </a:xfrm>
        </p:grpSpPr>
        <p:pic>
          <p:nvPicPr>
            <p:cNvPr id="284" name="object 28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431458" y="8019704"/>
              <a:ext cx="172650" cy="192878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629517" y="8016272"/>
              <a:ext cx="194584" cy="198827"/>
            </a:xfrm>
            <a:prstGeom prst="rect">
              <a:avLst/>
            </a:prstGeom>
          </p:spPr>
        </p:pic>
      </p:grpSp>
      <p:pic>
        <p:nvPicPr>
          <p:cNvPr id="286" name="object 286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2891179" y="8024738"/>
            <a:ext cx="185245" cy="194937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3356764" y="8014899"/>
            <a:ext cx="185245" cy="204775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3100532" y="8019705"/>
            <a:ext cx="189155" cy="192878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3566116" y="8019705"/>
            <a:ext cx="173301" cy="192878"/>
          </a:xfrm>
          <a:prstGeom prst="rect">
            <a:avLst/>
          </a:prstGeom>
        </p:spPr>
      </p:pic>
      <p:grpSp>
        <p:nvGrpSpPr>
          <p:cNvPr id="290" name="object 290"/>
          <p:cNvGrpSpPr/>
          <p:nvPr/>
        </p:nvGrpSpPr>
        <p:grpSpPr>
          <a:xfrm>
            <a:off x="11967826" y="8499260"/>
            <a:ext cx="382270" cy="196215"/>
            <a:chOff x="11967826" y="8499260"/>
            <a:chExt cx="382270" cy="196215"/>
          </a:xfrm>
        </p:grpSpPr>
        <p:pic>
          <p:nvPicPr>
            <p:cNvPr id="291" name="object 29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967826" y="8499946"/>
              <a:ext cx="166786" cy="195395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2164582" y="8499260"/>
              <a:ext cx="185245" cy="193793"/>
            </a:xfrm>
            <a:prstGeom prst="rect">
              <a:avLst/>
            </a:prstGeom>
          </p:spPr>
        </p:pic>
      </p:grpSp>
      <p:grpSp>
        <p:nvGrpSpPr>
          <p:cNvPr id="293" name="object 293"/>
          <p:cNvGrpSpPr/>
          <p:nvPr/>
        </p:nvGrpSpPr>
        <p:grpSpPr>
          <a:xfrm>
            <a:off x="12432326" y="8507268"/>
            <a:ext cx="344805" cy="184150"/>
            <a:chOff x="12432326" y="8507268"/>
            <a:chExt cx="344805" cy="184150"/>
          </a:xfrm>
        </p:grpSpPr>
        <p:pic>
          <p:nvPicPr>
            <p:cNvPr id="294" name="object 29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432326" y="8507268"/>
              <a:ext cx="174170" cy="183268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2628854" y="8507437"/>
              <a:ext cx="147955" cy="184150"/>
            </a:xfrm>
            <a:custGeom>
              <a:avLst/>
              <a:gdLst/>
              <a:ahLst/>
              <a:cxnLst/>
              <a:rect l="l" t="t" r="r" b="b"/>
              <a:pathLst>
                <a:path w="147954" h="184150">
                  <a:moveTo>
                    <a:pt x="147675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62547" y="20840"/>
                  </a:lnTo>
                  <a:lnTo>
                    <a:pt x="62547" y="183730"/>
                  </a:lnTo>
                  <a:lnTo>
                    <a:pt x="85356" y="183730"/>
                  </a:lnTo>
                  <a:lnTo>
                    <a:pt x="85356" y="20840"/>
                  </a:lnTo>
                  <a:lnTo>
                    <a:pt x="147675" y="20840"/>
                  </a:lnTo>
                  <a:lnTo>
                    <a:pt x="147675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6" name="object 296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4672648" y="7478383"/>
            <a:ext cx="390471" cy="199513"/>
          </a:xfrm>
          <a:prstGeom prst="rect">
            <a:avLst/>
          </a:prstGeom>
        </p:spPr>
      </p:pic>
      <p:grpSp>
        <p:nvGrpSpPr>
          <p:cNvPr id="297" name="object 297"/>
          <p:cNvGrpSpPr/>
          <p:nvPr/>
        </p:nvGrpSpPr>
        <p:grpSpPr>
          <a:xfrm>
            <a:off x="15138885" y="7481815"/>
            <a:ext cx="582295" cy="196215"/>
            <a:chOff x="15138885" y="7481815"/>
            <a:chExt cx="582295" cy="196215"/>
          </a:xfrm>
        </p:grpSpPr>
        <p:pic>
          <p:nvPicPr>
            <p:cNvPr id="298" name="object 29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5138885" y="7482730"/>
              <a:ext cx="185245" cy="185099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5353232" y="7481815"/>
              <a:ext cx="164832" cy="195395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5558892" y="7481815"/>
              <a:ext cx="162225" cy="195623"/>
            </a:xfrm>
            <a:prstGeom prst="rect">
              <a:avLst/>
            </a:prstGeom>
          </p:spPr>
        </p:pic>
      </p:grpSp>
      <p:grpSp>
        <p:nvGrpSpPr>
          <p:cNvPr id="301" name="object 301"/>
          <p:cNvGrpSpPr/>
          <p:nvPr/>
        </p:nvGrpSpPr>
        <p:grpSpPr>
          <a:xfrm>
            <a:off x="15809062" y="7477010"/>
            <a:ext cx="382905" cy="205104"/>
            <a:chOff x="15809062" y="7477010"/>
            <a:chExt cx="382905" cy="205104"/>
          </a:xfrm>
        </p:grpSpPr>
        <p:pic>
          <p:nvPicPr>
            <p:cNvPr id="302" name="object 30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809062" y="7477010"/>
              <a:ext cx="185245" cy="204775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018414" y="7481815"/>
              <a:ext cx="173301" cy="192878"/>
            </a:xfrm>
            <a:prstGeom prst="rect">
              <a:avLst/>
            </a:prstGeom>
          </p:spPr>
        </p:pic>
      </p:grpSp>
      <p:grpSp>
        <p:nvGrpSpPr>
          <p:cNvPr id="304" name="object 304"/>
          <p:cNvGrpSpPr/>
          <p:nvPr/>
        </p:nvGrpSpPr>
        <p:grpSpPr>
          <a:xfrm>
            <a:off x="14675907" y="7962056"/>
            <a:ext cx="640080" cy="213995"/>
            <a:chOff x="14675907" y="7962056"/>
            <a:chExt cx="640080" cy="213995"/>
          </a:xfrm>
        </p:grpSpPr>
        <p:pic>
          <p:nvPicPr>
            <p:cNvPr id="305" name="object 30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675907" y="7962056"/>
              <a:ext cx="170478" cy="192878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4877875" y="7962056"/>
              <a:ext cx="179382" cy="192878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87227" y="7962056"/>
              <a:ext cx="173301" cy="192878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15287023" y="8124047"/>
              <a:ext cx="29209" cy="52069"/>
            </a:xfrm>
            <a:custGeom>
              <a:avLst/>
              <a:gdLst/>
              <a:ahLst/>
              <a:cxnLst/>
              <a:rect l="l" t="t" r="r" b="b"/>
              <a:pathLst>
                <a:path w="29209" h="52070">
                  <a:moveTo>
                    <a:pt x="17807" y="51708"/>
                  </a:moveTo>
                  <a:lnTo>
                    <a:pt x="0" y="51708"/>
                  </a:lnTo>
                  <a:lnTo>
                    <a:pt x="6949" y="0"/>
                  </a:lnTo>
                  <a:lnTo>
                    <a:pt x="28666" y="0"/>
                  </a:lnTo>
                  <a:lnTo>
                    <a:pt x="17807" y="517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9" name="object 309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5391689" y="7960912"/>
            <a:ext cx="185245" cy="194251"/>
          </a:xfrm>
          <a:prstGeom prst="rect">
            <a:avLst/>
          </a:prstGeom>
        </p:spPr>
      </p:pic>
      <p:grpSp>
        <p:nvGrpSpPr>
          <p:cNvPr id="310" name="object 310"/>
          <p:cNvGrpSpPr/>
          <p:nvPr/>
        </p:nvGrpSpPr>
        <p:grpSpPr>
          <a:xfrm>
            <a:off x="15598218" y="7962056"/>
            <a:ext cx="381000" cy="195580"/>
            <a:chOff x="15598218" y="7962056"/>
            <a:chExt cx="381000" cy="195580"/>
          </a:xfrm>
        </p:grpSpPr>
        <p:pic>
          <p:nvPicPr>
            <p:cNvPr id="311" name="object 3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05615" y="7962056"/>
              <a:ext cx="173301" cy="192878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5598218" y="7962056"/>
              <a:ext cx="174387" cy="195395"/>
            </a:xfrm>
            <a:prstGeom prst="rect">
              <a:avLst/>
            </a:prstGeom>
          </p:spPr>
        </p:pic>
      </p:grpSp>
      <p:grpSp>
        <p:nvGrpSpPr>
          <p:cNvPr id="313" name="object 313"/>
          <p:cNvGrpSpPr/>
          <p:nvPr/>
        </p:nvGrpSpPr>
        <p:grpSpPr>
          <a:xfrm>
            <a:off x="16061858" y="7961599"/>
            <a:ext cx="382905" cy="196215"/>
            <a:chOff x="16061858" y="7961599"/>
            <a:chExt cx="382905" cy="196215"/>
          </a:xfrm>
        </p:grpSpPr>
        <p:sp>
          <p:nvSpPr>
            <p:cNvPr id="314" name="object 314"/>
            <p:cNvSpPr/>
            <p:nvPr/>
          </p:nvSpPr>
          <p:spPr>
            <a:xfrm>
              <a:off x="16061855" y="7969541"/>
              <a:ext cx="185420" cy="179070"/>
            </a:xfrm>
            <a:custGeom>
              <a:avLst/>
              <a:gdLst/>
              <a:ahLst/>
              <a:cxnLst/>
              <a:rect l="l" t="t" r="r" b="b"/>
              <a:pathLst>
                <a:path w="185419" h="179070">
                  <a:moveTo>
                    <a:pt x="173304" y="0"/>
                  </a:moveTo>
                  <a:lnTo>
                    <a:pt x="11074" y="0"/>
                  </a:lnTo>
                  <a:lnTo>
                    <a:pt x="11074" y="20853"/>
                  </a:lnTo>
                  <a:lnTo>
                    <a:pt x="151358" y="20853"/>
                  </a:lnTo>
                  <a:lnTo>
                    <a:pt x="151358" y="129006"/>
                  </a:lnTo>
                  <a:lnTo>
                    <a:pt x="173304" y="129006"/>
                  </a:lnTo>
                  <a:lnTo>
                    <a:pt x="173304" y="20853"/>
                  </a:lnTo>
                  <a:lnTo>
                    <a:pt x="173304" y="0"/>
                  </a:lnTo>
                  <a:close/>
                </a:path>
                <a:path w="185419" h="179070">
                  <a:moveTo>
                    <a:pt x="185242" y="157708"/>
                  </a:moveTo>
                  <a:lnTo>
                    <a:pt x="115747" y="157708"/>
                  </a:lnTo>
                  <a:lnTo>
                    <a:pt x="115747" y="79235"/>
                  </a:lnTo>
                  <a:lnTo>
                    <a:pt x="94030" y="79235"/>
                  </a:lnTo>
                  <a:lnTo>
                    <a:pt x="94030" y="157708"/>
                  </a:lnTo>
                  <a:lnTo>
                    <a:pt x="57543" y="157708"/>
                  </a:lnTo>
                  <a:lnTo>
                    <a:pt x="57543" y="79235"/>
                  </a:lnTo>
                  <a:lnTo>
                    <a:pt x="36042" y="79235"/>
                  </a:lnTo>
                  <a:lnTo>
                    <a:pt x="36042" y="157708"/>
                  </a:lnTo>
                  <a:lnTo>
                    <a:pt x="0" y="157708"/>
                  </a:lnTo>
                  <a:lnTo>
                    <a:pt x="0" y="178536"/>
                  </a:lnTo>
                  <a:lnTo>
                    <a:pt x="185242" y="178536"/>
                  </a:lnTo>
                  <a:lnTo>
                    <a:pt x="185242" y="1577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67301" y="7961599"/>
              <a:ext cx="177427" cy="195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697"/>
            <a:ext cx="628554" cy="8344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315207"/>
            <a:ext cx="18288000" cy="7620"/>
          </a:xfrm>
          <a:custGeom>
            <a:avLst/>
            <a:gdLst/>
            <a:ahLst/>
            <a:cxnLst/>
            <a:rect l="l" t="t" r="r" b="b"/>
            <a:pathLst>
              <a:path w="18288000" h="7619">
                <a:moveTo>
                  <a:pt x="18288000" y="7149"/>
                </a:moveTo>
                <a:lnTo>
                  <a:pt x="0" y="714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149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950" y="2979709"/>
            <a:ext cx="6172199" cy="617759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03846" y="990548"/>
            <a:ext cx="1463675" cy="801370"/>
          </a:xfrm>
          <a:custGeom>
            <a:avLst/>
            <a:gdLst/>
            <a:ahLst/>
            <a:cxnLst/>
            <a:rect l="l" t="t" r="r" b="b"/>
            <a:pathLst>
              <a:path w="1463675" h="801369">
                <a:moveTo>
                  <a:pt x="439280" y="79578"/>
                </a:moveTo>
                <a:lnTo>
                  <a:pt x="50038" y="79578"/>
                </a:lnTo>
                <a:lnTo>
                  <a:pt x="50038" y="192951"/>
                </a:lnTo>
                <a:lnTo>
                  <a:pt x="296849" y="192951"/>
                </a:lnTo>
                <a:lnTo>
                  <a:pt x="287756" y="242239"/>
                </a:lnTo>
                <a:lnTo>
                  <a:pt x="274256" y="288277"/>
                </a:lnTo>
                <a:lnTo>
                  <a:pt x="256286" y="331304"/>
                </a:lnTo>
                <a:lnTo>
                  <a:pt x="233781" y="371525"/>
                </a:lnTo>
                <a:lnTo>
                  <a:pt x="206679" y="409130"/>
                </a:lnTo>
                <a:lnTo>
                  <a:pt x="174917" y="444360"/>
                </a:lnTo>
                <a:lnTo>
                  <a:pt x="138430" y="477418"/>
                </a:lnTo>
                <a:lnTo>
                  <a:pt x="97155" y="508495"/>
                </a:lnTo>
                <a:lnTo>
                  <a:pt x="51028" y="537832"/>
                </a:lnTo>
                <a:lnTo>
                  <a:pt x="0" y="565632"/>
                </a:lnTo>
                <a:lnTo>
                  <a:pt x="78587" y="671334"/>
                </a:lnTo>
                <a:lnTo>
                  <a:pt x="131038" y="643382"/>
                </a:lnTo>
                <a:lnTo>
                  <a:pt x="178638" y="613537"/>
                </a:lnTo>
                <a:lnTo>
                  <a:pt x="221538" y="581850"/>
                </a:lnTo>
                <a:lnTo>
                  <a:pt x="259969" y="548386"/>
                </a:lnTo>
                <a:lnTo>
                  <a:pt x="294068" y="513207"/>
                </a:lnTo>
                <a:lnTo>
                  <a:pt x="324065" y="476351"/>
                </a:lnTo>
                <a:lnTo>
                  <a:pt x="350126" y="437896"/>
                </a:lnTo>
                <a:lnTo>
                  <a:pt x="372427" y="397891"/>
                </a:lnTo>
                <a:lnTo>
                  <a:pt x="391185" y="356412"/>
                </a:lnTo>
                <a:lnTo>
                  <a:pt x="406552" y="313486"/>
                </a:lnTo>
                <a:lnTo>
                  <a:pt x="418731" y="269214"/>
                </a:lnTo>
                <a:lnTo>
                  <a:pt x="427913" y="223621"/>
                </a:lnTo>
                <a:lnTo>
                  <a:pt x="434276" y="176771"/>
                </a:lnTo>
                <a:lnTo>
                  <a:pt x="437997" y="128739"/>
                </a:lnTo>
                <a:lnTo>
                  <a:pt x="439280" y="79578"/>
                </a:lnTo>
                <a:close/>
              </a:path>
              <a:path w="1463675" h="801369">
                <a:moveTo>
                  <a:pt x="760691" y="296189"/>
                </a:moveTo>
                <a:lnTo>
                  <a:pt x="657847" y="296189"/>
                </a:lnTo>
                <a:lnTo>
                  <a:pt x="657847" y="0"/>
                </a:lnTo>
                <a:lnTo>
                  <a:pt x="518490" y="0"/>
                </a:lnTo>
                <a:lnTo>
                  <a:pt x="518490" y="801293"/>
                </a:lnTo>
                <a:lnTo>
                  <a:pt x="657847" y="801293"/>
                </a:lnTo>
                <a:lnTo>
                  <a:pt x="657847" y="410171"/>
                </a:lnTo>
                <a:lnTo>
                  <a:pt x="760691" y="410171"/>
                </a:lnTo>
                <a:lnTo>
                  <a:pt x="760691" y="296189"/>
                </a:lnTo>
                <a:close/>
              </a:path>
              <a:path w="1463675" h="801369">
                <a:moveTo>
                  <a:pt x="1244473" y="224294"/>
                </a:moveTo>
                <a:lnTo>
                  <a:pt x="1238669" y="177622"/>
                </a:lnTo>
                <a:lnTo>
                  <a:pt x="1222044" y="135890"/>
                </a:lnTo>
                <a:lnTo>
                  <a:pt x="1195832" y="99910"/>
                </a:lnTo>
                <a:lnTo>
                  <a:pt x="1161249" y="70523"/>
                </a:lnTo>
                <a:lnTo>
                  <a:pt x="1119517" y="48539"/>
                </a:lnTo>
                <a:lnTo>
                  <a:pt x="1106652" y="44831"/>
                </a:lnTo>
                <a:lnTo>
                  <a:pt x="1106652" y="224294"/>
                </a:lnTo>
                <a:lnTo>
                  <a:pt x="1100112" y="258076"/>
                </a:lnTo>
                <a:lnTo>
                  <a:pt x="1081938" y="282092"/>
                </a:lnTo>
                <a:lnTo>
                  <a:pt x="1054328" y="296481"/>
                </a:lnTo>
                <a:lnTo>
                  <a:pt x="1019467" y="301409"/>
                </a:lnTo>
                <a:lnTo>
                  <a:pt x="983322" y="296481"/>
                </a:lnTo>
                <a:lnTo>
                  <a:pt x="955001" y="282092"/>
                </a:lnTo>
                <a:lnTo>
                  <a:pt x="936586" y="258076"/>
                </a:lnTo>
                <a:lnTo>
                  <a:pt x="930135" y="224294"/>
                </a:lnTo>
                <a:lnTo>
                  <a:pt x="936586" y="190360"/>
                </a:lnTo>
                <a:lnTo>
                  <a:pt x="955001" y="165722"/>
                </a:lnTo>
                <a:lnTo>
                  <a:pt x="983322" y="150710"/>
                </a:lnTo>
                <a:lnTo>
                  <a:pt x="1019467" y="145630"/>
                </a:lnTo>
                <a:lnTo>
                  <a:pt x="1054328" y="150710"/>
                </a:lnTo>
                <a:lnTo>
                  <a:pt x="1081938" y="165722"/>
                </a:lnTo>
                <a:lnTo>
                  <a:pt x="1100112" y="190360"/>
                </a:lnTo>
                <a:lnTo>
                  <a:pt x="1106652" y="224294"/>
                </a:lnTo>
                <a:lnTo>
                  <a:pt x="1106652" y="44831"/>
                </a:lnTo>
                <a:lnTo>
                  <a:pt x="1071854" y="34785"/>
                </a:lnTo>
                <a:lnTo>
                  <a:pt x="1019467" y="30111"/>
                </a:lnTo>
                <a:lnTo>
                  <a:pt x="966863" y="34785"/>
                </a:lnTo>
                <a:lnTo>
                  <a:pt x="919035" y="48539"/>
                </a:lnTo>
                <a:lnTo>
                  <a:pt x="877201" y="70523"/>
                </a:lnTo>
                <a:lnTo>
                  <a:pt x="842594" y="99910"/>
                </a:lnTo>
                <a:lnTo>
                  <a:pt x="816394" y="135890"/>
                </a:lnTo>
                <a:lnTo>
                  <a:pt x="799846" y="177622"/>
                </a:lnTo>
                <a:lnTo>
                  <a:pt x="794143" y="224294"/>
                </a:lnTo>
                <a:lnTo>
                  <a:pt x="799846" y="269595"/>
                </a:lnTo>
                <a:lnTo>
                  <a:pt x="816394" y="310362"/>
                </a:lnTo>
                <a:lnTo>
                  <a:pt x="842594" y="345719"/>
                </a:lnTo>
                <a:lnTo>
                  <a:pt x="877201" y="374777"/>
                </a:lnTo>
                <a:lnTo>
                  <a:pt x="919035" y="396671"/>
                </a:lnTo>
                <a:lnTo>
                  <a:pt x="966863" y="410502"/>
                </a:lnTo>
                <a:lnTo>
                  <a:pt x="1019467" y="415391"/>
                </a:lnTo>
                <a:lnTo>
                  <a:pt x="1071854" y="410502"/>
                </a:lnTo>
                <a:lnTo>
                  <a:pt x="1119517" y="396671"/>
                </a:lnTo>
                <a:lnTo>
                  <a:pt x="1161249" y="374777"/>
                </a:lnTo>
                <a:lnTo>
                  <a:pt x="1195832" y="345719"/>
                </a:lnTo>
                <a:lnTo>
                  <a:pt x="1222044" y="310362"/>
                </a:lnTo>
                <a:lnTo>
                  <a:pt x="1225689" y="301409"/>
                </a:lnTo>
                <a:lnTo>
                  <a:pt x="1238669" y="269595"/>
                </a:lnTo>
                <a:lnTo>
                  <a:pt x="1244473" y="224294"/>
                </a:lnTo>
                <a:close/>
              </a:path>
              <a:path w="1463675" h="801369">
                <a:moveTo>
                  <a:pt x="1463662" y="464553"/>
                </a:moveTo>
                <a:lnTo>
                  <a:pt x="1324292" y="464553"/>
                </a:lnTo>
                <a:lnTo>
                  <a:pt x="1324292" y="524471"/>
                </a:lnTo>
                <a:lnTo>
                  <a:pt x="1324292" y="631075"/>
                </a:lnTo>
                <a:lnTo>
                  <a:pt x="1324292" y="683920"/>
                </a:lnTo>
                <a:lnTo>
                  <a:pt x="1053236" y="683920"/>
                </a:lnTo>
                <a:lnTo>
                  <a:pt x="1053236" y="631075"/>
                </a:lnTo>
                <a:lnTo>
                  <a:pt x="1324292" y="631075"/>
                </a:lnTo>
                <a:lnTo>
                  <a:pt x="1324292" y="524471"/>
                </a:lnTo>
                <a:lnTo>
                  <a:pt x="1053236" y="524471"/>
                </a:lnTo>
                <a:lnTo>
                  <a:pt x="1053236" y="464553"/>
                </a:lnTo>
                <a:lnTo>
                  <a:pt x="916317" y="464553"/>
                </a:lnTo>
                <a:lnTo>
                  <a:pt x="916317" y="796061"/>
                </a:lnTo>
                <a:lnTo>
                  <a:pt x="1463662" y="796061"/>
                </a:lnTo>
                <a:lnTo>
                  <a:pt x="1463662" y="683920"/>
                </a:lnTo>
                <a:lnTo>
                  <a:pt x="1463662" y="631075"/>
                </a:lnTo>
                <a:lnTo>
                  <a:pt x="1463662" y="524471"/>
                </a:lnTo>
                <a:lnTo>
                  <a:pt x="1463662" y="464553"/>
                </a:lnTo>
                <a:close/>
              </a:path>
              <a:path w="1463675" h="801369">
                <a:moveTo>
                  <a:pt x="1463662" y="0"/>
                </a:moveTo>
                <a:lnTo>
                  <a:pt x="1323682" y="0"/>
                </a:lnTo>
                <a:lnTo>
                  <a:pt x="1323682" y="432600"/>
                </a:lnTo>
                <a:lnTo>
                  <a:pt x="1463662" y="432600"/>
                </a:lnTo>
                <a:lnTo>
                  <a:pt x="1463662" y="0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317" y="991775"/>
            <a:ext cx="742950" cy="791210"/>
          </a:xfrm>
          <a:custGeom>
            <a:avLst/>
            <a:gdLst/>
            <a:ahLst/>
            <a:cxnLst/>
            <a:rect l="l" t="t" r="r" b="b"/>
            <a:pathLst>
              <a:path w="742950" h="791210">
                <a:moveTo>
                  <a:pt x="643108" y="580073"/>
                </a:moveTo>
                <a:lnTo>
                  <a:pt x="503129" y="580073"/>
                </a:lnTo>
                <a:lnTo>
                  <a:pt x="503129" y="0"/>
                </a:lnTo>
                <a:lnTo>
                  <a:pt x="643108" y="0"/>
                </a:lnTo>
                <a:lnTo>
                  <a:pt x="643108" y="221214"/>
                </a:lnTo>
                <a:lnTo>
                  <a:pt x="742883" y="221214"/>
                </a:lnTo>
                <a:lnTo>
                  <a:pt x="742883" y="335201"/>
                </a:lnTo>
                <a:lnTo>
                  <a:pt x="643108" y="335201"/>
                </a:lnTo>
                <a:lnTo>
                  <a:pt x="643108" y="580073"/>
                </a:lnTo>
                <a:close/>
              </a:path>
              <a:path w="742950" h="791210">
                <a:moveTo>
                  <a:pt x="225628" y="463935"/>
                </a:moveTo>
                <a:lnTo>
                  <a:pt x="173662" y="458654"/>
                </a:lnTo>
                <a:lnTo>
                  <a:pt x="126019" y="443505"/>
                </a:lnTo>
                <a:lnTo>
                  <a:pt x="84051" y="419531"/>
                </a:lnTo>
                <a:lnTo>
                  <a:pt x="49112" y="387775"/>
                </a:lnTo>
                <a:lnTo>
                  <a:pt x="22555" y="349279"/>
                </a:lnTo>
                <a:lnTo>
                  <a:pt x="5733" y="305086"/>
                </a:lnTo>
                <a:lnTo>
                  <a:pt x="0" y="256239"/>
                </a:lnTo>
                <a:lnTo>
                  <a:pt x="5733" y="206471"/>
                </a:lnTo>
                <a:lnTo>
                  <a:pt x="22555" y="161808"/>
                </a:lnTo>
                <a:lnTo>
                  <a:pt x="49112" y="123180"/>
                </a:lnTo>
                <a:lnTo>
                  <a:pt x="84051" y="91518"/>
                </a:lnTo>
                <a:lnTo>
                  <a:pt x="126019" y="67751"/>
                </a:lnTo>
                <a:lnTo>
                  <a:pt x="173662" y="52809"/>
                </a:lnTo>
                <a:lnTo>
                  <a:pt x="225628" y="47621"/>
                </a:lnTo>
                <a:lnTo>
                  <a:pt x="277398" y="52809"/>
                </a:lnTo>
                <a:lnTo>
                  <a:pt x="324760" y="67751"/>
                </a:lnTo>
                <a:lnTo>
                  <a:pt x="366425" y="91518"/>
                </a:lnTo>
                <a:lnTo>
                  <a:pt x="401103" y="123180"/>
                </a:lnTo>
                <a:lnTo>
                  <a:pt x="427506" y="161808"/>
                </a:lnTo>
                <a:lnTo>
                  <a:pt x="430096" y="168676"/>
                </a:lnTo>
                <a:lnTo>
                  <a:pt x="225628" y="168676"/>
                </a:lnTo>
                <a:lnTo>
                  <a:pt x="190993" y="173932"/>
                </a:lnTo>
                <a:lnTo>
                  <a:pt x="162431" y="190221"/>
                </a:lnTo>
                <a:lnTo>
                  <a:pt x="143135" y="217628"/>
                </a:lnTo>
                <a:lnTo>
                  <a:pt x="136302" y="256239"/>
                </a:lnTo>
                <a:lnTo>
                  <a:pt x="143135" y="293497"/>
                </a:lnTo>
                <a:lnTo>
                  <a:pt x="162431" y="320645"/>
                </a:lnTo>
                <a:lnTo>
                  <a:pt x="190993" y="337251"/>
                </a:lnTo>
                <a:lnTo>
                  <a:pt x="225628" y="342882"/>
                </a:lnTo>
                <a:lnTo>
                  <a:pt x="429944" y="342882"/>
                </a:lnTo>
                <a:lnTo>
                  <a:pt x="427506" y="349279"/>
                </a:lnTo>
                <a:lnTo>
                  <a:pt x="401103" y="387775"/>
                </a:lnTo>
                <a:lnTo>
                  <a:pt x="366425" y="419531"/>
                </a:lnTo>
                <a:lnTo>
                  <a:pt x="324760" y="443505"/>
                </a:lnTo>
                <a:lnTo>
                  <a:pt x="277398" y="458654"/>
                </a:lnTo>
                <a:lnTo>
                  <a:pt x="225628" y="463935"/>
                </a:lnTo>
                <a:close/>
              </a:path>
              <a:path w="742950" h="791210">
                <a:moveTo>
                  <a:pt x="429944" y="342882"/>
                </a:moveTo>
                <a:lnTo>
                  <a:pt x="225628" y="342882"/>
                </a:lnTo>
                <a:lnTo>
                  <a:pt x="260427" y="337251"/>
                </a:lnTo>
                <a:lnTo>
                  <a:pt x="288520" y="320645"/>
                </a:lnTo>
                <a:lnTo>
                  <a:pt x="307346" y="293497"/>
                </a:lnTo>
                <a:lnTo>
                  <a:pt x="314344" y="256239"/>
                </a:lnTo>
                <a:lnTo>
                  <a:pt x="307346" y="217628"/>
                </a:lnTo>
                <a:lnTo>
                  <a:pt x="288520" y="190221"/>
                </a:lnTo>
                <a:lnTo>
                  <a:pt x="260427" y="173932"/>
                </a:lnTo>
                <a:lnTo>
                  <a:pt x="225628" y="168676"/>
                </a:lnTo>
                <a:lnTo>
                  <a:pt x="430096" y="168676"/>
                </a:lnTo>
                <a:lnTo>
                  <a:pt x="444345" y="206471"/>
                </a:lnTo>
                <a:lnTo>
                  <a:pt x="450332" y="256239"/>
                </a:lnTo>
                <a:lnTo>
                  <a:pt x="444345" y="305086"/>
                </a:lnTo>
                <a:lnTo>
                  <a:pt x="429944" y="342882"/>
                </a:lnTo>
                <a:close/>
              </a:path>
              <a:path w="742950" h="791210">
                <a:moveTo>
                  <a:pt x="666445" y="791152"/>
                </a:moveTo>
                <a:lnTo>
                  <a:pt x="110823" y="791152"/>
                </a:lnTo>
                <a:lnTo>
                  <a:pt x="110823" y="518010"/>
                </a:lnTo>
                <a:lnTo>
                  <a:pt x="249878" y="518010"/>
                </a:lnTo>
                <a:lnTo>
                  <a:pt x="249878" y="679927"/>
                </a:lnTo>
                <a:lnTo>
                  <a:pt x="666445" y="679927"/>
                </a:lnTo>
                <a:lnTo>
                  <a:pt x="666445" y="791152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7921" y="990545"/>
            <a:ext cx="668655" cy="803910"/>
          </a:xfrm>
          <a:custGeom>
            <a:avLst/>
            <a:gdLst/>
            <a:ahLst/>
            <a:cxnLst/>
            <a:rect l="l" t="t" r="r" b="b"/>
            <a:pathLst>
              <a:path w="668654" h="803910">
                <a:moveTo>
                  <a:pt x="668588" y="300176"/>
                </a:moveTo>
                <a:lnTo>
                  <a:pt x="535666" y="300176"/>
                </a:lnTo>
                <a:lnTo>
                  <a:pt x="535666" y="0"/>
                </a:lnTo>
                <a:lnTo>
                  <a:pt x="668588" y="0"/>
                </a:lnTo>
                <a:lnTo>
                  <a:pt x="668588" y="300176"/>
                </a:lnTo>
                <a:close/>
              </a:path>
              <a:path w="668654" h="803910">
                <a:moveTo>
                  <a:pt x="486546" y="766575"/>
                </a:moveTo>
                <a:lnTo>
                  <a:pt x="356701" y="766575"/>
                </a:lnTo>
                <a:lnTo>
                  <a:pt x="356701" y="11368"/>
                </a:lnTo>
                <a:lnTo>
                  <a:pt x="486546" y="11368"/>
                </a:lnTo>
                <a:lnTo>
                  <a:pt x="486546" y="300176"/>
                </a:lnTo>
                <a:lnTo>
                  <a:pt x="668588" y="300176"/>
                </a:lnTo>
                <a:lnTo>
                  <a:pt x="668588" y="411090"/>
                </a:lnTo>
                <a:lnTo>
                  <a:pt x="486546" y="411090"/>
                </a:lnTo>
                <a:lnTo>
                  <a:pt x="486546" y="766575"/>
                </a:lnTo>
                <a:close/>
              </a:path>
              <a:path w="668654" h="803910">
                <a:moveTo>
                  <a:pt x="668588" y="803745"/>
                </a:moveTo>
                <a:lnTo>
                  <a:pt x="535666" y="803745"/>
                </a:lnTo>
                <a:lnTo>
                  <a:pt x="535666" y="411090"/>
                </a:lnTo>
                <a:lnTo>
                  <a:pt x="668588" y="411090"/>
                </a:lnTo>
                <a:lnTo>
                  <a:pt x="668588" y="803745"/>
                </a:lnTo>
                <a:close/>
              </a:path>
              <a:path w="668654" h="803910">
                <a:moveTo>
                  <a:pt x="57092" y="615714"/>
                </a:moveTo>
                <a:lnTo>
                  <a:pt x="0" y="615714"/>
                </a:lnTo>
                <a:lnTo>
                  <a:pt x="0" y="83570"/>
                </a:lnTo>
                <a:lnTo>
                  <a:pt x="139360" y="83570"/>
                </a:lnTo>
                <a:lnTo>
                  <a:pt x="139360" y="494353"/>
                </a:lnTo>
                <a:lnTo>
                  <a:pt x="322104" y="494353"/>
                </a:lnTo>
                <a:lnTo>
                  <a:pt x="333060" y="593285"/>
                </a:lnTo>
                <a:lnTo>
                  <a:pt x="271945" y="602372"/>
                </a:lnTo>
                <a:lnTo>
                  <a:pt x="213819" y="608834"/>
                </a:lnTo>
                <a:lnTo>
                  <a:pt x="158654" y="612996"/>
                </a:lnTo>
                <a:lnTo>
                  <a:pt x="106421" y="615181"/>
                </a:lnTo>
                <a:lnTo>
                  <a:pt x="57092" y="615714"/>
                </a:lnTo>
                <a:close/>
              </a:path>
              <a:path w="668654" h="803910">
                <a:moveTo>
                  <a:pt x="322104" y="494353"/>
                </a:moveTo>
                <a:lnTo>
                  <a:pt x="139360" y="494353"/>
                </a:lnTo>
                <a:lnTo>
                  <a:pt x="181936" y="491876"/>
                </a:lnTo>
                <a:lnTo>
                  <a:pt x="226269" y="487901"/>
                </a:lnTo>
                <a:lnTo>
                  <a:pt x="272272" y="482083"/>
                </a:lnTo>
                <a:lnTo>
                  <a:pt x="319859" y="474075"/>
                </a:lnTo>
                <a:lnTo>
                  <a:pt x="322104" y="494353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7959" y="1178587"/>
            <a:ext cx="323850" cy="434975"/>
          </a:xfrm>
          <a:custGeom>
            <a:avLst/>
            <a:gdLst/>
            <a:ahLst/>
            <a:cxnLst/>
            <a:rect l="l" t="t" r="r" b="b"/>
            <a:pathLst>
              <a:path w="323850" h="434975">
                <a:moveTo>
                  <a:pt x="163653" y="434659"/>
                </a:moveTo>
                <a:lnTo>
                  <a:pt x="109275" y="429098"/>
                </a:lnTo>
                <a:lnTo>
                  <a:pt x="64613" y="412743"/>
                </a:lnTo>
                <a:lnTo>
                  <a:pt x="30775" y="386090"/>
                </a:lnTo>
                <a:lnTo>
                  <a:pt x="8867" y="349634"/>
                </a:lnTo>
                <a:lnTo>
                  <a:pt x="0" y="303870"/>
                </a:lnTo>
                <a:lnTo>
                  <a:pt x="74612" y="303870"/>
                </a:lnTo>
                <a:lnTo>
                  <a:pt x="83095" y="332777"/>
                </a:lnTo>
                <a:lnTo>
                  <a:pt x="102128" y="353329"/>
                </a:lnTo>
                <a:lnTo>
                  <a:pt x="129509" y="365603"/>
                </a:lnTo>
                <a:lnTo>
                  <a:pt x="163035" y="369677"/>
                </a:lnTo>
                <a:lnTo>
                  <a:pt x="197372" y="365306"/>
                </a:lnTo>
                <a:lnTo>
                  <a:pt x="224096" y="352968"/>
                </a:lnTo>
                <a:lnTo>
                  <a:pt x="241467" y="333821"/>
                </a:lnTo>
                <a:lnTo>
                  <a:pt x="247747" y="309027"/>
                </a:lnTo>
                <a:lnTo>
                  <a:pt x="242153" y="287656"/>
                </a:lnTo>
                <a:lnTo>
                  <a:pt x="226647" y="271739"/>
                </a:lnTo>
                <a:lnTo>
                  <a:pt x="202677" y="259768"/>
                </a:lnTo>
                <a:lnTo>
                  <a:pt x="171692" y="250233"/>
                </a:lnTo>
                <a:lnTo>
                  <a:pt x="123667" y="237856"/>
                </a:lnTo>
                <a:lnTo>
                  <a:pt x="76783" y="221172"/>
                </a:lnTo>
                <a:lnTo>
                  <a:pt x="41377" y="197216"/>
                </a:lnTo>
                <a:lnTo>
                  <a:pt x="19033" y="165215"/>
                </a:lnTo>
                <a:lnTo>
                  <a:pt x="11336" y="124394"/>
                </a:lnTo>
                <a:lnTo>
                  <a:pt x="18746" y="82781"/>
                </a:lnTo>
                <a:lnTo>
                  <a:pt x="40046" y="48346"/>
                </a:lnTo>
                <a:lnTo>
                  <a:pt x="73100" y="22279"/>
                </a:lnTo>
                <a:lnTo>
                  <a:pt x="115771" y="5767"/>
                </a:lnTo>
                <a:lnTo>
                  <a:pt x="165921" y="0"/>
                </a:lnTo>
                <a:lnTo>
                  <a:pt x="216009" y="5827"/>
                </a:lnTo>
                <a:lnTo>
                  <a:pt x="257708" y="22358"/>
                </a:lnTo>
                <a:lnTo>
                  <a:pt x="289553" y="48168"/>
                </a:lnTo>
                <a:lnTo>
                  <a:pt x="310081" y="81831"/>
                </a:lnTo>
                <a:lnTo>
                  <a:pt x="317826" y="121919"/>
                </a:lnTo>
                <a:lnTo>
                  <a:pt x="244655" y="121919"/>
                </a:lnTo>
                <a:lnTo>
                  <a:pt x="237062" y="97641"/>
                </a:lnTo>
                <a:lnTo>
                  <a:pt x="220540" y="79629"/>
                </a:lnTo>
                <a:lnTo>
                  <a:pt x="196136" y="68425"/>
                </a:lnTo>
                <a:lnTo>
                  <a:pt x="164890" y="64570"/>
                </a:lnTo>
                <a:lnTo>
                  <a:pt x="132649" y="68712"/>
                </a:lnTo>
                <a:lnTo>
                  <a:pt x="108544" y="80222"/>
                </a:lnTo>
                <a:lnTo>
                  <a:pt x="93443" y="97728"/>
                </a:lnTo>
                <a:lnTo>
                  <a:pt x="88216" y="119856"/>
                </a:lnTo>
                <a:lnTo>
                  <a:pt x="94383" y="142700"/>
                </a:lnTo>
                <a:lnTo>
                  <a:pt x="110966" y="159181"/>
                </a:lnTo>
                <a:lnTo>
                  <a:pt x="134157" y="170594"/>
                </a:lnTo>
                <a:lnTo>
                  <a:pt x="160150" y="178237"/>
                </a:lnTo>
                <a:lnTo>
                  <a:pt x="199723" y="188139"/>
                </a:lnTo>
                <a:lnTo>
                  <a:pt x="245686" y="203063"/>
                </a:lnTo>
                <a:lnTo>
                  <a:pt x="285311" y="226922"/>
                </a:lnTo>
                <a:lnTo>
                  <a:pt x="313111" y="261766"/>
                </a:lnTo>
                <a:lnTo>
                  <a:pt x="323597" y="309646"/>
                </a:lnTo>
                <a:lnTo>
                  <a:pt x="316678" y="351165"/>
                </a:lnTo>
                <a:lnTo>
                  <a:pt x="296443" y="385733"/>
                </a:lnTo>
                <a:lnTo>
                  <a:pt x="263672" y="412043"/>
                </a:lnTo>
                <a:lnTo>
                  <a:pt x="219149" y="428787"/>
                </a:lnTo>
                <a:lnTo>
                  <a:pt x="163653" y="434659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9070" y="1184363"/>
            <a:ext cx="76200" cy="422909"/>
          </a:xfrm>
          <a:custGeom>
            <a:avLst/>
            <a:gdLst/>
            <a:ahLst/>
            <a:cxnLst/>
            <a:rect l="l" t="t" r="r" b="b"/>
            <a:pathLst>
              <a:path w="76200" h="422909">
                <a:moveTo>
                  <a:pt x="75643" y="422488"/>
                </a:moveTo>
                <a:lnTo>
                  <a:pt x="0" y="422488"/>
                </a:lnTo>
                <a:lnTo>
                  <a:pt x="0" y="0"/>
                </a:lnTo>
                <a:lnTo>
                  <a:pt x="75643" y="0"/>
                </a:lnTo>
                <a:lnTo>
                  <a:pt x="75643" y="422488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6556" y="1178587"/>
            <a:ext cx="374650" cy="434340"/>
          </a:xfrm>
          <a:custGeom>
            <a:avLst/>
            <a:gdLst/>
            <a:ahLst/>
            <a:cxnLst/>
            <a:rect l="l" t="t" r="r" b="b"/>
            <a:pathLst>
              <a:path w="374650" h="434340">
                <a:moveTo>
                  <a:pt x="195394" y="434041"/>
                </a:moveTo>
                <a:lnTo>
                  <a:pt x="147838" y="429057"/>
                </a:lnTo>
                <a:lnTo>
                  <a:pt x="105640" y="414482"/>
                </a:lnTo>
                <a:lnTo>
                  <a:pt x="69513" y="390878"/>
                </a:lnTo>
                <a:lnTo>
                  <a:pt x="40172" y="358808"/>
                </a:lnTo>
                <a:lnTo>
                  <a:pt x="18330" y="318835"/>
                </a:lnTo>
                <a:lnTo>
                  <a:pt x="4701" y="271523"/>
                </a:lnTo>
                <a:lnTo>
                  <a:pt x="0" y="217433"/>
                </a:lnTo>
                <a:lnTo>
                  <a:pt x="4889" y="162583"/>
                </a:lnTo>
                <a:lnTo>
                  <a:pt x="18921" y="114874"/>
                </a:lnTo>
                <a:lnTo>
                  <a:pt x="41145" y="74780"/>
                </a:lnTo>
                <a:lnTo>
                  <a:pt x="70609" y="42773"/>
                </a:lnTo>
                <a:lnTo>
                  <a:pt x="106361" y="19325"/>
                </a:lnTo>
                <a:lnTo>
                  <a:pt x="147449" y="4910"/>
                </a:lnTo>
                <a:lnTo>
                  <a:pt x="192921" y="0"/>
                </a:lnTo>
                <a:lnTo>
                  <a:pt x="245969" y="6670"/>
                </a:lnTo>
                <a:lnTo>
                  <a:pt x="292112" y="25639"/>
                </a:lnTo>
                <a:lnTo>
                  <a:pt x="329539" y="55342"/>
                </a:lnTo>
                <a:lnTo>
                  <a:pt x="356440" y="94215"/>
                </a:lnTo>
                <a:lnTo>
                  <a:pt x="371003" y="140691"/>
                </a:lnTo>
                <a:lnTo>
                  <a:pt x="293505" y="140691"/>
                </a:lnTo>
                <a:lnTo>
                  <a:pt x="279283" y="110405"/>
                </a:lnTo>
                <a:lnTo>
                  <a:pt x="257641" y="87623"/>
                </a:lnTo>
                <a:lnTo>
                  <a:pt x="229042" y="73273"/>
                </a:lnTo>
                <a:lnTo>
                  <a:pt x="193951" y="68283"/>
                </a:lnTo>
                <a:lnTo>
                  <a:pt x="155514" y="74559"/>
                </a:lnTo>
                <a:lnTo>
                  <a:pt x="123052" y="93045"/>
                </a:lnTo>
                <a:lnTo>
                  <a:pt x="98040" y="123224"/>
                </a:lnTo>
                <a:lnTo>
                  <a:pt x="81952" y="164583"/>
                </a:lnTo>
                <a:lnTo>
                  <a:pt x="76261" y="216607"/>
                </a:lnTo>
                <a:lnTo>
                  <a:pt x="81866" y="268955"/>
                </a:lnTo>
                <a:lnTo>
                  <a:pt x="97849" y="310548"/>
                </a:lnTo>
                <a:lnTo>
                  <a:pt x="122963" y="340883"/>
                </a:lnTo>
                <a:lnTo>
                  <a:pt x="155963" y="359455"/>
                </a:lnTo>
                <a:lnTo>
                  <a:pt x="195601" y="365757"/>
                </a:lnTo>
                <a:lnTo>
                  <a:pt x="238753" y="358817"/>
                </a:lnTo>
                <a:lnTo>
                  <a:pt x="271682" y="339017"/>
                </a:lnTo>
                <a:lnTo>
                  <a:pt x="292902" y="307883"/>
                </a:lnTo>
                <a:lnTo>
                  <a:pt x="300925" y="266943"/>
                </a:lnTo>
                <a:lnTo>
                  <a:pt x="203227" y="266943"/>
                </a:lnTo>
                <a:lnTo>
                  <a:pt x="203227" y="207325"/>
                </a:lnTo>
                <a:lnTo>
                  <a:pt x="374506" y="207325"/>
                </a:lnTo>
                <a:lnTo>
                  <a:pt x="374506" y="257867"/>
                </a:lnTo>
                <a:lnTo>
                  <a:pt x="368481" y="308665"/>
                </a:lnTo>
                <a:lnTo>
                  <a:pt x="351246" y="351860"/>
                </a:lnTo>
                <a:lnTo>
                  <a:pt x="324060" y="386722"/>
                </a:lnTo>
                <a:lnTo>
                  <a:pt x="288183" y="412525"/>
                </a:lnTo>
                <a:lnTo>
                  <a:pt x="244875" y="428540"/>
                </a:lnTo>
                <a:lnTo>
                  <a:pt x="195394" y="434041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4144" y="1184363"/>
            <a:ext cx="346710" cy="422909"/>
          </a:xfrm>
          <a:custGeom>
            <a:avLst/>
            <a:gdLst/>
            <a:ahLst/>
            <a:cxnLst/>
            <a:rect l="l" t="t" r="r" b="b"/>
            <a:pathLst>
              <a:path w="346710" h="422909">
                <a:moveTo>
                  <a:pt x="346471" y="422488"/>
                </a:moveTo>
                <a:lnTo>
                  <a:pt x="279072" y="422488"/>
                </a:lnTo>
                <a:lnTo>
                  <a:pt x="79143" y="133884"/>
                </a:lnTo>
                <a:lnTo>
                  <a:pt x="75638" y="133884"/>
                </a:lnTo>
                <a:lnTo>
                  <a:pt x="75638" y="422488"/>
                </a:lnTo>
                <a:lnTo>
                  <a:pt x="0" y="422488"/>
                </a:lnTo>
                <a:lnTo>
                  <a:pt x="0" y="0"/>
                </a:lnTo>
                <a:lnTo>
                  <a:pt x="68218" y="0"/>
                </a:lnTo>
                <a:lnTo>
                  <a:pt x="267328" y="288810"/>
                </a:lnTo>
                <a:lnTo>
                  <a:pt x="271033" y="288810"/>
                </a:lnTo>
                <a:lnTo>
                  <a:pt x="271033" y="0"/>
                </a:lnTo>
                <a:lnTo>
                  <a:pt x="346471" y="0"/>
                </a:lnTo>
                <a:lnTo>
                  <a:pt x="346471" y="422488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71320" y="1400146"/>
            <a:ext cx="189865" cy="61594"/>
          </a:xfrm>
          <a:custGeom>
            <a:avLst/>
            <a:gdLst/>
            <a:ahLst/>
            <a:cxnLst/>
            <a:rect l="l" t="t" r="r" b="b"/>
            <a:pathLst>
              <a:path w="189864" h="61594">
                <a:moveTo>
                  <a:pt x="189833" y="61268"/>
                </a:moveTo>
                <a:lnTo>
                  <a:pt x="0" y="61268"/>
                </a:lnTo>
                <a:lnTo>
                  <a:pt x="0" y="0"/>
                </a:lnTo>
                <a:lnTo>
                  <a:pt x="189833" y="0"/>
                </a:lnTo>
                <a:lnTo>
                  <a:pt x="189833" y="61268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2067" y="1184363"/>
            <a:ext cx="342265" cy="429259"/>
          </a:xfrm>
          <a:custGeom>
            <a:avLst/>
            <a:gdLst/>
            <a:ahLst/>
            <a:cxnLst/>
            <a:rect l="l" t="t" r="r" b="b"/>
            <a:pathLst>
              <a:path w="342265" h="429259">
                <a:moveTo>
                  <a:pt x="171069" y="428883"/>
                </a:moveTo>
                <a:lnTo>
                  <a:pt x="122542" y="423863"/>
                </a:lnTo>
                <a:lnTo>
                  <a:pt x="80824" y="409423"/>
                </a:lnTo>
                <a:lnTo>
                  <a:pt x="46811" y="386490"/>
                </a:lnTo>
                <a:lnTo>
                  <a:pt x="21404" y="355993"/>
                </a:lnTo>
                <a:lnTo>
                  <a:pt x="5500" y="318860"/>
                </a:lnTo>
                <a:lnTo>
                  <a:pt x="0" y="276020"/>
                </a:lnTo>
                <a:lnTo>
                  <a:pt x="0" y="0"/>
                </a:lnTo>
                <a:lnTo>
                  <a:pt x="75638" y="0"/>
                </a:lnTo>
                <a:lnTo>
                  <a:pt x="75638" y="269831"/>
                </a:lnTo>
                <a:lnTo>
                  <a:pt x="82346" y="306445"/>
                </a:lnTo>
                <a:lnTo>
                  <a:pt x="101479" y="335303"/>
                </a:lnTo>
                <a:lnTo>
                  <a:pt x="131549" y="354221"/>
                </a:lnTo>
                <a:lnTo>
                  <a:pt x="171069" y="361012"/>
                </a:lnTo>
                <a:lnTo>
                  <a:pt x="210524" y="354221"/>
                </a:lnTo>
                <a:lnTo>
                  <a:pt x="240453" y="335303"/>
                </a:lnTo>
                <a:lnTo>
                  <a:pt x="259446" y="306445"/>
                </a:lnTo>
                <a:lnTo>
                  <a:pt x="266090" y="269831"/>
                </a:lnTo>
                <a:lnTo>
                  <a:pt x="266090" y="0"/>
                </a:lnTo>
                <a:lnTo>
                  <a:pt x="342147" y="0"/>
                </a:lnTo>
                <a:lnTo>
                  <a:pt x="342147" y="276020"/>
                </a:lnTo>
                <a:lnTo>
                  <a:pt x="336617" y="318860"/>
                </a:lnTo>
                <a:lnTo>
                  <a:pt x="320649" y="355993"/>
                </a:lnTo>
                <a:lnTo>
                  <a:pt x="295177" y="386490"/>
                </a:lnTo>
                <a:lnTo>
                  <a:pt x="261134" y="409423"/>
                </a:lnTo>
                <a:lnTo>
                  <a:pt x="219453" y="423863"/>
                </a:lnTo>
                <a:lnTo>
                  <a:pt x="171069" y="428883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6976" y="1184363"/>
            <a:ext cx="306705" cy="422909"/>
          </a:xfrm>
          <a:custGeom>
            <a:avLst/>
            <a:gdLst/>
            <a:ahLst/>
            <a:cxnLst/>
            <a:rect l="l" t="t" r="r" b="b"/>
            <a:pathLst>
              <a:path w="306704" h="422909">
                <a:moveTo>
                  <a:pt x="75647" y="422488"/>
                </a:moveTo>
                <a:lnTo>
                  <a:pt x="0" y="422488"/>
                </a:lnTo>
                <a:lnTo>
                  <a:pt x="0" y="0"/>
                </a:lnTo>
                <a:lnTo>
                  <a:pt x="157886" y="0"/>
                </a:lnTo>
                <a:lnTo>
                  <a:pt x="210640" y="6802"/>
                </a:lnTo>
                <a:lnTo>
                  <a:pt x="252205" y="26002"/>
                </a:lnTo>
                <a:lnTo>
                  <a:pt x="282273" y="55788"/>
                </a:lnTo>
                <a:lnTo>
                  <a:pt x="285944" y="63538"/>
                </a:lnTo>
                <a:lnTo>
                  <a:pt x="75647" y="63538"/>
                </a:lnTo>
                <a:lnTo>
                  <a:pt x="75647" y="217020"/>
                </a:lnTo>
                <a:lnTo>
                  <a:pt x="285394" y="217020"/>
                </a:lnTo>
                <a:lnTo>
                  <a:pt x="282029" y="224051"/>
                </a:lnTo>
                <a:lnTo>
                  <a:pt x="251715" y="253716"/>
                </a:lnTo>
                <a:lnTo>
                  <a:pt x="209876" y="272786"/>
                </a:lnTo>
                <a:lnTo>
                  <a:pt x="156857" y="279527"/>
                </a:lnTo>
                <a:lnTo>
                  <a:pt x="75647" y="279527"/>
                </a:lnTo>
                <a:lnTo>
                  <a:pt x="75647" y="422488"/>
                </a:lnTo>
                <a:close/>
              </a:path>
              <a:path w="306704" h="422909">
                <a:moveTo>
                  <a:pt x="285394" y="217020"/>
                </a:moveTo>
                <a:lnTo>
                  <a:pt x="146751" y="217020"/>
                </a:lnTo>
                <a:lnTo>
                  <a:pt x="183635" y="211289"/>
                </a:lnTo>
                <a:lnTo>
                  <a:pt x="209310" y="195308"/>
                </a:lnTo>
                <a:lnTo>
                  <a:pt x="224318" y="170894"/>
                </a:lnTo>
                <a:lnTo>
                  <a:pt x="229200" y="139867"/>
                </a:lnTo>
                <a:lnTo>
                  <a:pt x="224311" y="108968"/>
                </a:lnTo>
                <a:lnTo>
                  <a:pt x="209259" y="84838"/>
                </a:lnTo>
                <a:lnTo>
                  <a:pt x="183463" y="69140"/>
                </a:lnTo>
                <a:lnTo>
                  <a:pt x="146342" y="63538"/>
                </a:lnTo>
                <a:lnTo>
                  <a:pt x="285944" y="63538"/>
                </a:lnTo>
                <a:lnTo>
                  <a:pt x="300538" y="94347"/>
                </a:lnTo>
                <a:lnTo>
                  <a:pt x="306695" y="139867"/>
                </a:lnTo>
                <a:lnTo>
                  <a:pt x="300471" y="185523"/>
                </a:lnTo>
                <a:lnTo>
                  <a:pt x="285394" y="217020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587832" y="3006783"/>
            <a:ext cx="504190" cy="533400"/>
            <a:chOff x="11587832" y="3006783"/>
            <a:chExt cx="504190" cy="533400"/>
          </a:xfrm>
        </p:grpSpPr>
        <p:sp>
          <p:nvSpPr>
            <p:cNvPr id="16" name="object 16"/>
            <p:cNvSpPr/>
            <p:nvPr/>
          </p:nvSpPr>
          <p:spPr>
            <a:xfrm>
              <a:off x="11594134" y="3013085"/>
              <a:ext cx="491490" cy="520700"/>
            </a:xfrm>
            <a:custGeom>
              <a:avLst/>
              <a:gdLst/>
              <a:ahLst/>
              <a:cxnLst/>
              <a:rect l="l" t="t" r="r" b="b"/>
              <a:pathLst>
                <a:path w="491490" h="520700">
                  <a:moveTo>
                    <a:pt x="244273" y="241979"/>
                  </a:moveTo>
                  <a:lnTo>
                    <a:pt x="189798" y="238188"/>
                  </a:lnTo>
                  <a:lnTo>
                    <a:pt x="142450" y="227182"/>
                  </a:lnTo>
                  <a:lnTo>
                    <a:pt x="103476" y="209511"/>
                  </a:lnTo>
                  <a:lnTo>
                    <a:pt x="55641" y="156386"/>
                  </a:lnTo>
                  <a:lnTo>
                    <a:pt x="49272" y="122034"/>
                  </a:lnTo>
                  <a:lnTo>
                    <a:pt x="55641" y="87092"/>
                  </a:lnTo>
                  <a:lnTo>
                    <a:pt x="103476" y="33042"/>
                  </a:lnTo>
                  <a:lnTo>
                    <a:pt x="142450" y="15060"/>
                  </a:lnTo>
                  <a:lnTo>
                    <a:pt x="189798" y="3859"/>
                  </a:lnTo>
                  <a:lnTo>
                    <a:pt x="244273" y="0"/>
                  </a:lnTo>
                  <a:lnTo>
                    <a:pt x="298883" y="3859"/>
                  </a:lnTo>
                  <a:lnTo>
                    <a:pt x="346413" y="15060"/>
                  </a:lnTo>
                  <a:lnTo>
                    <a:pt x="385591" y="33042"/>
                  </a:lnTo>
                  <a:lnTo>
                    <a:pt x="415148" y="57240"/>
                  </a:lnTo>
                  <a:lnTo>
                    <a:pt x="416987" y="60182"/>
                  </a:lnTo>
                  <a:lnTo>
                    <a:pt x="244273" y="60182"/>
                  </a:lnTo>
                  <a:lnTo>
                    <a:pt x="195493" y="64380"/>
                  </a:lnTo>
                  <a:lnTo>
                    <a:pt x="158438" y="76376"/>
                  </a:lnTo>
                  <a:lnTo>
                    <a:pt x="134967" y="95737"/>
                  </a:lnTo>
                  <a:lnTo>
                    <a:pt x="126938" y="122034"/>
                  </a:lnTo>
                  <a:lnTo>
                    <a:pt x="134967" y="147779"/>
                  </a:lnTo>
                  <a:lnTo>
                    <a:pt x="158438" y="166726"/>
                  </a:lnTo>
                  <a:lnTo>
                    <a:pt x="195493" y="178425"/>
                  </a:lnTo>
                  <a:lnTo>
                    <a:pt x="244273" y="182425"/>
                  </a:lnTo>
                  <a:lnTo>
                    <a:pt x="417250" y="182425"/>
                  </a:lnTo>
                  <a:lnTo>
                    <a:pt x="415148" y="185729"/>
                  </a:lnTo>
                  <a:lnTo>
                    <a:pt x="385591" y="209511"/>
                  </a:lnTo>
                  <a:lnTo>
                    <a:pt x="346413" y="227182"/>
                  </a:lnTo>
                  <a:lnTo>
                    <a:pt x="298883" y="238188"/>
                  </a:lnTo>
                  <a:lnTo>
                    <a:pt x="244273" y="241979"/>
                  </a:lnTo>
                  <a:close/>
                </a:path>
                <a:path w="491490" h="520700">
                  <a:moveTo>
                    <a:pt x="417250" y="182425"/>
                  </a:moveTo>
                  <a:lnTo>
                    <a:pt x="244273" y="182425"/>
                  </a:lnTo>
                  <a:lnTo>
                    <a:pt x="293388" y="178425"/>
                  </a:lnTo>
                  <a:lnTo>
                    <a:pt x="330603" y="166726"/>
                  </a:lnTo>
                  <a:lnTo>
                    <a:pt x="354195" y="147779"/>
                  </a:lnTo>
                  <a:lnTo>
                    <a:pt x="362442" y="122034"/>
                  </a:lnTo>
                  <a:lnTo>
                    <a:pt x="354195" y="95737"/>
                  </a:lnTo>
                  <a:lnTo>
                    <a:pt x="330603" y="76376"/>
                  </a:lnTo>
                  <a:lnTo>
                    <a:pt x="293388" y="64380"/>
                  </a:lnTo>
                  <a:lnTo>
                    <a:pt x="244273" y="60182"/>
                  </a:lnTo>
                  <a:lnTo>
                    <a:pt x="416987" y="60182"/>
                  </a:lnTo>
                  <a:lnTo>
                    <a:pt x="433813" y="87092"/>
                  </a:lnTo>
                  <a:lnTo>
                    <a:pt x="440317" y="122034"/>
                  </a:lnTo>
                  <a:lnTo>
                    <a:pt x="433813" y="156386"/>
                  </a:lnTo>
                  <a:lnTo>
                    <a:pt x="417250" y="182425"/>
                  </a:lnTo>
                  <a:close/>
                </a:path>
                <a:path w="491490" h="520700">
                  <a:moveTo>
                    <a:pt x="491470" y="344371"/>
                  </a:moveTo>
                  <a:lnTo>
                    <a:pt x="0" y="344371"/>
                  </a:lnTo>
                  <a:lnTo>
                    <a:pt x="0" y="282727"/>
                  </a:lnTo>
                  <a:lnTo>
                    <a:pt x="491470" y="282727"/>
                  </a:lnTo>
                  <a:lnTo>
                    <a:pt x="491470" y="344371"/>
                  </a:lnTo>
                  <a:close/>
                </a:path>
                <a:path w="491490" h="520700">
                  <a:moveTo>
                    <a:pt x="281436" y="520526"/>
                  </a:moveTo>
                  <a:lnTo>
                    <a:pt x="206901" y="520526"/>
                  </a:lnTo>
                  <a:lnTo>
                    <a:pt x="206901" y="344371"/>
                  </a:lnTo>
                  <a:lnTo>
                    <a:pt x="281436" y="344371"/>
                  </a:lnTo>
                  <a:lnTo>
                    <a:pt x="281436" y="520526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43407" y="3013085"/>
              <a:ext cx="391160" cy="242570"/>
            </a:xfrm>
            <a:custGeom>
              <a:avLst/>
              <a:gdLst/>
              <a:ahLst/>
              <a:cxnLst/>
              <a:rect l="l" t="t" r="r" b="b"/>
              <a:pathLst>
                <a:path w="391159" h="242570">
                  <a:moveTo>
                    <a:pt x="195000" y="241979"/>
                  </a:moveTo>
                  <a:lnTo>
                    <a:pt x="249611" y="238188"/>
                  </a:lnTo>
                  <a:lnTo>
                    <a:pt x="297140" y="227182"/>
                  </a:lnTo>
                  <a:lnTo>
                    <a:pt x="336318" y="209511"/>
                  </a:lnTo>
                  <a:lnTo>
                    <a:pt x="384540" y="156386"/>
                  </a:lnTo>
                  <a:lnTo>
                    <a:pt x="391045" y="122034"/>
                  </a:lnTo>
                  <a:lnTo>
                    <a:pt x="384540" y="87092"/>
                  </a:lnTo>
                  <a:lnTo>
                    <a:pt x="336318" y="33042"/>
                  </a:lnTo>
                  <a:lnTo>
                    <a:pt x="297140" y="15060"/>
                  </a:lnTo>
                  <a:lnTo>
                    <a:pt x="249611" y="3859"/>
                  </a:lnTo>
                  <a:lnTo>
                    <a:pt x="195000" y="0"/>
                  </a:lnTo>
                  <a:lnTo>
                    <a:pt x="140525" y="3859"/>
                  </a:lnTo>
                  <a:lnTo>
                    <a:pt x="93177" y="15060"/>
                  </a:lnTo>
                  <a:lnTo>
                    <a:pt x="54204" y="33042"/>
                  </a:lnTo>
                  <a:lnTo>
                    <a:pt x="6368" y="87092"/>
                  </a:lnTo>
                  <a:lnTo>
                    <a:pt x="0" y="122034"/>
                  </a:lnTo>
                  <a:lnTo>
                    <a:pt x="6368" y="156386"/>
                  </a:lnTo>
                  <a:lnTo>
                    <a:pt x="54204" y="209511"/>
                  </a:lnTo>
                  <a:lnTo>
                    <a:pt x="93177" y="227182"/>
                  </a:lnTo>
                  <a:lnTo>
                    <a:pt x="140525" y="238188"/>
                  </a:lnTo>
                  <a:lnTo>
                    <a:pt x="195000" y="241979"/>
                  </a:lnTo>
                  <a:close/>
                </a:path>
              </a:pathLst>
            </a:custGeom>
            <a:ln w="12604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14771" y="3066964"/>
              <a:ext cx="248108" cy="1348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594134" y="3295812"/>
              <a:ext cx="491490" cy="238125"/>
            </a:xfrm>
            <a:custGeom>
              <a:avLst/>
              <a:gdLst/>
              <a:ahLst/>
              <a:cxnLst/>
              <a:rect l="l" t="t" r="r" b="b"/>
              <a:pathLst>
                <a:path w="491490" h="238125">
                  <a:moveTo>
                    <a:pt x="0" y="0"/>
                  </a:moveTo>
                  <a:lnTo>
                    <a:pt x="0" y="61644"/>
                  </a:lnTo>
                  <a:lnTo>
                    <a:pt x="206901" y="61644"/>
                  </a:lnTo>
                  <a:lnTo>
                    <a:pt x="206901" y="237799"/>
                  </a:lnTo>
                  <a:lnTo>
                    <a:pt x="281436" y="237799"/>
                  </a:lnTo>
                  <a:lnTo>
                    <a:pt x="281436" y="61644"/>
                  </a:lnTo>
                  <a:lnTo>
                    <a:pt x="491470" y="61644"/>
                  </a:lnTo>
                  <a:lnTo>
                    <a:pt x="491470" y="0"/>
                  </a:lnTo>
                  <a:lnTo>
                    <a:pt x="0" y="0"/>
                  </a:lnTo>
                  <a:close/>
                </a:path>
              </a:pathLst>
            </a:custGeom>
            <a:ln w="12605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139636" y="2988607"/>
            <a:ext cx="434340" cy="552450"/>
            <a:chOff x="12139636" y="2988607"/>
            <a:chExt cx="434340" cy="552450"/>
          </a:xfrm>
        </p:grpSpPr>
        <p:sp>
          <p:nvSpPr>
            <p:cNvPr id="21" name="object 21"/>
            <p:cNvSpPr/>
            <p:nvPr/>
          </p:nvSpPr>
          <p:spPr>
            <a:xfrm>
              <a:off x="12145937" y="2994906"/>
              <a:ext cx="422275" cy="539750"/>
            </a:xfrm>
            <a:custGeom>
              <a:avLst/>
              <a:gdLst/>
              <a:ahLst/>
              <a:cxnLst/>
              <a:rect l="l" t="t" r="r" b="b"/>
              <a:pathLst>
                <a:path w="422275" h="539750">
                  <a:moveTo>
                    <a:pt x="421738" y="539541"/>
                  </a:moveTo>
                  <a:lnTo>
                    <a:pt x="346786" y="539541"/>
                  </a:lnTo>
                  <a:lnTo>
                    <a:pt x="346786" y="0"/>
                  </a:lnTo>
                  <a:lnTo>
                    <a:pt x="421738" y="0"/>
                  </a:lnTo>
                  <a:lnTo>
                    <a:pt x="421738" y="539541"/>
                  </a:lnTo>
                  <a:close/>
                </a:path>
                <a:path w="422275" h="539750">
                  <a:moveTo>
                    <a:pt x="48653" y="413536"/>
                  </a:moveTo>
                  <a:lnTo>
                    <a:pt x="419" y="413536"/>
                  </a:lnTo>
                  <a:lnTo>
                    <a:pt x="419" y="193290"/>
                  </a:lnTo>
                  <a:lnTo>
                    <a:pt x="178508" y="193290"/>
                  </a:lnTo>
                  <a:lnTo>
                    <a:pt x="178508" y="106152"/>
                  </a:lnTo>
                  <a:lnTo>
                    <a:pt x="0" y="106152"/>
                  </a:lnTo>
                  <a:lnTo>
                    <a:pt x="0" y="45344"/>
                  </a:lnTo>
                  <a:lnTo>
                    <a:pt x="255346" y="45344"/>
                  </a:lnTo>
                  <a:lnTo>
                    <a:pt x="255346" y="252636"/>
                  </a:lnTo>
                  <a:lnTo>
                    <a:pt x="78085" y="252636"/>
                  </a:lnTo>
                  <a:lnTo>
                    <a:pt x="78085" y="351474"/>
                  </a:lnTo>
                  <a:lnTo>
                    <a:pt x="310295" y="351474"/>
                  </a:lnTo>
                  <a:lnTo>
                    <a:pt x="314848" y="394521"/>
                  </a:lnTo>
                  <a:lnTo>
                    <a:pt x="262772" y="402517"/>
                  </a:lnTo>
                  <a:lnTo>
                    <a:pt x="211407" y="407985"/>
                  </a:lnTo>
                  <a:lnTo>
                    <a:pt x="159461" y="411356"/>
                  </a:lnTo>
                  <a:lnTo>
                    <a:pt x="105640" y="413063"/>
                  </a:lnTo>
                  <a:lnTo>
                    <a:pt x="48653" y="413536"/>
                  </a:lnTo>
                  <a:close/>
                </a:path>
                <a:path w="422275" h="539750">
                  <a:moveTo>
                    <a:pt x="310295" y="351474"/>
                  </a:moveTo>
                  <a:lnTo>
                    <a:pt x="78085" y="351474"/>
                  </a:lnTo>
                  <a:lnTo>
                    <a:pt x="126087" y="350607"/>
                  </a:lnTo>
                  <a:lnTo>
                    <a:pt x="172075" y="348596"/>
                  </a:lnTo>
                  <a:lnTo>
                    <a:pt x="217091" y="345201"/>
                  </a:lnTo>
                  <a:lnTo>
                    <a:pt x="262176" y="340181"/>
                  </a:lnTo>
                  <a:lnTo>
                    <a:pt x="308371" y="333295"/>
                  </a:lnTo>
                  <a:lnTo>
                    <a:pt x="310203" y="350607"/>
                  </a:lnTo>
                  <a:lnTo>
                    <a:pt x="310295" y="351474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45937" y="2994906"/>
              <a:ext cx="422275" cy="539750"/>
            </a:xfrm>
            <a:custGeom>
              <a:avLst/>
              <a:gdLst/>
              <a:ahLst/>
              <a:cxnLst/>
              <a:rect l="l" t="t" r="r" b="b"/>
              <a:pathLst>
                <a:path w="422275" h="539750">
                  <a:moveTo>
                    <a:pt x="346786" y="539541"/>
                  </a:moveTo>
                  <a:lnTo>
                    <a:pt x="421738" y="539541"/>
                  </a:lnTo>
                  <a:lnTo>
                    <a:pt x="421738" y="0"/>
                  </a:lnTo>
                  <a:lnTo>
                    <a:pt x="346786" y="0"/>
                  </a:lnTo>
                  <a:lnTo>
                    <a:pt x="346786" y="539541"/>
                  </a:lnTo>
                  <a:close/>
                </a:path>
                <a:path w="422275" h="539750">
                  <a:moveTo>
                    <a:pt x="78085" y="252636"/>
                  </a:moveTo>
                  <a:lnTo>
                    <a:pt x="255346" y="252636"/>
                  </a:lnTo>
                  <a:lnTo>
                    <a:pt x="255346" y="45344"/>
                  </a:lnTo>
                  <a:lnTo>
                    <a:pt x="0" y="45344"/>
                  </a:lnTo>
                  <a:lnTo>
                    <a:pt x="0" y="106152"/>
                  </a:lnTo>
                  <a:lnTo>
                    <a:pt x="178508" y="106152"/>
                  </a:lnTo>
                  <a:lnTo>
                    <a:pt x="178508" y="193290"/>
                  </a:lnTo>
                  <a:lnTo>
                    <a:pt x="419" y="193290"/>
                  </a:lnTo>
                  <a:lnTo>
                    <a:pt x="419" y="413536"/>
                  </a:lnTo>
                  <a:lnTo>
                    <a:pt x="48653" y="413536"/>
                  </a:lnTo>
                  <a:lnTo>
                    <a:pt x="105640" y="413063"/>
                  </a:lnTo>
                  <a:lnTo>
                    <a:pt x="159460" y="411356"/>
                  </a:lnTo>
                  <a:lnTo>
                    <a:pt x="211407" y="407985"/>
                  </a:lnTo>
                  <a:lnTo>
                    <a:pt x="262772" y="402517"/>
                  </a:lnTo>
                  <a:lnTo>
                    <a:pt x="314848" y="394521"/>
                  </a:lnTo>
                  <a:lnTo>
                    <a:pt x="308371" y="333295"/>
                  </a:lnTo>
                  <a:lnTo>
                    <a:pt x="262176" y="340181"/>
                  </a:lnTo>
                  <a:lnTo>
                    <a:pt x="217091" y="345201"/>
                  </a:lnTo>
                  <a:lnTo>
                    <a:pt x="172075" y="348596"/>
                  </a:lnTo>
                  <a:lnTo>
                    <a:pt x="126087" y="350607"/>
                  </a:lnTo>
                  <a:lnTo>
                    <a:pt x="78085" y="351474"/>
                  </a:lnTo>
                  <a:lnTo>
                    <a:pt x="78085" y="252636"/>
                  </a:lnTo>
                  <a:close/>
                </a:path>
              </a:pathLst>
            </a:custGeom>
            <a:ln w="12601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701296" y="3013518"/>
            <a:ext cx="375920" cy="188595"/>
          </a:xfrm>
          <a:custGeom>
            <a:avLst/>
            <a:gdLst/>
            <a:ahLst/>
            <a:cxnLst/>
            <a:rect l="l" t="t" r="r" b="b"/>
            <a:pathLst>
              <a:path w="375919" h="188594">
                <a:moveTo>
                  <a:pt x="375386" y="128333"/>
                </a:moveTo>
                <a:lnTo>
                  <a:pt x="74955" y="128333"/>
                </a:lnTo>
                <a:lnTo>
                  <a:pt x="74955" y="0"/>
                </a:lnTo>
                <a:lnTo>
                  <a:pt x="0" y="0"/>
                </a:lnTo>
                <a:lnTo>
                  <a:pt x="0" y="128333"/>
                </a:lnTo>
                <a:lnTo>
                  <a:pt x="0" y="188048"/>
                </a:lnTo>
                <a:lnTo>
                  <a:pt x="375386" y="188048"/>
                </a:lnTo>
                <a:lnTo>
                  <a:pt x="375386" y="128333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39701" y="3258629"/>
            <a:ext cx="491490" cy="263525"/>
          </a:xfrm>
          <a:custGeom>
            <a:avLst/>
            <a:gdLst/>
            <a:ahLst/>
            <a:cxnLst/>
            <a:rect l="l" t="t" r="r" b="b"/>
            <a:pathLst>
              <a:path w="491490" h="263525">
                <a:moveTo>
                  <a:pt x="440321" y="202133"/>
                </a:moveTo>
                <a:lnTo>
                  <a:pt x="131953" y="202133"/>
                </a:lnTo>
                <a:lnTo>
                  <a:pt x="131953" y="103022"/>
                </a:lnTo>
                <a:lnTo>
                  <a:pt x="56578" y="103022"/>
                </a:lnTo>
                <a:lnTo>
                  <a:pt x="56578" y="202133"/>
                </a:lnTo>
                <a:lnTo>
                  <a:pt x="56578" y="263118"/>
                </a:lnTo>
                <a:lnTo>
                  <a:pt x="440321" y="263118"/>
                </a:lnTo>
                <a:lnTo>
                  <a:pt x="440321" y="202133"/>
                </a:lnTo>
                <a:close/>
              </a:path>
              <a:path w="491490" h="263525">
                <a:moveTo>
                  <a:pt x="491464" y="0"/>
                </a:moveTo>
                <a:lnTo>
                  <a:pt x="0" y="0"/>
                </a:lnTo>
                <a:lnTo>
                  <a:pt x="0" y="59131"/>
                </a:lnTo>
                <a:lnTo>
                  <a:pt x="491464" y="59131"/>
                </a:lnTo>
                <a:lnTo>
                  <a:pt x="491464" y="0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01301" y="3014130"/>
            <a:ext cx="375920" cy="187325"/>
          </a:xfrm>
          <a:custGeom>
            <a:avLst/>
            <a:gdLst/>
            <a:ahLst/>
            <a:cxnLst/>
            <a:rect l="l" t="t" r="r" b="b"/>
            <a:pathLst>
              <a:path w="375919" h="187325">
                <a:moveTo>
                  <a:pt x="74952" y="127885"/>
                </a:moveTo>
                <a:lnTo>
                  <a:pt x="74952" y="0"/>
                </a:lnTo>
                <a:lnTo>
                  <a:pt x="0" y="0"/>
                </a:lnTo>
                <a:lnTo>
                  <a:pt x="0" y="187022"/>
                </a:lnTo>
                <a:lnTo>
                  <a:pt x="375380" y="187022"/>
                </a:lnTo>
                <a:lnTo>
                  <a:pt x="375380" y="127885"/>
                </a:lnTo>
                <a:lnTo>
                  <a:pt x="74952" y="127885"/>
                </a:lnTo>
                <a:close/>
              </a:path>
            </a:pathLst>
          </a:custGeom>
          <a:ln w="12605">
            <a:solidFill>
              <a:srgbClr val="823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39703" y="3258617"/>
            <a:ext cx="491490" cy="262890"/>
          </a:xfrm>
          <a:custGeom>
            <a:avLst/>
            <a:gdLst/>
            <a:ahLst/>
            <a:cxnLst/>
            <a:rect l="l" t="t" r="r" b="b"/>
            <a:pathLst>
              <a:path w="491490" h="262889">
                <a:moveTo>
                  <a:pt x="0" y="59136"/>
                </a:moveTo>
                <a:lnTo>
                  <a:pt x="491470" y="59136"/>
                </a:lnTo>
                <a:lnTo>
                  <a:pt x="491470" y="0"/>
                </a:lnTo>
                <a:lnTo>
                  <a:pt x="0" y="0"/>
                </a:lnTo>
                <a:lnTo>
                  <a:pt x="0" y="59136"/>
                </a:lnTo>
                <a:close/>
              </a:path>
              <a:path w="491490" h="262889">
                <a:moveTo>
                  <a:pt x="56578" y="103227"/>
                </a:moveTo>
                <a:lnTo>
                  <a:pt x="56578" y="262666"/>
                </a:lnTo>
                <a:lnTo>
                  <a:pt x="440321" y="262666"/>
                </a:lnTo>
                <a:lnTo>
                  <a:pt x="440321" y="202066"/>
                </a:lnTo>
                <a:lnTo>
                  <a:pt x="131949" y="202066"/>
                </a:lnTo>
                <a:lnTo>
                  <a:pt x="131949" y="103227"/>
                </a:lnTo>
                <a:lnTo>
                  <a:pt x="56578" y="103227"/>
                </a:lnTo>
                <a:close/>
              </a:path>
            </a:pathLst>
          </a:custGeom>
          <a:ln w="12601">
            <a:solidFill>
              <a:srgbClr val="823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3295971" y="3028516"/>
            <a:ext cx="504190" cy="448309"/>
            <a:chOff x="13295971" y="3028516"/>
            <a:chExt cx="504190" cy="448309"/>
          </a:xfrm>
        </p:grpSpPr>
        <p:sp>
          <p:nvSpPr>
            <p:cNvPr id="28" name="object 28"/>
            <p:cNvSpPr/>
            <p:nvPr/>
          </p:nvSpPr>
          <p:spPr>
            <a:xfrm>
              <a:off x="13302273" y="3035121"/>
              <a:ext cx="491490" cy="434975"/>
            </a:xfrm>
            <a:custGeom>
              <a:avLst/>
              <a:gdLst/>
              <a:ahLst/>
              <a:cxnLst/>
              <a:rect l="l" t="t" r="r" b="b"/>
              <a:pathLst>
                <a:path w="491490" h="434975">
                  <a:moveTo>
                    <a:pt x="436765" y="60096"/>
                  </a:moveTo>
                  <a:lnTo>
                    <a:pt x="362445" y="60096"/>
                  </a:lnTo>
                  <a:lnTo>
                    <a:pt x="362445" y="204063"/>
                  </a:lnTo>
                  <a:lnTo>
                    <a:pt x="436765" y="204063"/>
                  </a:lnTo>
                  <a:lnTo>
                    <a:pt x="436765" y="60096"/>
                  </a:lnTo>
                  <a:close/>
                </a:path>
                <a:path w="491490" h="434975">
                  <a:moveTo>
                    <a:pt x="436765" y="0"/>
                  </a:moveTo>
                  <a:lnTo>
                    <a:pt x="51981" y="0"/>
                  </a:lnTo>
                  <a:lnTo>
                    <a:pt x="51981" y="59715"/>
                  </a:lnTo>
                  <a:lnTo>
                    <a:pt x="51981" y="204558"/>
                  </a:lnTo>
                  <a:lnTo>
                    <a:pt x="51981" y="263004"/>
                  </a:lnTo>
                  <a:lnTo>
                    <a:pt x="436765" y="263004"/>
                  </a:lnTo>
                  <a:lnTo>
                    <a:pt x="436765" y="204558"/>
                  </a:lnTo>
                  <a:lnTo>
                    <a:pt x="126301" y="204558"/>
                  </a:lnTo>
                  <a:lnTo>
                    <a:pt x="126301" y="59715"/>
                  </a:lnTo>
                  <a:lnTo>
                    <a:pt x="436765" y="59715"/>
                  </a:lnTo>
                  <a:lnTo>
                    <a:pt x="436765" y="0"/>
                  </a:lnTo>
                  <a:close/>
                </a:path>
                <a:path w="491490" h="434975">
                  <a:moveTo>
                    <a:pt x="491464" y="373532"/>
                  </a:moveTo>
                  <a:lnTo>
                    <a:pt x="281851" y="373532"/>
                  </a:lnTo>
                  <a:lnTo>
                    <a:pt x="281851" y="263207"/>
                  </a:lnTo>
                  <a:lnTo>
                    <a:pt x="207314" y="263207"/>
                  </a:lnTo>
                  <a:lnTo>
                    <a:pt x="207314" y="373532"/>
                  </a:lnTo>
                  <a:lnTo>
                    <a:pt x="0" y="373532"/>
                  </a:lnTo>
                  <a:lnTo>
                    <a:pt x="0" y="434975"/>
                  </a:lnTo>
                  <a:lnTo>
                    <a:pt x="491464" y="434975"/>
                  </a:lnTo>
                  <a:lnTo>
                    <a:pt x="491464" y="373532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02272" y="3034817"/>
              <a:ext cx="491490" cy="435609"/>
            </a:xfrm>
            <a:custGeom>
              <a:avLst/>
              <a:gdLst/>
              <a:ahLst/>
              <a:cxnLst/>
              <a:rect l="l" t="t" r="r" b="b"/>
              <a:pathLst>
                <a:path w="491490" h="435610">
                  <a:moveTo>
                    <a:pt x="281854" y="263502"/>
                  </a:moveTo>
                  <a:lnTo>
                    <a:pt x="436768" y="263502"/>
                  </a:lnTo>
                  <a:lnTo>
                    <a:pt x="436768" y="0"/>
                  </a:lnTo>
                  <a:lnTo>
                    <a:pt x="51987" y="0"/>
                  </a:lnTo>
                  <a:lnTo>
                    <a:pt x="51987" y="263502"/>
                  </a:lnTo>
                  <a:lnTo>
                    <a:pt x="207321" y="263502"/>
                  </a:lnTo>
                  <a:lnTo>
                    <a:pt x="207321" y="373835"/>
                  </a:lnTo>
                  <a:lnTo>
                    <a:pt x="0" y="373835"/>
                  </a:lnTo>
                  <a:lnTo>
                    <a:pt x="0" y="435269"/>
                  </a:lnTo>
                  <a:lnTo>
                    <a:pt x="491470" y="435269"/>
                  </a:lnTo>
                  <a:lnTo>
                    <a:pt x="491470" y="373835"/>
                  </a:lnTo>
                  <a:lnTo>
                    <a:pt x="281854" y="373835"/>
                  </a:lnTo>
                  <a:lnTo>
                    <a:pt x="281854" y="263502"/>
                  </a:lnTo>
                  <a:close/>
                </a:path>
                <a:path w="491490" h="435610">
                  <a:moveTo>
                    <a:pt x="362445" y="60390"/>
                  </a:moveTo>
                  <a:lnTo>
                    <a:pt x="362445" y="204366"/>
                  </a:lnTo>
                  <a:lnTo>
                    <a:pt x="126311" y="204366"/>
                  </a:lnTo>
                  <a:lnTo>
                    <a:pt x="126311" y="60390"/>
                  </a:lnTo>
                  <a:lnTo>
                    <a:pt x="362445" y="60390"/>
                  </a:lnTo>
                  <a:close/>
                </a:path>
              </a:pathLst>
            </a:custGeom>
            <a:ln w="12601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3887056" y="3023679"/>
            <a:ext cx="371475" cy="222885"/>
          </a:xfrm>
          <a:custGeom>
            <a:avLst/>
            <a:gdLst/>
            <a:ahLst/>
            <a:cxnLst/>
            <a:rect l="l" t="t" r="r" b="b"/>
            <a:pathLst>
              <a:path w="371475" h="222885">
                <a:moveTo>
                  <a:pt x="371221" y="162636"/>
                </a:moveTo>
                <a:lnTo>
                  <a:pt x="77254" y="162636"/>
                </a:lnTo>
                <a:lnTo>
                  <a:pt x="77254" y="59728"/>
                </a:lnTo>
                <a:lnTo>
                  <a:pt x="366001" y="59728"/>
                </a:lnTo>
                <a:lnTo>
                  <a:pt x="366001" y="0"/>
                </a:lnTo>
                <a:lnTo>
                  <a:pt x="0" y="0"/>
                </a:lnTo>
                <a:lnTo>
                  <a:pt x="0" y="59728"/>
                </a:lnTo>
                <a:lnTo>
                  <a:pt x="0" y="162636"/>
                </a:lnTo>
                <a:lnTo>
                  <a:pt x="0" y="222351"/>
                </a:lnTo>
                <a:lnTo>
                  <a:pt x="371221" y="222351"/>
                </a:lnTo>
                <a:lnTo>
                  <a:pt x="371221" y="162636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24433" y="3299992"/>
            <a:ext cx="491490" cy="232410"/>
          </a:xfrm>
          <a:custGeom>
            <a:avLst/>
            <a:gdLst/>
            <a:ahLst/>
            <a:cxnLst/>
            <a:rect l="l" t="t" r="r" b="b"/>
            <a:pathLst>
              <a:path w="491490" h="232410">
                <a:moveTo>
                  <a:pt x="491451" y="0"/>
                </a:moveTo>
                <a:lnTo>
                  <a:pt x="0" y="0"/>
                </a:lnTo>
                <a:lnTo>
                  <a:pt x="0" y="60185"/>
                </a:lnTo>
                <a:lnTo>
                  <a:pt x="206895" y="60185"/>
                </a:lnTo>
                <a:lnTo>
                  <a:pt x="206895" y="232371"/>
                </a:lnTo>
                <a:lnTo>
                  <a:pt x="281432" y="232371"/>
                </a:lnTo>
                <a:lnTo>
                  <a:pt x="281432" y="60185"/>
                </a:lnTo>
                <a:lnTo>
                  <a:pt x="491451" y="60185"/>
                </a:lnTo>
                <a:lnTo>
                  <a:pt x="491451" y="0"/>
                </a:lnTo>
                <a:close/>
              </a:path>
            </a:pathLst>
          </a:custGeom>
          <a:solidFill>
            <a:srgbClr val="823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24432" y="3023533"/>
            <a:ext cx="491490" cy="509270"/>
          </a:xfrm>
          <a:custGeom>
            <a:avLst/>
            <a:gdLst/>
            <a:ahLst/>
            <a:cxnLst/>
            <a:rect l="l" t="t" r="r" b="b"/>
            <a:pathLst>
              <a:path w="491490" h="509270">
                <a:moveTo>
                  <a:pt x="139884" y="163200"/>
                </a:moveTo>
                <a:lnTo>
                  <a:pt x="139884" y="60181"/>
                </a:lnTo>
                <a:lnTo>
                  <a:pt x="428624" y="60181"/>
                </a:lnTo>
                <a:lnTo>
                  <a:pt x="428624" y="0"/>
                </a:lnTo>
                <a:lnTo>
                  <a:pt x="62626" y="0"/>
                </a:lnTo>
                <a:lnTo>
                  <a:pt x="62626" y="222336"/>
                </a:lnTo>
                <a:lnTo>
                  <a:pt x="433844" y="222336"/>
                </a:lnTo>
                <a:lnTo>
                  <a:pt x="433844" y="163200"/>
                </a:lnTo>
                <a:lnTo>
                  <a:pt x="139884" y="163200"/>
                </a:lnTo>
                <a:close/>
              </a:path>
              <a:path w="491490" h="509270">
                <a:moveTo>
                  <a:pt x="0" y="276458"/>
                </a:moveTo>
                <a:lnTo>
                  <a:pt x="0" y="336639"/>
                </a:lnTo>
                <a:lnTo>
                  <a:pt x="206902" y="336639"/>
                </a:lnTo>
                <a:lnTo>
                  <a:pt x="206902" y="508824"/>
                </a:lnTo>
                <a:lnTo>
                  <a:pt x="281435" y="508824"/>
                </a:lnTo>
                <a:lnTo>
                  <a:pt x="281435" y="336639"/>
                </a:lnTo>
                <a:lnTo>
                  <a:pt x="491461" y="336639"/>
                </a:lnTo>
                <a:lnTo>
                  <a:pt x="491461" y="276458"/>
                </a:lnTo>
                <a:lnTo>
                  <a:pt x="0" y="276458"/>
                </a:lnTo>
                <a:close/>
              </a:path>
            </a:pathLst>
          </a:custGeom>
          <a:ln w="12601">
            <a:solidFill>
              <a:srgbClr val="823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4483233" y="2988607"/>
            <a:ext cx="462280" cy="551180"/>
            <a:chOff x="14483233" y="2988607"/>
            <a:chExt cx="462280" cy="551180"/>
          </a:xfrm>
        </p:grpSpPr>
        <p:sp>
          <p:nvSpPr>
            <p:cNvPr id="34" name="object 34"/>
            <p:cNvSpPr/>
            <p:nvPr/>
          </p:nvSpPr>
          <p:spPr>
            <a:xfrm>
              <a:off x="14489535" y="2994906"/>
              <a:ext cx="449580" cy="538480"/>
            </a:xfrm>
            <a:custGeom>
              <a:avLst/>
              <a:gdLst/>
              <a:ahLst/>
              <a:cxnLst/>
              <a:rect l="l" t="t" r="r" b="b"/>
              <a:pathLst>
                <a:path w="449580" h="538479">
                  <a:moveTo>
                    <a:pt x="449084" y="538288"/>
                  </a:moveTo>
                  <a:lnTo>
                    <a:pt x="374132" y="538288"/>
                  </a:lnTo>
                  <a:lnTo>
                    <a:pt x="374132" y="0"/>
                  </a:lnTo>
                  <a:lnTo>
                    <a:pt x="449084" y="0"/>
                  </a:lnTo>
                  <a:lnTo>
                    <a:pt x="449084" y="538288"/>
                  </a:lnTo>
                  <a:close/>
                </a:path>
                <a:path w="449580" h="538479">
                  <a:moveTo>
                    <a:pt x="212121" y="60181"/>
                  </a:moveTo>
                  <a:lnTo>
                    <a:pt x="136750" y="60181"/>
                  </a:lnTo>
                  <a:lnTo>
                    <a:pt x="136750" y="2716"/>
                  </a:lnTo>
                  <a:lnTo>
                    <a:pt x="212121" y="2716"/>
                  </a:lnTo>
                  <a:lnTo>
                    <a:pt x="212121" y="60181"/>
                  </a:lnTo>
                  <a:close/>
                </a:path>
                <a:path w="449580" h="538479">
                  <a:moveTo>
                    <a:pt x="336965" y="119317"/>
                  </a:moveTo>
                  <a:lnTo>
                    <a:pt x="10648" y="119317"/>
                  </a:lnTo>
                  <a:lnTo>
                    <a:pt x="10648" y="60181"/>
                  </a:lnTo>
                  <a:lnTo>
                    <a:pt x="336965" y="60181"/>
                  </a:lnTo>
                  <a:lnTo>
                    <a:pt x="336965" y="119317"/>
                  </a:lnTo>
                  <a:close/>
                </a:path>
                <a:path w="449580" h="538479">
                  <a:moveTo>
                    <a:pt x="52655" y="447690"/>
                  </a:moveTo>
                  <a:lnTo>
                    <a:pt x="9792" y="447690"/>
                  </a:lnTo>
                  <a:lnTo>
                    <a:pt x="0" y="386372"/>
                  </a:lnTo>
                  <a:lnTo>
                    <a:pt x="136750" y="384909"/>
                  </a:lnTo>
                  <a:lnTo>
                    <a:pt x="136750" y="339355"/>
                  </a:lnTo>
                  <a:lnTo>
                    <a:pt x="96747" y="326664"/>
                  </a:lnTo>
                  <a:lnTo>
                    <a:pt x="66158" y="305373"/>
                  </a:lnTo>
                  <a:lnTo>
                    <a:pt x="46645" y="276676"/>
                  </a:lnTo>
                  <a:lnTo>
                    <a:pt x="39871" y="241770"/>
                  </a:lnTo>
                  <a:lnTo>
                    <a:pt x="49456" y="200806"/>
                  </a:lnTo>
                  <a:lnTo>
                    <a:pt x="49538" y="200457"/>
                  </a:lnTo>
                  <a:lnTo>
                    <a:pt x="76934" y="168450"/>
                  </a:lnTo>
                  <a:lnTo>
                    <a:pt x="119206" y="147766"/>
                  </a:lnTo>
                  <a:lnTo>
                    <a:pt x="173497" y="140423"/>
                  </a:lnTo>
                  <a:lnTo>
                    <a:pt x="228281" y="147766"/>
                  </a:lnTo>
                  <a:lnTo>
                    <a:pt x="271046" y="168450"/>
                  </a:lnTo>
                  <a:lnTo>
                    <a:pt x="296625" y="197887"/>
                  </a:lnTo>
                  <a:lnTo>
                    <a:pt x="173497" y="197887"/>
                  </a:lnTo>
                  <a:lnTo>
                    <a:pt x="148365" y="200806"/>
                  </a:lnTo>
                  <a:lnTo>
                    <a:pt x="128713" y="209328"/>
                  </a:lnTo>
                  <a:lnTo>
                    <a:pt x="115952" y="223100"/>
                  </a:lnTo>
                  <a:lnTo>
                    <a:pt x="111490" y="241770"/>
                  </a:lnTo>
                  <a:lnTo>
                    <a:pt x="115952" y="260462"/>
                  </a:lnTo>
                  <a:lnTo>
                    <a:pt x="128713" y="274081"/>
                  </a:lnTo>
                  <a:lnTo>
                    <a:pt x="148365" y="282410"/>
                  </a:lnTo>
                  <a:lnTo>
                    <a:pt x="173497" y="285234"/>
                  </a:lnTo>
                  <a:lnTo>
                    <a:pt x="295826" y="285234"/>
                  </a:lnTo>
                  <a:lnTo>
                    <a:pt x="282241" y="305033"/>
                  </a:lnTo>
                  <a:lnTo>
                    <a:pt x="251620" y="326340"/>
                  </a:lnTo>
                  <a:lnTo>
                    <a:pt x="211702" y="339146"/>
                  </a:lnTo>
                  <a:lnTo>
                    <a:pt x="211702" y="382193"/>
                  </a:lnTo>
                  <a:lnTo>
                    <a:pt x="345739" y="382193"/>
                  </a:lnTo>
                  <a:lnTo>
                    <a:pt x="349710" y="426492"/>
                  </a:lnTo>
                  <a:lnTo>
                    <a:pt x="298964" y="434055"/>
                  </a:lnTo>
                  <a:lnTo>
                    <a:pt x="247774" y="439582"/>
                  </a:lnTo>
                  <a:lnTo>
                    <a:pt x="196843" y="443391"/>
                  </a:lnTo>
                  <a:lnTo>
                    <a:pt x="146876" y="445800"/>
                  </a:lnTo>
                  <a:lnTo>
                    <a:pt x="98579" y="447127"/>
                  </a:lnTo>
                  <a:lnTo>
                    <a:pt x="52655" y="447690"/>
                  </a:lnTo>
                  <a:close/>
                </a:path>
                <a:path w="449580" h="538479">
                  <a:moveTo>
                    <a:pt x="295826" y="285234"/>
                  </a:moveTo>
                  <a:lnTo>
                    <a:pt x="173497" y="285234"/>
                  </a:lnTo>
                  <a:lnTo>
                    <a:pt x="199322" y="282410"/>
                  </a:lnTo>
                  <a:lnTo>
                    <a:pt x="219295" y="274081"/>
                  </a:lnTo>
                  <a:lnTo>
                    <a:pt x="232183" y="260462"/>
                  </a:lnTo>
                  <a:lnTo>
                    <a:pt x="236753" y="241770"/>
                  </a:lnTo>
                  <a:lnTo>
                    <a:pt x="232183" y="223100"/>
                  </a:lnTo>
                  <a:lnTo>
                    <a:pt x="219295" y="209328"/>
                  </a:lnTo>
                  <a:lnTo>
                    <a:pt x="199322" y="200806"/>
                  </a:lnTo>
                  <a:lnTo>
                    <a:pt x="173497" y="197887"/>
                  </a:lnTo>
                  <a:lnTo>
                    <a:pt x="296625" y="197887"/>
                  </a:lnTo>
                  <a:lnTo>
                    <a:pt x="298858" y="200457"/>
                  </a:lnTo>
                  <a:lnTo>
                    <a:pt x="308781" y="241770"/>
                  </a:lnTo>
                  <a:lnTo>
                    <a:pt x="301862" y="276437"/>
                  </a:lnTo>
                  <a:lnTo>
                    <a:pt x="295826" y="285234"/>
                  </a:lnTo>
                  <a:close/>
                </a:path>
                <a:path w="449580" h="538479">
                  <a:moveTo>
                    <a:pt x="345739" y="382193"/>
                  </a:moveTo>
                  <a:lnTo>
                    <a:pt x="211702" y="382193"/>
                  </a:lnTo>
                  <a:lnTo>
                    <a:pt x="245402" y="380217"/>
                  </a:lnTo>
                  <a:lnTo>
                    <a:pt x="278982" y="377674"/>
                  </a:lnTo>
                  <a:lnTo>
                    <a:pt x="312169" y="374464"/>
                  </a:lnTo>
                  <a:lnTo>
                    <a:pt x="344690" y="370490"/>
                  </a:lnTo>
                  <a:lnTo>
                    <a:pt x="345739" y="382193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489535" y="2994906"/>
              <a:ext cx="449580" cy="538480"/>
            </a:xfrm>
            <a:custGeom>
              <a:avLst/>
              <a:gdLst/>
              <a:ahLst/>
              <a:cxnLst/>
              <a:rect l="l" t="t" r="r" b="b"/>
              <a:pathLst>
                <a:path w="449580" h="538479">
                  <a:moveTo>
                    <a:pt x="374132" y="538288"/>
                  </a:moveTo>
                  <a:lnTo>
                    <a:pt x="449084" y="538288"/>
                  </a:lnTo>
                  <a:lnTo>
                    <a:pt x="449084" y="0"/>
                  </a:lnTo>
                  <a:lnTo>
                    <a:pt x="374132" y="0"/>
                  </a:lnTo>
                  <a:lnTo>
                    <a:pt x="374132" y="538288"/>
                  </a:lnTo>
                  <a:close/>
                </a:path>
                <a:path w="449580" h="538479">
                  <a:moveTo>
                    <a:pt x="212121" y="60181"/>
                  </a:moveTo>
                  <a:lnTo>
                    <a:pt x="212121" y="2716"/>
                  </a:lnTo>
                  <a:lnTo>
                    <a:pt x="136750" y="2716"/>
                  </a:lnTo>
                  <a:lnTo>
                    <a:pt x="136750" y="60181"/>
                  </a:lnTo>
                  <a:lnTo>
                    <a:pt x="10648" y="60181"/>
                  </a:lnTo>
                  <a:lnTo>
                    <a:pt x="10648" y="119317"/>
                  </a:lnTo>
                  <a:lnTo>
                    <a:pt x="336965" y="119317"/>
                  </a:lnTo>
                  <a:lnTo>
                    <a:pt x="336965" y="60181"/>
                  </a:lnTo>
                  <a:lnTo>
                    <a:pt x="212121" y="60181"/>
                  </a:lnTo>
                  <a:close/>
                </a:path>
                <a:path w="449580" h="538479">
                  <a:moveTo>
                    <a:pt x="211702" y="339146"/>
                  </a:moveTo>
                  <a:lnTo>
                    <a:pt x="251620" y="326340"/>
                  </a:lnTo>
                  <a:lnTo>
                    <a:pt x="282241" y="305033"/>
                  </a:lnTo>
                  <a:lnTo>
                    <a:pt x="301862" y="276437"/>
                  </a:lnTo>
                  <a:lnTo>
                    <a:pt x="308781" y="241770"/>
                  </a:lnTo>
                  <a:lnTo>
                    <a:pt x="298858" y="200457"/>
                  </a:lnTo>
                  <a:lnTo>
                    <a:pt x="271046" y="168450"/>
                  </a:lnTo>
                  <a:lnTo>
                    <a:pt x="228281" y="147766"/>
                  </a:lnTo>
                  <a:lnTo>
                    <a:pt x="173497" y="140423"/>
                  </a:lnTo>
                  <a:lnTo>
                    <a:pt x="119206" y="147766"/>
                  </a:lnTo>
                  <a:lnTo>
                    <a:pt x="76934" y="168450"/>
                  </a:lnTo>
                  <a:lnTo>
                    <a:pt x="49538" y="200457"/>
                  </a:lnTo>
                  <a:lnTo>
                    <a:pt x="39871" y="241770"/>
                  </a:lnTo>
                  <a:lnTo>
                    <a:pt x="46645" y="276676"/>
                  </a:lnTo>
                  <a:lnTo>
                    <a:pt x="66158" y="305373"/>
                  </a:lnTo>
                  <a:lnTo>
                    <a:pt x="96747" y="326664"/>
                  </a:lnTo>
                  <a:lnTo>
                    <a:pt x="136750" y="339355"/>
                  </a:lnTo>
                  <a:lnTo>
                    <a:pt x="136750" y="384909"/>
                  </a:lnTo>
                  <a:lnTo>
                    <a:pt x="100527" y="385549"/>
                  </a:lnTo>
                  <a:lnTo>
                    <a:pt x="65399" y="385954"/>
                  </a:lnTo>
                  <a:lnTo>
                    <a:pt x="31760" y="386202"/>
                  </a:lnTo>
                  <a:lnTo>
                    <a:pt x="0" y="386372"/>
                  </a:lnTo>
                  <a:lnTo>
                    <a:pt x="9810" y="447807"/>
                  </a:lnTo>
                  <a:lnTo>
                    <a:pt x="52655" y="447690"/>
                  </a:lnTo>
                  <a:lnTo>
                    <a:pt x="98579" y="447127"/>
                  </a:lnTo>
                  <a:lnTo>
                    <a:pt x="146876" y="445800"/>
                  </a:lnTo>
                  <a:lnTo>
                    <a:pt x="196843" y="443391"/>
                  </a:lnTo>
                  <a:lnTo>
                    <a:pt x="247774" y="439582"/>
                  </a:lnTo>
                  <a:lnTo>
                    <a:pt x="298964" y="434055"/>
                  </a:lnTo>
                  <a:lnTo>
                    <a:pt x="349710" y="426492"/>
                  </a:lnTo>
                  <a:lnTo>
                    <a:pt x="344690" y="370490"/>
                  </a:lnTo>
                  <a:lnTo>
                    <a:pt x="312169" y="374464"/>
                  </a:lnTo>
                  <a:lnTo>
                    <a:pt x="278982" y="377674"/>
                  </a:lnTo>
                  <a:lnTo>
                    <a:pt x="245402" y="380217"/>
                  </a:lnTo>
                  <a:lnTo>
                    <a:pt x="211702" y="382193"/>
                  </a:lnTo>
                  <a:lnTo>
                    <a:pt x="211702" y="339146"/>
                  </a:lnTo>
                  <a:close/>
                </a:path>
              </a:pathLst>
            </a:custGeom>
            <a:ln w="12601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94723" y="3186491"/>
              <a:ext cx="137867" cy="99951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5001420" y="2989442"/>
            <a:ext cx="481965" cy="541020"/>
            <a:chOff x="15001420" y="2989442"/>
            <a:chExt cx="481965" cy="541020"/>
          </a:xfrm>
        </p:grpSpPr>
        <p:sp>
          <p:nvSpPr>
            <p:cNvPr id="38" name="object 38"/>
            <p:cNvSpPr/>
            <p:nvPr/>
          </p:nvSpPr>
          <p:spPr>
            <a:xfrm>
              <a:off x="15007722" y="2995741"/>
              <a:ext cx="469900" cy="528320"/>
            </a:xfrm>
            <a:custGeom>
              <a:avLst/>
              <a:gdLst/>
              <a:ahLst/>
              <a:cxnLst/>
              <a:rect l="l" t="t" r="r" b="b"/>
              <a:pathLst>
                <a:path w="469900" h="528320">
                  <a:moveTo>
                    <a:pt x="457438" y="406433"/>
                  </a:moveTo>
                  <a:lnTo>
                    <a:pt x="381866" y="406433"/>
                  </a:lnTo>
                  <a:lnTo>
                    <a:pt x="381866" y="363386"/>
                  </a:lnTo>
                  <a:lnTo>
                    <a:pt x="279139" y="363386"/>
                  </a:lnTo>
                  <a:lnTo>
                    <a:pt x="279139" y="311982"/>
                  </a:lnTo>
                  <a:lnTo>
                    <a:pt x="381866" y="311982"/>
                  </a:lnTo>
                  <a:lnTo>
                    <a:pt x="381866" y="0"/>
                  </a:lnTo>
                  <a:lnTo>
                    <a:pt x="457438" y="0"/>
                  </a:lnTo>
                  <a:lnTo>
                    <a:pt x="457438" y="406433"/>
                  </a:lnTo>
                  <a:close/>
                </a:path>
                <a:path w="469900" h="528320">
                  <a:moveTo>
                    <a:pt x="174964" y="209590"/>
                  </a:moveTo>
                  <a:lnTo>
                    <a:pt x="120208" y="202877"/>
                  </a:lnTo>
                  <a:lnTo>
                    <a:pt x="77512" y="183783"/>
                  </a:lnTo>
                  <a:lnTo>
                    <a:pt x="49771" y="153875"/>
                  </a:lnTo>
                  <a:lnTo>
                    <a:pt x="39881" y="114721"/>
                  </a:lnTo>
                  <a:lnTo>
                    <a:pt x="49771" y="75452"/>
                  </a:lnTo>
                  <a:lnTo>
                    <a:pt x="77512" y="44901"/>
                  </a:lnTo>
                  <a:lnTo>
                    <a:pt x="120208" y="25124"/>
                  </a:lnTo>
                  <a:lnTo>
                    <a:pt x="174964" y="18180"/>
                  </a:lnTo>
                  <a:lnTo>
                    <a:pt x="228937" y="25124"/>
                  </a:lnTo>
                  <a:lnTo>
                    <a:pt x="271366" y="44901"/>
                  </a:lnTo>
                  <a:lnTo>
                    <a:pt x="297239" y="73346"/>
                  </a:lnTo>
                  <a:lnTo>
                    <a:pt x="174964" y="73346"/>
                  </a:lnTo>
                  <a:lnTo>
                    <a:pt x="148862" y="76049"/>
                  </a:lnTo>
                  <a:lnTo>
                    <a:pt x="128713" y="84003"/>
                  </a:lnTo>
                  <a:lnTo>
                    <a:pt x="115768" y="96972"/>
                  </a:lnTo>
                  <a:lnTo>
                    <a:pt x="111280" y="114721"/>
                  </a:lnTo>
                  <a:lnTo>
                    <a:pt x="115768" y="132042"/>
                  </a:lnTo>
                  <a:lnTo>
                    <a:pt x="128713" y="144681"/>
                  </a:lnTo>
                  <a:lnTo>
                    <a:pt x="148862" y="152422"/>
                  </a:lnTo>
                  <a:lnTo>
                    <a:pt x="174964" y="155051"/>
                  </a:lnTo>
                  <a:lnTo>
                    <a:pt x="298062" y="155051"/>
                  </a:lnTo>
                  <a:lnTo>
                    <a:pt x="271366" y="183783"/>
                  </a:lnTo>
                  <a:lnTo>
                    <a:pt x="228937" y="202877"/>
                  </a:lnTo>
                  <a:lnTo>
                    <a:pt x="174964" y="209590"/>
                  </a:lnTo>
                  <a:close/>
                </a:path>
                <a:path w="469900" h="528320">
                  <a:moveTo>
                    <a:pt x="298062" y="155051"/>
                  </a:moveTo>
                  <a:lnTo>
                    <a:pt x="174964" y="155051"/>
                  </a:lnTo>
                  <a:lnTo>
                    <a:pt x="200046" y="152422"/>
                  </a:lnTo>
                  <a:lnTo>
                    <a:pt x="219822" y="144681"/>
                  </a:lnTo>
                  <a:lnTo>
                    <a:pt x="232826" y="132042"/>
                  </a:lnTo>
                  <a:lnTo>
                    <a:pt x="237591" y="114721"/>
                  </a:lnTo>
                  <a:lnTo>
                    <a:pt x="232826" y="96972"/>
                  </a:lnTo>
                  <a:lnTo>
                    <a:pt x="219822" y="84003"/>
                  </a:lnTo>
                  <a:lnTo>
                    <a:pt x="200046" y="76049"/>
                  </a:lnTo>
                  <a:lnTo>
                    <a:pt x="174964" y="73346"/>
                  </a:lnTo>
                  <a:lnTo>
                    <a:pt x="297239" y="73346"/>
                  </a:lnTo>
                  <a:lnTo>
                    <a:pt x="299154" y="75452"/>
                  </a:lnTo>
                  <a:lnTo>
                    <a:pt x="309210" y="114721"/>
                  </a:lnTo>
                  <a:lnTo>
                    <a:pt x="299154" y="153875"/>
                  </a:lnTo>
                  <a:lnTo>
                    <a:pt x="298062" y="155051"/>
                  </a:lnTo>
                  <a:close/>
                </a:path>
                <a:path w="469900" h="528320">
                  <a:moveTo>
                    <a:pt x="40568" y="297886"/>
                  </a:moveTo>
                  <a:lnTo>
                    <a:pt x="8967" y="297886"/>
                  </a:lnTo>
                  <a:lnTo>
                    <a:pt x="0" y="238426"/>
                  </a:lnTo>
                  <a:lnTo>
                    <a:pt x="141532" y="236118"/>
                  </a:lnTo>
                  <a:lnTo>
                    <a:pt x="192698" y="234206"/>
                  </a:lnTo>
                  <a:lnTo>
                    <a:pt x="244305" y="231350"/>
                  </a:lnTo>
                  <a:lnTo>
                    <a:pt x="295422" y="227329"/>
                  </a:lnTo>
                  <a:lnTo>
                    <a:pt x="345119" y="221918"/>
                  </a:lnTo>
                  <a:lnTo>
                    <a:pt x="349500" y="276040"/>
                  </a:lnTo>
                  <a:lnTo>
                    <a:pt x="317435" y="280950"/>
                  </a:lnTo>
                  <a:lnTo>
                    <a:pt x="284961" y="285077"/>
                  </a:lnTo>
                  <a:lnTo>
                    <a:pt x="252291" y="288499"/>
                  </a:lnTo>
                  <a:lnTo>
                    <a:pt x="219636" y="291294"/>
                  </a:lnTo>
                  <a:lnTo>
                    <a:pt x="219636" y="295682"/>
                  </a:lnTo>
                  <a:lnTo>
                    <a:pt x="144065" y="295682"/>
                  </a:lnTo>
                  <a:lnTo>
                    <a:pt x="108364" y="296835"/>
                  </a:lnTo>
                  <a:lnTo>
                    <a:pt x="40568" y="297886"/>
                  </a:lnTo>
                  <a:close/>
                </a:path>
                <a:path w="469900" h="528320">
                  <a:moveTo>
                    <a:pt x="469344" y="528049"/>
                  </a:moveTo>
                  <a:lnTo>
                    <a:pt x="68694" y="528049"/>
                  </a:lnTo>
                  <a:lnTo>
                    <a:pt x="68694" y="367357"/>
                  </a:lnTo>
                  <a:lnTo>
                    <a:pt x="144065" y="367357"/>
                  </a:lnTo>
                  <a:lnTo>
                    <a:pt x="144065" y="295682"/>
                  </a:lnTo>
                  <a:lnTo>
                    <a:pt x="219636" y="295682"/>
                  </a:lnTo>
                  <a:lnTo>
                    <a:pt x="219636" y="393477"/>
                  </a:lnTo>
                  <a:lnTo>
                    <a:pt x="144065" y="393477"/>
                  </a:lnTo>
                  <a:lnTo>
                    <a:pt x="144065" y="467241"/>
                  </a:lnTo>
                  <a:lnTo>
                    <a:pt x="469344" y="467241"/>
                  </a:lnTo>
                  <a:lnTo>
                    <a:pt x="469344" y="528049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047604" y="2995741"/>
              <a:ext cx="417830" cy="407034"/>
            </a:xfrm>
            <a:custGeom>
              <a:avLst/>
              <a:gdLst/>
              <a:ahLst/>
              <a:cxnLst/>
              <a:rect l="l" t="t" r="r" b="b"/>
              <a:pathLst>
                <a:path w="417830" h="407035">
                  <a:moveTo>
                    <a:pt x="239258" y="363386"/>
                  </a:moveTo>
                  <a:lnTo>
                    <a:pt x="341985" y="363386"/>
                  </a:lnTo>
                  <a:lnTo>
                    <a:pt x="341985" y="406433"/>
                  </a:lnTo>
                  <a:lnTo>
                    <a:pt x="417556" y="406433"/>
                  </a:lnTo>
                  <a:lnTo>
                    <a:pt x="417556" y="0"/>
                  </a:lnTo>
                  <a:lnTo>
                    <a:pt x="341985" y="0"/>
                  </a:lnTo>
                  <a:lnTo>
                    <a:pt x="341985" y="311982"/>
                  </a:lnTo>
                  <a:lnTo>
                    <a:pt x="239258" y="311982"/>
                  </a:lnTo>
                  <a:lnTo>
                    <a:pt x="239258" y="363386"/>
                  </a:lnTo>
                  <a:close/>
                </a:path>
                <a:path w="417830" h="407035">
                  <a:moveTo>
                    <a:pt x="135083" y="209590"/>
                  </a:moveTo>
                  <a:lnTo>
                    <a:pt x="189056" y="202877"/>
                  </a:lnTo>
                  <a:lnTo>
                    <a:pt x="231484" y="183783"/>
                  </a:lnTo>
                  <a:lnTo>
                    <a:pt x="259273" y="153875"/>
                  </a:lnTo>
                  <a:lnTo>
                    <a:pt x="269328" y="114721"/>
                  </a:lnTo>
                  <a:lnTo>
                    <a:pt x="259273" y="75452"/>
                  </a:lnTo>
                  <a:lnTo>
                    <a:pt x="231484" y="44901"/>
                  </a:lnTo>
                  <a:lnTo>
                    <a:pt x="189056" y="25124"/>
                  </a:lnTo>
                  <a:lnTo>
                    <a:pt x="135083" y="18180"/>
                  </a:lnTo>
                  <a:lnTo>
                    <a:pt x="80327" y="25124"/>
                  </a:lnTo>
                  <a:lnTo>
                    <a:pt x="37630" y="44901"/>
                  </a:lnTo>
                  <a:lnTo>
                    <a:pt x="9890" y="75452"/>
                  </a:lnTo>
                  <a:lnTo>
                    <a:pt x="0" y="114721"/>
                  </a:lnTo>
                  <a:lnTo>
                    <a:pt x="9890" y="153875"/>
                  </a:lnTo>
                  <a:lnTo>
                    <a:pt x="37630" y="183783"/>
                  </a:lnTo>
                  <a:lnTo>
                    <a:pt x="80327" y="202877"/>
                  </a:lnTo>
                  <a:lnTo>
                    <a:pt x="135083" y="209590"/>
                  </a:lnTo>
                  <a:close/>
                </a:path>
              </a:pathLst>
            </a:custGeom>
            <a:ln w="12601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12701" y="3062785"/>
              <a:ext cx="138915" cy="943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007722" y="3217660"/>
              <a:ext cx="469900" cy="306705"/>
            </a:xfrm>
            <a:custGeom>
              <a:avLst/>
              <a:gdLst/>
              <a:ahLst/>
              <a:cxnLst/>
              <a:rect l="l" t="t" r="r" b="b"/>
              <a:pathLst>
                <a:path w="469900" h="306704">
                  <a:moveTo>
                    <a:pt x="144065" y="171558"/>
                  </a:moveTo>
                  <a:lnTo>
                    <a:pt x="219636" y="171558"/>
                  </a:lnTo>
                  <a:lnTo>
                    <a:pt x="219636" y="69375"/>
                  </a:lnTo>
                  <a:lnTo>
                    <a:pt x="252291" y="66581"/>
                  </a:lnTo>
                  <a:lnTo>
                    <a:pt x="284961" y="63159"/>
                  </a:lnTo>
                  <a:lnTo>
                    <a:pt x="317435" y="59032"/>
                  </a:lnTo>
                  <a:lnTo>
                    <a:pt x="349500" y="54121"/>
                  </a:lnTo>
                  <a:lnTo>
                    <a:pt x="345119" y="0"/>
                  </a:lnTo>
                  <a:lnTo>
                    <a:pt x="295422" y="5410"/>
                  </a:lnTo>
                  <a:lnTo>
                    <a:pt x="244305" y="9431"/>
                  </a:lnTo>
                  <a:lnTo>
                    <a:pt x="192698" y="12287"/>
                  </a:lnTo>
                  <a:lnTo>
                    <a:pt x="141532" y="14199"/>
                  </a:lnTo>
                  <a:lnTo>
                    <a:pt x="91740" y="15392"/>
                  </a:lnTo>
                  <a:lnTo>
                    <a:pt x="44252" y="16087"/>
                  </a:lnTo>
                  <a:lnTo>
                    <a:pt x="0" y="16507"/>
                  </a:lnTo>
                  <a:lnTo>
                    <a:pt x="8982" y="76062"/>
                  </a:lnTo>
                  <a:lnTo>
                    <a:pt x="40568" y="75968"/>
                  </a:lnTo>
                  <a:lnTo>
                    <a:pt x="73780" y="75618"/>
                  </a:lnTo>
                  <a:lnTo>
                    <a:pt x="108364" y="74916"/>
                  </a:lnTo>
                  <a:lnTo>
                    <a:pt x="144065" y="73764"/>
                  </a:lnTo>
                  <a:lnTo>
                    <a:pt x="144065" y="145438"/>
                  </a:lnTo>
                  <a:lnTo>
                    <a:pt x="68694" y="145438"/>
                  </a:lnTo>
                  <a:lnTo>
                    <a:pt x="68694" y="306130"/>
                  </a:lnTo>
                  <a:lnTo>
                    <a:pt x="469344" y="306130"/>
                  </a:lnTo>
                  <a:lnTo>
                    <a:pt x="469344" y="245323"/>
                  </a:lnTo>
                  <a:lnTo>
                    <a:pt x="144065" y="245323"/>
                  </a:lnTo>
                  <a:lnTo>
                    <a:pt x="144065" y="171558"/>
                  </a:lnTo>
                  <a:close/>
                </a:path>
              </a:pathLst>
            </a:custGeom>
            <a:ln w="12604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5553653" y="3044400"/>
            <a:ext cx="112395" cy="446405"/>
            <a:chOff x="15553653" y="3044400"/>
            <a:chExt cx="112395" cy="446405"/>
          </a:xfrm>
        </p:grpSpPr>
        <p:sp>
          <p:nvSpPr>
            <p:cNvPr id="43" name="object 43"/>
            <p:cNvSpPr/>
            <p:nvPr/>
          </p:nvSpPr>
          <p:spPr>
            <a:xfrm>
              <a:off x="15559954" y="3050699"/>
              <a:ext cx="99695" cy="433705"/>
            </a:xfrm>
            <a:custGeom>
              <a:avLst/>
              <a:gdLst/>
              <a:ahLst/>
              <a:cxnLst/>
              <a:rect l="l" t="t" r="r" b="b"/>
              <a:pathLst>
                <a:path w="99694" h="433704">
                  <a:moveTo>
                    <a:pt x="87268" y="299861"/>
                  </a:moveTo>
                  <a:lnTo>
                    <a:pt x="11687" y="299861"/>
                  </a:lnTo>
                  <a:lnTo>
                    <a:pt x="3752" y="0"/>
                  </a:lnTo>
                  <a:lnTo>
                    <a:pt x="95202" y="0"/>
                  </a:lnTo>
                  <a:lnTo>
                    <a:pt x="87268" y="299861"/>
                  </a:lnTo>
                  <a:close/>
                </a:path>
                <a:path w="99694" h="433704">
                  <a:moveTo>
                    <a:pt x="49472" y="433180"/>
                  </a:moveTo>
                  <a:lnTo>
                    <a:pt x="30147" y="429291"/>
                  </a:lnTo>
                  <a:lnTo>
                    <a:pt x="14324" y="418683"/>
                  </a:lnTo>
                  <a:lnTo>
                    <a:pt x="3707" y="402942"/>
                  </a:lnTo>
                  <a:lnTo>
                    <a:pt x="0" y="383655"/>
                  </a:lnTo>
                  <a:lnTo>
                    <a:pt x="3707" y="364489"/>
                  </a:lnTo>
                  <a:lnTo>
                    <a:pt x="14324" y="348811"/>
                  </a:lnTo>
                  <a:lnTo>
                    <a:pt x="30147" y="338225"/>
                  </a:lnTo>
                  <a:lnTo>
                    <a:pt x="49472" y="334340"/>
                  </a:lnTo>
                  <a:lnTo>
                    <a:pt x="68394" y="338225"/>
                  </a:lnTo>
                  <a:lnTo>
                    <a:pt x="84184" y="348811"/>
                  </a:lnTo>
                  <a:lnTo>
                    <a:pt x="95041" y="364489"/>
                  </a:lnTo>
                  <a:lnTo>
                    <a:pt x="99164" y="383655"/>
                  </a:lnTo>
                  <a:lnTo>
                    <a:pt x="95041" y="402942"/>
                  </a:lnTo>
                  <a:lnTo>
                    <a:pt x="84184" y="418683"/>
                  </a:lnTo>
                  <a:lnTo>
                    <a:pt x="68394" y="429291"/>
                  </a:lnTo>
                  <a:lnTo>
                    <a:pt x="49472" y="433180"/>
                  </a:lnTo>
                  <a:close/>
                </a:path>
              </a:pathLst>
            </a:custGeom>
            <a:solidFill>
              <a:srgbClr val="823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563707" y="3050699"/>
              <a:ext cx="92075" cy="300355"/>
            </a:xfrm>
            <a:custGeom>
              <a:avLst/>
              <a:gdLst/>
              <a:ahLst/>
              <a:cxnLst/>
              <a:rect l="l" t="t" r="r" b="b"/>
              <a:pathLst>
                <a:path w="92075" h="300354">
                  <a:moveTo>
                    <a:pt x="0" y="0"/>
                  </a:moveTo>
                  <a:lnTo>
                    <a:pt x="7934" y="299861"/>
                  </a:lnTo>
                  <a:lnTo>
                    <a:pt x="83515" y="299861"/>
                  </a:lnTo>
                  <a:lnTo>
                    <a:pt x="91449" y="0"/>
                  </a:lnTo>
                  <a:lnTo>
                    <a:pt x="0" y="0"/>
                  </a:lnTo>
                  <a:close/>
                </a:path>
              </a:pathLst>
            </a:custGeom>
            <a:ln w="12597">
              <a:solidFill>
                <a:srgbClr val="823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53653" y="3378738"/>
              <a:ext cx="111766" cy="111441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0303749" y="4636951"/>
            <a:ext cx="212725" cy="280670"/>
            <a:chOff x="10303749" y="4636951"/>
            <a:chExt cx="212725" cy="280670"/>
          </a:xfrm>
        </p:grpSpPr>
        <p:sp>
          <p:nvSpPr>
            <p:cNvPr id="47" name="object 47"/>
            <p:cNvSpPr/>
            <p:nvPr/>
          </p:nvSpPr>
          <p:spPr>
            <a:xfrm>
              <a:off x="10307644" y="4640846"/>
              <a:ext cx="204470" cy="273050"/>
            </a:xfrm>
            <a:custGeom>
              <a:avLst/>
              <a:gdLst/>
              <a:ahLst/>
              <a:cxnLst/>
              <a:rect l="l" t="t" r="r" b="b"/>
              <a:pathLst>
                <a:path w="204470" h="273050">
                  <a:moveTo>
                    <a:pt x="102222" y="272641"/>
                  </a:moveTo>
                  <a:lnTo>
                    <a:pt x="60094" y="265483"/>
                  </a:lnTo>
                  <a:lnTo>
                    <a:pt x="27861" y="245593"/>
                  </a:lnTo>
                  <a:lnTo>
                    <a:pt x="7253" y="215352"/>
                  </a:lnTo>
                  <a:lnTo>
                    <a:pt x="0" y="177138"/>
                  </a:lnTo>
                  <a:lnTo>
                    <a:pt x="0" y="0"/>
                  </a:lnTo>
                  <a:lnTo>
                    <a:pt x="32537" y="0"/>
                  </a:lnTo>
                  <a:lnTo>
                    <a:pt x="32537" y="174521"/>
                  </a:lnTo>
                  <a:lnTo>
                    <a:pt x="37336" y="201435"/>
                  </a:lnTo>
                  <a:lnTo>
                    <a:pt x="51143" y="222633"/>
                  </a:lnTo>
                  <a:lnTo>
                    <a:pt x="73067" y="236521"/>
                  </a:lnTo>
                  <a:lnTo>
                    <a:pt x="102222" y="241505"/>
                  </a:lnTo>
                  <a:lnTo>
                    <a:pt x="131336" y="236521"/>
                  </a:lnTo>
                  <a:lnTo>
                    <a:pt x="153173" y="222633"/>
                  </a:lnTo>
                  <a:lnTo>
                    <a:pt x="166891" y="201435"/>
                  </a:lnTo>
                  <a:lnTo>
                    <a:pt x="171651" y="174521"/>
                  </a:lnTo>
                  <a:lnTo>
                    <a:pt x="171651" y="0"/>
                  </a:lnTo>
                  <a:lnTo>
                    <a:pt x="204444" y="0"/>
                  </a:lnTo>
                  <a:lnTo>
                    <a:pt x="204444" y="177138"/>
                  </a:lnTo>
                  <a:lnTo>
                    <a:pt x="197154" y="215352"/>
                  </a:lnTo>
                  <a:lnTo>
                    <a:pt x="176486" y="245593"/>
                  </a:lnTo>
                  <a:lnTo>
                    <a:pt x="144242" y="265483"/>
                  </a:lnTo>
                  <a:lnTo>
                    <a:pt x="102222" y="27264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07644" y="4640846"/>
              <a:ext cx="204470" cy="273050"/>
            </a:xfrm>
            <a:custGeom>
              <a:avLst/>
              <a:gdLst/>
              <a:ahLst/>
              <a:cxnLst/>
              <a:rect l="l" t="t" r="r" b="b"/>
              <a:pathLst>
                <a:path w="204470" h="273050">
                  <a:moveTo>
                    <a:pt x="171651" y="174521"/>
                  </a:moveTo>
                  <a:lnTo>
                    <a:pt x="166891" y="201435"/>
                  </a:lnTo>
                  <a:lnTo>
                    <a:pt x="153173" y="222633"/>
                  </a:lnTo>
                  <a:lnTo>
                    <a:pt x="131336" y="236521"/>
                  </a:lnTo>
                  <a:lnTo>
                    <a:pt x="102222" y="241505"/>
                  </a:lnTo>
                  <a:lnTo>
                    <a:pt x="73067" y="236521"/>
                  </a:lnTo>
                  <a:lnTo>
                    <a:pt x="51143" y="222633"/>
                  </a:lnTo>
                  <a:lnTo>
                    <a:pt x="37336" y="201435"/>
                  </a:lnTo>
                  <a:lnTo>
                    <a:pt x="32537" y="174521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177138"/>
                  </a:lnTo>
                  <a:lnTo>
                    <a:pt x="7253" y="215352"/>
                  </a:lnTo>
                  <a:lnTo>
                    <a:pt x="27861" y="245593"/>
                  </a:lnTo>
                  <a:lnTo>
                    <a:pt x="60094" y="265483"/>
                  </a:lnTo>
                  <a:lnTo>
                    <a:pt x="102222" y="272641"/>
                  </a:lnTo>
                  <a:lnTo>
                    <a:pt x="144242" y="265483"/>
                  </a:lnTo>
                  <a:lnTo>
                    <a:pt x="176486" y="245593"/>
                  </a:lnTo>
                  <a:lnTo>
                    <a:pt x="197154" y="215352"/>
                  </a:lnTo>
                  <a:lnTo>
                    <a:pt x="204444" y="177138"/>
                  </a:lnTo>
                  <a:lnTo>
                    <a:pt x="204444" y="0"/>
                  </a:lnTo>
                  <a:lnTo>
                    <a:pt x="171651" y="0"/>
                  </a:lnTo>
                  <a:lnTo>
                    <a:pt x="171651" y="174521"/>
                  </a:lnTo>
                  <a:close/>
                </a:path>
              </a:pathLst>
            </a:custGeom>
            <a:ln w="778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0558673" y="4636950"/>
            <a:ext cx="216535" cy="276225"/>
            <a:chOff x="10558673" y="4636950"/>
            <a:chExt cx="216535" cy="276225"/>
          </a:xfrm>
        </p:grpSpPr>
        <p:sp>
          <p:nvSpPr>
            <p:cNvPr id="50" name="object 50"/>
            <p:cNvSpPr/>
            <p:nvPr/>
          </p:nvSpPr>
          <p:spPr>
            <a:xfrm>
              <a:off x="10562569" y="4640846"/>
              <a:ext cx="208279" cy="267970"/>
            </a:xfrm>
            <a:custGeom>
              <a:avLst/>
              <a:gdLst/>
              <a:ahLst/>
              <a:cxnLst/>
              <a:rect l="l" t="t" r="r" b="b"/>
              <a:pathLst>
                <a:path w="208279" h="267970">
                  <a:moveTo>
                    <a:pt x="208286" y="267932"/>
                  </a:moveTo>
                  <a:lnTo>
                    <a:pt x="177031" y="267932"/>
                  </a:lnTo>
                  <a:lnTo>
                    <a:pt x="35098" y="59394"/>
                  </a:lnTo>
                  <a:lnTo>
                    <a:pt x="32537" y="59394"/>
                  </a:lnTo>
                  <a:lnTo>
                    <a:pt x="32537" y="267932"/>
                  </a:lnTo>
                  <a:lnTo>
                    <a:pt x="0" y="267932"/>
                  </a:lnTo>
                  <a:lnTo>
                    <a:pt x="0" y="0"/>
                  </a:lnTo>
                  <a:lnTo>
                    <a:pt x="31512" y="0"/>
                  </a:lnTo>
                  <a:lnTo>
                    <a:pt x="173701" y="209060"/>
                  </a:lnTo>
                  <a:lnTo>
                    <a:pt x="176263" y="209060"/>
                  </a:lnTo>
                  <a:lnTo>
                    <a:pt x="176263" y="0"/>
                  </a:lnTo>
                  <a:lnTo>
                    <a:pt x="208286" y="0"/>
                  </a:lnTo>
                  <a:lnTo>
                    <a:pt x="208286" y="2679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562569" y="4640846"/>
              <a:ext cx="208279" cy="267970"/>
            </a:xfrm>
            <a:custGeom>
              <a:avLst/>
              <a:gdLst/>
              <a:ahLst/>
              <a:cxnLst/>
              <a:rect l="l" t="t" r="r" b="b"/>
              <a:pathLst>
                <a:path w="208279" h="267970">
                  <a:moveTo>
                    <a:pt x="176263" y="0"/>
                  </a:moveTo>
                  <a:lnTo>
                    <a:pt x="176263" y="209060"/>
                  </a:lnTo>
                  <a:lnTo>
                    <a:pt x="173701" y="209060"/>
                  </a:lnTo>
                  <a:lnTo>
                    <a:pt x="31512" y="0"/>
                  </a:lnTo>
                  <a:lnTo>
                    <a:pt x="0" y="0"/>
                  </a:lnTo>
                  <a:lnTo>
                    <a:pt x="0" y="267932"/>
                  </a:lnTo>
                  <a:lnTo>
                    <a:pt x="32537" y="267932"/>
                  </a:lnTo>
                  <a:lnTo>
                    <a:pt x="32537" y="59394"/>
                  </a:lnTo>
                  <a:lnTo>
                    <a:pt x="35098" y="59394"/>
                  </a:lnTo>
                  <a:lnTo>
                    <a:pt x="177031" y="267932"/>
                  </a:lnTo>
                  <a:lnTo>
                    <a:pt x="208286" y="267932"/>
                  </a:lnTo>
                  <a:lnTo>
                    <a:pt x="208286" y="0"/>
                  </a:lnTo>
                  <a:lnTo>
                    <a:pt x="176263" y="0"/>
                  </a:lnTo>
                  <a:close/>
                </a:path>
              </a:pathLst>
            </a:custGeom>
            <a:ln w="779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0817471" y="4636980"/>
            <a:ext cx="40640" cy="276225"/>
            <a:chOff x="10817471" y="4636980"/>
            <a:chExt cx="40640" cy="276225"/>
          </a:xfrm>
        </p:grpSpPr>
        <p:sp>
          <p:nvSpPr>
            <p:cNvPr id="53" name="object 53"/>
            <p:cNvSpPr/>
            <p:nvPr/>
          </p:nvSpPr>
          <p:spPr>
            <a:xfrm>
              <a:off x="10821337" y="4640846"/>
              <a:ext cx="33020" cy="267970"/>
            </a:xfrm>
            <a:custGeom>
              <a:avLst/>
              <a:gdLst/>
              <a:ahLst/>
              <a:cxnLst/>
              <a:rect l="l" t="t" r="r" b="b"/>
              <a:pathLst>
                <a:path w="33020" h="267970">
                  <a:moveTo>
                    <a:pt x="32540" y="267932"/>
                  </a:moveTo>
                  <a:lnTo>
                    <a:pt x="0" y="267932"/>
                  </a:lnTo>
                  <a:lnTo>
                    <a:pt x="0" y="0"/>
                  </a:lnTo>
                  <a:lnTo>
                    <a:pt x="32540" y="0"/>
                  </a:lnTo>
                  <a:lnTo>
                    <a:pt x="32540" y="2679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821337" y="4640846"/>
              <a:ext cx="33020" cy="267970"/>
            </a:xfrm>
            <a:custGeom>
              <a:avLst/>
              <a:gdLst/>
              <a:ahLst/>
              <a:cxnLst/>
              <a:rect l="l" t="t" r="r" b="b"/>
              <a:pathLst>
                <a:path w="33020" h="267970">
                  <a:moveTo>
                    <a:pt x="0" y="0"/>
                  </a:moveTo>
                  <a:lnTo>
                    <a:pt x="0" y="267932"/>
                  </a:lnTo>
                  <a:lnTo>
                    <a:pt x="32540" y="267932"/>
                  </a:lnTo>
                  <a:lnTo>
                    <a:pt x="32540" y="0"/>
                  </a:lnTo>
                  <a:lnTo>
                    <a:pt x="0" y="0"/>
                  </a:lnTo>
                  <a:close/>
                </a:path>
              </a:pathLst>
            </a:custGeom>
            <a:ln w="773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0900461" y="4636946"/>
            <a:ext cx="661670" cy="276225"/>
            <a:chOff x="10900461" y="4636946"/>
            <a:chExt cx="661670" cy="276225"/>
          </a:xfrm>
        </p:grpSpPr>
        <p:sp>
          <p:nvSpPr>
            <p:cNvPr id="56" name="object 56"/>
            <p:cNvSpPr/>
            <p:nvPr/>
          </p:nvSpPr>
          <p:spPr>
            <a:xfrm>
              <a:off x="10904357" y="4640846"/>
              <a:ext cx="207010" cy="267970"/>
            </a:xfrm>
            <a:custGeom>
              <a:avLst/>
              <a:gdLst/>
              <a:ahLst/>
              <a:cxnLst/>
              <a:rect l="l" t="t" r="r" b="b"/>
              <a:pathLst>
                <a:path w="207009" h="267970">
                  <a:moveTo>
                    <a:pt x="81471" y="267932"/>
                  </a:moveTo>
                  <a:lnTo>
                    <a:pt x="0" y="267932"/>
                  </a:lnTo>
                  <a:lnTo>
                    <a:pt x="0" y="0"/>
                  </a:lnTo>
                  <a:lnTo>
                    <a:pt x="84794" y="0"/>
                  </a:lnTo>
                  <a:lnTo>
                    <a:pt x="136128" y="9149"/>
                  </a:lnTo>
                  <a:lnTo>
                    <a:pt x="165737" y="29566"/>
                  </a:lnTo>
                  <a:lnTo>
                    <a:pt x="32530" y="29566"/>
                  </a:lnTo>
                  <a:lnTo>
                    <a:pt x="32530" y="238365"/>
                  </a:lnTo>
                  <a:lnTo>
                    <a:pt x="165832" y="238365"/>
                  </a:lnTo>
                  <a:lnTo>
                    <a:pt x="160007" y="244706"/>
                  </a:lnTo>
                  <a:lnTo>
                    <a:pt x="125166" y="261983"/>
                  </a:lnTo>
                  <a:lnTo>
                    <a:pt x="81471" y="267932"/>
                  </a:lnTo>
                  <a:close/>
                </a:path>
                <a:path w="207009" h="267970">
                  <a:moveTo>
                    <a:pt x="165832" y="238365"/>
                  </a:moveTo>
                  <a:lnTo>
                    <a:pt x="79417" y="238365"/>
                  </a:lnTo>
                  <a:lnTo>
                    <a:pt x="121438" y="231133"/>
                  </a:lnTo>
                  <a:lnTo>
                    <a:pt x="151185" y="210336"/>
                  </a:lnTo>
                  <a:lnTo>
                    <a:pt x="168874" y="177322"/>
                  </a:lnTo>
                  <a:lnTo>
                    <a:pt x="174723" y="133442"/>
                  </a:lnTo>
                  <a:lnTo>
                    <a:pt x="168926" y="89947"/>
                  </a:lnTo>
                  <a:lnTo>
                    <a:pt x="151601" y="57269"/>
                  </a:lnTo>
                  <a:lnTo>
                    <a:pt x="122844" y="36708"/>
                  </a:lnTo>
                  <a:lnTo>
                    <a:pt x="82750" y="29566"/>
                  </a:lnTo>
                  <a:lnTo>
                    <a:pt x="165737" y="29566"/>
                  </a:lnTo>
                  <a:lnTo>
                    <a:pt x="174369" y="35519"/>
                  </a:lnTo>
                  <a:lnTo>
                    <a:pt x="198246" y="77489"/>
                  </a:lnTo>
                  <a:lnTo>
                    <a:pt x="206488" y="133442"/>
                  </a:lnTo>
                  <a:lnTo>
                    <a:pt x="201160" y="179581"/>
                  </a:lnTo>
                  <a:lnTo>
                    <a:pt x="185502" y="216954"/>
                  </a:lnTo>
                  <a:lnTo>
                    <a:pt x="165832" y="2383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904357" y="4640846"/>
              <a:ext cx="207010" cy="267970"/>
            </a:xfrm>
            <a:custGeom>
              <a:avLst/>
              <a:gdLst/>
              <a:ahLst/>
              <a:cxnLst/>
              <a:rect l="l" t="t" r="r" b="b"/>
              <a:pathLst>
                <a:path w="207009" h="267970">
                  <a:moveTo>
                    <a:pt x="84794" y="0"/>
                  </a:moveTo>
                  <a:lnTo>
                    <a:pt x="0" y="0"/>
                  </a:lnTo>
                  <a:lnTo>
                    <a:pt x="0" y="267932"/>
                  </a:lnTo>
                  <a:lnTo>
                    <a:pt x="81471" y="267932"/>
                  </a:lnTo>
                  <a:lnTo>
                    <a:pt x="125166" y="261983"/>
                  </a:lnTo>
                  <a:lnTo>
                    <a:pt x="160007" y="244706"/>
                  </a:lnTo>
                  <a:lnTo>
                    <a:pt x="185502" y="216954"/>
                  </a:lnTo>
                  <a:lnTo>
                    <a:pt x="201160" y="179581"/>
                  </a:lnTo>
                  <a:lnTo>
                    <a:pt x="206488" y="133442"/>
                  </a:lnTo>
                  <a:lnTo>
                    <a:pt x="198246" y="77489"/>
                  </a:lnTo>
                  <a:lnTo>
                    <a:pt x="174369" y="35519"/>
                  </a:lnTo>
                  <a:lnTo>
                    <a:pt x="136128" y="9149"/>
                  </a:lnTo>
                  <a:lnTo>
                    <a:pt x="84794" y="0"/>
                  </a:lnTo>
                  <a:close/>
                </a:path>
              </a:pathLst>
            </a:custGeom>
            <a:ln w="77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2997" y="4666521"/>
              <a:ext cx="149974" cy="21658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151070" y="4641176"/>
              <a:ext cx="161290" cy="268605"/>
            </a:xfrm>
            <a:custGeom>
              <a:avLst/>
              <a:gdLst/>
              <a:ahLst/>
              <a:cxnLst/>
              <a:rect l="l" t="t" r="r" b="b"/>
              <a:pathLst>
                <a:path w="161290" h="268604">
                  <a:moveTo>
                    <a:pt x="160896" y="237426"/>
                  </a:moveTo>
                  <a:lnTo>
                    <a:pt x="32537" y="237426"/>
                  </a:lnTo>
                  <a:lnTo>
                    <a:pt x="32537" y="147586"/>
                  </a:lnTo>
                  <a:lnTo>
                    <a:pt x="150647" y="147586"/>
                  </a:lnTo>
                  <a:lnTo>
                    <a:pt x="150647" y="119354"/>
                  </a:lnTo>
                  <a:lnTo>
                    <a:pt x="32537" y="119354"/>
                  </a:lnTo>
                  <a:lnTo>
                    <a:pt x="32537" y="29527"/>
                  </a:lnTo>
                  <a:lnTo>
                    <a:pt x="159105" y="29527"/>
                  </a:lnTo>
                  <a:lnTo>
                    <a:pt x="159105" y="0"/>
                  </a:lnTo>
                  <a:lnTo>
                    <a:pt x="0" y="0"/>
                  </a:lnTo>
                  <a:lnTo>
                    <a:pt x="0" y="29527"/>
                  </a:lnTo>
                  <a:lnTo>
                    <a:pt x="0" y="119354"/>
                  </a:lnTo>
                  <a:lnTo>
                    <a:pt x="0" y="147586"/>
                  </a:lnTo>
                  <a:lnTo>
                    <a:pt x="0" y="237426"/>
                  </a:lnTo>
                  <a:lnTo>
                    <a:pt x="0" y="268236"/>
                  </a:lnTo>
                  <a:lnTo>
                    <a:pt x="160896" y="268236"/>
                  </a:lnTo>
                  <a:lnTo>
                    <a:pt x="160896" y="23742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151077" y="4640846"/>
              <a:ext cx="161290" cy="267970"/>
            </a:xfrm>
            <a:custGeom>
              <a:avLst/>
              <a:gdLst/>
              <a:ahLst/>
              <a:cxnLst/>
              <a:rect l="l" t="t" r="r" b="b"/>
              <a:pathLst>
                <a:path w="161290" h="267970">
                  <a:moveTo>
                    <a:pt x="160898" y="267932"/>
                  </a:moveTo>
                  <a:lnTo>
                    <a:pt x="160898" y="238365"/>
                  </a:lnTo>
                  <a:lnTo>
                    <a:pt x="32540" y="238365"/>
                  </a:lnTo>
                  <a:lnTo>
                    <a:pt x="32540" y="148356"/>
                  </a:lnTo>
                  <a:lnTo>
                    <a:pt x="150649" y="148356"/>
                  </a:lnTo>
                  <a:lnTo>
                    <a:pt x="150649" y="119052"/>
                  </a:lnTo>
                  <a:lnTo>
                    <a:pt x="32540" y="119052"/>
                  </a:lnTo>
                  <a:lnTo>
                    <a:pt x="32540" y="29566"/>
                  </a:lnTo>
                  <a:lnTo>
                    <a:pt x="159106" y="29566"/>
                  </a:lnTo>
                  <a:lnTo>
                    <a:pt x="159106" y="0"/>
                  </a:lnTo>
                  <a:lnTo>
                    <a:pt x="0" y="0"/>
                  </a:lnTo>
                  <a:lnTo>
                    <a:pt x="0" y="267932"/>
                  </a:lnTo>
                  <a:lnTo>
                    <a:pt x="160898" y="267932"/>
                  </a:lnTo>
                  <a:close/>
                </a:path>
              </a:pathLst>
            </a:custGeom>
            <a:ln w="777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331709" y="4640846"/>
              <a:ext cx="226695" cy="267970"/>
            </a:xfrm>
            <a:custGeom>
              <a:avLst/>
              <a:gdLst/>
              <a:ahLst/>
              <a:cxnLst/>
              <a:rect l="l" t="t" r="r" b="b"/>
              <a:pathLst>
                <a:path w="226695" h="267970">
                  <a:moveTo>
                    <a:pt x="130402" y="267932"/>
                  </a:moveTo>
                  <a:lnTo>
                    <a:pt x="96070" y="267932"/>
                  </a:lnTo>
                  <a:lnTo>
                    <a:pt x="0" y="0"/>
                  </a:lnTo>
                  <a:lnTo>
                    <a:pt x="34584" y="0"/>
                  </a:lnTo>
                  <a:lnTo>
                    <a:pt x="111705" y="224759"/>
                  </a:lnTo>
                  <a:lnTo>
                    <a:pt x="114777" y="224759"/>
                  </a:lnTo>
                  <a:lnTo>
                    <a:pt x="192150" y="0"/>
                  </a:lnTo>
                  <a:lnTo>
                    <a:pt x="226473" y="0"/>
                  </a:lnTo>
                  <a:lnTo>
                    <a:pt x="130402" y="2679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331709" y="4640846"/>
              <a:ext cx="226695" cy="267970"/>
            </a:xfrm>
            <a:custGeom>
              <a:avLst/>
              <a:gdLst/>
              <a:ahLst/>
              <a:cxnLst/>
              <a:rect l="l" t="t" r="r" b="b"/>
              <a:pathLst>
                <a:path w="226695" h="267970">
                  <a:moveTo>
                    <a:pt x="0" y="0"/>
                  </a:moveTo>
                  <a:lnTo>
                    <a:pt x="96070" y="267932"/>
                  </a:lnTo>
                  <a:lnTo>
                    <a:pt x="130402" y="267932"/>
                  </a:lnTo>
                  <a:lnTo>
                    <a:pt x="226473" y="0"/>
                  </a:lnTo>
                  <a:lnTo>
                    <a:pt x="192150" y="0"/>
                  </a:lnTo>
                  <a:lnTo>
                    <a:pt x="114777" y="224759"/>
                  </a:lnTo>
                  <a:lnTo>
                    <a:pt x="111705" y="224759"/>
                  </a:lnTo>
                  <a:lnTo>
                    <a:pt x="34584" y="0"/>
                  </a:lnTo>
                  <a:lnTo>
                    <a:pt x="0" y="0"/>
                  </a:lnTo>
                  <a:close/>
                </a:path>
              </a:pathLst>
            </a:custGeom>
            <a:ln w="779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1653505" y="4606106"/>
            <a:ext cx="270510" cy="337185"/>
            <a:chOff x="11653505" y="4606106"/>
            <a:chExt cx="270510" cy="337185"/>
          </a:xfrm>
        </p:grpSpPr>
        <p:sp>
          <p:nvSpPr>
            <p:cNvPr id="64" name="object 64"/>
            <p:cNvSpPr/>
            <p:nvPr/>
          </p:nvSpPr>
          <p:spPr>
            <a:xfrm>
              <a:off x="11657418" y="4609970"/>
              <a:ext cx="262890" cy="328930"/>
            </a:xfrm>
            <a:custGeom>
              <a:avLst/>
              <a:gdLst/>
              <a:ahLst/>
              <a:cxnLst/>
              <a:rect l="l" t="t" r="r" b="b"/>
              <a:pathLst>
                <a:path w="262890" h="328929">
                  <a:moveTo>
                    <a:pt x="262346" y="328897"/>
                  </a:moveTo>
                  <a:lnTo>
                    <a:pt x="233903" y="328897"/>
                  </a:lnTo>
                  <a:lnTo>
                    <a:pt x="233903" y="0"/>
                  </a:lnTo>
                  <a:lnTo>
                    <a:pt x="262346" y="0"/>
                  </a:lnTo>
                  <a:lnTo>
                    <a:pt x="262346" y="328897"/>
                  </a:lnTo>
                  <a:close/>
                </a:path>
                <a:path w="262890" h="328929">
                  <a:moveTo>
                    <a:pt x="120153" y="40556"/>
                  </a:moveTo>
                  <a:lnTo>
                    <a:pt x="91720" y="40556"/>
                  </a:lnTo>
                  <a:lnTo>
                    <a:pt x="91720" y="261"/>
                  </a:lnTo>
                  <a:lnTo>
                    <a:pt x="120153" y="261"/>
                  </a:lnTo>
                  <a:lnTo>
                    <a:pt x="120153" y="40556"/>
                  </a:lnTo>
                  <a:close/>
                </a:path>
                <a:path w="262890" h="328929">
                  <a:moveTo>
                    <a:pt x="204182" y="64104"/>
                  </a:moveTo>
                  <a:lnTo>
                    <a:pt x="6916" y="64104"/>
                  </a:lnTo>
                  <a:lnTo>
                    <a:pt x="6916" y="40556"/>
                  </a:lnTo>
                  <a:lnTo>
                    <a:pt x="204182" y="40556"/>
                  </a:lnTo>
                  <a:lnTo>
                    <a:pt x="204182" y="64104"/>
                  </a:lnTo>
                  <a:close/>
                </a:path>
                <a:path w="262890" h="328929">
                  <a:moveTo>
                    <a:pt x="4349" y="265839"/>
                  </a:moveTo>
                  <a:lnTo>
                    <a:pt x="0" y="241244"/>
                  </a:lnTo>
                  <a:lnTo>
                    <a:pt x="43935" y="240753"/>
                  </a:lnTo>
                  <a:lnTo>
                    <a:pt x="91720" y="239674"/>
                  </a:lnTo>
                  <a:lnTo>
                    <a:pt x="91720" y="203958"/>
                  </a:lnTo>
                  <a:lnTo>
                    <a:pt x="65434" y="197431"/>
                  </a:lnTo>
                  <a:lnTo>
                    <a:pt x="45347" y="184808"/>
                  </a:lnTo>
                  <a:lnTo>
                    <a:pt x="32561" y="166813"/>
                  </a:lnTo>
                  <a:lnTo>
                    <a:pt x="28180" y="144170"/>
                  </a:lnTo>
                  <a:lnTo>
                    <a:pt x="33602" y="118929"/>
                  </a:lnTo>
                  <a:lnTo>
                    <a:pt x="49252" y="99624"/>
                  </a:lnTo>
                  <a:lnTo>
                    <a:pt x="73644" y="87285"/>
                  </a:lnTo>
                  <a:lnTo>
                    <a:pt x="105293" y="82943"/>
                  </a:lnTo>
                  <a:lnTo>
                    <a:pt x="137172" y="87285"/>
                  </a:lnTo>
                  <a:lnTo>
                    <a:pt x="161847" y="99624"/>
                  </a:lnTo>
                  <a:lnTo>
                    <a:pt x="166868" y="105708"/>
                  </a:lnTo>
                  <a:lnTo>
                    <a:pt x="105293" y="105708"/>
                  </a:lnTo>
                  <a:lnTo>
                    <a:pt x="84832" y="108480"/>
                  </a:lnTo>
                  <a:lnTo>
                    <a:pt x="68817" y="116305"/>
                  </a:lnTo>
                  <a:lnTo>
                    <a:pt x="58421" y="128447"/>
                  </a:lnTo>
                  <a:lnTo>
                    <a:pt x="54821" y="144170"/>
                  </a:lnTo>
                  <a:lnTo>
                    <a:pt x="58421" y="159657"/>
                  </a:lnTo>
                  <a:lnTo>
                    <a:pt x="68817" y="171513"/>
                  </a:lnTo>
                  <a:lnTo>
                    <a:pt x="84832" y="179052"/>
                  </a:lnTo>
                  <a:lnTo>
                    <a:pt x="105293" y="181586"/>
                  </a:lnTo>
                  <a:lnTo>
                    <a:pt x="168222" y="181586"/>
                  </a:lnTo>
                  <a:lnTo>
                    <a:pt x="166155" y="184481"/>
                  </a:lnTo>
                  <a:lnTo>
                    <a:pt x="146198" y="197100"/>
                  </a:lnTo>
                  <a:lnTo>
                    <a:pt x="120153" y="203696"/>
                  </a:lnTo>
                  <a:lnTo>
                    <a:pt x="120153" y="238627"/>
                  </a:lnTo>
                  <a:lnTo>
                    <a:pt x="213453" y="238627"/>
                  </a:lnTo>
                  <a:lnTo>
                    <a:pt x="214945" y="253018"/>
                  </a:lnTo>
                  <a:lnTo>
                    <a:pt x="160064" y="259988"/>
                  </a:lnTo>
                  <a:lnTo>
                    <a:pt x="105037" y="263844"/>
                  </a:lnTo>
                  <a:lnTo>
                    <a:pt x="52315" y="265492"/>
                  </a:lnTo>
                  <a:lnTo>
                    <a:pt x="4349" y="265839"/>
                  </a:lnTo>
                  <a:close/>
                </a:path>
                <a:path w="262890" h="328929">
                  <a:moveTo>
                    <a:pt x="168222" y="181586"/>
                  </a:moveTo>
                  <a:lnTo>
                    <a:pt x="105293" y="181586"/>
                  </a:lnTo>
                  <a:lnTo>
                    <a:pt x="126014" y="179052"/>
                  </a:lnTo>
                  <a:lnTo>
                    <a:pt x="142123" y="171513"/>
                  </a:lnTo>
                  <a:lnTo>
                    <a:pt x="152563" y="159657"/>
                  </a:lnTo>
                  <a:lnTo>
                    <a:pt x="156278" y="144170"/>
                  </a:lnTo>
                  <a:lnTo>
                    <a:pt x="152563" y="128447"/>
                  </a:lnTo>
                  <a:lnTo>
                    <a:pt x="142123" y="116305"/>
                  </a:lnTo>
                  <a:lnTo>
                    <a:pt x="126014" y="108480"/>
                  </a:lnTo>
                  <a:lnTo>
                    <a:pt x="105293" y="105708"/>
                  </a:lnTo>
                  <a:lnTo>
                    <a:pt x="166868" y="105708"/>
                  </a:lnTo>
                  <a:lnTo>
                    <a:pt x="177779" y="118929"/>
                  </a:lnTo>
                  <a:lnTo>
                    <a:pt x="183432" y="144170"/>
                  </a:lnTo>
                  <a:lnTo>
                    <a:pt x="178930" y="166589"/>
                  </a:lnTo>
                  <a:lnTo>
                    <a:pt x="168222" y="181586"/>
                  </a:lnTo>
                  <a:close/>
                </a:path>
                <a:path w="262890" h="328929">
                  <a:moveTo>
                    <a:pt x="213453" y="238627"/>
                  </a:moveTo>
                  <a:lnTo>
                    <a:pt x="120153" y="238627"/>
                  </a:lnTo>
                  <a:lnTo>
                    <a:pt x="143613" y="237345"/>
                  </a:lnTo>
                  <a:lnTo>
                    <a:pt x="166974" y="235634"/>
                  </a:lnTo>
                  <a:lnTo>
                    <a:pt x="190046" y="233457"/>
                  </a:lnTo>
                  <a:lnTo>
                    <a:pt x="212639" y="230777"/>
                  </a:lnTo>
                  <a:lnTo>
                    <a:pt x="213453" y="23862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891322" y="4609970"/>
              <a:ext cx="28575" cy="328930"/>
            </a:xfrm>
            <a:custGeom>
              <a:avLst/>
              <a:gdLst/>
              <a:ahLst/>
              <a:cxnLst/>
              <a:rect l="l" t="t" r="r" b="b"/>
              <a:pathLst>
                <a:path w="28575" h="328929">
                  <a:moveTo>
                    <a:pt x="0" y="328897"/>
                  </a:moveTo>
                  <a:lnTo>
                    <a:pt x="28442" y="328897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8897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53505" y="4606293"/>
              <a:ext cx="222771" cy="273429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11971465" y="4604495"/>
            <a:ext cx="615315" cy="338455"/>
            <a:chOff x="11971465" y="4604495"/>
            <a:chExt cx="615315" cy="338455"/>
          </a:xfrm>
        </p:grpSpPr>
        <p:sp>
          <p:nvSpPr>
            <p:cNvPr id="68" name="object 68"/>
            <p:cNvSpPr/>
            <p:nvPr/>
          </p:nvSpPr>
          <p:spPr>
            <a:xfrm>
              <a:off x="11975370" y="4608400"/>
              <a:ext cx="259715" cy="330835"/>
            </a:xfrm>
            <a:custGeom>
              <a:avLst/>
              <a:gdLst/>
              <a:ahLst/>
              <a:cxnLst/>
              <a:rect l="l" t="t" r="r" b="b"/>
              <a:pathLst>
                <a:path w="259715" h="330835">
                  <a:moveTo>
                    <a:pt x="110931" y="41864"/>
                  </a:moveTo>
                  <a:lnTo>
                    <a:pt x="82236" y="41864"/>
                  </a:lnTo>
                  <a:lnTo>
                    <a:pt x="82236" y="0"/>
                  </a:lnTo>
                  <a:lnTo>
                    <a:pt x="110931" y="0"/>
                  </a:lnTo>
                  <a:lnTo>
                    <a:pt x="110931" y="41864"/>
                  </a:lnTo>
                  <a:close/>
                </a:path>
                <a:path w="259715" h="330835">
                  <a:moveTo>
                    <a:pt x="184459" y="65674"/>
                  </a:moveTo>
                  <a:lnTo>
                    <a:pt x="7934" y="65674"/>
                  </a:lnTo>
                  <a:lnTo>
                    <a:pt x="7934" y="41864"/>
                  </a:lnTo>
                  <a:lnTo>
                    <a:pt x="184459" y="41864"/>
                  </a:lnTo>
                  <a:lnTo>
                    <a:pt x="184459" y="65674"/>
                  </a:lnTo>
                  <a:close/>
                </a:path>
                <a:path w="259715" h="330835">
                  <a:moveTo>
                    <a:pt x="14347" y="198595"/>
                  </a:moveTo>
                  <a:lnTo>
                    <a:pt x="0" y="175569"/>
                  </a:lnTo>
                  <a:lnTo>
                    <a:pt x="33275" y="159076"/>
                  </a:lnTo>
                  <a:lnTo>
                    <a:pt x="59275" y="135470"/>
                  </a:lnTo>
                  <a:lnTo>
                    <a:pt x="76196" y="106467"/>
                  </a:lnTo>
                  <a:lnTo>
                    <a:pt x="82236" y="73785"/>
                  </a:lnTo>
                  <a:lnTo>
                    <a:pt x="82236" y="65674"/>
                  </a:lnTo>
                  <a:lnTo>
                    <a:pt x="110417" y="65674"/>
                  </a:lnTo>
                  <a:lnTo>
                    <a:pt x="110417" y="73785"/>
                  </a:lnTo>
                  <a:lnTo>
                    <a:pt x="116689" y="104603"/>
                  </a:lnTo>
                  <a:lnTo>
                    <a:pt x="126964" y="120752"/>
                  </a:lnTo>
                  <a:lnTo>
                    <a:pt x="96966" y="120752"/>
                  </a:lnTo>
                  <a:lnTo>
                    <a:pt x="83515" y="146308"/>
                  </a:lnTo>
                  <a:lnTo>
                    <a:pt x="64782" y="168210"/>
                  </a:lnTo>
                  <a:lnTo>
                    <a:pt x="41487" y="185843"/>
                  </a:lnTo>
                  <a:lnTo>
                    <a:pt x="14347" y="198595"/>
                  </a:lnTo>
                  <a:close/>
                </a:path>
                <a:path w="259715" h="330835">
                  <a:moveTo>
                    <a:pt x="179847" y="192053"/>
                  </a:moveTo>
                  <a:lnTo>
                    <a:pt x="152844" y="180526"/>
                  </a:lnTo>
                  <a:lnTo>
                    <a:pt x="129565" y="164399"/>
                  </a:lnTo>
                  <a:lnTo>
                    <a:pt x="110707" y="144274"/>
                  </a:lnTo>
                  <a:lnTo>
                    <a:pt x="96966" y="120752"/>
                  </a:lnTo>
                  <a:lnTo>
                    <a:pt x="126964" y="120752"/>
                  </a:lnTo>
                  <a:lnTo>
                    <a:pt x="134081" y="131938"/>
                  </a:lnTo>
                  <a:lnTo>
                    <a:pt x="160457" y="154073"/>
                  </a:lnTo>
                  <a:lnTo>
                    <a:pt x="193681" y="169289"/>
                  </a:lnTo>
                  <a:lnTo>
                    <a:pt x="179847" y="192053"/>
                  </a:lnTo>
                  <a:close/>
                </a:path>
                <a:path w="259715" h="330835">
                  <a:moveTo>
                    <a:pt x="259527" y="203827"/>
                  </a:moveTo>
                  <a:lnTo>
                    <a:pt x="231084" y="203827"/>
                  </a:lnTo>
                  <a:lnTo>
                    <a:pt x="231084" y="1569"/>
                  </a:lnTo>
                  <a:lnTo>
                    <a:pt x="259527" y="1569"/>
                  </a:lnTo>
                  <a:lnTo>
                    <a:pt x="259527" y="203827"/>
                  </a:lnTo>
                  <a:close/>
                </a:path>
                <a:path w="259715" h="330835">
                  <a:moveTo>
                    <a:pt x="259527" y="330467"/>
                  </a:moveTo>
                  <a:lnTo>
                    <a:pt x="231084" y="330467"/>
                  </a:lnTo>
                  <a:lnTo>
                    <a:pt x="231084" y="244645"/>
                  </a:lnTo>
                  <a:lnTo>
                    <a:pt x="42780" y="244645"/>
                  </a:lnTo>
                  <a:lnTo>
                    <a:pt x="42780" y="220835"/>
                  </a:lnTo>
                  <a:lnTo>
                    <a:pt x="259527" y="220835"/>
                  </a:lnTo>
                  <a:lnTo>
                    <a:pt x="259527" y="33046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71465" y="4604495"/>
              <a:ext cx="267362" cy="33830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2281019" y="4609970"/>
              <a:ext cx="301625" cy="328295"/>
            </a:xfrm>
            <a:custGeom>
              <a:avLst/>
              <a:gdLst/>
              <a:ahLst/>
              <a:cxnLst/>
              <a:rect l="l" t="t" r="r" b="b"/>
              <a:pathLst>
                <a:path w="301625" h="328295">
                  <a:moveTo>
                    <a:pt x="253123" y="200164"/>
                  </a:moveTo>
                  <a:lnTo>
                    <a:pt x="224681" y="200164"/>
                  </a:lnTo>
                  <a:lnTo>
                    <a:pt x="224681" y="0"/>
                  </a:lnTo>
                  <a:lnTo>
                    <a:pt x="253123" y="0"/>
                  </a:lnTo>
                  <a:lnTo>
                    <a:pt x="253123" y="85821"/>
                  </a:lnTo>
                  <a:lnTo>
                    <a:pt x="301541" y="85821"/>
                  </a:lnTo>
                  <a:lnTo>
                    <a:pt x="301541" y="110155"/>
                  </a:lnTo>
                  <a:lnTo>
                    <a:pt x="253123" y="110155"/>
                  </a:lnTo>
                  <a:lnTo>
                    <a:pt x="253123" y="200164"/>
                  </a:lnTo>
                  <a:close/>
                </a:path>
                <a:path w="301625" h="328295">
                  <a:moveTo>
                    <a:pt x="15373" y="187343"/>
                  </a:moveTo>
                  <a:lnTo>
                    <a:pt x="0" y="164056"/>
                  </a:lnTo>
                  <a:lnTo>
                    <a:pt x="33039" y="145805"/>
                  </a:lnTo>
                  <a:lnTo>
                    <a:pt x="58537" y="119706"/>
                  </a:lnTo>
                  <a:lnTo>
                    <a:pt x="75006" y="87522"/>
                  </a:lnTo>
                  <a:lnTo>
                    <a:pt x="80958" y="51022"/>
                  </a:lnTo>
                  <a:lnTo>
                    <a:pt x="80958" y="17007"/>
                  </a:lnTo>
                  <a:lnTo>
                    <a:pt x="108886" y="17007"/>
                  </a:lnTo>
                  <a:lnTo>
                    <a:pt x="108886" y="53115"/>
                  </a:lnTo>
                  <a:lnTo>
                    <a:pt x="114819" y="85654"/>
                  </a:lnTo>
                  <a:lnTo>
                    <a:pt x="124856" y="103352"/>
                  </a:lnTo>
                  <a:lnTo>
                    <a:pt x="95687" y="103352"/>
                  </a:lnTo>
                  <a:lnTo>
                    <a:pt x="82598" y="130789"/>
                  </a:lnTo>
                  <a:lnTo>
                    <a:pt x="64464" y="154375"/>
                  </a:lnTo>
                  <a:lnTo>
                    <a:pt x="41863" y="173446"/>
                  </a:lnTo>
                  <a:lnTo>
                    <a:pt x="15373" y="187343"/>
                  </a:lnTo>
                  <a:close/>
                </a:path>
                <a:path w="301625" h="328295">
                  <a:moveTo>
                    <a:pt x="173444" y="178185"/>
                  </a:moveTo>
                  <a:lnTo>
                    <a:pt x="148235" y="165683"/>
                  </a:lnTo>
                  <a:lnTo>
                    <a:pt x="126448" y="148618"/>
                  </a:lnTo>
                  <a:lnTo>
                    <a:pt x="108720" y="127629"/>
                  </a:lnTo>
                  <a:lnTo>
                    <a:pt x="95687" y="103352"/>
                  </a:lnTo>
                  <a:lnTo>
                    <a:pt x="124856" y="103352"/>
                  </a:lnTo>
                  <a:lnTo>
                    <a:pt x="131367" y="114833"/>
                  </a:lnTo>
                  <a:lnTo>
                    <a:pt x="156658" y="138663"/>
                  </a:lnTo>
                  <a:lnTo>
                    <a:pt x="188818" y="155160"/>
                  </a:lnTo>
                  <a:lnTo>
                    <a:pt x="173444" y="178185"/>
                  </a:lnTo>
                  <a:close/>
                </a:path>
                <a:path w="301625" h="328295">
                  <a:moveTo>
                    <a:pt x="149874" y="328113"/>
                  </a:moveTo>
                  <a:lnTo>
                    <a:pt x="105186" y="324122"/>
                  </a:lnTo>
                  <a:lnTo>
                    <a:pt x="71573" y="312479"/>
                  </a:lnTo>
                  <a:lnTo>
                    <a:pt x="50402" y="293672"/>
                  </a:lnTo>
                  <a:lnTo>
                    <a:pt x="43041" y="268194"/>
                  </a:lnTo>
                  <a:lnTo>
                    <a:pt x="50402" y="242977"/>
                  </a:lnTo>
                  <a:lnTo>
                    <a:pt x="71573" y="224236"/>
                  </a:lnTo>
                  <a:lnTo>
                    <a:pt x="105186" y="212560"/>
                  </a:lnTo>
                  <a:lnTo>
                    <a:pt x="149874" y="208537"/>
                  </a:lnTo>
                  <a:lnTo>
                    <a:pt x="194332" y="212560"/>
                  </a:lnTo>
                  <a:lnTo>
                    <a:pt x="227695" y="224236"/>
                  </a:lnTo>
                  <a:lnTo>
                    <a:pt x="236185" y="231824"/>
                  </a:lnTo>
                  <a:lnTo>
                    <a:pt x="149874" y="231824"/>
                  </a:lnTo>
                  <a:lnTo>
                    <a:pt x="117052" y="234343"/>
                  </a:lnTo>
                  <a:lnTo>
                    <a:pt x="92325" y="241571"/>
                  </a:lnTo>
                  <a:lnTo>
                    <a:pt x="76772" y="253018"/>
                  </a:lnTo>
                  <a:lnTo>
                    <a:pt x="71474" y="268194"/>
                  </a:lnTo>
                  <a:lnTo>
                    <a:pt x="76772" y="283746"/>
                  </a:lnTo>
                  <a:lnTo>
                    <a:pt x="92325" y="295275"/>
                  </a:lnTo>
                  <a:lnTo>
                    <a:pt x="117052" y="302487"/>
                  </a:lnTo>
                  <a:lnTo>
                    <a:pt x="149874" y="305087"/>
                  </a:lnTo>
                  <a:lnTo>
                    <a:pt x="235937" y="305087"/>
                  </a:lnTo>
                  <a:lnTo>
                    <a:pt x="227695" y="312479"/>
                  </a:lnTo>
                  <a:lnTo>
                    <a:pt x="194332" y="324122"/>
                  </a:lnTo>
                  <a:lnTo>
                    <a:pt x="149874" y="328113"/>
                  </a:lnTo>
                  <a:close/>
                </a:path>
                <a:path w="301625" h="328295">
                  <a:moveTo>
                    <a:pt x="235937" y="305087"/>
                  </a:moveTo>
                  <a:lnTo>
                    <a:pt x="149874" y="305087"/>
                  </a:lnTo>
                  <a:lnTo>
                    <a:pt x="182659" y="302487"/>
                  </a:lnTo>
                  <a:lnTo>
                    <a:pt x="207325" y="295275"/>
                  </a:lnTo>
                  <a:lnTo>
                    <a:pt x="222862" y="283746"/>
                  </a:lnTo>
                  <a:lnTo>
                    <a:pt x="228265" y="268194"/>
                  </a:lnTo>
                  <a:lnTo>
                    <a:pt x="222862" y="253018"/>
                  </a:lnTo>
                  <a:lnTo>
                    <a:pt x="207325" y="241571"/>
                  </a:lnTo>
                  <a:lnTo>
                    <a:pt x="182659" y="234343"/>
                  </a:lnTo>
                  <a:lnTo>
                    <a:pt x="149874" y="231824"/>
                  </a:lnTo>
                  <a:lnTo>
                    <a:pt x="236185" y="231824"/>
                  </a:lnTo>
                  <a:lnTo>
                    <a:pt x="248664" y="242977"/>
                  </a:lnTo>
                  <a:lnTo>
                    <a:pt x="255942" y="268194"/>
                  </a:lnTo>
                  <a:lnTo>
                    <a:pt x="248664" y="293672"/>
                  </a:lnTo>
                  <a:lnTo>
                    <a:pt x="235937" y="30508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277109" y="4606095"/>
              <a:ext cx="309327" cy="335915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12677316" y="4611011"/>
            <a:ext cx="615950" cy="332105"/>
            <a:chOff x="12677316" y="4611011"/>
            <a:chExt cx="615950" cy="332105"/>
          </a:xfrm>
        </p:grpSpPr>
        <p:sp>
          <p:nvSpPr>
            <p:cNvPr id="73" name="object 73"/>
            <p:cNvSpPr/>
            <p:nvPr/>
          </p:nvSpPr>
          <p:spPr>
            <a:xfrm>
              <a:off x="12681254" y="4632211"/>
              <a:ext cx="295275" cy="263525"/>
            </a:xfrm>
            <a:custGeom>
              <a:avLst/>
              <a:gdLst/>
              <a:ahLst/>
              <a:cxnLst/>
              <a:rect l="l" t="t" r="r" b="b"/>
              <a:pathLst>
                <a:path w="295275" h="263525">
                  <a:moveTo>
                    <a:pt x="24335" y="162748"/>
                  </a:moveTo>
                  <a:lnTo>
                    <a:pt x="11528" y="138676"/>
                  </a:lnTo>
                  <a:lnTo>
                    <a:pt x="53978" y="124506"/>
                  </a:lnTo>
                  <a:lnTo>
                    <a:pt x="92339" y="98905"/>
                  </a:lnTo>
                  <a:lnTo>
                    <a:pt x="115120" y="71039"/>
                  </a:lnTo>
                  <a:lnTo>
                    <a:pt x="120107" y="64865"/>
                  </a:lnTo>
                  <a:lnTo>
                    <a:pt x="130916" y="25380"/>
                  </a:lnTo>
                  <a:lnTo>
                    <a:pt x="130916" y="0"/>
                  </a:lnTo>
                  <a:lnTo>
                    <a:pt x="160628" y="0"/>
                  </a:lnTo>
                  <a:lnTo>
                    <a:pt x="160628" y="25380"/>
                  </a:lnTo>
                  <a:lnTo>
                    <a:pt x="171436" y="64865"/>
                  </a:lnTo>
                  <a:lnTo>
                    <a:pt x="176516" y="71039"/>
                  </a:lnTo>
                  <a:lnTo>
                    <a:pt x="145898" y="71039"/>
                  </a:lnTo>
                  <a:lnTo>
                    <a:pt x="124887" y="103821"/>
                  </a:lnTo>
                  <a:lnTo>
                    <a:pt x="95589" y="130679"/>
                  </a:lnTo>
                  <a:lnTo>
                    <a:pt x="61055" y="150645"/>
                  </a:lnTo>
                  <a:lnTo>
                    <a:pt x="24335" y="162748"/>
                  </a:lnTo>
                  <a:close/>
                </a:path>
                <a:path w="295275" h="263525">
                  <a:moveTo>
                    <a:pt x="267722" y="162748"/>
                  </a:moveTo>
                  <a:lnTo>
                    <a:pt x="230912" y="150645"/>
                  </a:lnTo>
                  <a:lnTo>
                    <a:pt x="196238" y="130679"/>
                  </a:lnTo>
                  <a:lnTo>
                    <a:pt x="166863" y="103821"/>
                  </a:lnTo>
                  <a:lnTo>
                    <a:pt x="145898" y="71039"/>
                  </a:lnTo>
                  <a:lnTo>
                    <a:pt x="176516" y="71039"/>
                  </a:lnTo>
                  <a:lnTo>
                    <a:pt x="199443" y="98905"/>
                  </a:lnTo>
                  <a:lnTo>
                    <a:pt x="238017" y="124506"/>
                  </a:lnTo>
                  <a:lnTo>
                    <a:pt x="280529" y="138676"/>
                  </a:lnTo>
                  <a:lnTo>
                    <a:pt x="267722" y="162748"/>
                  </a:lnTo>
                  <a:close/>
                </a:path>
                <a:path w="295275" h="263525">
                  <a:moveTo>
                    <a:pt x="159862" y="239412"/>
                  </a:moveTo>
                  <a:lnTo>
                    <a:pt x="131943" y="239412"/>
                  </a:lnTo>
                  <a:lnTo>
                    <a:pt x="131943" y="159085"/>
                  </a:lnTo>
                  <a:lnTo>
                    <a:pt x="159862" y="159085"/>
                  </a:lnTo>
                  <a:lnTo>
                    <a:pt x="159862" y="239412"/>
                  </a:lnTo>
                  <a:close/>
                </a:path>
                <a:path w="295275" h="263525">
                  <a:moveTo>
                    <a:pt x="294876" y="263485"/>
                  </a:moveTo>
                  <a:lnTo>
                    <a:pt x="0" y="263485"/>
                  </a:lnTo>
                  <a:lnTo>
                    <a:pt x="0" y="239412"/>
                  </a:lnTo>
                  <a:lnTo>
                    <a:pt x="294876" y="239412"/>
                  </a:lnTo>
                  <a:lnTo>
                    <a:pt x="294876" y="26348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681254" y="4632211"/>
              <a:ext cx="295275" cy="263525"/>
            </a:xfrm>
            <a:custGeom>
              <a:avLst/>
              <a:gdLst/>
              <a:ahLst/>
              <a:cxnLst/>
              <a:rect l="l" t="t" r="r" b="b"/>
              <a:pathLst>
                <a:path w="295275" h="263525">
                  <a:moveTo>
                    <a:pt x="145898" y="71039"/>
                  </a:moveTo>
                  <a:lnTo>
                    <a:pt x="166898" y="103876"/>
                  </a:lnTo>
                  <a:lnTo>
                    <a:pt x="196291" y="130728"/>
                  </a:lnTo>
                  <a:lnTo>
                    <a:pt x="230944" y="150663"/>
                  </a:lnTo>
                  <a:lnTo>
                    <a:pt x="267722" y="162748"/>
                  </a:lnTo>
                  <a:lnTo>
                    <a:pt x="280529" y="138676"/>
                  </a:lnTo>
                  <a:lnTo>
                    <a:pt x="238017" y="124506"/>
                  </a:lnTo>
                  <a:lnTo>
                    <a:pt x="199443" y="98905"/>
                  </a:lnTo>
                  <a:lnTo>
                    <a:pt x="171436" y="64865"/>
                  </a:lnTo>
                  <a:lnTo>
                    <a:pt x="160628" y="25380"/>
                  </a:lnTo>
                  <a:lnTo>
                    <a:pt x="160628" y="0"/>
                  </a:lnTo>
                  <a:lnTo>
                    <a:pt x="130916" y="0"/>
                  </a:lnTo>
                  <a:lnTo>
                    <a:pt x="130916" y="25380"/>
                  </a:lnTo>
                  <a:lnTo>
                    <a:pt x="120077" y="64975"/>
                  </a:lnTo>
                  <a:lnTo>
                    <a:pt x="92259" y="99003"/>
                  </a:lnTo>
                  <a:lnTo>
                    <a:pt x="53923" y="124542"/>
                  </a:lnTo>
                  <a:lnTo>
                    <a:pt x="11528" y="138676"/>
                  </a:lnTo>
                  <a:lnTo>
                    <a:pt x="24335" y="162748"/>
                  </a:lnTo>
                  <a:lnTo>
                    <a:pt x="61055" y="150645"/>
                  </a:lnTo>
                  <a:lnTo>
                    <a:pt x="95589" y="130679"/>
                  </a:lnTo>
                  <a:lnTo>
                    <a:pt x="124887" y="103821"/>
                  </a:lnTo>
                  <a:lnTo>
                    <a:pt x="145898" y="71039"/>
                  </a:lnTo>
                  <a:close/>
                </a:path>
                <a:path w="295275" h="263525">
                  <a:moveTo>
                    <a:pt x="159862" y="159085"/>
                  </a:moveTo>
                  <a:lnTo>
                    <a:pt x="131943" y="159085"/>
                  </a:lnTo>
                  <a:lnTo>
                    <a:pt x="131943" y="239412"/>
                  </a:lnTo>
                  <a:lnTo>
                    <a:pt x="0" y="239412"/>
                  </a:lnTo>
                  <a:lnTo>
                    <a:pt x="0" y="263485"/>
                  </a:lnTo>
                  <a:lnTo>
                    <a:pt x="294876" y="263485"/>
                  </a:lnTo>
                  <a:lnTo>
                    <a:pt x="294876" y="239412"/>
                  </a:lnTo>
                  <a:lnTo>
                    <a:pt x="159862" y="239412"/>
                  </a:lnTo>
                  <a:lnTo>
                    <a:pt x="159862" y="159085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994585" y="4614942"/>
              <a:ext cx="294640" cy="324485"/>
            </a:xfrm>
            <a:custGeom>
              <a:avLst/>
              <a:gdLst/>
              <a:ahLst/>
              <a:cxnLst/>
              <a:rect l="l" t="t" r="r" b="b"/>
              <a:pathLst>
                <a:path w="294640" h="324485">
                  <a:moveTo>
                    <a:pt x="28442" y="127163"/>
                  </a:moveTo>
                  <a:lnTo>
                    <a:pt x="17679" y="103876"/>
                  </a:lnTo>
                  <a:lnTo>
                    <a:pt x="59568" y="92927"/>
                  </a:lnTo>
                  <a:lnTo>
                    <a:pt x="96270" y="73197"/>
                  </a:lnTo>
                  <a:lnTo>
                    <a:pt x="122308" y="46696"/>
                  </a:lnTo>
                  <a:lnTo>
                    <a:pt x="132204" y="15437"/>
                  </a:lnTo>
                  <a:lnTo>
                    <a:pt x="132204" y="0"/>
                  </a:lnTo>
                  <a:lnTo>
                    <a:pt x="160898" y="0"/>
                  </a:lnTo>
                  <a:lnTo>
                    <a:pt x="160898" y="15437"/>
                  </a:lnTo>
                  <a:lnTo>
                    <a:pt x="170833" y="46696"/>
                  </a:lnTo>
                  <a:lnTo>
                    <a:pt x="178450" y="54423"/>
                  </a:lnTo>
                  <a:lnTo>
                    <a:pt x="146673" y="54423"/>
                  </a:lnTo>
                  <a:lnTo>
                    <a:pt x="126685" y="80544"/>
                  </a:lnTo>
                  <a:lnTo>
                    <a:pt x="98575" y="101783"/>
                  </a:lnTo>
                  <a:lnTo>
                    <a:pt x="64929" y="117508"/>
                  </a:lnTo>
                  <a:lnTo>
                    <a:pt x="28442" y="127163"/>
                  </a:lnTo>
                  <a:close/>
                </a:path>
                <a:path w="294640" h="324485">
                  <a:moveTo>
                    <a:pt x="264138" y="127163"/>
                  </a:moveTo>
                  <a:lnTo>
                    <a:pt x="228004" y="117508"/>
                  </a:lnTo>
                  <a:lnTo>
                    <a:pt x="194697" y="101783"/>
                  </a:lnTo>
                  <a:lnTo>
                    <a:pt x="166705" y="80544"/>
                  </a:lnTo>
                  <a:lnTo>
                    <a:pt x="146673" y="54423"/>
                  </a:lnTo>
                  <a:lnTo>
                    <a:pt x="178450" y="54423"/>
                  </a:lnTo>
                  <a:lnTo>
                    <a:pt x="196955" y="73197"/>
                  </a:lnTo>
                  <a:lnTo>
                    <a:pt x="233743" y="92927"/>
                  </a:lnTo>
                  <a:lnTo>
                    <a:pt x="275675" y="103876"/>
                  </a:lnTo>
                  <a:lnTo>
                    <a:pt x="264138" y="127163"/>
                  </a:lnTo>
                  <a:close/>
                </a:path>
                <a:path w="294640" h="324485">
                  <a:moveTo>
                    <a:pt x="160637" y="160393"/>
                  </a:moveTo>
                  <a:lnTo>
                    <a:pt x="132717" y="160393"/>
                  </a:lnTo>
                  <a:lnTo>
                    <a:pt x="132717" y="109632"/>
                  </a:lnTo>
                  <a:lnTo>
                    <a:pt x="160637" y="109632"/>
                  </a:lnTo>
                  <a:lnTo>
                    <a:pt x="160637" y="160393"/>
                  </a:lnTo>
                  <a:close/>
                </a:path>
                <a:path w="294640" h="324485">
                  <a:moveTo>
                    <a:pt x="294372" y="184465"/>
                  </a:moveTo>
                  <a:lnTo>
                    <a:pt x="0" y="184465"/>
                  </a:lnTo>
                  <a:lnTo>
                    <a:pt x="0" y="160393"/>
                  </a:lnTo>
                  <a:lnTo>
                    <a:pt x="294372" y="160393"/>
                  </a:lnTo>
                  <a:lnTo>
                    <a:pt x="294372" y="184465"/>
                  </a:lnTo>
                  <a:close/>
                </a:path>
                <a:path w="294640" h="324485">
                  <a:moveTo>
                    <a:pt x="257221" y="323926"/>
                  </a:moveTo>
                  <a:lnTo>
                    <a:pt x="228527" y="323926"/>
                  </a:lnTo>
                  <a:lnTo>
                    <a:pt x="228527" y="239935"/>
                  </a:lnTo>
                  <a:lnTo>
                    <a:pt x="32540" y="239935"/>
                  </a:lnTo>
                  <a:lnTo>
                    <a:pt x="32540" y="216648"/>
                  </a:lnTo>
                  <a:lnTo>
                    <a:pt x="257221" y="216648"/>
                  </a:lnTo>
                  <a:lnTo>
                    <a:pt x="257221" y="32392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994585" y="4614942"/>
              <a:ext cx="294640" cy="324485"/>
            </a:xfrm>
            <a:custGeom>
              <a:avLst/>
              <a:gdLst/>
              <a:ahLst/>
              <a:cxnLst/>
              <a:rect l="l" t="t" r="r" b="b"/>
              <a:pathLst>
                <a:path w="294640" h="324485">
                  <a:moveTo>
                    <a:pt x="146673" y="54423"/>
                  </a:moveTo>
                  <a:lnTo>
                    <a:pt x="166705" y="80544"/>
                  </a:lnTo>
                  <a:lnTo>
                    <a:pt x="194697" y="101783"/>
                  </a:lnTo>
                  <a:lnTo>
                    <a:pt x="228043" y="117527"/>
                  </a:lnTo>
                  <a:lnTo>
                    <a:pt x="264138" y="127163"/>
                  </a:lnTo>
                  <a:lnTo>
                    <a:pt x="275675" y="103876"/>
                  </a:lnTo>
                  <a:lnTo>
                    <a:pt x="233743" y="92927"/>
                  </a:lnTo>
                  <a:lnTo>
                    <a:pt x="196955" y="73197"/>
                  </a:lnTo>
                  <a:lnTo>
                    <a:pt x="170833" y="46696"/>
                  </a:lnTo>
                  <a:lnTo>
                    <a:pt x="160898" y="15437"/>
                  </a:lnTo>
                  <a:lnTo>
                    <a:pt x="160898" y="0"/>
                  </a:lnTo>
                  <a:lnTo>
                    <a:pt x="132204" y="0"/>
                  </a:lnTo>
                  <a:lnTo>
                    <a:pt x="132204" y="15437"/>
                  </a:lnTo>
                  <a:lnTo>
                    <a:pt x="122308" y="46696"/>
                  </a:lnTo>
                  <a:lnTo>
                    <a:pt x="96270" y="73197"/>
                  </a:lnTo>
                  <a:lnTo>
                    <a:pt x="59568" y="92927"/>
                  </a:lnTo>
                  <a:lnTo>
                    <a:pt x="17679" y="103876"/>
                  </a:lnTo>
                  <a:lnTo>
                    <a:pt x="28442" y="127163"/>
                  </a:lnTo>
                  <a:lnTo>
                    <a:pt x="64929" y="117508"/>
                  </a:lnTo>
                  <a:lnTo>
                    <a:pt x="98510" y="101832"/>
                  </a:lnTo>
                  <a:lnTo>
                    <a:pt x="126615" y="80636"/>
                  </a:lnTo>
                  <a:lnTo>
                    <a:pt x="146673" y="54423"/>
                  </a:lnTo>
                  <a:close/>
                </a:path>
                <a:path w="294640" h="324485">
                  <a:moveTo>
                    <a:pt x="160637" y="109632"/>
                  </a:moveTo>
                  <a:lnTo>
                    <a:pt x="132717" y="109632"/>
                  </a:lnTo>
                  <a:lnTo>
                    <a:pt x="132717" y="160393"/>
                  </a:lnTo>
                  <a:lnTo>
                    <a:pt x="0" y="160393"/>
                  </a:lnTo>
                  <a:lnTo>
                    <a:pt x="0" y="184465"/>
                  </a:lnTo>
                  <a:lnTo>
                    <a:pt x="294372" y="184465"/>
                  </a:lnTo>
                  <a:lnTo>
                    <a:pt x="294372" y="160393"/>
                  </a:lnTo>
                  <a:lnTo>
                    <a:pt x="160637" y="160393"/>
                  </a:lnTo>
                  <a:lnTo>
                    <a:pt x="160637" y="109632"/>
                  </a:lnTo>
                  <a:close/>
                </a:path>
                <a:path w="294640" h="324485">
                  <a:moveTo>
                    <a:pt x="228527" y="239935"/>
                  </a:moveTo>
                  <a:lnTo>
                    <a:pt x="228527" y="323926"/>
                  </a:lnTo>
                  <a:lnTo>
                    <a:pt x="257221" y="323926"/>
                  </a:lnTo>
                  <a:lnTo>
                    <a:pt x="257221" y="216648"/>
                  </a:lnTo>
                  <a:lnTo>
                    <a:pt x="32540" y="216648"/>
                  </a:lnTo>
                  <a:lnTo>
                    <a:pt x="32540" y="239935"/>
                  </a:lnTo>
                  <a:lnTo>
                    <a:pt x="228527" y="239935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13389512" y="4606101"/>
            <a:ext cx="900430" cy="337185"/>
            <a:chOff x="13389512" y="4606101"/>
            <a:chExt cx="900430" cy="337185"/>
          </a:xfrm>
        </p:grpSpPr>
        <p:sp>
          <p:nvSpPr>
            <p:cNvPr id="78" name="object 78"/>
            <p:cNvSpPr/>
            <p:nvPr/>
          </p:nvSpPr>
          <p:spPr>
            <a:xfrm>
              <a:off x="13393439" y="4625408"/>
              <a:ext cx="294005" cy="313690"/>
            </a:xfrm>
            <a:custGeom>
              <a:avLst/>
              <a:gdLst/>
              <a:ahLst/>
              <a:cxnLst/>
              <a:rect l="l" t="t" r="r" b="b"/>
              <a:pathLst>
                <a:path w="294005" h="313689">
                  <a:moveTo>
                    <a:pt x="259265" y="108586"/>
                  </a:moveTo>
                  <a:lnTo>
                    <a:pt x="37141" y="108586"/>
                  </a:lnTo>
                  <a:lnTo>
                    <a:pt x="37141" y="0"/>
                  </a:lnTo>
                  <a:lnTo>
                    <a:pt x="257221" y="0"/>
                  </a:lnTo>
                  <a:lnTo>
                    <a:pt x="257221" y="23287"/>
                  </a:lnTo>
                  <a:lnTo>
                    <a:pt x="65332" y="23287"/>
                  </a:lnTo>
                  <a:lnTo>
                    <a:pt x="65332" y="85037"/>
                  </a:lnTo>
                  <a:lnTo>
                    <a:pt x="259265" y="85037"/>
                  </a:lnTo>
                  <a:lnTo>
                    <a:pt x="259265" y="108586"/>
                  </a:lnTo>
                  <a:close/>
                </a:path>
                <a:path w="294005" h="313689">
                  <a:moveTo>
                    <a:pt x="160628" y="147049"/>
                  </a:moveTo>
                  <a:lnTo>
                    <a:pt x="132960" y="147049"/>
                  </a:lnTo>
                  <a:lnTo>
                    <a:pt x="132960" y="108586"/>
                  </a:lnTo>
                  <a:lnTo>
                    <a:pt x="160628" y="108586"/>
                  </a:lnTo>
                  <a:lnTo>
                    <a:pt x="160628" y="147049"/>
                  </a:lnTo>
                  <a:close/>
                </a:path>
                <a:path w="294005" h="313689">
                  <a:moveTo>
                    <a:pt x="293850" y="170598"/>
                  </a:moveTo>
                  <a:lnTo>
                    <a:pt x="0" y="170598"/>
                  </a:lnTo>
                  <a:lnTo>
                    <a:pt x="0" y="147049"/>
                  </a:lnTo>
                  <a:lnTo>
                    <a:pt x="293850" y="147049"/>
                  </a:lnTo>
                  <a:lnTo>
                    <a:pt x="293850" y="170598"/>
                  </a:lnTo>
                  <a:close/>
                </a:path>
                <a:path w="294005" h="313689">
                  <a:moveTo>
                    <a:pt x="146542" y="313199"/>
                  </a:moveTo>
                  <a:lnTo>
                    <a:pt x="99877" y="309143"/>
                  </a:lnTo>
                  <a:lnTo>
                    <a:pt x="64909" y="297630"/>
                  </a:lnTo>
                  <a:lnTo>
                    <a:pt x="42959" y="279053"/>
                  </a:lnTo>
                  <a:lnTo>
                    <a:pt x="35349" y="253803"/>
                  </a:lnTo>
                  <a:lnTo>
                    <a:pt x="42959" y="228668"/>
                  </a:lnTo>
                  <a:lnTo>
                    <a:pt x="64909" y="210107"/>
                  </a:lnTo>
                  <a:lnTo>
                    <a:pt x="99877" y="198611"/>
                  </a:lnTo>
                  <a:lnTo>
                    <a:pt x="146542" y="194670"/>
                  </a:lnTo>
                  <a:lnTo>
                    <a:pt x="193020" y="198611"/>
                  </a:lnTo>
                  <a:lnTo>
                    <a:pt x="227851" y="210107"/>
                  </a:lnTo>
                  <a:lnTo>
                    <a:pt x="236499" y="217434"/>
                  </a:lnTo>
                  <a:lnTo>
                    <a:pt x="146542" y="217434"/>
                  </a:lnTo>
                  <a:lnTo>
                    <a:pt x="111930" y="219915"/>
                  </a:lnTo>
                  <a:lnTo>
                    <a:pt x="86013" y="227082"/>
                  </a:lnTo>
                  <a:lnTo>
                    <a:pt x="69802" y="238517"/>
                  </a:lnTo>
                  <a:lnTo>
                    <a:pt x="64305" y="253803"/>
                  </a:lnTo>
                  <a:lnTo>
                    <a:pt x="69802" y="269196"/>
                  </a:lnTo>
                  <a:lnTo>
                    <a:pt x="86013" y="280590"/>
                  </a:lnTo>
                  <a:lnTo>
                    <a:pt x="111930" y="287618"/>
                  </a:lnTo>
                  <a:lnTo>
                    <a:pt x="146542" y="289912"/>
                  </a:lnTo>
                  <a:lnTo>
                    <a:pt x="236954" y="289912"/>
                  </a:lnTo>
                  <a:lnTo>
                    <a:pt x="227851" y="297630"/>
                  </a:lnTo>
                  <a:lnTo>
                    <a:pt x="193020" y="309143"/>
                  </a:lnTo>
                  <a:lnTo>
                    <a:pt x="146542" y="313199"/>
                  </a:lnTo>
                  <a:close/>
                </a:path>
                <a:path w="294005" h="313689">
                  <a:moveTo>
                    <a:pt x="236954" y="289912"/>
                  </a:moveTo>
                  <a:lnTo>
                    <a:pt x="146542" y="289912"/>
                  </a:lnTo>
                  <a:lnTo>
                    <a:pt x="181011" y="287618"/>
                  </a:lnTo>
                  <a:lnTo>
                    <a:pt x="206907" y="280590"/>
                  </a:lnTo>
                  <a:lnTo>
                    <a:pt x="223245" y="269196"/>
                  </a:lnTo>
                  <a:lnTo>
                    <a:pt x="229040" y="253803"/>
                  </a:lnTo>
                  <a:lnTo>
                    <a:pt x="223245" y="238517"/>
                  </a:lnTo>
                  <a:lnTo>
                    <a:pt x="206907" y="227082"/>
                  </a:lnTo>
                  <a:lnTo>
                    <a:pt x="181011" y="219915"/>
                  </a:lnTo>
                  <a:lnTo>
                    <a:pt x="146542" y="217434"/>
                  </a:lnTo>
                  <a:lnTo>
                    <a:pt x="236499" y="217434"/>
                  </a:lnTo>
                  <a:lnTo>
                    <a:pt x="249761" y="228668"/>
                  </a:lnTo>
                  <a:lnTo>
                    <a:pt x="257473" y="253803"/>
                  </a:lnTo>
                  <a:lnTo>
                    <a:pt x="249761" y="279053"/>
                  </a:lnTo>
                  <a:lnTo>
                    <a:pt x="236954" y="2899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393439" y="4625408"/>
              <a:ext cx="294005" cy="170815"/>
            </a:xfrm>
            <a:custGeom>
              <a:avLst/>
              <a:gdLst/>
              <a:ahLst/>
              <a:cxnLst/>
              <a:rect l="l" t="t" r="r" b="b"/>
              <a:pathLst>
                <a:path w="294005" h="170814">
                  <a:moveTo>
                    <a:pt x="160628" y="108586"/>
                  </a:moveTo>
                  <a:lnTo>
                    <a:pt x="259265" y="108586"/>
                  </a:lnTo>
                  <a:lnTo>
                    <a:pt x="259265" y="85037"/>
                  </a:lnTo>
                  <a:lnTo>
                    <a:pt x="65332" y="85037"/>
                  </a:lnTo>
                  <a:lnTo>
                    <a:pt x="65332" y="23287"/>
                  </a:lnTo>
                  <a:lnTo>
                    <a:pt x="257221" y="23287"/>
                  </a:lnTo>
                  <a:lnTo>
                    <a:pt x="257221" y="0"/>
                  </a:lnTo>
                  <a:lnTo>
                    <a:pt x="37141" y="0"/>
                  </a:lnTo>
                  <a:lnTo>
                    <a:pt x="37141" y="108586"/>
                  </a:lnTo>
                  <a:lnTo>
                    <a:pt x="132960" y="108586"/>
                  </a:lnTo>
                  <a:lnTo>
                    <a:pt x="132960" y="147049"/>
                  </a:lnTo>
                  <a:lnTo>
                    <a:pt x="0" y="147049"/>
                  </a:lnTo>
                  <a:lnTo>
                    <a:pt x="0" y="170598"/>
                  </a:lnTo>
                  <a:lnTo>
                    <a:pt x="293850" y="170598"/>
                  </a:lnTo>
                  <a:lnTo>
                    <a:pt x="293850" y="147049"/>
                  </a:lnTo>
                  <a:lnTo>
                    <a:pt x="160628" y="147049"/>
                  </a:lnTo>
                  <a:lnTo>
                    <a:pt x="160628" y="108586"/>
                  </a:lnTo>
                  <a:close/>
                </a:path>
              </a:pathLst>
            </a:custGeom>
            <a:ln w="785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24860" y="4816149"/>
              <a:ext cx="229981" cy="12638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3711895" y="4609971"/>
              <a:ext cx="298450" cy="328930"/>
            </a:xfrm>
            <a:custGeom>
              <a:avLst/>
              <a:gdLst/>
              <a:ahLst/>
              <a:cxnLst/>
              <a:rect l="l" t="t" r="r" b="b"/>
              <a:pathLst>
                <a:path w="298450" h="328929">
                  <a:moveTo>
                    <a:pt x="244162" y="328897"/>
                  </a:moveTo>
                  <a:lnTo>
                    <a:pt x="215720" y="328897"/>
                  </a:lnTo>
                  <a:lnTo>
                    <a:pt x="215720" y="0"/>
                  </a:lnTo>
                  <a:lnTo>
                    <a:pt x="244162" y="0"/>
                  </a:lnTo>
                  <a:lnTo>
                    <a:pt x="244162" y="131350"/>
                  </a:lnTo>
                  <a:lnTo>
                    <a:pt x="297957" y="131350"/>
                  </a:lnTo>
                  <a:lnTo>
                    <a:pt x="297957" y="156207"/>
                  </a:lnTo>
                  <a:lnTo>
                    <a:pt x="244162" y="156207"/>
                  </a:lnTo>
                  <a:lnTo>
                    <a:pt x="244162" y="328897"/>
                  </a:lnTo>
                  <a:close/>
                </a:path>
                <a:path w="298450" h="328929">
                  <a:moveTo>
                    <a:pt x="80958" y="254588"/>
                  </a:moveTo>
                  <a:lnTo>
                    <a:pt x="48169" y="246542"/>
                  </a:lnTo>
                  <a:lnTo>
                    <a:pt x="22514" y="223582"/>
                  </a:lnTo>
                  <a:lnTo>
                    <a:pt x="5842" y="187474"/>
                  </a:lnTo>
                  <a:lnTo>
                    <a:pt x="0" y="139984"/>
                  </a:lnTo>
                  <a:lnTo>
                    <a:pt x="5842" y="92641"/>
                  </a:lnTo>
                  <a:lnTo>
                    <a:pt x="22514" y="56582"/>
                  </a:lnTo>
                  <a:lnTo>
                    <a:pt x="48169" y="33573"/>
                  </a:lnTo>
                  <a:lnTo>
                    <a:pt x="80958" y="25380"/>
                  </a:lnTo>
                  <a:lnTo>
                    <a:pt x="113756" y="33573"/>
                  </a:lnTo>
                  <a:lnTo>
                    <a:pt x="133548" y="51284"/>
                  </a:lnTo>
                  <a:lnTo>
                    <a:pt x="80958" y="51284"/>
                  </a:lnTo>
                  <a:lnTo>
                    <a:pt x="59110" y="57747"/>
                  </a:lnTo>
                  <a:lnTo>
                    <a:pt x="42018" y="75715"/>
                  </a:lnTo>
                  <a:lnTo>
                    <a:pt x="30881" y="103643"/>
                  </a:lnTo>
                  <a:lnTo>
                    <a:pt x="26902" y="139984"/>
                  </a:lnTo>
                  <a:lnTo>
                    <a:pt x="30881" y="176472"/>
                  </a:lnTo>
                  <a:lnTo>
                    <a:pt x="42018" y="204449"/>
                  </a:lnTo>
                  <a:lnTo>
                    <a:pt x="59110" y="222368"/>
                  </a:lnTo>
                  <a:lnTo>
                    <a:pt x="80958" y="228684"/>
                  </a:lnTo>
                  <a:lnTo>
                    <a:pt x="133755" y="228684"/>
                  </a:lnTo>
                  <a:lnTo>
                    <a:pt x="113756" y="246542"/>
                  </a:lnTo>
                  <a:lnTo>
                    <a:pt x="80958" y="254588"/>
                  </a:lnTo>
                  <a:close/>
                </a:path>
                <a:path w="298450" h="328929">
                  <a:moveTo>
                    <a:pt x="133755" y="228684"/>
                  </a:moveTo>
                  <a:lnTo>
                    <a:pt x="80958" y="228684"/>
                  </a:lnTo>
                  <a:lnTo>
                    <a:pt x="103027" y="222368"/>
                  </a:lnTo>
                  <a:lnTo>
                    <a:pt x="120098" y="204449"/>
                  </a:lnTo>
                  <a:lnTo>
                    <a:pt x="131116" y="176472"/>
                  </a:lnTo>
                  <a:lnTo>
                    <a:pt x="135023" y="139984"/>
                  </a:lnTo>
                  <a:lnTo>
                    <a:pt x="131116" y="103643"/>
                  </a:lnTo>
                  <a:lnTo>
                    <a:pt x="120098" y="75715"/>
                  </a:lnTo>
                  <a:lnTo>
                    <a:pt x="103027" y="57747"/>
                  </a:lnTo>
                  <a:lnTo>
                    <a:pt x="80958" y="51284"/>
                  </a:lnTo>
                  <a:lnTo>
                    <a:pt x="133548" y="51284"/>
                  </a:lnTo>
                  <a:lnTo>
                    <a:pt x="139469" y="56582"/>
                  </a:lnTo>
                  <a:lnTo>
                    <a:pt x="156294" y="92641"/>
                  </a:lnTo>
                  <a:lnTo>
                    <a:pt x="162429" y="139984"/>
                  </a:lnTo>
                  <a:lnTo>
                    <a:pt x="156294" y="187474"/>
                  </a:lnTo>
                  <a:lnTo>
                    <a:pt x="139469" y="223582"/>
                  </a:lnTo>
                  <a:lnTo>
                    <a:pt x="133755" y="2286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927615" y="4609971"/>
              <a:ext cx="82550" cy="328930"/>
            </a:xfrm>
            <a:custGeom>
              <a:avLst/>
              <a:gdLst/>
              <a:ahLst/>
              <a:cxnLst/>
              <a:rect l="l" t="t" r="r" b="b"/>
              <a:pathLst>
                <a:path w="82550" h="328929">
                  <a:moveTo>
                    <a:pt x="28442" y="131350"/>
                  </a:moveTo>
                  <a:lnTo>
                    <a:pt x="28442" y="0"/>
                  </a:lnTo>
                  <a:lnTo>
                    <a:pt x="0" y="0"/>
                  </a:lnTo>
                  <a:lnTo>
                    <a:pt x="0" y="328897"/>
                  </a:lnTo>
                  <a:lnTo>
                    <a:pt x="28442" y="328897"/>
                  </a:lnTo>
                  <a:lnTo>
                    <a:pt x="28442" y="156207"/>
                  </a:lnTo>
                  <a:lnTo>
                    <a:pt x="82236" y="156207"/>
                  </a:lnTo>
                  <a:lnTo>
                    <a:pt x="82236" y="131350"/>
                  </a:lnTo>
                  <a:lnTo>
                    <a:pt x="28442" y="131350"/>
                  </a:lnTo>
                  <a:close/>
                </a:path>
              </a:pathLst>
            </a:custGeom>
            <a:ln w="773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08002" y="4631458"/>
              <a:ext cx="170214" cy="23699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4038304" y="4609971"/>
              <a:ext cx="248285" cy="329565"/>
            </a:xfrm>
            <a:custGeom>
              <a:avLst/>
              <a:gdLst/>
              <a:ahLst/>
              <a:cxnLst/>
              <a:rect l="l" t="t" r="r" b="b"/>
              <a:pathLst>
                <a:path w="248284" h="329564">
                  <a:moveTo>
                    <a:pt x="247737" y="329421"/>
                  </a:moveTo>
                  <a:lnTo>
                    <a:pt x="219556" y="329421"/>
                  </a:lnTo>
                  <a:lnTo>
                    <a:pt x="219556" y="0"/>
                  </a:lnTo>
                  <a:lnTo>
                    <a:pt x="247737" y="0"/>
                  </a:lnTo>
                  <a:lnTo>
                    <a:pt x="247737" y="329421"/>
                  </a:lnTo>
                  <a:close/>
                </a:path>
                <a:path w="248284" h="329564">
                  <a:moveTo>
                    <a:pt x="27415" y="249616"/>
                  </a:moveTo>
                  <a:lnTo>
                    <a:pt x="513" y="249616"/>
                  </a:lnTo>
                  <a:lnTo>
                    <a:pt x="513" y="123761"/>
                  </a:lnTo>
                  <a:lnTo>
                    <a:pt x="121180" y="123761"/>
                  </a:lnTo>
                  <a:lnTo>
                    <a:pt x="121180" y="54685"/>
                  </a:lnTo>
                  <a:lnTo>
                    <a:pt x="0" y="54685"/>
                  </a:lnTo>
                  <a:lnTo>
                    <a:pt x="0" y="30613"/>
                  </a:lnTo>
                  <a:lnTo>
                    <a:pt x="149874" y="30613"/>
                  </a:lnTo>
                  <a:lnTo>
                    <a:pt x="149874" y="147571"/>
                  </a:lnTo>
                  <a:lnTo>
                    <a:pt x="29721" y="147571"/>
                  </a:lnTo>
                  <a:lnTo>
                    <a:pt x="29721" y="225282"/>
                  </a:lnTo>
                  <a:lnTo>
                    <a:pt x="189699" y="225282"/>
                  </a:lnTo>
                  <a:lnTo>
                    <a:pt x="191123" y="237580"/>
                  </a:lnTo>
                  <a:lnTo>
                    <a:pt x="148394" y="243545"/>
                  </a:lnTo>
                  <a:lnTo>
                    <a:pt x="107921" y="247229"/>
                  </a:lnTo>
                  <a:lnTo>
                    <a:pt x="68123" y="249097"/>
                  </a:lnTo>
                  <a:lnTo>
                    <a:pt x="27415" y="249616"/>
                  </a:lnTo>
                  <a:close/>
                </a:path>
                <a:path w="248284" h="329564">
                  <a:moveTo>
                    <a:pt x="189699" y="225282"/>
                  </a:moveTo>
                  <a:lnTo>
                    <a:pt x="29721" y="225282"/>
                  </a:lnTo>
                  <a:lnTo>
                    <a:pt x="68925" y="224690"/>
                  </a:lnTo>
                  <a:lnTo>
                    <a:pt x="107423" y="222797"/>
                  </a:lnTo>
                  <a:lnTo>
                    <a:pt x="146716" y="219138"/>
                  </a:lnTo>
                  <a:lnTo>
                    <a:pt x="188304" y="213247"/>
                  </a:lnTo>
                  <a:lnTo>
                    <a:pt x="189630" y="224690"/>
                  </a:lnTo>
                  <a:lnTo>
                    <a:pt x="189699" y="22528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257860" y="4609971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4">
                  <a:moveTo>
                    <a:pt x="0" y="329421"/>
                  </a:moveTo>
                  <a:lnTo>
                    <a:pt x="28180" y="329421"/>
                  </a:lnTo>
                  <a:lnTo>
                    <a:pt x="28180" y="0"/>
                  </a:lnTo>
                  <a:lnTo>
                    <a:pt x="0" y="0"/>
                  </a:lnTo>
                  <a:lnTo>
                    <a:pt x="0" y="329421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34403" y="4636683"/>
              <a:ext cx="198925" cy="226804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14331602" y="4606101"/>
            <a:ext cx="307340" cy="336550"/>
            <a:chOff x="14331602" y="4606101"/>
            <a:chExt cx="307340" cy="336550"/>
          </a:xfrm>
        </p:grpSpPr>
        <p:sp>
          <p:nvSpPr>
            <p:cNvPr id="88" name="object 88"/>
            <p:cNvSpPr/>
            <p:nvPr/>
          </p:nvSpPr>
          <p:spPr>
            <a:xfrm>
              <a:off x="14335495" y="4609970"/>
              <a:ext cx="299720" cy="328930"/>
            </a:xfrm>
            <a:custGeom>
              <a:avLst/>
              <a:gdLst/>
              <a:ahLst/>
              <a:cxnLst/>
              <a:rect l="l" t="t" r="r" b="b"/>
              <a:pathLst>
                <a:path w="299719" h="328929">
                  <a:moveTo>
                    <a:pt x="247233" y="328636"/>
                  </a:moveTo>
                  <a:lnTo>
                    <a:pt x="218791" y="328636"/>
                  </a:lnTo>
                  <a:lnTo>
                    <a:pt x="218791" y="0"/>
                  </a:lnTo>
                  <a:lnTo>
                    <a:pt x="247233" y="0"/>
                  </a:lnTo>
                  <a:lnTo>
                    <a:pt x="247233" y="133704"/>
                  </a:lnTo>
                  <a:lnTo>
                    <a:pt x="299497" y="133704"/>
                  </a:lnTo>
                  <a:lnTo>
                    <a:pt x="299497" y="158299"/>
                  </a:lnTo>
                  <a:lnTo>
                    <a:pt x="247233" y="158299"/>
                  </a:lnTo>
                  <a:lnTo>
                    <a:pt x="247233" y="328636"/>
                  </a:lnTo>
                  <a:close/>
                </a:path>
                <a:path w="299719" h="328929">
                  <a:moveTo>
                    <a:pt x="15887" y="266100"/>
                  </a:moveTo>
                  <a:lnTo>
                    <a:pt x="0" y="243337"/>
                  </a:lnTo>
                  <a:lnTo>
                    <a:pt x="45400" y="215505"/>
                  </a:lnTo>
                  <a:lnTo>
                    <a:pt x="81651" y="182920"/>
                  </a:lnTo>
                  <a:lnTo>
                    <a:pt x="108704" y="145883"/>
                  </a:lnTo>
                  <a:lnTo>
                    <a:pt x="126511" y="104694"/>
                  </a:lnTo>
                  <a:lnTo>
                    <a:pt x="135023" y="59656"/>
                  </a:lnTo>
                  <a:lnTo>
                    <a:pt x="15121" y="59656"/>
                  </a:lnTo>
                  <a:lnTo>
                    <a:pt x="15121" y="35322"/>
                  </a:lnTo>
                  <a:lnTo>
                    <a:pt x="163969" y="35322"/>
                  </a:lnTo>
                  <a:lnTo>
                    <a:pt x="160207" y="81090"/>
                  </a:lnTo>
                  <a:lnTo>
                    <a:pt x="148808" y="124808"/>
                  </a:lnTo>
                  <a:lnTo>
                    <a:pt x="129224" y="165822"/>
                  </a:lnTo>
                  <a:lnTo>
                    <a:pt x="100908" y="203478"/>
                  </a:lnTo>
                  <a:lnTo>
                    <a:pt x="63311" y="237122"/>
                  </a:lnTo>
                  <a:lnTo>
                    <a:pt x="15887" y="2661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554286" y="4609970"/>
              <a:ext cx="81280" cy="328930"/>
            </a:xfrm>
            <a:custGeom>
              <a:avLst/>
              <a:gdLst/>
              <a:ahLst/>
              <a:cxnLst/>
              <a:rect l="l" t="t" r="r" b="b"/>
              <a:pathLst>
                <a:path w="81280" h="328929">
                  <a:moveTo>
                    <a:pt x="28442" y="133704"/>
                  </a:moveTo>
                  <a:lnTo>
                    <a:pt x="28442" y="0"/>
                  </a:lnTo>
                  <a:lnTo>
                    <a:pt x="0" y="0"/>
                  </a:lnTo>
                  <a:lnTo>
                    <a:pt x="0" y="328636"/>
                  </a:lnTo>
                  <a:lnTo>
                    <a:pt x="28442" y="328636"/>
                  </a:lnTo>
                  <a:lnTo>
                    <a:pt x="28442" y="158299"/>
                  </a:lnTo>
                  <a:lnTo>
                    <a:pt x="80706" y="158299"/>
                  </a:lnTo>
                  <a:lnTo>
                    <a:pt x="80706" y="133704"/>
                  </a:lnTo>
                  <a:lnTo>
                    <a:pt x="28442" y="133704"/>
                  </a:lnTo>
                  <a:close/>
                </a:path>
              </a:pathLst>
            </a:custGeom>
            <a:ln w="773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31602" y="4641400"/>
              <a:ext cx="171755" cy="238563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14735883" y="4606090"/>
            <a:ext cx="930275" cy="337185"/>
            <a:chOff x="14735883" y="4606090"/>
            <a:chExt cx="930275" cy="337185"/>
          </a:xfrm>
        </p:grpSpPr>
        <p:sp>
          <p:nvSpPr>
            <p:cNvPr id="92" name="object 92"/>
            <p:cNvSpPr/>
            <p:nvPr/>
          </p:nvSpPr>
          <p:spPr>
            <a:xfrm>
              <a:off x="14739791" y="4610232"/>
              <a:ext cx="268605" cy="321310"/>
            </a:xfrm>
            <a:custGeom>
              <a:avLst/>
              <a:gdLst/>
              <a:ahLst/>
              <a:cxnLst/>
              <a:rect l="l" t="t" r="r" b="b"/>
              <a:pathLst>
                <a:path w="268605" h="321310">
                  <a:moveTo>
                    <a:pt x="258500" y="240459"/>
                  </a:moveTo>
                  <a:lnTo>
                    <a:pt x="230058" y="240459"/>
                  </a:lnTo>
                  <a:lnTo>
                    <a:pt x="230058" y="0"/>
                  </a:lnTo>
                  <a:lnTo>
                    <a:pt x="258500" y="0"/>
                  </a:lnTo>
                  <a:lnTo>
                    <a:pt x="258500" y="240459"/>
                  </a:lnTo>
                  <a:close/>
                </a:path>
                <a:path w="268605" h="321310">
                  <a:moveTo>
                    <a:pt x="84542" y="184465"/>
                  </a:moveTo>
                  <a:lnTo>
                    <a:pt x="51012" y="178676"/>
                  </a:lnTo>
                  <a:lnTo>
                    <a:pt x="24209" y="162094"/>
                  </a:lnTo>
                  <a:lnTo>
                    <a:pt x="6436" y="136484"/>
                  </a:lnTo>
                  <a:lnTo>
                    <a:pt x="0" y="103614"/>
                  </a:lnTo>
                  <a:lnTo>
                    <a:pt x="6436" y="71042"/>
                  </a:lnTo>
                  <a:lnTo>
                    <a:pt x="24209" y="45560"/>
                  </a:lnTo>
                  <a:lnTo>
                    <a:pt x="51012" y="28957"/>
                  </a:lnTo>
                  <a:lnTo>
                    <a:pt x="84542" y="23025"/>
                  </a:lnTo>
                  <a:lnTo>
                    <a:pt x="118033" y="28957"/>
                  </a:lnTo>
                  <a:lnTo>
                    <a:pt x="144750" y="45560"/>
                  </a:lnTo>
                  <a:lnTo>
                    <a:pt x="146725" y="48405"/>
                  </a:lnTo>
                  <a:lnTo>
                    <a:pt x="84542" y="48405"/>
                  </a:lnTo>
                  <a:lnTo>
                    <a:pt x="61931" y="52506"/>
                  </a:lnTo>
                  <a:lnTo>
                    <a:pt x="43933" y="63941"/>
                  </a:lnTo>
                  <a:lnTo>
                    <a:pt x="32084" y="81410"/>
                  </a:lnTo>
                  <a:lnTo>
                    <a:pt x="27919" y="103614"/>
                  </a:lnTo>
                  <a:lnTo>
                    <a:pt x="32084" y="126079"/>
                  </a:lnTo>
                  <a:lnTo>
                    <a:pt x="43933" y="143614"/>
                  </a:lnTo>
                  <a:lnTo>
                    <a:pt x="61931" y="155017"/>
                  </a:lnTo>
                  <a:lnTo>
                    <a:pt x="84542" y="159084"/>
                  </a:lnTo>
                  <a:lnTo>
                    <a:pt x="146828" y="159084"/>
                  </a:lnTo>
                  <a:lnTo>
                    <a:pt x="144750" y="162094"/>
                  </a:lnTo>
                  <a:lnTo>
                    <a:pt x="118033" y="178676"/>
                  </a:lnTo>
                  <a:lnTo>
                    <a:pt x="84542" y="184465"/>
                  </a:lnTo>
                  <a:close/>
                </a:path>
                <a:path w="268605" h="321310">
                  <a:moveTo>
                    <a:pt x="146828" y="159084"/>
                  </a:moveTo>
                  <a:lnTo>
                    <a:pt x="84542" y="159084"/>
                  </a:lnTo>
                  <a:lnTo>
                    <a:pt x="106901" y="155017"/>
                  </a:lnTo>
                  <a:lnTo>
                    <a:pt x="124864" y="143614"/>
                  </a:lnTo>
                  <a:lnTo>
                    <a:pt x="136822" y="126079"/>
                  </a:lnTo>
                  <a:lnTo>
                    <a:pt x="141165" y="103614"/>
                  </a:lnTo>
                  <a:lnTo>
                    <a:pt x="136822" y="81410"/>
                  </a:lnTo>
                  <a:lnTo>
                    <a:pt x="124864" y="63941"/>
                  </a:lnTo>
                  <a:lnTo>
                    <a:pt x="106901" y="52506"/>
                  </a:lnTo>
                  <a:lnTo>
                    <a:pt x="84542" y="48405"/>
                  </a:lnTo>
                  <a:lnTo>
                    <a:pt x="146725" y="48405"/>
                  </a:lnTo>
                  <a:lnTo>
                    <a:pt x="162436" y="71042"/>
                  </a:lnTo>
                  <a:lnTo>
                    <a:pt x="168833" y="103614"/>
                  </a:lnTo>
                  <a:lnTo>
                    <a:pt x="162436" y="136484"/>
                  </a:lnTo>
                  <a:lnTo>
                    <a:pt x="146828" y="159084"/>
                  </a:lnTo>
                  <a:close/>
                </a:path>
                <a:path w="268605" h="321310">
                  <a:moveTo>
                    <a:pt x="268488" y="321309"/>
                  </a:moveTo>
                  <a:lnTo>
                    <a:pt x="50471" y="321309"/>
                  </a:lnTo>
                  <a:lnTo>
                    <a:pt x="50471" y="215863"/>
                  </a:lnTo>
                  <a:lnTo>
                    <a:pt x="78904" y="215863"/>
                  </a:lnTo>
                  <a:lnTo>
                    <a:pt x="78904" y="297238"/>
                  </a:lnTo>
                  <a:lnTo>
                    <a:pt x="268488" y="297238"/>
                  </a:lnTo>
                  <a:lnTo>
                    <a:pt x="268488" y="3213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969849" y="4610232"/>
              <a:ext cx="28575" cy="240665"/>
            </a:xfrm>
            <a:custGeom>
              <a:avLst/>
              <a:gdLst/>
              <a:ahLst/>
              <a:cxnLst/>
              <a:rect l="l" t="t" r="r" b="b"/>
              <a:pathLst>
                <a:path w="28575" h="240664">
                  <a:moveTo>
                    <a:pt x="0" y="0"/>
                  </a:moveTo>
                  <a:lnTo>
                    <a:pt x="0" y="240459"/>
                  </a:lnTo>
                  <a:lnTo>
                    <a:pt x="28442" y="240459"/>
                  </a:lnTo>
                  <a:lnTo>
                    <a:pt x="28442" y="0"/>
                  </a:lnTo>
                  <a:lnTo>
                    <a:pt x="0" y="0"/>
                  </a:lnTo>
                  <a:close/>
                </a:path>
              </a:pathLst>
            </a:custGeom>
            <a:ln w="773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35883" y="4629349"/>
              <a:ext cx="176649" cy="16925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4790263" y="4826096"/>
              <a:ext cx="218440" cy="106045"/>
            </a:xfrm>
            <a:custGeom>
              <a:avLst/>
              <a:gdLst/>
              <a:ahLst/>
              <a:cxnLst/>
              <a:rect l="l" t="t" r="r" b="b"/>
              <a:pathLst>
                <a:path w="218440" h="106045">
                  <a:moveTo>
                    <a:pt x="28432" y="0"/>
                  </a:moveTo>
                  <a:lnTo>
                    <a:pt x="0" y="0"/>
                  </a:lnTo>
                  <a:lnTo>
                    <a:pt x="0" y="105446"/>
                  </a:lnTo>
                  <a:lnTo>
                    <a:pt x="218016" y="105446"/>
                  </a:lnTo>
                  <a:lnTo>
                    <a:pt x="218016" y="81374"/>
                  </a:lnTo>
                  <a:lnTo>
                    <a:pt x="28432" y="81374"/>
                  </a:lnTo>
                  <a:lnTo>
                    <a:pt x="28432" y="0"/>
                  </a:lnTo>
                  <a:close/>
                </a:path>
              </a:pathLst>
            </a:custGeom>
            <a:ln w="786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046980" y="4609971"/>
              <a:ext cx="266700" cy="328930"/>
            </a:xfrm>
            <a:custGeom>
              <a:avLst/>
              <a:gdLst/>
              <a:ahLst/>
              <a:cxnLst/>
              <a:rect l="l" t="t" r="r" b="b"/>
              <a:pathLst>
                <a:path w="266700" h="328929">
                  <a:moveTo>
                    <a:pt x="265669" y="195978"/>
                  </a:moveTo>
                  <a:lnTo>
                    <a:pt x="237236" y="195978"/>
                  </a:lnTo>
                  <a:lnTo>
                    <a:pt x="237236" y="109894"/>
                  </a:lnTo>
                  <a:lnTo>
                    <a:pt x="172165" y="109894"/>
                  </a:lnTo>
                  <a:lnTo>
                    <a:pt x="172165" y="85821"/>
                  </a:lnTo>
                  <a:lnTo>
                    <a:pt x="237236" y="85821"/>
                  </a:lnTo>
                  <a:lnTo>
                    <a:pt x="237236" y="0"/>
                  </a:lnTo>
                  <a:lnTo>
                    <a:pt x="265669" y="0"/>
                  </a:lnTo>
                  <a:lnTo>
                    <a:pt x="265669" y="195978"/>
                  </a:lnTo>
                  <a:close/>
                </a:path>
                <a:path w="266700" h="328929">
                  <a:moveTo>
                    <a:pt x="182666" y="48144"/>
                  </a:moveTo>
                  <a:lnTo>
                    <a:pt x="9222" y="48144"/>
                  </a:lnTo>
                  <a:lnTo>
                    <a:pt x="9222" y="24072"/>
                  </a:lnTo>
                  <a:lnTo>
                    <a:pt x="182666" y="24072"/>
                  </a:lnTo>
                  <a:lnTo>
                    <a:pt x="182666" y="48144"/>
                  </a:lnTo>
                  <a:close/>
                </a:path>
                <a:path w="266700" h="328929">
                  <a:moveTo>
                    <a:pt x="14860" y="192838"/>
                  </a:moveTo>
                  <a:lnTo>
                    <a:pt x="0" y="169813"/>
                  </a:lnTo>
                  <a:lnTo>
                    <a:pt x="33018" y="151840"/>
                  </a:lnTo>
                  <a:lnTo>
                    <a:pt x="58952" y="126116"/>
                  </a:lnTo>
                  <a:lnTo>
                    <a:pt x="75903" y="94898"/>
                  </a:lnTo>
                  <a:lnTo>
                    <a:pt x="81975" y="60442"/>
                  </a:lnTo>
                  <a:lnTo>
                    <a:pt x="81975" y="48144"/>
                  </a:lnTo>
                  <a:lnTo>
                    <a:pt x="110669" y="48144"/>
                  </a:lnTo>
                  <a:lnTo>
                    <a:pt x="110718" y="60442"/>
                  </a:lnTo>
                  <a:lnTo>
                    <a:pt x="116451" y="91623"/>
                  </a:lnTo>
                  <a:lnTo>
                    <a:pt x="126249" y="108847"/>
                  </a:lnTo>
                  <a:lnTo>
                    <a:pt x="96966" y="108847"/>
                  </a:lnTo>
                  <a:lnTo>
                    <a:pt x="83704" y="136118"/>
                  </a:lnTo>
                  <a:lnTo>
                    <a:pt x="65133" y="159722"/>
                  </a:lnTo>
                  <a:lnTo>
                    <a:pt x="41953" y="178886"/>
                  </a:lnTo>
                  <a:lnTo>
                    <a:pt x="14860" y="192838"/>
                  </a:lnTo>
                  <a:close/>
                </a:path>
                <a:path w="266700" h="328929">
                  <a:moveTo>
                    <a:pt x="175236" y="183680"/>
                  </a:moveTo>
                  <a:lnTo>
                    <a:pt x="149675" y="171122"/>
                  </a:lnTo>
                  <a:lnTo>
                    <a:pt x="127742" y="153966"/>
                  </a:lnTo>
                  <a:lnTo>
                    <a:pt x="109989" y="132958"/>
                  </a:lnTo>
                  <a:lnTo>
                    <a:pt x="96966" y="108847"/>
                  </a:lnTo>
                  <a:lnTo>
                    <a:pt x="126249" y="108847"/>
                  </a:lnTo>
                  <a:lnTo>
                    <a:pt x="132706" y="120196"/>
                  </a:lnTo>
                  <a:lnTo>
                    <a:pt x="157799" y="143815"/>
                  </a:lnTo>
                  <a:lnTo>
                    <a:pt x="190097" y="160393"/>
                  </a:lnTo>
                  <a:lnTo>
                    <a:pt x="175236" y="183680"/>
                  </a:lnTo>
                  <a:close/>
                </a:path>
                <a:path w="266700" h="328929">
                  <a:moveTo>
                    <a:pt x="158835" y="328636"/>
                  </a:moveTo>
                  <a:lnTo>
                    <a:pt x="113629" y="324404"/>
                  </a:lnTo>
                  <a:lnTo>
                    <a:pt x="79639" y="312446"/>
                  </a:lnTo>
                  <a:lnTo>
                    <a:pt x="58283" y="293276"/>
                  </a:lnTo>
                  <a:lnTo>
                    <a:pt x="50975" y="267409"/>
                  </a:lnTo>
                  <a:lnTo>
                    <a:pt x="58283" y="241505"/>
                  </a:lnTo>
                  <a:lnTo>
                    <a:pt x="79639" y="222274"/>
                  </a:lnTo>
                  <a:lnTo>
                    <a:pt x="113629" y="210303"/>
                  </a:lnTo>
                  <a:lnTo>
                    <a:pt x="158835" y="206182"/>
                  </a:lnTo>
                  <a:lnTo>
                    <a:pt x="203900" y="210303"/>
                  </a:lnTo>
                  <a:lnTo>
                    <a:pt x="237843" y="222274"/>
                  </a:lnTo>
                  <a:lnTo>
                    <a:pt x="245268" y="228946"/>
                  </a:lnTo>
                  <a:lnTo>
                    <a:pt x="158835" y="228946"/>
                  </a:lnTo>
                  <a:lnTo>
                    <a:pt x="125491" y="231571"/>
                  </a:lnTo>
                  <a:lnTo>
                    <a:pt x="100361" y="239150"/>
                  </a:lnTo>
                  <a:lnTo>
                    <a:pt x="84550" y="251244"/>
                  </a:lnTo>
                  <a:lnTo>
                    <a:pt x="79165" y="267409"/>
                  </a:lnTo>
                  <a:lnTo>
                    <a:pt x="84550" y="283419"/>
                  </a:lnTo>
                  <a:lnTo>
                    <a:pt x="100361" y="295406"/>
                  </a:lnTo>
                  <a:lnTo>
                    <a:pt x="125491" y="302879"/>
                  </a:lnTo>
                  <a:lnTo>
                    <a:pt x="158835" y="305349"/>
                  </a:lnTo>
                  <a:lnTo>
                    <a:pt x="245766" y="305349"/>
                  </a:lnTo>
                  <a:lnTo>
                    <a:pt x="237843" y="312446"/>
                  </a:lnTo>
                  <a:lnTo>
                    <a:pt x="203900" y="324404"/>
                  </a:lnTo>
                  <a:lnTo>
                    <a:pt x="158835" y="328636"/>
                  </a:lnTo>
                  <a:close/>
                </a:path>
                <a:path w="266700" h="328929">
                  <a:moveTo>
                    <a:pt x="245766" y="305349"/>
                  </a:moveTo>
                  <a:lnTo>
                    <a:pt x="158835" y="305349"/>
                  </a:lnTo>
                  <a:lnTo>
                    <a:pt x="192038" y="302879"/>
                  </a:lnTo>
                  <a:lnTo>
                    <a:pt x="217122" y="295406"/>
                  </a:lnTo>
                  <a:lnTo>
                    <a:pt x="232983" y="283419"/>
                  </a:lnTo>
                  <a:lnTo>
                    <a:pt x="238515" y="267409"/>
                  </a:lnTo>
                  <a:lnTo>
                    <a:pt x="232983" y="251244"/>
                  </a:lnTo>
                  <a:lnTo>
                    <a:pt x="217122" y="239150"/>
                  </a:lnTo>
                  <a:lnTo>
                    <a:pt x="192038" y="231571"/>
                  </a:lnTo>
                  <a:lnTo>
                    <a:pt x="158835" y="228946"/>
                  </a:lnTo>
                  <a:lnTo>
                    <a:pt x="245268" y="228946"/>
                  </a:lnTo>
                  <a:lnTo>
                    <a:pt x="259246" y="241505"/>
                  </a:lnTo>
                  <a:lnTo>
                    <a:pt x="266696" y="267409"/>
                  </a:lnTo>
                  <a:lnTo>
                    <a:pt x="259246" y="293276"/>
                  </a:lnTo>
                  <a:lnTo>
                    <a:pt x="245766" y="3053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43069" y="4606090"/>
              <a:ext cx="274534" cy="33644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5357240" y="4609971"/>
              <a:ext cx="305435" cy="328930"/>
            </a:xfrm>
            <a:custGeom>
              <a:avLst/>
              <a:gdLst/>
              <a:ahLst/>
              <a:cxnLst/>
              <a:rect l="l" t="t" r="r" b="b"/>
              <a:pathLst>
                <a:path w="305434" h="328929">
                  <a:moveTo>
                    <a:pt x="251070" y="328897"/>
                  </a:moveTo>
                  <a:lnTo>
                    <a:pt x="222889" y="328897"/>
                  </a:lnTo>
                  <a:lnTo>
                    <a:pt x="222889" y="0"/>
                  </a:lnTo>
                  <a:lnTo>
                    <a:pt x="251070" y="0"/>
                  </a:lnTo>
                  <a:lnTo>
                    <a:pt x="251070" y="135536"/>
                  </a:lnTo>
                  <a:lnTo>
                    <a:pt x="304874" y="135536"/>
                  </a:lnTo>
                  <a:lnTo>
                    <a:pt x="304874" y="159869"/>
                  </a:lnTo>
                  <a:lnTo>
                    <a:pt x="251070" y="159869"/>
                  </a:lnTo>
                  <a:lnTo>
                    <a:pt x="251070" y="328897"/>
                  </a:lnTo>
                  <a:close/>
                </a:path>
                <a:path w="305434" h="328929">
                  <a:moveTo>
                    <a:pt x="111192" y="52853"/>
                  </a:moveTo>
                  <a:lnTo>
                    <a:pt x="82750" y="52853"/>
                  </a:lnTo>
                  <a:lnTo>
                    <a:pt x="82750" y="3924"/>
                  </a:lnTo>
                  <a:lnTo>
                    <a:pt x="111192" y="3924"/>
                  </a:lnTo>
                  <a:lnTo>
                    <a:pt x="111192" y="52853"/>
                  </a:lnTo>
                  <a:close/>
                </a:path>
                <a:path w="305434" h="328929">
                  <a:moveTo>
                    <a:pt x="191637" y="76926"/>
                  </a:moveTo>
                  <a:lnTo>
                    <a:pt x="0" y="76926"/>
                  </a:lnTo>
                  <a:lnTo>
                    <a:pt x="0" y="52853"/>
                  </a:lnTo>
                  <a:lnTo>
                    <a:pt x="191637" y="52853"/>
                  </a:lnTo>
                  <a:lnTo>
                    <a:pt x="191637" y="76926"/>
                  </a:lnTo>
                  <a:close/>
                </a:path>
                <a:path w="305434" h="328929">
                  <a:moveTo>
                    <a:pt x="97358" y="255111"/>
                  </a:moveTo>
                  <a:lnTo>
                    <a:pt x="65645" y="249592"/>
                  </a:lnTo>
                  <a:lnTo>
                    <a:pt x="40609" y="234114"/>
                  </a:lnTo>
                  <a:lnTo>
                    <a:pt x="24219" y="210295"/>
                  </a:lnTo>
                  <a:lnTo>
                    <a:pt x="18444" y="179755"/>
                  </a:lnTo>
                  <a:lnTo>
                    <a:pt x="24219" y="149175"/>
                  </a:lnTo>
                  <a:lnTo>
                    <a:pt x="40609" y="125266"/>
                  </a:lnTo>
                  <a:lnTo>
                    <a:pt x="65645" y="109698"/>
                  </a:lnTo>
                  <a:lnTo>
                    <a:pt x="97358" y="104138"/>
                  </a:lnTo>
                  <a:lnTo>
                    <a:pt x="128889" y="109698"/>
                  </a:lnTo>
                  <a:lnTo>
                    <a:pt x="153816" y="125266"/>
                  </a:lnTo>
                  <a:lnTo>
                    <a:pt x="156018" y="128471"/>
                  </a:lnTo>
                  <a:lnTo>
                    <a:pt x="97358" y="128471"/>
                  </a:lnTo>
                  <a:lnTo>
                    <a:pt x="76587" y="132290"/>
                  </a:lnTo>
                  <a:lnTo>
                    <a:pt x="60141" y="142928"/>
                  </a:lnTo>
                  <a:lnTo>
                    <a:pt x="49363" y="159158"/>
                  </a:lnTo>
                  <a:lnTo>
                    <a:pt x="45599" y="179755"/>
                  </a:lnTo>
                  <a:lnTo>
                    <a:pt x="49363" y="200307"/>
                  </a:lnTo>
                  <a:lnTo>
                    <a:pt x="60141" y="216419"/>
                  </a:lnTo>
                  <a:lnTo>
                    <a:pt x="76587" y="226890"/>
                  </a:lnTo>
                  <a:lnTo>
                    <a:pt x="97358" y="230516"/>
                  </a:lnTo>
                  <a:lnTo>
                    <a:pt x="156296" y="230516"/>
                  </a:lnTo>
                  <a:lnTo>
                    <a:pt x="153816" y="234114"/>
                  </a:lnTo>
                  <a:lnTo>
                    <a:pt x="128889" y="249592"/>
                  </a:lnTo>
                  <a:lnTo>
                    <a:pt x="97358" y="255111"/>
                  </a:lnTo>
                  <a:close/>
                </a:path>
                <a:path w="305434" h="328929">
                  <a:moveTo>
                    <a:pt x="156296" y="230516"/>
                  </a:moveTo>
                  <a:lnTo>
                    <a:pt x="97358" y="230516"/>
                  </a:lnTo>
                  <a:lnTo>
                    <a:pt x="117942" y="226890"/>
                  </a:lnTo>
                  <a:lnTo>
                    <a:pt x="134277" y="216419"/>
                  </a:lnTo>
                  <a:lnTo>
                    <a:pt x="145091" y="200307"/>
                  </a:lnTo>
                  <a:lnTo>
                    <a:pt x="149109" y="179755"/>
                  </a:lnTo>
                  <a:lnTo>
                    <a:pt x="145091" y="159158"/>
                  </a:lnTo>
                  <a:lnTo>
                    <a:pt x="134277" y="142928"/>
                  </a:lnTo>
                  <a:lnTo>
                    <a:pt x="117942" y="132290"/>
                  </a:lnTo>
                  <a:lnTo>
                    <a:pt x="97358" y="128471"/>
                  </a:lnTo>
                  <a:lnTo>
                    <a:pt x="156018" y="128471"/>
                  </a:lnTo>
                  <a:lnTo>
                    <a:pt x="170240" y="149175"/>
                  </a:lnTo>
                  <a:lnTo>
                    <a:pt x="176263" y="179755"/>
                  </a:lnTo>
                  <a:lnTo>
                    <a:pt x="170240" y="210295"/>
                  </a:lnTo>
                  <a:lnTo>
                    <a:pt x="156296" y="23051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357240" y="4609971"/>
              <a:ext cx="305435" cy="328930"/>
            </a:xfrm>
            <a:custGeom>
              <a:avLst/>
              <a:gdLst/>
              <a:ahLst/>
              <a:cxnLst/>
              <a:rect l="l" t="t" r="r" b="b"/>
              <a:pathLst>
                <a:path w="305434" h="328929">
                  <a:moveTo>
                    <a:pt x="251070" y="135536"/>
                  </a:moveTo>
                  <a:lnTo>
                    <a:pt x="251070" y="0"/>
                  </a:lnTo>
                  <a:lnTo>
                    <a:pt x="222889" y="0"/>
                  </a:lnTo>
                  <a:lnTo>
                    <a:pt x="222889" y="328897"/>
                  </a:lnTo>
                  <a:lnTo>
                    <a:pt x="251070" y="328897"/>
                  </a:lnTo>
                  <a:lnTo>
                    <a:pt x="251070" y="159869"/>
                  </a:lnTo>
                  <a:lnTo>
                    <a:pt x="304874" y="159869"/>
                  </a:lnTo>
                  <a:lnTo>
                    <a:pt x="304874" y="135536"/>
                  </a:lnTo>
                  <a:lnTo>
                    <a:pt x="251070" y="135536"/>
                  </a:lnTo>
                  <a:close/>
                </a:path>
                <a:path w="305434" h="328929">
                  <a:moveTo>
                    <a:pt x="82750" y="3924"/>
                  </a:moveTo>
                  <a:lnTo>
                    <a:pt x="82750" y="52853"/>
                  </a:lnTo>
                  <a:lnTo>
                    <a:pt x="0" y="52853"/>
                  </a:lnTo>
                  <a:lnTo>
                    <a:pt x="0" y="76926"/>
                  </a:lnTo>
                  <a:lnTo>
                    <a:pt x="191637" y="76926"/>
                  </a:lnTo>
                  <a:lnTo>
                    <a:pt x="191637" y="52853"/>
                  </a:lnTo>
                  <a:lnTo>
                    <a:pt x="111192" y="52853"/>
                  </a:lnTo>
                  <a:lnTo>
                    <a:pt x="111192" y="3924"/>
                  </a:lnTo>
                  <a:lnTo>
                    <a:pt x="82750" y="3924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71777" y="4710200"/>
              <a:ext cx="165634" cy="158789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5667914" y="4618076"/>
            <a:ext cx="302895" cy="316865"/>
            <a:chOff x="15667914" y="4618076"/>
            <a:chExt cx="302895" cy="316865"/>
          </a:xfrm>
        </p:grpSpPr>
        <p:sp>
          <p:nvSpPr>
            <p:cNvPr id="102" name="object 102"/>
            <p:cNvSpPr/>
            <p:nvPr/>
          </p:nvSpPr>
          <p:spPr>
            <a:xfrm>
              <a:off x="15671852" y="4621923"/>
              <a:ext cx="295275" cy="309880"/>
            </a:xfrm>
            <a:custGeom>
              <a:avLst/>
              <a:gdLst/>
              <a:ahLst/>
              <a:cxnLst/>
              <a:rect l="l" t="t" r="r" b="b"/>
              <a:pathLst>
                <a:path w="295275" h="309879">
                  <a:moveTo>
                    <a:pt x="260807" y="87274"/>
                  </a:moveTo>
                  <a:lnTo>
                    <a:pt x="68668" y="87274"/>
                  </a:lnTo>
                  <a:lnTo>
                    <a:pt x="68668" y="0"/>
                  </a:lnTo>
                  <a:lnTo>
                    <a:pt x="40487" y="0"/>
                  </a:lnTo>
                  <a:lnTo>
                    <a:pt x="40487" y="87274"/>
                  </a:lnTo>
                  <a:lnTo>
                    <a:pt x="40487" y="111658"/>
                  </a:lnTo>
                  <a:lnTo>
                    <a:pt x="260807" y="111658"/>
                  </a:lnTo>
                  <a:lnTo>
                    <a:pt x="260807" y="87274"/>
                  </a:lnTo>
                  <a:close/>
                </a:path>
                <a:path w="295275" h="309879">
                  <a:moveTo>
                    <a:pt x="262864" y="284911"/>
                  </a:moveTo>
                  <a:lnTo>
                    <a:pt x="66611" y="284911"/>
                  </a:lnTo>
                  <a:lnTo>
                    <a:pt x="66611" y="213042"/>
                  </a:lnTo>
                  <a:lnTo>
                    <a:pt x="38430" y="213042"/>
                  </a:lnTo>
                  <a:lnTo>
                    <a:pt x="38430" y="284911"/>
                  </a:lnTo>
                  <a:lnTo>
                    <a:pt x="38430" y="309295"/>
                  </a:lnTo>
                  <a:lnTo>
                    <a:pt x="262864" y="309295"/>
                  </a:lnTo>
                  <a:lnTo>
                    <a:pt x="262864" y="284911"/>
                  </a:lnTo>
                  <a:close/>
                </a:path>
                <a:path w="295275" h="309879">
                  <a:moveTo>
                    <a:pt x="294894" y="156032"/>
                  </a:moveTo>
                  <a:lnTo>
                    <a:pt x="0" y="156032"/>
                  </a:lnTo>
                  <a:lnTo>
                    <a:pt x="0" y="179578"/>
                  </a:lnTo>
                  <a:lnTo>
                    <a:pt x="294894" y="179578"/>
                  </a:lnTo>
                  <a:lnTo>
                    <a:pt x="294894" y="1560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671861" y="4622006"/>
              <a:ext cx="295275" cy="309245"/>
            </a:xfrm>
            <a:custGeom>
              <a:avLst/>
              <a:gdLst/>
              <a:ahLst/>
              <a:cxnLst/>
              <a:rect l="l" t="t" r="r" b="b"/>
              <a:pathLst>
                <a:path w="295275" h="309245">
                  <a:moveTo>
                    <a:pt x="68664" y="87654"/>
                  </a:moveTo>
                  <a:lnTo>
                    <a:pt x="68664" y="0"/>
                  </a:lnTo>
                  <a:lnTo>
                    <a:pt x="40483" y="0"/>
                  </a:lnTo>
                  <a:lnTo>
                    <a:pt x="40483" y="111202"/>
                  </a:lnTo>
                  <a:lnTo>
                    <a:pt x="260805" y="111202"/>
                  </a:lnTo>
                  <a:lnTo>
                    <a:pt x="260805" y="87654"/>
                  </a:lnTo>
                  <a:lnTo>
                    <a:pt x="68664" y="87654"/>
                  </a:lnTo>
                  <a:close/>
                </a:path>
                <a:path w="295275" h="309245">
                  <a:moveTo>
                    <a:pt x="0" y="179494"/>
                  </a:moveTo>
                  <a:lnTo>
                    <a:pt x="294886" y="179494"/>
                  </a:lnTo>
                  <a:lnTo>
                    <a:pt x="294886" y="155945"/>
                  </a:lnTo>
                  <a:lnTo>
                    <a:pt x="0" y="155945"/>
                  </a:lnTo>
                  <a:lnTo>
                    <a:pt x="0" y="179494"/>
                  </a:lnTo>
                  <a:close/>
                </a:path>
                <a:path w="295275" h="309245">
                  <a:moveTo>
                    <a:pt x="38430" y="212986"/>
                  </a:moveTo>
                  <a:lnTo>
                    <a:pt x="38430" y="308751"/>
                  </a:lnTo>
                  <a:lnTo>
                    <a:pt x="262859" y="308751"/>
                  </a:lnTo>
                  <a:lnTo>
                    <a:pt x="262859" y="284678"/>
                  </a:lnTo>
                  <a:lnTo>
                    <a:pt x="66610" y="284678"/>
                  </a:lnTo>
                  <a:lnTo>
                    <a:pt x="66610" y="212986"/>
                  </a:lnTo>
                  <a:lnTo>
                    <a:pt x="38430" y="212986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16069012" y="4606106"/>
            <a:ext cx="926465" cy="337185"/>
            <a:chOff x="16069012" y="4606106"/>
            <a:chExt cx="926465" cy="337185"/>
          </a:xfrm>
        </p:grpSpPr>
        <p:sp>
          <p:nvSpPr>
            <p:cNvPr id="105" name="object 105"/>
            <p:cNvSpPr/>
            <p:nvPr/>
          </p:nvSpPr>
          <p:spPr>
            <a:xfrm>
              <a:off x="16072925" y="4609970"/>
              <a:ext cx="262890" cy="328930"/>
            </a:xfrm>
            <a:custGeom>
              <a:avLst/>
              <a:gdLst/>
              <a:ahLst/>
              <a:cxnLst/>
              <a:rect l="l" t="t" r="r" b="b"/>
              <a:pathLst>
                <a:path w="262890" h="328929">
                  <a:moveTo>
                    <a:pt x="262346" y="328897"/>
                  </a:moveTo>
                  <a:lnTo>
                    <a:pt x="233903" y="328897"/>
                  </a:lnTo>
                  <a:lnTo>
                    <a:pt x="233903" y="0"/>
                  </a:lnTo>
                  <a:lnTo>
                    <a:pt x="262346" y="0"/>
                  </a:lnTo>
                  <a:lnTo>
                    <a:pt x="262346" y="328897"/>
                  </a:lnTo>
                  <a:close/>
                </a:path>
                <a:path w="262890" h="328929">
                  <a:moveTo>
                    <a:pt x="120153" y="40556"/>
                  </a:moveTo>
                  <a:lnTo>
                    <a:pt x="91720" y="40556"/>
                  </a:lnTo>
                  <a:lnTo>
                    <a:pt x="91720" y="261"/>
                  </a:lnTo>
                  <a:lnTo>
                    <a:pt x="120153" y="261"/>
                  </a:lnTo>
                  <a:lnTo>
                    <a:pt x="120153" y="40556"/>
                  </a:lnTo>
                  <a:close/>
                </a:path>
                <a:path w="262890" h="328929">
                  <a:moveTo>
                    <a:pt x="204182" y="64104"/>
                  </a:moveTo>
                  <a:lnTo>
                    <a:pt x="6916" y="64104"/>
                  </a:lnTo>
                  <a:lnTo>
                    <a:pt x="6916" y="40556"/>
                  </a:lnTo>
                  <a:lnTo>
                    <a:pt x="204182" y="40556"/>
                  </a:lnTo>
                  <a:lnTo>
                    <a:pt x="204182" y="64104"/>
                  </a:lnTo>
                  <a:close/>
                </a:path>
                <a:path w="262890" h="328929">
                  <a:moveTo>
                    <a:pt x="4349" y="265839"/>
                  </a:moveTo>
                  <a:lnTo>
                    <a:pt x="0" y="241244"/>
                  </a:lnTo>
                  <a:lnTo>
                    <a:pt x="43935" y="240753"/>
                  </a:lnTo>
                  <a:lnTo>
                    <a:pt x="91720" y="239674"/>
                  </a:lnTo>
                  <a:lnTo>
                    <a:pt x="91720" y="203958"/>
                  </a:lnTo>
                  <a:lnTo>
                    <a:pt x="65434" y="197431"/>
                  </a:lnTo>
                  <a:lnTo>
                    <a:pt x="45347" y="184808"/>
                  </a:lnTo>
                  <a:lnTo>
                    <a:pt x="32561" y="166813"/>
                  </a:lnTo>
                  <a:lnTo>
                    <a:pt x="28180" y="144170"/>
                  </a:lnTo>
                  <a:lnTo>
                    <a:pt x="33602" y="118929"/>
                  </a:lnTo>
                  <a:lnTo>
                    <a:pt x="49252" y="99624"/>
                  </a:lnTo>
                  <a:lnTo>
                    <a:pt x="73644" y="87285"/>
                  </a:lnTo>
                  <a:lnTo>
                    <a:pt x="105293" y="82943"/>
                  </a:lnTo>
                  <a:lnTo>
                    <a:pt x="137172" y="87285"/>
                  </a:lnTo>
                  <a:lnTo>
                    <a:pt x="161847" y="99624"/>
                  </a:lnTo>
                  <a:lnTo>
                    <a:pt x="166868" y="105708"/>
                  </a:lnTo>
                  <a:lnTo>
                    <a:pt x="105293" y="105708"/>
                  </a:lnTo>
                  <a:lnTo>
                    <a:pt x="84832" y="108480"/>
                  </a:lnTo>
                  <a:lnTo>
                    <a:pt x="68817" y="116305"/>
                  </a:lnTo>
                  <a:lnTo>
                    <a:pt x="58421" y="128447"/>
                  </a:lnTo>
                  <a:lnTo>
                    <a:pt x="54821" y="144170"/>
                  </a:lnTo>
                  <a:lnTo>
                    <a:pt x="58421" y="159657"/>
                  </a:lnTo>
                  <a:lnTo>
                    <a:pt x="68817" y="171513"/>
                  </a:lnTo>
                  <a:lnTo>
                    <a:pt x="84832" y="179052"/>
                  </a:lnTo>
                  <a:lnTo>
                    <a:pt x="105293" y="181586"/>
                  </a:lnTo>
                  <a:lnTo>
                    <a:pt x="168222" y="181586"/>
                  </a:lnTo>
                  <a:lnTo>
                    <a:pt x="166155" y="184481"/>
                  </a:lnTo>
                  <a:lnTo>
                    <a:pt x="146198" y="197100"/>
                  </a:lnTo>
                  <a:lnTo>
                    <a:pt x="120153" y="203696"/>
                  </a:lnTo>
                  <a:lnTo>
                    <a:pt x="120153" y="238627"/>
                  </a:lnTo>
                  <a:lnTo>
                    <a:pt x="213453" y="238627"/>
                  </a:lnTo>
                  <a:lnTo>
                    <a:pt x="214945" y="253018"/>
                  </a:lnTo>
                  <a:lnTo>
                    <a:pt x="160064" y="259988"/>
                  </a:lnTo>
                  <a:lnTo>
                    <a:pt x="105037" y="263844"/>
                  </a:lnTo>
                  <a:lnTo>
                    <a:pt x="52315" y="265492"/>
                  </a:lnTo>
                  <a:lnTo>
                    <a:pt x="4349" y="265839"/>
                  </a:lnTo>
                  <a:close/>
                </a:path>
                <a:path w="262890" h="328929">
                  <a:moveTo>
                    <a:pt x="168222" y="181586"/>
                  </a:moveTo>
                  <a:lnTo>
                    <a:pt x="105293" y="181586"/>
                  </a:lnTo>
                  <a:lnTo>
                    <a:pt x="126014" y="179052"/>
                  </a:lnTo>
                  <a:lnTo>
                    <a:pt x="142123" y="171513"/>
                  </a:lnTo>
                  <a:lnTo>
                    <a:pt x="152563" y="159657"/>
                  </a:lnTo>
                  <a:lnTo>
                    <a:pt x="156278" y="144170"/>
                  </a:lnTo>
                  <a:lnTo>
                    <a:pt x="152563" y="128447"/>
                  </a:lnTo>
                  <a:lnTo>
                    <a:pt x="142123" y="116305"/>
                  </a:lnTo>
                  <a:lnTo>
                    <a:pt x="126014" y="108480"/>
                  </a:lnTo>
                  <a:lnTo>
                    <a:pt x="105293" y="105708"/>
                  </a:lnTo>
                  <a:lnTo>
                    <a:pt x="166868" y="105708"/>
                  </a:lnTo>
                  <a:lnTo>
                    <a:pt x="177779" y="118929"/>
                  </a:lnTo>
                  <a:lnTo>
                    <a:pt x="183432" y="144170"/>
                  </a:lnTo>
                  <a:lnTo>
                    <a:pt x="178930" y="166589"/>
                  </a:lnTo>
                  <a:lnTo>
                    <a:pt x="168222" y="181586"/>
                  </a:lnTo>
                  <a:close/>
                </a:path>
                <a:path w="262890" h="328929">
                  <a:moveTo>
                    <a:pt x="213453" y="238627"/>
                  </a:moveTo>
                  <a:lnTo>
                    <a:pt x="120153" y="238627"/>
                  </a:lnTo>
                  <a:lnTo>
                    <a:pt x="143613" y="237345"/>
                  </a:lnTo>
                  <a:lnTo>
                    <a:pt x="166974" y="235634"/>
                  </a:lnTo>
                  <a:lnTo>
                    <a:pt x="190046" y="233457"/>
                  </a:lnTo>
                  <a:lnTo>
                    <a:pt x="212639" y="230777"/>
                  </a:lnTo>
                  <a:lnTo>
                    <a:pt x="213453" y="23862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306829" y="4609970"/>
              <a:ext cx="28575" cy="328930"/>
            </a:xfrm>
            <a:custGeom>
              <a:avLst/>
              <a:gdLst/>
              <a:ahLst/>
              <a:cxnLst/>
              <a:rect l="l" t="t" r="r" b="b"/>
              <a:pathLst>
                <a:path w="28575" h="328929">
                  <a:moveTo>
                    <a:pt x="0" y="328897"/>
                  </a:moveTo>
                  <a:lnTo>
                    <a:pt x="28442" y="328897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8897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69012" y="4606293"/>
              <a:ext cx="222771" cy="27342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6382672" y="4610232"/>
              <a:ext cx="275590" cy="321310"/>
            </a:xfrm>
            <a:custGeom>
              <a:avLst/>
              <a:gdLst/>
              <a:ahLst/>
              <a:cxnLst/>
              <a:rect l="l" t="t" r="r" b="b"/>
              <a:pathLst>
                <a:path w="275590" h="321310">
                  <a:moveTo>
                    <a:pt x="267218" y="249878"/>
                  </a:moveTo>
                  <a:lnTo>
                    <a:pt x="238524" y="249878"/>
                  </a:lnTo>
                  <a:lnTo>
                    <a:pt x="238524" y="215602"/>
                  </a:lnTo>
                  <a:lnTo>
                    <a:pt x="172165" y="215602"/>
                  </a:lnTo>
                  <a:lnTo>
                    <a:pt x="172165" y="194407"/>
                  </a:lnTo>
                  <a:lnTo>
                    <a:pt x="238524" y="194407"/>
                  </a:lnTo>
                  <a:lnTo>
                    <a:pt x="238524" y="0"/>
                  </a:lnTo>
                  <a:lnTo>
                    <a:pt x="267218" y="0"/>
                  </a:lnTo>
                  <a:lnTo>
                    <a:pt x="267218" y="249878"/>
                  </a:lnTo>
                  <a:close/>
                </a:path>
                <a:path w="275590" h="321310">
                  <a:moveTo>
                    <a:pt x="105815" y="127686"/>
                  </a:moveTo>
                  <a:lnTo>
                    <a:pt x="73221" y="123704"/>
                  </a:lnTo>
                  <a:lnTo>
                    <a:pt x="47975" y="112314"/>
                  </a:lnTo>
                  <a:lnTo>
                    <a:pt x="31664" y="94350"/>
                  </a:lnTo>
                  <a:lnTo>
                    <a:pt x="25875" y="70646"/>
                  </a:lnTo>
                  <a:lnTo>
                    <a:pt x="31664" y="47121"/>
                  </a:lnTo>
                  <a:lnTo>
                    <a:pt x="47975" y="29043"/>
                  </a:lnTo>
                  <a:lnTo>
                    <a:pt x="73221" y="17440"/>
                  </a:lnTo>
                  <a:lnTo>
                    <a:pt x="105815" y="13344"/>
                  </a:lnTo>
                  <a:lnTo>
                    <a:pt x="138115" y="17440"/>
                  </a:lnTo>
                  <a:lnTo>
                    <a:pt x="163233" y="29043"/>
                  </a:lnTo>
                  <a:lnTo>
                    <a:pt x="168904" y="35323"/>
                  </a:lnTo>
                  <a:lnTo>
                    <a:pt x="105815" y="35323"/>
                  </a:lnTo>
                  <a:lnTo>
                    <a:pt x="84238" y="37751"/>
                  </a:lnTo>
                  <a:lnTo>
                    <a:pt x="67511" y="44938"/>
                  </a:lnTo>
                  <a:lnTo>
                    <a:pt x="56743" y="56149"/>
                  </a:lnTo>
                  <a:lnTo>
                    <a:pt x="53038" y="70646"/>
                  </a:lnTo>
                  <a:lnTo>
                    <a:pt x="56743" y="85217"/>
                  </a:lnTo>
                  <a:lnTo>
                    <a:pt x="67511" y="96353"/>
                  </a:lnTo>
                  <a:lnTo>
                    <a:pt x="84238" y="103467"/>
                  </a:lnTo>
                  <a:lnTo>
                    <a:pt x="105815" y="105969"/>
                  </a:lnTo>
                  <a:lnTo>
                    <a:pt x="169000" y="105969"/>
                  </a:lnTo>
                  <a:lnTo>
                    <a:pt x="163233" y="112314"/>
                  </a:lnTo>
                  <a:lnTo>
                    <a:pt x="138115" y="123704"/>
                  </a:lnTo>
                  <a:lnTo>
                    <a:pt x="105815" y="127686"/>
                  </a:lnTo>
                  <a:close/>
                </a:path>
                <a:path w="275590" h="321310">
                  <a:moveTo>
                    <a:pt x="169000" y="105969"/>
                  </a:moveTo>
                  <a:lnTo>
                    <a:pt x="105815" y="105969"/>
                  </a:lnTo>
                  <a:lnTo>
                    <a:pt x="126847" y="103467"/>
                  </a:lnTo>
                  <a:lnTo>
                    <a:pt x="143411" y="96353"/>
                  </a:lnTo>
                  <a:lnTo>
                    <a:pt x="154307" y="85217"/>
                  </a:lnTo>
                  <a:lnTo>
                    <a:pt x="158331" y="70646"/>
                  </a:lnTo>
                  <a:lnTo>
                    <a:pt x="154307" y="56149"/>
                  </a:lnTo>
                  <a:lnTo>
                    <a:pt x="143411" y="44938"/>
                  </a:lnTo>
                  <a:lnTo>
                    <a:pt x="126847" y="37751"/>
                  </a:lnTo>
                  <a:lnTo>
                    <a:pt x="105815" y="35323"/>
                  </a:lnTo>
                  <a:lnTo>
                    <a:pt x="168904" y="35323"/>
                  </a:lnTo>
                  <a:lnTo>
                    <a:pt x="179560" y="47121"/>
                  </a:lnTo>
                  <a:lnTo>
                    <a:pt x="185485" y="70646"/>
                  </a:lnTo>
                  <a:lnTo>
                    <a:pt x="179560" y="94350"/>
                  </a:lnTo>
                  <a:lnTo>
                    <a:pt x="169000" y="105969"/>
                  </a:lnTo>
                  <a:close/>
                </a:path>
                <a:path w="275590" h="321310">
                  <a:moveTo>
                    <a:pt x="47127" y="175977"/>
                  </a:moveTo>
                  <a:lnTo>
                    <a:pt x="3827" y="175977"/>
                  </a:lnTo>
                  <a:lnTo>
                    <a:pt x="0" y="152282"/>
                  </a:lnTo>
                  <a:lnTo>
                    <a:pt x="48347" y="151910"/>
                  </a:lnTo>
                  <a:lnTo>
                    <a:pt x="101424" y="150679"/>
                  </a:lnTo>
                  <a:lnTo>
                    <a:pt x="156180" y="147830"/>
                  </a:lnTo>
                  <a:lnTo>
                    <a:pt x="209568" y="142600"/>
                  </a:lnTo>
                  <a:lnTo>
                    <a:pt x="211622" y="163794"/>
                  </a:lnTo>
                  <a:lnTo>
                    <a:pt x="189789" y="167016"/>
                  </a:lnTo>
                  <a:lnTo>
                    <a:pt x="167633" y="169649"/>
                  </a:lnTo>
                  <a:lnTo>
                    <a:pt x="145309" y="171742"/>
                  </a:lnTo>
                  <a:lnTo>
                    <a:pt x="122972" y="173344"/>
                  </a:lnTo>
                  <a:lnTo>
                    <a:pt x="122972" y="174784"/>
                  </a:lnTo>
                  <a:lnTo>
                    <a:pt x="94539" y="174784"/>
                  </a:lnTo>
                  <a:lnTo>
                    <a:pt x="70442" y="175559"/>
                  </a:lnTo>
                  <a:lnTo>
                    <a:pt x="47127" y="175977"/>
                  </a:lnTo>
                  <a:close/>
                </a:path>
                <a:path w="275590" h="321310">
                  <a:moveTo>
                    <a:pt x="122972" y="238366"/>
                  </a:moveTo>
                  <a:lnTo>
                    <a:pt x="94539" y="238366"/>
                  </a:lnTo>
                  <a:lnTo>
                    <a:pt x="94539" y="174784"/>
                  </a:lnTo>
                  <a:lnTo>
                    <a:pt x="122972" y="174784"/>
                  </a:lnTo>
                  <a:lnTo>
                    <a:pt x="122972" y="238366"/>
                  </a:lnTo>
                  <a:close/>
                </a:path>
                <a:path w="275590" h="321310">
                  <a:moveTo>
                    <a:pt x="275153" y="321309"/>
                  </a:moveTo>
                  <a:lnTo>
                    <a:pt x="46373" y="321309"/>
                  </a:lnTo>
                  <a:lnTo>
                    <a:pt x="46373" y="225283"/>
                  </a:lnTo>
                  <a:lnTo>
                    <a:pt x="74816" y="225283"/>
                  </a:lnTo>
                  <a:lnTo>
                    <a:pt x="74816" y="297238"/>
                  </a:lnTo>
                  <a:lnTo>
                    <a:pt x="275153" y="297238"/>
                  </a:lnTo>
                  <a:lnTo>
                    <a:pt x="275153" y="3213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554838" y="4610232"/>
              <a:ext cx="95250" cy="250190"/>
            </a:xfrm>
            <a:custGeom>
              <a:avLst/>
              <a:gdLst/>
              <a:ahLst/>
              <a:cxnLst/>
              <a:rect l="l" t="t" r="r" b="b"/>
              <a:pathLst>
                <a:path w="95250" h="250189">
                  <a:moveTo>
                    <a:pt x="0" y="215602"/>
                  </a:moveTo>
                  <a:lnTo>
                    <a:pt x="66358" y="215602"/>
                  </a:lnTo>
                  <a:lnTo>
                    <a:pt x="66358" y="249878"/>
                  </a:lnTo>
                  <a:lnTo>
                    <a:pt x="95053" y="249878"/>
                  </a:lnTo>
                  <a:lnTo>
                    <a:pt x="95053" y="0"/>
                  </a:lnTo>
                  <a:lnTo>
                    <a:pt x="66358" y="0"/>
                  </a:lnTo>
                  <a:lnTo>
                    <a:pt x="66358" y="194407"/>
                  </a:lnTo>
                  <a:lnTo>
                    <a:pt x="0" y="194407"/>
                  </a:lnTo>
                  <a:lnTo>
                    <a:pt x="0" y="215602"/>
                  </a:lnTo>
                  <a:close/>
                </a:path>
              </a:pathLst>
            </a:custGeom>
            <a:ln w="77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78739" y="4619657"/>
              <a:ext cx="283020" cy="3158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6697805" y="4621483"/>
              <a:ext cx="294005" cy="310515"/>
            </a:xfrm>
            <a:custGeom>
              <a:avLst/>
              <a:gdLst/>
              <a:ahLst/>
              <a:cxnLst/>
              <a:rect l="l" t="t" r="r" b="b"/>
              <a:pathLst>
                <a:path w="294005" h="310514">
                  <a:moveTo>
                    <a:pt x="146542" y="130826"/>
                  </a:moveTo>
                  <a:lnTo>
                    <a:pt x="99332" y="126342"/>
                  </a:lnTo>
                  <a:lnTo>
                    <a:pt x="63410" y="113394"/>
                  </a:lnTo>
                  <a:lnTo>
                    <a:pt x="40553" y="92744"/>
                  </a:lnTo>
                  <a:lnTo>
                    <a:pt x="32540" y="65151"/>
                  </a:lnTo>
                  <a:lnTo>
                    <a:pt x="40553" y="37604"/>
                  </a:lnTo>
                  <a:lnTo>
                    <a:pt x="63410" y="17073"/>
                  </a:lnTo>
                  <a:lnTo>
                    <a:pt x="99332" y="4293"/>
                  </a:lnTo>
                  <a:lnTo>
                    <a:pt x="146542" y="0"/>
                  </a:lnTo>
                  <a:lnTo>
                    <a:pt x="193606" y="4293"/>
                  </a:lnTo>
                  <a:lnTo>
                    <a:pt x="229453" y="17073"/>
                  </a:lnTo>
                  <a:lnTo>
                    <a:pt x="236654" y="23549"/>
                  </a:lnTo>
                  <a:lnTo>
                    <a:pt x="146542" y="23549"/>
                  </a:lnTo>
                  <a:lnTo>
                    <a:pt x="111464" y="26443"/>
                  </a:lnTo>
                  <a:lnTo>
                    <a:pt x="84770" y="34734"/>
                  </a:lnTo>
                  <a:lnTo>
                    <a:pt x="67825" y="47833"/>
                  </a:lnTo>
                  <a:lnTo>
                    <a:pt x="61999" y="65151"/>
                  </a:lnTo>
                  <a:lnTo>
                    <a:pt x="67825" y="82731"/>
                  </a:lnTo>
                  <a:lnTo>
                    <a:pt x="84770" y="95896"/>
                  </a:lnTo>
                  <a:lnTo>
                    <a:pt x="111464" y="104154"/>
                  </a:lnTo>
                  <a:lnTo>
                    <a:pt x="146542" y="107016"/>
                  </a:lnTo>
                  <a:lnTo>
                    <a:pt x="236504" y="107016"/>
                  </a:lnTo>
                  <a:lnTo>
                    <a:pt x="229453" y="113394"/>
                  </a:lnTo>
                  <a:lnTo>
                    <a:pt x="193606" y="126342"/>
                  </a:lnTo>
                  <a:lnTo>
                    <a:pt x="146542" y="130826"/>
                  </a:lnTo>
                  <a:close/>
                </a:path>
                <a:path w="294005" h="310514">
                  <a:moveTo>
                    <a:pt x="236504" y="107016"/>
                  </a:moveTo>
                  <a:lnTo>
                    <a:pt x="146542" y="107016"/>
                  </a:lnTo>
                  <a:lnTo>
                    <a:pt x="181625" y="104154"/>
                  </a:lnTo>
                  <a:lnTo>
                    <a:pt x="208350" y="95896"/>
                  </a:lnTo>
                  <a:lnTo>
                    <a:pt x="225373" y="82731"/>
                  </a:lnTo>
                  <a:lnTo>
                    <a:pt x="231346" y="65151"/>
                  </a:lnTo>
                  <a:lnTo>
                    <a:pt x="225373" y="47833"/>
                  </a:lnTo>
                  <a:lnTo>
                    <a:pt x="208350" y="34734"/>
                  </a:lnTo>
                  <a:lnTo>
                    <a:pt x="181625" y="26443"/>
                  </a:lnTo>
                  <a:lnTo>
                    <a:pt x="146542" y="23549"/>
                  </a:lnTo>
                  <a:lnTo>
                    <a:pt x="236654" y="23549"/>
                  </a:lnTo>
                  <a:lnTo>
                    <a:pt x="252282" y="37604"/>
                  </a:lnTo>
                  <a:lnTo>
                    <a:pt x="260292" y="65151"/>
                  </a:lnTo>
                  <a:lnTo>
                    <a:pt x="252282" y="92744"/>
                  </a:lnTo>
                  <a:lnTo>
                    <a:pt x="236504" y="107016"/>
                  </a:lnTo>
                  <a:close/>
                </a:path>
                <a:path w="294005" h="310514">
                  <a:moveTo>
                    <a:pt x="293598" y="185512"/>
                  </a:moveTo>
                  <a:lnTo>
                    <a:pt x="0" y="185512"/>
                  </a:lnTo>
                  <a:lnTo>
                    <a:pt x="0" y="161963"/>
                  </a:lnTo>
                  <a:lnTo>
                    <a:pt x="293598" y="161963"/>
                  </a:lnTo>
                  <a:lnTo>
                    <a:pt x="293598" y="185512"/>
                  </a:lnTo>
                  <a:close/>
                </a:path>
                <a:path w="294005" h="310514">
                  <a:moveTo>
                    <a:pt x="260805" y="310059"/>
                  </a:moveTo>
                  <a:lnTo>
                    <a:pt x="37916" y="310059"/>
                  </a:lnTo>
                  <a:lnTo>
                    <a:pt x="37916" y="214556"/>
                  </a:lnTo>
                  <a:lnTo>
                    <a:pt x="66610" y="214556"/>
                  </a:lnTo>
                  <a:lnTo>
                    <a:pt x="66610" y="285987"/>
                  </a:lnTo>
                  <a:lnTo>
                    <a:pt x="260805" y="285987"/>
                  </a:lnTo>
                  <a:lnTo>
                    <a:pt x="260805" y="31005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726418" y="4617556"/>
              <a:ext cx="235606" cy="13868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6697805" y="4783446"/>
              <a:ext cx="294005" cy="148590"/>
            </a:xfrm>
            <a:custGeom>
              <a:avLst/>
              <a:gdLst/>
              <a:ahLst/>
              <a:cxnLst/>
              <a:rect l="l" t="t" r="r" b="b"/>
              <a:pathLst>
                <a:path w="294005" h="148589">
                  <a:moveTo>
                    <a:pt x="0" y="23549"/>
                  </a:moveTo>
                  <a:lnTo>
                    <a:pt x="293598" y="23549"/>
                  </a:lnTo>
                  <a:lnTo>
                    <a:pt x="293598" y="0"/>
                  </a:lnTo>
                  <a:lnTo>
                    <a:pt x="0" y="0"/>
                  </a:lnTo>
                  <a:lnTo>
                    <a:pt x="0" y="23549"/>
                  </a:lnTo>
                  <a:close/>
                </a:path>
                <a:path w="294005" h="148589">
                  <a:moveTo>
                    <a:pt x="37916" y="52592"/>
                  </a:moveTo>
                  <a:lnTo>
                    <a:pt x="37916" y="148095"/>
                  </a:lnTo>
                  <a:lnTo>
                    <a:pt x="260805" y="148095"/>
                  </a:lnTo>
                  <a:lnTo>
                    <a:pt x="260805" y="124023"/>
                  </a:lnTo>
                  <a:lnTo>
                    <a:pt x="66610" y="124023"/>
                  </a:lnTo>
                  <a:lnTo>
                    <a:pt x="66610" y="52592"/>
                  </a:lnTo>
                  <a:lnTo>
                    <a:pt x="37916" y="52592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10956145" y="5144901"/>
            <a:ext cx="302895" cy="267335"/>
            <a:chOff x="10956145" y="5144901"/>
            <a:chExt cx="302895" cy="267335"/>
          </a:xfrm>
        </p:grpSpPr>
        <p:sp>
          <p:nvSpPr>
            <p:cNvPr id="115" name="object 115"/>
            <p:cNvSpPr/>
            <p:nvPr/>
          </p:nvSpPr>
          <p:spPr>
            <a:xfrm>
              <a:off x="10960049" y="5149404"/>
              <a:ext cx="295275" cy="258445"/>
            </a:xfrm>
            <a:custGeom>
              <a:avLst/>
              <a:gdLst/>
              <a:ahLst/>
              <a:cxnLst/>
              <a:rect l="l" t="t" r="r" b="b"/>
              <a:pathLst>
                <a:path w="295275" h="258445">
                  <a:moveTo>
                    <a:pt x="294881" y="234111"/>
                  </a:moveTo>
                  <a:lnTo>
                    <a:pt x="160629" y="234111"/>
                  </a:lnTo>
                  <a:lnTo>
                    <a:pt x="160629" y="154000"/>
                  </a:lnTo>
                  <a:lnTo>
                    <a:pt x="258241" y="154000"/>
                  </a:lnTo>
                  <a:lnTo>
                    <a:pt x="258241" y="130898"/>
                  </a:lnTo>
                  <a:lnTo>
                    <a:pt x="62509" y="130898"/>
                  </a:lnTo>
                  <a:lnTo>
                    <a:pt x="62509" y="23101"/>
                  </a:lnTo>
                  <a:lnTo>
                    <a:pt x="230568" y="23101"/>
                  </a:lnTo>
                  <a:lnTo>
                    <a:pt x="230568" y="130505"/>
                  </a:lnTo>
                  <a:lnTo>
                    <a:pt x="258241" y="130505"/>
                  </a:lnTo>
                  <a:lnTo>
                    <a:pt x="258241" y="23101"/>
                  </a:lnTo>
                  <a:lnTo>
                    <a:pt x="258241" y="22961"/>
                  </a:lnTo>
                  <a:lnTo>
                    <a:pt x="258241" y="0"/>
                  </a:lnTo>
                  <a:lnTo>
                    <a:pt x="34836" y="0"/>
                  </a:lnTo>
                  <a:lnTo>
                    <a:pt x="34836" y="23101"/>
                  </a:lnTo>
                  <a:lnTo>
                    <a:pt x="34836" y="130898"/>
                  </a:lnTo>
                  <a:lnTo>
                    <a:pt x="34836" y="154000"/>
                  </a:lnTo>
                  <a:lnTo>
                    <a:pt x="132448" y="154000"/>
                  </a:lnTo>
                  <a:lnTo>
                    <a:pt x="132448" y="234111"/>
                  </a:lnTo>
                  <a:lnTo>
                    <a:pt x="0" y="234111"/>
                  </a:lnTo>
                  <a:lnTo>
                    <a:pt x="0" y="258445"/>
                  </a:lnTo>
                  <a:lnTo>
                    <a:pt x="294881" y="258445"/>
                  </a:lnTo>
                  <a:lnTo>
                    <a:pt x="294881" y="2341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960056" y="5148812"/>
              <a:ext cx="295275" cy="259079"/>
            </a:xfrm>
            <a:custGeom>
              <a:avLst/>
              <a:gdLst/>
              <a:ahLst/>
              <a:cxnLst/>
              <a:rect l="l" t="t" r="r" b="b"/>
              <a:pathLst>
                <a:path w="295275" h="259079">
                  <a:moveTo>
                    <a:pt x="160628" y="154375"/>
                  </a:moveTo>
                  <a:lnTo>
                    <a:pt x="258238" y="154375"/>
                  </a:lnTo>
                  <a:lnTo>
                    <a:pt x="258238" y="0"/>
                  </a:lnTo>
                  <a:lnTo>
                    <a:pt x="34836" y="0"/>
                  </a:lnTo>
                  <a:lnTo>
                    <a:pt x="34836" y="154375"/>
                  </a:lnTo>
                  <a:lnTo>
                    <a:pt x="132447" y="154375"/>
                  </a:lnTo>
                  <a:lnTo>
                    <a:pt x="132447" y="234702"/>
                  </a:lnTo>
                  <a:lnTo>
                    <a:pt x="0" y="234702"/>
                  </a:lnTo>
                  <a:lnTo>
                    <a:pt x="0" y="259035"/>
                  </a:lnTo>
                  <a:lnTo>
                    <a:pt x="294876" y="259035"/>
                  </a:lnTo>
                  <a:lnTo>
                    <a:pt x="294876" y="234702"/>
                  </a:lnTo>
                  <a:lnTo>
                    <a:pt x="160628" y="234702"/>
                  </a:lnTo>
                  <a:lnTo>
                    <a:pt x="160628" y="154375"/>
                  </a:lnTo>
                  <a:close/>
                </a:path>
                <a:path w="295275" h="259079">
                  <a:moveTo>
                    <a:pt x="230571" y="23548"/>
                  </a:moveTo>
                  <a:lnTo>
                    <a:pt x="230571" y="131088"/>
                  </a:lnTo>
                  <a:lnTo>
                    <a:pt x="62513" y="131088"/>
                  </a:lnTo>
                  <a:lnTo>
                    <a:pt x="62513" y="23548"/>
                  </a:lnTo>
                  <a:lnTo>
                    <a:pt x="230571" y="23548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11268951" y="5136774"/>
            <a:ext cx="302895" cy="316865"/>
            <a:chOff x="11268951" y="5136774"/>
            <a:chExt cx="302895" cy="316865"/>
          </a:xfrm>
        </p:grpSpPr>
        <p:sp>
          <p:nvSpPr>
            <p:cNvPr id="118" name="object 118"/>
            <p:cNvSpPr/>
            <p:nvPr/>
          </p:nvSpPr>
          <p:spPr>
            <a:xfrm>
              <a:off x="11272876" y="5140413"/>
              <a:ext cx="295275" cy="309245"/>
            </a:xfrm>
            <a:custGeom>
              <a:avLst/>
              <a:gdLst/>
              <a:ahLst/>
              <a:cxnLst/>
              <a:rect l="l" t="t" r="r" b="b"/>
              <a:pathLst>
                <a:path w="295275" h="309245">
                  <a:moveTo>
                    <a:pt x="257479" y="103962"/>
                  </a:moveTo>
                  <a:lnTo>
                    <a:pt x="69938" y="103962"/>
                  </a:lnTo>
                  <a:lnTo>
                    <a:pt x="69938" y="24384"/>
                  </a:lnTo>
                  <a:lnTo>
                    <a:pt x="253111" y="24384"/>
                  </a:lnTo>
                  <a:lnTo>
                    <a:pt x="253111" y="0"/>
                  </a:lnTo>
                  <a:lnTo>
                    <a:pt x="40995" y="0"/>
                  </a:lnTo>
                  <a:lnTo>
                    <a:pt x="40995" y="24384"/>
                  </a:lnTo>
                  <a:lnTo>
                    <a:pt x="40995" y="103962"/>
                  </a:lnTo>
                  <a:lnTo>
                    <a:pt x="40995" y="127063"/>
                  </a:lnTo>
                  <a:lnTo>
                    <a:pt x="257479" y="127063"/>
                  </a:lnTo>
                  <a:lnTo>
                    <a:pt x="257479" y="103962"/>
                  </a:lnTo>
                  <a:close/>
                </a:path>
                <a:path w="295275" h="309245">
                  <a:moveTo>
                    <a:pt x="294881" y="170891"/>
                  </a:moveTo>
                  <a:lnTo>
                    <a:pt x="0" y="170891"/>
                  </a:lnTo>
                  <a:lnTo>
                    <a:pt x="0" y="194703"/>
                  </a:lnTo>
                  <a:lnTo>
                    <a:pt x="132715" y="194703"/>
                  </a:lnTo>
                  <a:lnTo>
                    <a:pt x="132715" y="308787"/>
                  </a:lnTo>
                  <a:lnTo>
                    <a:pt x="160629" y="308787"/>
                  </a:lnTo>
                  <a:lnTo>
                    <a:pt x="160629" y="194703"/>
                  </a:lnTo>
                  <a:lnTo>
                    <a:pt x="294881" y="194703"/>
                  </a:lnTo>
                  <a:lnTo>
                    <a:pt x="294881" y="17089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272884" y="5140700"/>
              <a:ext cx="295275" cy="308610"/>
            </a:xfrm>
            <a:custGeom>
              <a:avLst/>
              <a:gdLst/>
              <a:ahLst/>
              <a:cxnLst/>
              <a:rect l="l" t="t" r="r" b="b"/>
              <a:pathLst>
                <a:path w="295275" h="308610">
                  <a:moveTo>
                    <a:pt x="69934" y="103614"/>
                  </a:moveTo>
                  <a:lnTo>
                    <a:pt x="69934" y="24072"/>
                  </a:lnTo>
                  <a:lnTo>
                    <a:pt x="253114" y="24072"/>
                  </a:lnTo>
                  <a:lnTo>
                    <a:pt x="253114" y="0"/>
                  </a:lnTo>
                  <a:lnTo>
                    <a:pt x="40987" y="0"/>
                  </a:lnTo>
                  <a:lnTo>
                    <a:pt x="40987" y="127164"/>
                  </a:lnTo>
                  <a:lnTo>
                    <a:pt x="257473" y="127164"/>
                  </a:lnTo>
                  <a:lnTo>
                    <a:pt x="257473" y="103614"/>
                  </a:lnTo>
                  <a:lnTo>
                    <a:pt x="69934" y="103614"/>
                  </a:lnTo>
                  <a:close/>
                </a:path>
                <a:path w="295275" h="308610">
                  <a:moveTo>
                    <a:pt x="0" y="170598"/>
                  </a:moveTo>
                  <a:lnTo>
                    <a:pt x="0" y="194408"/>
                  </a:lnTo>
                  <a:lnTo>
                    <a:pt x="132708" y="194408"/>
                  </a:lnTo>
                  <a:lnTo>
                    <a:pt x="132708" y="308489"/>
                  </a:lnTo>
                  <a:lnTo>
                    <a:pt x="160628" y="308489"/>
                  </a:lnTo>
                  <a:lnTo>
                    <a:pt x="160628" y="194408"/>
                  </a:lnTo>
                  <a:lnTo>
                    <a:pt x="294876" y="194408"/>
                  </a:lnTo>
                  <a:lnTo>
                    <a:pt x="294876" y="170598"/>
                  </a:lnTo>
                  <a:lnTo>
                    <a:pt x="0" y="170598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11684234" y="5148319"/>
            <a:ext cx="212725" cy="280670"/>
            <a:chOff x="11684234" y="5148319"/>
            <a:chExt cx="212725" cy="280670"/>
          </a:xfrm>
        </p:grpSpPr>
        <p:sp>
          <p:nvSpPr>
            <p:cNvPr id="121" name="object 121"/>
            <p:cNvSpPr/>
            <p:nvPr/>
          </p:nvSpPr>
          <p:spPr>
            <a:xfrm>
              <a:off x="11688128" y="5152214"/>
              <a:ext cx="204470" cy="273050"/>
            </a:xfrm>
            <a:custGeom>
              <a:avLst/>
              <a:gdLst/>
              <a:ahLst/>
              <a:cxnLst/>
              <a:rect l="l" t="t" r="r" b="b"/>
              <a:pathLst>
                <a:path w="204470" h="273050">
                  <a:moveTo>
                    <a:pt x="102222" y="272641"/>
                  </a:moveTo>
                  <a:lnTo>
                    <a:pt x="60093" y="265483"/>
                  </a:lnTo>
                  <a:lnTo>
                    <a:pt x="27861" y="245593"/>
                  </a:lnTo>
                  <a:lnTo>
                    <a:pt x="7253" y="215352"/>
                  </a:lnTo>
                  <a:lnTo>
                    <a:pt x="0" y="177138"/>
                  </a:lnTo>
                  <a:lnTo>
                    <a:pt x="0" y="0"/>
                  </a:lnTo>
                  <a:lnTo>
                    <a:pt x="32540" y="0"/>
                  </a:lnTo>
                  <a:lnTo>
                    <a:pt x="32540" y="174521"/>
                  </a:lnTo>
                  <a:lnTo>
                    <a:pt x="37339" y="201435"/>
                  </a:lnTo>
                  <a:lnTo>
                    <a:pt x="51146" y="222633"/>
                  </a:lnTo>
                  <a:lnTo>
                    <a:pt x="73069" y="236521"/>
                  </a:lnTo>
                  <a:lnTo>
                    <a:pt x="102222" y="241505"/>
                  </a:lnTo>
                  <a:lnTo>
                    <a:pt x="131338" y="236521"/>
                  </a:lnTo>
                  <a:lnTo>
                    <a:pt x="153175" y="222633"/>
                  </a:lnTo>
                  <a:lnTo>
                    <a:pt x="166893" y="201435"/>
                  </a:lnTo>
                  <a:lnTo>
                    <a:pt x="171652" y="174521"/>
                  </a:lnTo>
                  <a:lnTo>
                    <a:pt x="171652" y="0"/>
                  </a:lnTo>
                  <a:lnTo>
                    <a:pt x="204444" y="0"/>
                  </a:lnTo>
                  <a:lnTo>
                    <a:pt x="204444" y="177138"/>
                  </a:lnTo>
                  <a:lnTo>
                    <a:pt x="197155" y="215352"/>
                  </a:lnTo>
                  <a:lnTo>
                    <a:pt x="176488" y="245593"/>
                  </a:lnTo>
                  <a:lnTo>
                    <a:pt x="144244" y="265483"/>
                  </a:lnTo>
                  <a:lnTo>
                    <a:pt x="102222" y="27264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688128" y="5152214"/>
              <a:ext cx="204470" cy="273050"/>
            </a:xfrm>
            <a:custGeom>
              <a:avLst/>
              <a:gdLst/>
              <a:ahLst/>
              <a:cxnLst/>
              <a:rect l="l" t="t" r="r" b="b"/>
              <a:pathLst>
                <a:path w="204470" h="273050">
                  <a:moveTo>
                    <a:pt x="171652" y="174521"/>
                  </a:moveTo>
                  <a:lnTo>
                    <a:pt x="166893" y="201435"/>
                  </a:lnTo>
                  <a:lnTo>
                    <a:pt x="153175" y="222633"/>
                  </a:lnTo>
                  <a:lnTo>
                    <a:pt x="131338" y="236521"/>
                  </a:lnTo>
                  <a:lnTo>
                    <a:pt x="102222" y="241505"/>
                  </a:lnTo>
                  <a:lnTo>
                    <a:pt x="73069" y="236521"/>
                  </a:lnTo>
                  <a:lnTo>
                    <a:pt x="51146" y="222633"/>
                  </a:lnTo>
                  <a:lnTo>
                    <a:pt x="37339" y="201435"/>
                  </a:lnTo>
                  <a:lnTo>
                    <a:pt x="32540" y="174521"/>
                  </a:lnTo>
                  <a:lnTo>
                    <a:pt x="32540" y="0"/>
                  </a:lnTo>
                  <a:lnTo>
                    <a:pt x="0" y="0"/>
                  </a:lnTo>
                  <a:lnTo>
                    <a:pt x="0" y="177138"/>
                  </a:lnTo>
                  <a:lnTo>
                    <a:pt x="7253" y="215352"/>
                  </a:lnTo>
                  <a:lnTo>
                    <a:pt x="27861" y="245593"/>
                  </a:lnTo>
                  <a:lnTo>
                    <a:pt x="60093" y="265483"/>
                  </a:lnTo>
                  <a:lnTo>
                    <a:pt x="102222" y="272641"/>
                  </a:lnTo>
                  <a:lnTo>
                    <a:pt x="144244" y="265483"/>
                  </a:lnTo>
                  <a:lnTo>
                    <a:pt x="176488" y="245593"/>
                  </a:lnTo>
                  <a:lnTo>
                    <a:pt x="197155" y="215352"/>
                  </a:lnTo>
                  <a:lnTo>
                    <a:pt x="204444" y="177138"/>
                  </a:lnTo>
                  <a:lnTo>
                    <a:pt x="204444" y="0"/>
                  </a:lnTo>
                  <a:lnTo>
                    <a:pt x="171652" y="0"/>
                  </a:lnTo>
                  <a:lnTo>
                    <a:pt x="171652" y="174521"/>
                  </a:lnTo>
                  <a:close/>
                </a:path>
              </a:pathLst>
            </a:custGeom>
            <a:ln w="778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11939158" y="5148318"/>
            <a:ext cx="216535" cy="276225"/>
            <a:chOff x="11939158" y="5148318"/>
            <a:chExt cx="216535" cy="276225"/>
          </a:xfrm>
        </p:grpSpPr>
        <p:sp>
          <p:nvSpPr>
            <p:cNvPr id="124" name="object 124"/>
            <p:cNvSpPr/>
            <p:nvPr/>
          </p:nvSpPr>
          <p:spPr>
            <a:xfrm>
              <a:off x="11943054" y="5152214"/>
              <a:ext cx="208915" cy="267970"/>
            </a:xfrm>
            <a:custGeom>
              <a:avLst/>
              <a:gdLst/>
              <a:ahLst/>
              <a:cxnLst/>
              <a:rect l="l" t="t" r="r" b="b"/>
              <a:pathLst>
                <a:path w="208915" h="267970">
                  <a:moveTo>
                    <a:pt x="208290" y="267932"/>
                  </a:moveTo>
                  <a:lnTo>
                    <a:pt x="177038" y="267932"/>
                  </a:lnTo>
                  <a:lnTo>
                    <a:pt x="35107" y="59394"/>
                  </a:lnTo>
                  <a:lnTo>
                    <a:pt x="32540" y="59394"/>
                  </a:lnTo>
                  <a:lnTo>
                    <a:pt x="32540" y="267932"/>
                  </a:lnTo>
                  <a:lnTo>
                    <a:pt x="0" y="267932"/>
                  </a:lnTo>
                  <a:lnTo>
                    <a:pt x="0" y="0"/>
                  </a:lnTo>
                  <a:lnTo>
                    <a:pt x="31513" y="0"/>
                  </a:lnTo>
                  <a:lnTo>
                    <a:pt x="173705" y="209060"/>
                  </a:lnTo>
                  <a:lnTo>
                    <a:pt x="176263" y="209060"/>
                  </a:lnTo>
                  <a:lnTo>
                    <a:pt x="176263" y="0"/>
                  </a:lnTo>
                  <a:lnTo>
                    <a:pt x="208290" y="0"/>
                  </a:lnTo>
                  <a:lnTo>
                    <a:pt x="208290" y="2679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943054" y="5152214"/>
              <a:ext cx="208915" cy="267970"/>
            </a:xfrm>
            <a:custGeom>
              <a:avLst/>
              <a:gdLst/>
              <a:ahLst/>
              <a:cxnLst/>
              <a:rect l="l" t="t" r="r" b="b"/>
              <a:pathLst>
                <a:path w="208915" h="267970">
                  <a:moveTo>
                    <a:pt x="176263" y="0"/>
                  </a:moveTo>
                  <a:lnTo>
                    <a:pt x="176263" y="209060"/>
                  </a:lnTo>
                  <a:lnTo>
                    <a:pt x="173705" y="209060"/>
                  </a:lnTo>
                  <a:lnTo>
                    <a:pt x="31513" y="0"/>
                  </a:lnTo>
                  <a:lnTo>
                    <a:pt x="0" y="0"/>
                  </a:lnTo>
                  <a:lnTo>
                    <a:pt x="0" y="267932"/>
                  </a:lnTo>
                  <a:lnTo>
                    <a:pt x="32540" y="267932"/>
                  </a:lnTo>
                  <a:lnTo>
                    <a:pt x="32540" y="59394"/>
                  </a:lnTo>
                  <a:lnTo>
                    <a:pt x="35107" y="59394"/>
                  </a:lnTo>
                  <a:lnTo>
                    <a:pt x="177038" y="267932"/>
                  </a:lnTo>
                  <a:lnTo>
                    <a:pt x="208290" y="267932"/>
                  </a:lnTo>
                  <a:lnTo>
                    <a:pt x="208290" y="0"/>
                  </a:lnTo>
                  <a:lnTo>
                    <a:pt x="176263" y="0"/>
                  </a:lnTo>
                  <a:close/>
                </a:path>
              </a:pathLst>
            </a:custGeom>
            <a:ln w="779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12197960" y="5148348"/>
            <a:ext cx="40640" cy="276225"/>
            <a:chOff x="12197960" y="5148348"/>
            <a:chExt cx="40640" cy="276225"/>
          </a:xfrm>
        </p:grpSpPr>
        <p:sp>
          <p:nvSpPr>
            <p:cNvPr id="127" name="object 127"/>
            <p:cNvSpPr/>
            <p:nvPr/>
          </p:nvSpPr>
          <p:spPr>
            <a:xfrm>
              <a:off x="12201825" y="5152214"/>
              <a:ext cx="33020" cy="267970"/>
            </a:xfrm>
            <a:custGeom>
              <a:avLst/>
              <a:gdLst/>
              <a:ahLst/>
              <a:cxnLst/>
              <a:rect l="l" t="t" r="r" b="b"/>
              <a:pathLst>
                <a:path w="33020" h="267970">
                  <a:moveTo>
                    <a:pt x="32540" y="267932"/>
                  </a:moveTo>
                  <a:lnTo>
                    <a:pt x="0" y="267932"/>
                  </a:lnTo>
                  <a:lnTo>
                    <a:pt x="0" y="0"/>
                  </a:lnTo>
                  <a:lnTo>
                    <a:pt x="32540" y="0"/>
                  </a:lnTo>
                  <a:lnTo>
                    <a:pt x="32540" y="2679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201825" y="5152214"/>
              <a:ext cx="33020" cy="267970"/>
            </a:xfrm>
            <a:custGeom>
              <a:avLst/>
              <a:gdLst/>
              <a:ahLst/>
              <a:cxnLst/>
              <a:rect l="l" t="t" r="r" b="b"/>
              <a:pathLst>
                <a:path w="33020" h="267970">
                  <a:moveTo>
                    <a:pt x="0" y="0"/>
                  </a:moveTo>
                  <a:lnTo>
                    <a:pt x="0" y="267932"/>
                  </a:lnTo>
                  <a:lnTo>
                    <a:pt x="32540" y="267932"/>
                  </a:lnTo>
                  <a:lnTo>
                    <a:pt x="32540" y="0"/>
                  </a:lnTo>
                  <a:lnTo>
                    <a:pt x="0" y="0"/>
                  </a:lnTo>
                  <a:close/>
                </a:path>
              </a:pathLst>
            </a:custGeom>
            <a:ln w="773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12280950" y="5117473"/>
            <a:ext cx="937894" cy="337185"/>
            <a:chOff x="12280950" y="5117473"/>
            <a:chExt cx="937894" cy="337185"/>
          </a:xfrm>
        </p:grpSpPr>
        <p:sp>
          <p:nvSpPr>
            <p:cNvPr id="130" name="object 130"/>
            <p:cNvSpPr/>
            <p:nvPr/>
          </p:nvSpPr>
          <p:spPr>
            <a:xfrm>
              <a:off x="12284846" y="5152214"/>
              <a:ext cx="207010" cy="267970"/>
            </a:xfrm>
            <a:custGeom>
              <a:avLst/>
              <a:gdLst/>
              <a:ahLst/>
              <a:cxnLst/>
              <a:rect l="l" t="t" r="r" b="b"/>
              <a:pathLst>
                <a:path w="207009" h="267970">
                  <a:moveTo>
                    <a:pt x="81471" y="267932"/>
                  </a:moveTo>
                  <a:lnTo>
                    <a:pt x="0" y="267932"/>
                  </a:lnTo>
                  <a:lnTo>
                    <a:pt x="0" y="0"/>
                  </a:lnTo>
                  <a:lnTo>
                    <a:pt x="84794" y="0"/>
                  </a:lnTo>
                  <a:lnTo>
                    <a:pt x="136128" y="9149"/>
                  </a:lnTo>
                  <a:lnTo>
                    <a:pt x="165737" y="29566"/>
                  </a:lnTo>
                  <a:lnTo>
                    <a:pt x="32530" y="29566"/>
                  </a:lnTo>
                  <a:lnTo>
                    <a:pt x="32530" y="238365"/>
                  </a:lnTo>
                  <a:lnTo>
                    <a:pt x="165832" y="238365"/>
                  </a:lnTo>
                  <a:lnTo>
                    <a:pt x="160007" y="244705"/>
                  </a:lnTo>
                  <a:lnTo>
                    <a:pt x="125166" y="261983"/>
                  </a:lnTo>
                  <a:lnTo>
                    <a:pt x="81471" y="267932"/>
                  </a:lnTo>
                  <a:close/>
                </a:path>
                <a:path w="207009" h="267970">
                  <a:moveTo>
                    <a:pt x="165832" y="238365"/>
                  </a:moveTo>
                  <a:lnTo>
                    <a:pt x="79417" y="238365"/>
                  </a:lnTo>
                  <a:lnTo>
                    <a:pt x="121438" y="231133"/>
                  </a:lnTo>
                  <a:lnTo>
                    <a:pt x="151185" y="210336"/>
                  </a:lnTo>
                  <a:lnTo>
                    <a:pt x="168874" y="177322"/>
                  </a:lnTo>
                  <a:lnTo>
                    <a:pt x="174723" y="133442"/>
                  </a:lnTo>
                  <a:lnTo>
                    <a:pt x="168926" y="89947"/>
                  </a:lnTo>
                  <a:lnTo>
                    <a:pt x="151601" y="57269"/>
                  </a:lnTo>
                  <a:lnTo>
                    <a:pt x="122844" y="36708"/>
                  </a:lnTo>
                  <a:lnTo>
                    <a:pt x="82750" y="29566"/>
                  </a:lnTo>
                  <a:lnTo>
                    <a:pt x="165737" y="29566"/>
                  </a:lnTo>
                  <a:lnTo>
                    <a:pt x="174369" y="35519"/>
                  </a:lnTo>
                  <a:lnTo>
                    <a:pt x="198246" y="77489"/>
                  </a:lnTo>
                  <a:lnTo>
                    <a:pt x="206488" y="133442"/>
                  </a:lnTo>
                  <a:lnTo>
                    <a:pt x="201160" y="179581"/>
                  </a:lnTo>
                  <a:lnTo>
                    <a:pt x="185502" y="216953"/>
                  </a:lnTo>
                  <a:lnTo>
                    <a:pt x="165832" y="2383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284846" y="5152214"/>
              <a:ext cx="207010" cy="267970"/>
            </a:xfrm>
            <a:custGeom>
              <a:avLst/>
              <a:gdLst/>
              <a:ahLst/>
              <a:cxnLst/>
              <a:rect l="l" t="t" r="r" b="b"/>
              <a:pathLst>
                <a:path w="207009" h="267970">
                  <a:moveTo>
                    <a:pt x="84794" y="0"/>
                  </a:moveTo>
                  <a:lnTo>
                    <a:pt x="0" y="0"/>
                  </a:lnTo>
                  <a:lnTo>
                    <a:pt x="0" y="267932"/>
                  </a:lnTo>
                  <a:lnTo>
                    <a:pt x="81471" y="267932"/>
                  </a:lnTo>
                  <a:lnTo>
                    <a:pt x="125166" y="261983"/>
                  </a:lnTo>
                  <a:lnTo>
                    <a:pt x="160007" y="244705"/>
                  </a:lnTo>
                  <a:lnTo>
                    <a:pt x="185502" y="216953"/>
                  </a:lnTo>
                  <a:lnTo>
                    <a:pt x="201160" y="179581"/>
                  </a:lnTo>
                  <a:lnTo>
                    <a:pt x="206488" y="133442"/>
                  </a:lnTo>
                  <a:lnTo>
                    <a:pt x="198246" y="77489"/>
                  </a:lnTo>
                  <a:lnTo>
                    <a:pt x="174369" y="35519"/>
                  </a:lnTo>
                  <a:lnTo>
                    <a:pt x="136128" y="9149"/>
                  </a:lnTo>
                  <a:lnTo>
                    <a:pt x="84794" y="0"/>
                  </a:lnTo>
                  <a:close/>
                </a:path>
              </a:pathLst>
            </a:custGeom>
            <a:ln w="77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313485" y="5177889"/>
              <a:ext cx="149974" cy="216581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2531560" y="5151970"/>
              <a:ext cx="161290" cy="268605"/>
            </a:xfrm>
            <a:custGeom>
              <a:avLst/>
              <a:gdLst/>
              <a:ahLst/>
              <a:cxnLst/>
              <a:rect l="l" t="t" r="r" b="b"/>
              <a:pathLst>
                <a:path w="161290" h="268604">
                  <a:moveTo>
                    <a:pt x="160896" y="238709"/>
                  </a:moveTo>
                  <a:lnTo>
                    <a:pt x="32537" y="238709"/>
                  </a:lnTo>
                  <a:lnTo>
                    <a:pt x="32537" y="148869"/>
                  </a:lnTo>
                  <a:lnTo>
                    <a:pt x="150647" y="148869"/>
                  </a:lnTo>
                  <a:lnTo>
                    <a:pt x="150647" y="119354"/>
                  </a:lnTo>
                  <a:lnTo>
                    <a:pt x="32537" y="119354"/>
                  </a:lnTo>
                  <a:lnTo>
                    <a:pt x="32537" y="29514"/>
                  </a:lnTo>
                  <a:lnTo>
                    <a:pt x="159105" y="29514"/>
                  </a:lnTo>
                  <a:lnTo>
                    <a:pt x="159105" y="0"/>
                  </a:lnTo>
                  <a:lnTo>
                    <a:pt x="0" y="0"/>
                  </a:lnTo>
                  <a:lnTo>
                    <a:pt x="0" y="29514"/>
                  </a:lnTo>
                  <a:lnTo>
                    <a:pt x="0" y="119354"/>
                  </a:lnTo>
                  <a:lnTo>
                    <a:pt x="0" y="148869"/>
                  </a:lnTo>
                  <a:lnTo>
                    <a:pt x="0" y="238709"/>
                  </a:lnTo>
                  <a:lnTo>
                    <a:pt x="0" y="268224"/>
                  </a:lnTo>
                  <a:lnTo>
                    <a:pt x="160896" y="268224"/>
                  </a:lnTo>
                  <a:lnTo>
                    <a:pt x="160896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531566" y="5152214"/>
              <a:ext cx="161290" cy="267970"/>
            </a:xfrm>
            <a:custGeom>
              <a:avLst/>
              <a:gdLst/>
              <a:ahLst/>
              <a:cxnLst/>
              <a:rect l="l" t="t" r="r" b="b"/>
              <a:pathLst>
                <a:path w="161290" h="267970">
                  <a:moveTo>
                    <a:pt x="160898" y="267932"/>
                  </a:moveTo>
                  <a:lnTo>
                    <a:pt x="160898" y="238365"/>
                  </a:lnTo>
                  <a:lnTo>
                    <a:pt x="32540" y="238365"/>
                  </a:lnTo>
                  <a:lnTo>
                    <a:pt x="32540" y="148356"/>
                  </a:lnTo>
                  <a:lnTo>
                    <a:pt x="150649" y="148356"/>
                  </a:lnTo>
                  <a:lnTo>
                    <a:pt x="150649" y="119052"/>
                  </a:lnTo>
                  <a:lnTo>
                    <a:pt x="32540" y="119052"/>
                  </a:lnTo>
                  <a:lnTo>
                    <a:pt x="32540" y="29566"/>
                  </a:lnTo>
                  <a:lnTo>
                    <a:pt x="159106" y="29566"/>
                  </a:lnTo>
                  <a:lnTo>
                    <a:pt x="159106" y="0"/>
                  </a:lnTo>
                  <a:lnTo>
                    <a:pt x="0" y="0"/>
                  </a:lnTo>
                  <a:lnTo>
                    <a:pt x="0" y="267932"/>
                  </a:lnTo>
                  <a:lnTo>
                    <a:pt x="160898" y="267932"/>
                  </a:lnTo>
                  <a:close/>
                </a:path>
              </a:pathLst>
            </a:custGeom>
            <a:ln w="777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712198" y="5152214"/>
              <a:ext cx="226695" cy="267970"/>
            </a:xfrm>
            <a:custGeom>
              <a:avLst/>
              <a:gdLst/>
              <a:ahLst/>
              <a:cxnLst/>
              <a:rect l="l" t="t" r="r" b="b"/>
              <a:pathLst>
                <a:path w="226695" h="267970">
                  <a:moveTo>
                    <a:pt x="130402" y="267932"/>
                  </a:moveTo>
                  <a:lnTo>
                    <a:pt x="96070" y="267932"/>
                  </a:lnTo>
                  <a:lnTo>
                    <a:pt x="0" y="0"/>
                  </a:lnTo>
                  <a:lnTo>
                    <a:pt x="34584" y="0"/>
                  </a:lnTo>
                  <a:lnTo>
                    <a:pt x="111705" y="224759"/>
                  </a:lnTo>
                  <a:lnTo>
                    <a:pt x="114777" y="224759"/>
                  </a:lnTo>
                  <a:lnTo>
                    <a:pt x="192150" y="0"/>
                  </a:lnTo>
                  <a:lnTo>
                    <a:pt x="226473" y="0"/>
                  </a:lnTo>
                  <a:lnTo>
                    <a:pt x="130402" y="2679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712198" y="5152214"/>
              <a:ext cx="226695" cy="267970"/>
            </a:xfrm>
            <a:custGeom>
              <a:avLst/>
              <a:gdLst/>
              <a:ahLst/>
              <a:cxnLst/>
              <a:rect l="l" t="t" r="r" b="b"/>
              <a:pathLst>
                <a:path w="226695" h="267970">
                  <a:moveTo>
                    <a:pt x="0" y="0"/>
                  </a:moveTo>
                  <a:lnTo>
                    <a:pt x="96070" y="267932"/>
                  </a:lnTo>
                  <a:lnTo>
                    <a:pt x="130402" y="267932"/>
                  </a:lnTo>
                  <a:lnTo>
                    <a:pt x="226473" y="0"/>
                  </a:lnTo>
                  <a:lnTo>
                    <a:pt x="192150" y="0"/>
                  </a:lnTo>
                  <a:lnTo>
                    <a:pt x="114777" y="224759"/>
                  </a:lnTo>
                  <a:lnTo>
                    <a:pt x="111705" y="224759"/>
                  </a:lnTo>
                  <a:lnTo>
                    <a:pt x="34584" y="0"/>
                  </a:lnTo>
                  <a:lnTo>
                    <a:pt x="0" y="0"/>
                  </a:lnTo>
                  <a:close/>
                </a:path>
              </a:pathLst>
            </a:custGeom>
            <a:ln w="779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952509" y="5121338"/>
              <a:ext cx="262890" cy="329565"/>
            </a:xfrm>
            <a:custGeom>
              <a:avLst/>
              <a:gdLst/>
              <a:ahLst/>
              <a:cxnLst/>
              <a:rect l="l" t="t" r="r" b="b"/>
              <a:pathLst>
                <a:path w="262890" h="329564">
                  <a:moveTo>
                    <a:pt x="262361" y="329421"/>
                  </a:moveTo>
                  <a:lnTo>
                    <a:pt x="233919" y="329421"/>
                  </a:lnTo>
                  <a:lnTo>
                    <a:pt x="233919" y="0"/>
                  </a:lnTo>
                  <a:lnTo>
                    <a:pt x="262361" y="0"/>
                  </a:lnTo>
                  <a:lnTo>
                    <a:pt x="262361" y="329421"/>
                  </a:lnTo>
                  <a:close/>
                </a:path>
                <a:path w="262890" h="329564">
                  <a:moveTo>
                    <a:pt x="103516" y="178447"/>
                  </a:moveTo>
                  <a:lnTo>
                    <a:pt x="68510" y="172826"/>
                  </a:lnTo>
                  <a:lnTo>
                    <a:pt x="40972" y="157024"/>
                  </a:lnTo>
                  <a:lnTo>
                    <a:pt x="22994" y="132637"/>
                  </a:lnTo>
                  <a:lnTo>
                    <a:pt x="16667" y="101260"/>
                  </a:lnTo>
                  <a:lnTo>
                    <a:pt x="22994" y="69882"/>
                  </a:lnTo>
                  <a:lnTo>
                    <a:pt x="40972" y="45495"/>
                  </a:lnTo>
                  <a:lnTo>
                    <a:pt x="68510" y="29694"/>
                  </a:lnTo>
                  <a:lnTo>
                    <a:pt x="103516" y="24072"/>
                  </a:lnTo>
                  <a:lnTo>
                    <a:pt x="138449" y="29694"/>
                  </a:lnTo>
                  <a:lnTo>
                    <a:pt x="165867" y="45495"/>
                  </a:lnTo>
                  <a:lnTo>
                    <a:pt x="168780" y="49452"/>
                  </a:lnTo>
                  <a:lnTo>
                    <a:pt x="103516" y="49452"/>
                  </a:lnTo>
                  <a:lnTo>
                    <a:pt x="79789" y="53242"/>
                  </a:lnTo>
                  <a:lnTo>
                    <a:pt x="61082" y="63876"/>
                  </a:lnTo>
                  <a:lnTo>
                    <a:pt x="48860" y="80250"/>
                  </a:lnTo>
                  <a:lnTo>
                    <a:pt x="44587" y="101260"/>
                  </a:lnTo>
                  <a:lnTo>
                    <a:pt x="48860" y="122270"/>
                  </a:lnTo>
                  <a:lnTo>
                    <a:pt x="61082" y="138643"/>
                  </a:lnTo>
                  <a:lnTo>
                    <a:pt x="79789" y="149277"/>
                  </a:lnTo>
                  <a:lnTo>
                    <a:pt x="103516" y="153067"/>
                  </a:lnTo>
                  <a:lnTo>
                    <a:pt x="168780" y="153067"/>
                  </a:lnTo>
                  <a:lnTo>
                    <a:pt x="165867" y="157024"/>
                  </a:lnTo>
                  <a:lnTo>
                    <a:pt x="138449" y="172826"/>
                  </a:lnTo>
                  <a:lnTo>
                    <a:pt x="103516" y="178447"/>
                  </a:lnTo>
                  <a:close/>
                </a:path>
                <a:path w="262890" h="329564">
                  <a:moveTo>
                    <a:pt x="168780" y="153067"/>
                  </a:moveTo>
                  <a:lnTo>
                    <a:pt x="103516" y="153067"/>
                  </a:lnTo>
                  <a:lnTo>
                    <a:pt x="127097" y="149277"/>
                  </a:lnTo>
                  <a:lnTo>
                    <a:pt x="145756" y="138643"/>
                  </a:lnTo>
                  <a:lnTo>
                    <a:pt x="158028" y="122270"/>
                  </a:lnTo>
                  <a:lnTo>
                    <a:pt x="162444" y="101260"/>
                  </a:lnTo>
                  <a:lnTo>
                    <a:pt x="158028" y="80250"/>
                  </a:lnTo>
                  <a:lnTo>
                    <a:pt x="145756" y="63876"/>
                  </a:lnTo>
                  <a:lnTo>
                    <a:pt x="127097" y="53242"/>
                  </a:lnTo>
                  <a:lnTo>
                    <a:pt x="103516" y="49452"/>
                  </a:lnTo>
                  <a:lnTo>
                    <a:pt x="168780" y="49452"/>
                  </a:lnTo>
                  <a:lnTo>
                    <a:pt x="183820" y="69882"/>
                  </a:lnTo>
                  <a:lnTo>
                    <a:pt x="190364" y="101260"/>
                  </a:lnTo>
                  <a:lnTo>
                    <a:pt x="183820" y="132637"/>
                  </a:lnTo>
                  <a:lnTo>
                    <a:pt x="168780" y="153067"/>
                  </a:lnTo>
                  <a:close/>
                </a:path>
                <a:path w="262890" h="329564">
                  <a:moveTo>
                    <a:pt x="3851" y="256943"/>
                  </a:moveTo>
                  <a:lnTo>
                    <a:pt x="0" y="231988"/>
                  </a:lnTo>
                  <a:lnTo>
                    <a:pt x="48297" y="231988"/>
                  </a:lnTo>
                  <a:lnTo>
                    <a:pt x="101914" y="230712"/>
                  </a:lnTo>
                  <a:lnTo>
                    <a:pt x="157740" y="227376"/>
                  </a:lnTo>
                  <a:lnTo>
                    <a:pt x="212655" y="221097"/>
                  </a:lnTo>
                  <a:lnTo>
                    <a:pt x="214960" y="242552"/>
                  </a:lnTo>
                  <a:lnTo>
                    <a:pt x="159024" y="250762"/>
                  </a:lnTo>
                  <a:lnTo>
                    <a:pt x="103546" y="255046"/>
                  </a:lnTo>
                  <a:lnTo>
                    <a:pt x="50998" y="256681"/>
                  </a:lnTo>
                  <a:lnTo>
                    <a:pt x="3851" y="25694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3186428" y="5121338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4">
                  <a:moveTo>
                    <a:pt x="0" y="0"/>
                  </a:moveTo>
                  <a:lnTo>
                    <a:pt x="0" y="329421"/>
                  </a:lnTo>
                  <a:lnTo>
                    <a:pt x="28442" y="329421"/>
                  </a:lnTo>
                  <a:lnTo>
                    <a:pt x="28442" y="0"/>
                  </a:lnTo>
                  <a:lnTo>
                    <a:pt x="0" y="0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965265" y="5141500"/>
              <a:ext cx="181518" cy="162197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12952524" y="5342435"/>
              <a:ext cx="215265" cy="36195"/>
            </a:xfrm>
            <a:custGeom>
              <a:avLst/>
              <a:gdLst/>
              <a:ahLst/>
              <a:cxnLst/>
              <a:rect l="l" t="t" r="r" b="b"/>
              <a:pathLst>
                <a:path w="215265" h="36195">
                  <a:moveTo>
                    <a:pt x="3836" y="35846"/>
                  </a:moveTo>
                  <a:lnTo>
                    <a:pt x="50983" y="35584"/>
                  </a:lnTo>
                  <a:lnTo>
                    <a:pt x="103531" y="33949"/>
                  </a:lnTo>
                  <a:lnTo>
                    <a:pt x="159009" y="29665"/>
                  </a:lnTo>
                  <a:lnTo>
                    <a:pt x="214945" y="21455"/>
                  </a:lnTo>
                  <a:lnTo>
                    <a:pt x="212639" y="0"/>
                  </a:lnTo>
                  <a:lnTo>
                    <a:pt x="157725" y="6279"/>
                  </a:lnTo>
                  <a:lnTo>
                    <a:pt x="101898" y="9615"/>
                  </a:lnTo>
                  <a:lnTo>
                    <a:pt x="48282" y="10891"/>
                  </a:lnTo>
                  <a:lnTo>
                    <a:pt x="0" y="10989"/>
                  </a:lnTo>
                  <a:lnTo>
                    <a:pt x="3836" y="35846"/>
                  </a:lnTo>
                  <a:close/>
                </a:path>
              </a:pathLst>
            </a:custGeom>
            <a:ln w="78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13347419" y="5117473"/>
            <a:ext cx="927735" cy="337185"/>
            <a:chOff x="13347419" y="5117473"/>
            <a:chExt cx="927735" cy="337185"/>
          </a:xfrm>
        </p:grpSpPr>
        <p:sp>
          <p:nvSpPr>
            <p:cNvPr id="142" name="object 142"/>
            <p:cNvSpPr/>
            <p:nvPr/>
          </p:nvSpPr>
          <p:spPr>
            <a:xfrm>
              <a:off x="13351332" y="5121338"/>
              <a:ext cx="262890" cy="328930"/>
            </a:xfrm>
            <a:custGeom>
              <a:avLst/>
              <a:gdLst/>
              <a:ahLst/>
              <a:cxnLst/>
              <a:rect l="l" t="t" r="r" b="b"/>
              <a:pathLst>
                <a:path w="262890" h="328929">
                  <a:moveTo>
                    <a:pt x="262346" y="328898"/>
                  </a:moveTo>
                  <a:lnTo>
                    <a:pt x="233903" y="328898"/>
                  </a:lnTo>
                  <a:lnTo>
                    <a:pt x="233903" y="0"/>
                  </a:lnTo>
                  <a:lnTo>
                    <a:pt x="262346" y="0"/>
                  </a:lnTo>
                  <a:lnTo>
                    <a:pt x="262346" y="328898"/>
                  </a:lnTo>
                  <a:close/>
                </a:path>
                <a:path w="262890" h="328929">
                  <a:moveTo>
                    <a:pt x="120153" y="40556"/>
                  </a:moveTo>
                  <a:lnTo>
                    <a:pt x="91720" y="40556"/>
                  </a:lnTo>
                  <a:lnTo>
                    <a:pt x="91720" y="262"/>
                  </a:lnTo>
                  <a:lnTo>
                    <a:pt x="120153" y="262"/>
                  </a:lnTo>
                  <a:lnTo>
                    <a:pt x="120153" y="40556"/>
                  </a:lnTo>
                  <a:close/>
                </a:path>
                <a:path w="262890" h="328929">
                  <a:moveTo>
                    <a:pt x="204182" y="64104"/>
                  </a:moveTo>
                  <a:lnTo>
                    <a:pt x="6916" y="64104"/>
                  </a:lnTo>
                  <a:lnTo>
                    <a:pt x="6916" y="40556"/>
                  </a:lnTo>
                  <a:lnTo>
                    <a:pt x="204182" y="40556"/>
                  </a:lnTo>
                  <a:lnTo>
                    <a:pt x="204182" y="64104"/>
                  </a:lnTo>
                  <a:close/>
                </a:path>
                <a:path w="262890" h="328929">
                  <a:moveTo>
                    <a:pt x="4349" y="265839"/>
                  </a:moveTo>
                  <a:lnTo>
                    <a:pt x="0" y="241244"/>
                  </a:lnTo>
                  <a:lnTo>
                    <a:pt x="43935" y="240753"/>
                  </a:lnTo>
                  <a:lnTo>
                    <a:pt x="91720" y="239674"/>
                  </a:lnTo>
                  <a:lnTo>
                    <a:pt x="91720" y="203958"/>
                  </a:lnTo>
                  <a:lnTo>
                    <a:pt x="65434" y="197431"/>
                  </a:lnTo>
                  <a:lnTo>
                    <a:pt x="45347" y="184808"/>
                  </a:lnTo>
                  <a:lnTo>
                    <a:pt x="32561" y="166813"/>
                  </a:lnTo>
                  <a:lnTo>
                    <a:pt x="28180" y="144170"/>
                  </a:lnTo>
                  <a:lnTo>
                    <a:pt x="33602" y="118929"/>
                  </a:lnTo>
                  <a:lnTo>
                    <a:pt x="49252" y="99624"/>
                  </a:lnTo>
                  <a:lnTo>
                    <a:pt x="73644" y="87285"/>
                  </a:lnTo>
                  <a:lnTo>
                    <a:pt x="105293" y="82943"/>
                  </a:lnTo>
                  <a:lnTo>
                    <a:pt x="137172" y="87285"/>
                  </a:lnTo>
                  <a:lnTo>
                    <a:pt x="161847" y="99624"/>
                  </a:lnTo>
                  <a:lnTo>
                    <a:pt x="166868" y="105708"/>
                  </a:lnTo>
                  <a:lnTo>
                    <a:pt x="105293" y="105708"/>
                  </a:lnTo>
                  <a:lnTo>
                    <a:pt x="84832" y="108480"/>
                  </a:lnTo>
                  <a:lnTo>
                    <a:pt x="68817" y="116305"/>
                  </a:lnTo>
                  <a:lnTo>
                    <a:pt x="58421" y="128447"/>
                  </a:lnTo>
                  <a:lnTo>
                    <a:pt x="54821" y="144170"/>
                  </a:lnTo>
                  <a:lnTo>
                    <a:pt x="58421" y="159657"/>
                  </a:lnTo>
                  <a:lnTo>
                    <a:pt x="68817" y="171513"/>
                  </a:lnTo>
                  <a:lnTo>
                    <a:pt x="84832" y="179052"/>
                  </a:lnTo>
                  <a:lnTo>
                    <a:pt x="105293" y="181587"/>
                  </a:lnTo>
                  <a:lnTo>
                    <a:pt x="168222" y="181587"/>
                  </a:lnTo>
                  <a:lnTo>
                    <a:pt x="166155" y="184481"/>
                  </a:lnTo>
                  <a:lnTo>
                    <a:pt x="146198" y="197100"/>
                  </a:lnTo>
                  <a:lnTo>
                    <a:pt x="120153" y="203696"/>
                  </a:lnTo>
                  <a:lnTo>
                    <a:pt x="120153" y="238627"/>
                  </a:lnTo>
                  <a:lnTo>
                    <a:pt x="213453" y="238627"/>
                  </a:lnTo>
                  <a:lnTo>
                    <a:pt x="214945" y="253018"/>
                  </a:lnTo>
                  <a:lnTo>
                    <a:pt x="160064" y="259989"/>
                  </a:lnTo>
                  <a:lnTo>
                    <a:pt x="105037" y="263844"/>
                  </a:lnTo>
                  <a:lnTo>
                    <a:pt x="52315" y="265492"/>
                  </a:lnTo>
                  <a:lnTo>
                    <a:pt x="4349" y="265839"/>
                  </a:lnTo>
                  <a:close/>
                </a:path>
                <a:path w="262890" h="328929">
                  <a:moveTo>
                    <a:pt x="168222" y="181587"/>
                  </a:moveTo>
                  <a:lnTo>
                    <a:pt x="105293" y="181587"/>
                  </a:lnTo>
                  <a:lnTo>
                    <a:pt x="126014" y="179052"/>
                  </a:lnTo>
                  <a:lnTo>
                    <a:pt x="142123" y="171513"/>
                  </a:lnTo>
                  <a:lnTo>
                    <a:pt x="152563" y="159657"/>
                  </a:lnTo>
                  <a:lnTo>
                    <a:pt x="156278" y="144170"/>
                  </a:lnTo>
                  <a:lnTo>
                    <a:pt x="152563" y="128447"/>
                  </a:lnTo>
                  <a:lnTo>
                    <a:pt x="142123" y="116305"/>
                  </a:lnTo>
                  <a:lnTo>
                    <a:pt x="126014" y="108480"/>
                  </a:lnTo>
                  <a:lnTo>
                    <a:pt x="105293" y="105708"/>
                  </a:lnTo>
                  <a:lnTo>
                    <a:pt x="166868" y="105708"/>
                  </a:lnTo>
                  <a:lnTo>
                    <a:pt x="177779" y="118929"/>
                  </a:lnTo>
                  <a:lnTo>
                    <a:pt x="183432" y="144170"/>
                  </a:lnTo>
                  <a:lnTo>
                    <a:pt x="178930" y="166589"/>
                  </a:lnTo>
                  <a:lnTo>
                    <a:pt x="168222" y="181587"/>
                  </a:lnTo>
                  <a:close/>
                </a:path>
                <a:path w="262890" h="328929">
                  <a:moveTo>
                    <a:pt x="213453" y="238627"/>
                  </a:moveTo>
                  <a:lnTo>
                    <a:pt x="120153" y="238627"/>
                  </a:lnTo>
                  <a:lnTo>
                    <a:pt x="143613" y="237345"/>
                  </a:lnTo>
                  <a:lnTo>
                    <a:pt x="166974" y="235634"/>
                  </a:lnTo>
                  <a:lnTo>
                    <a:pt x="190046" y="233458"/>
                  </a:lnTo>
                  <a:lnTo>
                    <a:pt x="212639" y="230778"/>
                  </a:lnTo>
                  <a:lnTo>
                    <a:pt x="213453" y="23862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3585236" y="5121338"/>
              <a:ext cx="28575" cy="328930"/>
            </a:xfrm>
            <a:custGeom>
              <a:avLst/>
              <a:gdLst/>
              <a:ahLst/>
              <a:cxnLst/>
              <a:rect l="l" t="t" r="r" b="b"/>
              <a:pathLst>
                <a:path w="28575" h="328929">
                  <a:moveTo>
                    <a:pt x="0" y="328898"/>
                  </a:moveTo>
                  <a:lnTo>
                    <a:pt x="28442" y="328898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8898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347419" y="5117661"/>
              <a:ext cx="222771" cy="273429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3661079" y="5121600"/>
              <a:ext cx="275590" cy="321310"/>
            </a:xfrm>
            <a:custGeom>
              <a:avLst/>
              <a:gdLst/>
              <a:ahLst/>
              <a:cxnLst/>
              <a:rect l="l" t="t" r="r" b="b"/>
              <a:pathLst>
                <a:path w="275590" h="321310">
                  <a:moveTo>
                    <a:pt x="267218" y="249878"/>
                  </a:moveTo>
                  <a:lnTo>
                    <a:pt x="238524" y="249878"/>
                  </a:lnTo>
                  <a:lnTo>
                    <a:pt x="238524" y="215602"/>
                  </a:lnTo>
                  <a:lnTo>
                    <a:pt x="172165" y="215602"/>
                  </a:lnTo>
                  <a:lnTo>
                    <a:pt x="172165" y="194407"/>
                  </a:lnTo>
                  <a:lnTo>
                    <a:pt x="238524" y="194407"/>
                  </a:lnTo>
                  <a:lnTo>
                    <a:pt x="238524" y="0"/>
                  </a:lnTo>
                  <a:lnTo>
                    <a:pt x="267218" y="0"/>
                  </a:lnTo>
                  <a:lnTo>
                    <a:pt x="267218" y="249878"/>
                  </a:lnTo>
                  <a:close/>
                </a:path>
                <a:path w="275590" h="321310">
                  <a:moveTo>
                    <a:pt x="105815" y="127686"/>
                  </a:moveTo>
                  <a:lnTo>
                    <a:pt x="73221" y="123704"/>
                  </a:lnTo>
                  <a:lnTo>
                    <a:pt x="47975" y="112314"/>
                  </a:lnTo>
                  <a:lnTo>
                    <a:pt x="31664" y="94350"/>
                  </a:lnTo>
                  <a:lnTo>
                    <a:pt x="25875" y="70645"/>
                  </a:lnTo>
                  <a:lnTo>
                    <a:pt x="31664" y="47121"/>
                  </a:lnTo>
                  <a:lnTo>
                    <a:pt x="47975" y="29042"/>
                  </a:lnTo>
                  <a:lnTo>
                    <a:pt x="73221" y="17440"/>
                  </a:lnTo>
                  <a:lnTo>
                    <a:pt x="105815" y="13343"/>
                  </a:lnTo>
                  <a:lnTo>
                    <a:pt x="138115" y="17440"/>
                  </a:lnTo>
                  <a:lnTo>
                    <a:pt x="163233" y="29042"/>
                  </a:lnTo>
                  <a:lnTo>
                    <a:pt x="168904" y="35322"/>
                  </a:lnTo>
                  <a:lnTo>
                    <a:pt x="105815" y="35322"/>
                  </a:lnTo>
                  <a:lnTo>
                    <a:pt x="84238" y="37751"/>
                  </a:lnTo>
                  <a:lnTo>
                    <a:pt x="67511" y="44938"/>
                  </a:lnTo>
                  <a:lnTo>
                    <a:pt x="56743" y="56148"/>
                  </a:lnTo>
                  <a:lnTo>
                    <a:pt x="53038" y="70645"/>
                  </a:lnTo>
                  <a:lnTo>
                    <a:pt x="56743" y="85216"/>
                  </a:lnTo>
                  <a:lnTo>
                    <a:pt x="67511" y="96353"/>
                  </a:lnTo>
                  <a:lnTo>
                    <a:pt x="84238" y="103466"/>
                  </a:lnTo>
                  <a:lnTo>
                    <a:pt x="105815" y="105968"/>
                  </a:lnTo>
                  <a:lnTo>
                    <a:pt x="169000" y="105968"/>
                  </a:lnTo>
                  <a:lnTo>
                    <a:pt x="163233" y="112314"/>
                  </a:lnTo>
                  <a:lnTo>
                    <a:pt x="138115" y="123704"/>
                  </a:lnTo>
                  <a:lnTo>
                    <a:pt x="105815" y="127686"/>
                  </a:lnTo>
                  <a:close/>
                </a:path>
                <a:path w="275590" h="321310">
                  <a:moveTo>
                    <a:pt x="169000" y="105968"/>
                  </a:moveTo>
                  <a:lnTo>
                    <a:pt x="105815" y="105968"/>
                  </a:lnTo>
                  <a:lnTo>
                    <a:pt x="126847" y="103466"/>
                  </a:lnTo>
                  <a:lnTo>
                    <a:pt x="143411" y="96353"/>
                  </a:lnTo>
                  <a:lnTo>
                    <a:pt x="154307" y="85216"/>
                  </a:lnTo>
                  <a:lnTo>
                    <a:pt x="158331" y="70645"/>
                  </a:lnTo>
                  <a:lnTo>
                    <a:pt x="154307" y="56148"/>
                  </a:lnTo>
                  <a:lnTo>
                    <a:pt x="143411" y="44938"/>
                  </a:lnTo>
                  <a:lnTo>
                    <a:pt x="126847" y="37751"/>
                  </a:lnTo>
                  <a:lnTo>
                    <a:pt x="105815" y="35322"/>
                  </a:lnTo>
                  <a:lnTo>
                    <a:pt x="168904" y="35322"/>
                  </a:lnTo>
                  <a:lnTo>
                    <a:pt x="179560" y="47121"/>
                  </a:lnTo>
                  <a:lnTo>
                    <a:pt x="185485" y="70645"/>
                  </a:lnTo>
                  <a:lnTo>
                    <a:pt x="179560" y="94350"/>
                  </a:lnTo>
                  <a:lnTo>
                    <a:pt x="169000" y="105968"/>
                  </a:lnTo>
                  <a:close/>
                </a:path>
                <a:path w="275590" h="321310">
                  <a:moveTo>
                    <a:pt x="47127" y="175977"/>
                  </a:moveTo>
                  <a:lnTo>
                    <a:pt x="3827" y="175977"/>
                  </a:lnTo>
                  <a:lnTo>
                    <a:pt x="0" y="152281"/>
                  </a:lnTo>
                  <a:lnTo>
                    <a:pt x="48347" y="151909"/>
                  </a:lnTo>
                  <a:lnTo>
                    <a:pt x="101424" y="150679"/>
                  </a:lnTo>
                  <a:lnTo>
                    <a:pt x="156180" y="147829"/>
                  </a:lnTo>
                  <a:lnTo>
                    <a:pt x="209568" y="142600"/>
                  </a:lnTo>
                  <a:lnTo>
                    <a:pt x="211622" y="163794"/>
                  </a:lnTo>
                  <a:lnTo>
                    <a:pt x="189789" y="167016"/>
                  </a:lnTo>
                  <a:lnTo>
                    <a:pt x="167633" y="169648"/>
                  </a:lnTo>
                  <a:lnTo>
                    <a:pt x="145309" y="171742"/>
                  </a:lnTo>
                  <a:lnTo>
                    <a:pt x="122972" y="173344"/>
                  </a:lnTo>
                  <a:lnTo>
                    <a:pt x="122972" y="174784"/>
                  </a:lnTo>
                  <a:lnTo>
                    <a:pt x="94539" y="174784"/>
                  </a:lnTo>
                  <a:lnTo>
                    <a:pt x="70442" y="175558"/>
                  </a:lnTo>
                  <a:lnTo>
                    <a:pt x="47127" y="175977"/>
                  </a:lnTo>
                  <a:close/>
                </a:path>
                <a:path w="275590" h="321310">
                  <a:moveTo>
                    <a:pt x="122972" y="238365"/>
                  </a:moveTo>
                  <a:lnTo>
                    <a:pt x="94539" y="238365"/>
                  </a:lnTo>
                  <a:lnTo>
                    <a:pt x="94539" y="174784"/>
                  </a:lnTo>
                  <a:lnTo>
                    <a:pt x="122972" y="174784"/>
                  </a:lnTo>
                  <a:lnTo>
                    <a:pt x="122972" y="238365"/>
                  </a:lnTo>
                  <a:close/>
                </a:path>
                <a:path w="275590" h="321310">
                  <a:moveTo>
                    <a:pt x="275153" y="321309"/>
                  </a:moveTo>
                  <a:lnTo>
                    <a:pt x="46373" y="321309"/>
                  </a:lnTo>
                  <a:lnTo>
                    <a:pt x="46373" y="225283"/>
                  </a:lnTo>
                  <a:lnTo>
                    <a:pt x="74816" y="225283"/>
                  </a:lnTo>
                  <a:lnTo>
                    <a:pt x="74816" y="297237"/>
                  </a:lnTo>
                  <a:lnTo>
                    <a:pt x="275153" y="297237"/>
                  </a:lnTo>
                  <a:lnTo>
                    <a:pt x="275153" y="3213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833244" y="5121600"/>
              <a:ext cx="95250" cy="250190"/>
            </a:xfrm>
            <a:custGeom>
              <a:avLst/>
              <a:gdLst/>
              <a:ahLst/>
              <a:cxnLst/>
              <a:rect l="l" t="t" r="r" b="b"/>
              <a:pathLst>
                <a:path w="95250" h="250189">
                  <a:moveTo>
                    <a:pt x="0" y="215602"/>
                  </a:moveTo>
                  <a:lnTo>
                    <a:pt x="66358" y="215602"/>
                  </a:lnTo>
                  <a:lnTo>
                    <a:pt x="66358" y="249878"/>
                  </a:lnTo>
                  <a:lnTo>
                    <a:pt x="95053" y="249878"/>
                  </a:lnTo>
                  <a:lnTo>
                    <a:pt x="95053" y="0"/>
                  </a:lnTo>
                  <a:lnTo>
                    <a:pt x="66358" y="0"/>
                  </a:lnTo>
                  <a:lnTo>
                    <a:pt x="66358" y="194407"/>
                  </a:lnTo>
                  <a:lnTo>
                    <a:pt x="0" y="194407"/>
                  </a:lnTo>
                  <a:lnTo>
                    <a:pt x="0" y="215602"/>
                  </a:lnTo>
                  <a:close/>
                </a:path>
              </a:pathLst>
            </a:custGeom>
            <a:ln w="77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57145" y="5131025"/>
              <a:ext cx="283020" cy="31581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13976211" y="5142533"/>
              <a:ext cx="295275" cy="264160"/>
            </a:xfrm>
            <a:custGeom>
              <a:avLst/>
              <a:gdLst/>
              <a:ahLst/>
              <a:cxnLst/>
              <a:rect l="l" t="t" r="r" b="b"/>
              <a:pathLst>
                <a:path w="295275" h="264160">
                  <a:moveTo>
                    <a:pt x="146542" y="180801"/>
                  </a:moveTo>
                  <a:lnTo>
                    <a:pt x="99851" y="174497"/>
                  </a:lnTo>
                  <a:lnTo>
                    <a:pt x="62577" y="156272"/>
                  </a:lnTo>
                  <a:lnTo>
                    <a:pt x="37889" y="127743"/>
                  </a:lnTo>
                  <a:lnTo>
                    <a:pt x="28955" y="90531"/>
                  </a:lnTo>
                  <a:lnTo>
                    <a:pt x="37889" y="53462"/>
                  </a:lnTo>
                  <a:lnTo>
                    <a:pt x="62577" y="24954"/>
                  </a:lnTo>
                  <a:lnTo>
                    <a:pt x="99851" y="6602"/>
                  </a:lnTo>
                  <a:lnTo>
                    <a:pt x="146542" y="0"/>
                  </a:lnTo>
                  <a:lnTo>
                    <a:pt x="193385" y="6602"/>
                  </a:lnTo>
                  <a:lnTo>
                    <a:pt x="228411" y="23810"/>
                  </a:lnTo>
                  <a:lnTo>
                    <a:pt x="146542" y="23810"/>
                  </a:lnTo>
                  <a:lnTo>
                    <a:pt x="110543" y="28568"/>
                  </a:lnTo>
                  <a:lnTo>
                    <a:pt x="81821" y="42256"/>
                  </a:lnTo>
                  <a:lnTo>
                    <a:pt x="62852" y="63401"/>
                  </a:lnTo>
                  <a:lnTo>
                    <a:pt x="56109" y="90531"/>
                  </a:lnTo>
                  <a:lnTo>
                    <a:pt x="62852" y="117694"/>
                  </a:lnTo>
                  <a:lnTo>
                    <a:pt x="81821" y="138675"/>
                  </a:lnTo>
                  <a:lnTo>
                    <a:pt x="110543" y="152199"/>
                  </a:lnTo>
                  <a:lnTo>
                    <a:pt x="146542" y="156991"/>
                  </a:lnTo>
                  <a:lnTo>
                    <a:pt x="229266" y="156991"/>
                  </a:lnTo>
                  <a:lnTo>
                    <a:pt x="193385" y="174497"/>
                  </a:lnTo>
                  <a:lnTo>
                    <a:pt x="146542" y="180801"/>
                  </a:lnTo>
                  <a:close/>
                </a:path>
                <a:path w="295275" h="264160">
                  <a:moveTo>
                    <a:pt x="229266" y="156991"/>
                  </a:moveTo>
                  <a:lnTo>
                    <a:pt x="146542" y="156991"/>
                  </a:lnTo>
                  <a:lnTo>
                    <a:pt x="182506" y="152199"/>
                  </a:lnTo>
                  <a:lnTo>
                    <a:pt x="211169" y="138675"/>
                  </a:lnTo>
                  <a:lnTo>
                    <a:pt x="230130" y="117694"/>
                  </a:lnTo>
                  <a:lnTo>
                    <a:pt x="236984" y="90531"/>
                  </a:lnTo>
                  <a:lnTo>
                    <a:pt x="230130" y="63401"/>
                  </a:lnTo>
                  <a:lnTo>
                    <a:pt x="211169" y="42256"/>
                  </a:lnTo>
                  <a:lnTo>
                    <a:pt x="182506" y="28568"/>
                  </a:lnTo>
                  <a:lnTo>
                    <a:pt x="146542" y="23810"/>
                  </a:lnTo>
                  <a:lnTo>
                    <a:pt x="228411" y="23810"/>
                  </a:lnTo>
                  <a:lnTo>
                    <a:pt x="230740" y="24954"/>
                  </a:lnTo>
                  <a:lnTo>
                    <a:pt x="255460" y="53462"/>
                  </a:lnTo>
                  <a:lnTo>
                    <a:pt x="264399" y="90531"/>
                  </a:lnTo>
                  <a:lnTo>
                    <a:pt x="255460" y="127743"/>
                  </a:lnTo>
                  <a:lnTo>
                    <a:pt x="230740" y="156272"/>
                  </a:lnTo>
                  <a:lnTo>
                    <a:pt x="229266" y="156991"/>
                  </a:lnTo>
                  <a:close/>
                </a:path>
                <a:path w="295275" h="264160">
                  <a:moveTo>
                    <a:pt x="294886" y="263746"/>
                  </a:moveTo>
                  <a:lnTo>
                    <a:pt x="0" y="263746"/>
                  </a:lnTo>
                  <a:lnTo>
                    <a:pt x="0" y="239412"/>
                  </a:lnTo>
                  <a:lnTo>
                    <a:pt x="294886" y="239412"/>
                  </a:lnTo>
                  <a:lnTo>
                    <a:pt x="294886" y="26374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01250" y="5138616"/>
              <a:ext cx="243277" cy="18863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3976211" y="5381945"/>
              <a:ext cx="295275" cy="24765"/>
            </a:xfrm>
            <a:custGeom>
              <a:avLst/>
              <a:gdLst/>
              <a:ahLst/>
              <a:cxnLst/>
              <a:rect l="l" t="t" r="r" b="b"/>
              <a:pathLst>
                <a:path w="295275" h="24764">
                  <a:moveTo>
                    <a:pt x="0" y="0"/>
                  </a:moveTo>
                  <a:lnTo>
                    <a:pt x="0" y="24333"/>
                  </a:lnTo>
                  <a:lnTo>
                    <a:pt x="294886" y="24333"/>
                  </a:lnTo>
                  <a:lnTo>
                    <a:pt x="294886" y="0"/>
                  </a:lnTo>
                  <a:lnTo>
                    <a:pt x="0" y="0"/>
                  </a:lnTo>
                  <a:close/>
                </a:path>
              </a:pathLst>
            </a:custGeom>
            <a:ln w="78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14285641" y="5141761"/>
            <a:ext cx="302895" cy="271780"/>
            <a:chOff x="14285641" y="5141761"/>
            <a:chExt cx="302895" cy="271780"/>
          </a:xfrm>
        </p:grpSpPr>
        <p:sp>
          <p:nvSpPr>
            <p:cNvPr id="152" name="object 152"/>
            <p:cNvSpPr/>
            <p:nvPr/>
          </p:nvSpPr>
          <p:spPr>
            <a:xfrm>
              <a:off x="14289545" y="5145544"/>
              <a:ext cx="295275" cy="264795"/>
            </a:xfrm>
            <a:custGeom>
              <a:avLst/>
              <a:gdLst/>
              <a:ahLst/>
              <a:cxnLst/>
              <a:rect l="l" t="t" r="r" b="b"/>
              <a:pathLst>
                <a:path w="295275" h="264795">
                  <a:moveTo>
                    <a:pt x="294881" y="238709"/>
                  </a:moveTo>
                  <a:lnTo>
                    <a:pt x="160642" y="238709"/>
                  </a:lnTo>
                  <a:lnTo>
                    <a:pt x="160642" y="177114"/>
                  </a:lnTo>
                  <a:lnTo>
                    <a:pt x="265163" y="177114"/>
                  </a:lnTo>
                  <a:lnTo>
                    <a:pt x="265163" y="152730"/>
                  </a:lnTo>
                  <a:lnTo>
                    <a:pt x="65074" y="152730"/>
                  </a:lnTo>
                  <a:lnTo>
                    <a:pt x="65074" y="100114"/>
                  </a:lnTo>
                  <a:lnTo>
                    <a:pt x="257733" y="100114"/>
                  </a:lnTo>
                  <a:lnTo>
                    <a:pt x="257733" y="75730"/>
                  </a:lnTo>
                  <a:lnTo>
                    <a:pt x="257733" y="24384"/>
                  </a:lnTo>
                  <a:lnTo>
                    <a:pt x="257733" y="0"/>
                  </a:lnTo>
                  <a:lnTo>
                    <a:pt x="36118" y="0"/>
                  </a:lnTo>
                  <a:lnTo>
                    <a:pt x="36118" y="24384"/>
                  </a:lnTo>
                  <a:lnTo>
                    <a:pt x="229552" y="24384"/>
                  </a:lnTo>
                  <a:lnTo>
                    <a:pt x="229552" y="75730"/>
                  </a:lnTo>
                  <a:lnTo>
                    <a:pt x="36893" y="75730"/>
                  </a:lnTo>
                  <a:lnTo>
                    <a:pt x="36893" y="100114"/>
                  </a:lnTo>
                  <a:lnTo>
                    <a:pt x="36893" y="152730"/>
                  </a:lnTo>
                  <a:lnTo>
                    <a:pt x="36893" y="177114"/>
                  </a:lnTo>
                  <a:lnTo>
                    <a:pt x="132461" y="177114"/>
                  </a:lnTo>
                  <a:lnTo>
                    <a:pt x="132461" y="238709"/>
                  </a:lnTo>
                  <a:lnTo>
                    <a:pt x="0" y="238709"/>
                  </a:lnTo>
                  <a:lnTo>
                    <a:pt x="0" y="264388"/>
                  </a:lnTo>
                  <a:lnTo>
                    <a:pt x="294881" y="264388"/>
                  </a:lnTo>
                  <a:lnTo>
                    <a:pt x="294881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289552" y="5145672"/>
              <a:ext cx="295275" cy="264160"/>
            </a:xfrm>
            <a:custGeom>
              <a:avLst/>
              <a:gdLst/>
              <a:ahLst/>
              <a:cxnLst/>
              <a:rect l="l" t="t" r="r" b="b"/>
              <a:pathLst>
                <a:path w="295275" h="264160">
                  <a:moveTo>
                    <a:pt x="160637" y="177138"/>
                  </a:moveTo>
                  <a:lnTo>
                    <a:pt x="265165" y="177138"/>
                  </a:lnTo>
                  <a:lnTo>
                    <a:pt x="265165" y="153067"/>
                  </a:lnTo>
                  <a:lnTo>
                    <a:pt x="65070" y="153067"/>
                  </a:lnTo>
                  <a:lnTo>
                    <a:pt x="65070" y="99427"/>
                  </a:lnTo>
                  <a:lnTo>
                    <a:pt x="257734" y="99427"/>
                  </a:lnTo>
                  <a:lnTo>
                    <a:pt x="257734" y="0"/>
                  </a:lnTo>
                  <a:lnTo>
                    <a:pt x="36124" y="0"/>
                  </a:lnTo>
                  <a:lnTo>
                    <a:pt x="36124" y="24072"/>
                  </a:lnTo>
                  <a:lnTo>
                    <a:pt x="229554" y="24072"/>
                  </a:lnTo>
                  <a:lnTo>
                    <a:pt x="229554" y="75617"/>
                  </a:lnTo>
                  <a:lnTo>
                    <a:pt x="36889" y="75617"/>
                  </a:lnTo>
                  <a:lnTo>
                    <a:pt x="36889" y="177138"/>
                  </a:lnTo>
                  <a:lnTo>
                    <a:pt x="132456" y="177138"/>
                  </a:lnTo>
                  <a:lnTo>
                    <a:pt x="132456" y="239151"/>
                  </a:lnTo>
                  <a:lnTo>
                    <a:pt x="0" y="239151"/>
                  </a:lnTo>
                  <a:lnTo>
                    <a:pt x="0" y="263746"/>
                  </a:lnTo>
                  <a:lnTo>
                    <a:pt x="294876" y="263746"/>
                  </a:lnTo>
                  <a:lnTo>
                    <a:pt x="294876" y="239151"/>
                  </a:lnTo>
                  <a:lnTo>
                    <a:pt x="160637" y="239151"/>
                  </a:lnTo>
                  <a:lnTo>
                    <a:pt x="160637" y="177138"/>
                  </a:lnTo>
                  <a:close/>
                </a:path>
              </a:pathLst>
            </a:custGeom>
            <a:ln w="782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4691835" y="5117458"/>
            <a:ext cx="893444" cy="336550"/>
            <a:chOff x="14691835" y="5117458"/>
            <a:chExt cx="893444" cy="336550"/>
          </a:xfrm>
        </p:grpSpPr>
        <p:sp>
          <p:nvSpPr>
            <p:cNvPr id="155" name="object 155"/>
            <p:cNvSpPr/>
            <p:nvPr/>
          </p:nvSpPr>
          <p:spPr>
            <a:xfrm>
              <a:off x="14695743" y="5121600"/>
              <a:ext cx="268605" cy="321310"/>
            </a:xfrm>
            <a:custGeom>
              <a:avLst/>
              <a:gdLst/>
              <a:ahLst/>
              <a:cxnLst/>
              <a:rect l="l" t="t" r="r" b="b"/>
              <a:pathLst>
                <a:path w="268605" h="321310">
                  <a:moveTo>
                    <a:pt x="258500" y="240459"/>
                  </a:moveTo>
                  <a:lnTo>
                    <a:pt x="230058" y="240459"/>
                  </a:lnTo>
                  <a:lnTo>
                    <a:pt x="230058" y="0"/>
                  </a:lnTo>
                  <a:lnTo>
                    <a:pt x="258500" y="0"/>
                  </a:lnTo>
                  <a:lnTo>
                    <a:pt x="258500" y="240459"/>
                  </a:lnTo>
                  <a:close/>
                </a:path>
                <a:path w="268605" h="321310">
                  <a:moveTo>
                    <a:pt x="84542" y="184465"/>
                  </a:moveTo>
                  <a:lnTo>
                    <a:pt x="51012" y="178675"/>
                  </a:lnTo>
                  <a:lnTo>
                    <a:pt x="24209" y="162093"/>
                  </a:lnTo>
                  <a:lnTo>
                    <a:pt x="6436" y="136484"/>
                  </a:lnTo>
                  <a:lnTo>
                    <a:pt x="0" y="103613"/>
                  </a:lnTo>
                  <a:lnTo>
                    <a:pt x="6436" y="71042"/>
                  </a:lnTo>
                  <a:lnTo>
                    <a:pt x="24209" y="45559"/>
                  </a:lnTo>
                  <a:lnTo>
                    <a:pt x="51012" y="28957"/>
                  </a:lnTo>
                  <a:lnTo>
                    <a:pt x="84542" y="23024"/>
                  </a:lnTo>
                  <a:lnTo>
                    <a:pt x="118033" y="28957"/>
                  </a:lnTo>
                  <a:lnTo>
                    <a:pt x="144750" y="45559"/>
                  </a:lnTo>
                  <a:lnTo>
                    <a:pt x="146725" y="48405"/>
                  </a:lnTo>
                  <a:lnTo>
                    <a:pt x="84542" y="48405"/>
                  </a:lnTo>
                  <a:lnTo>
                    <a:pt x="61931" y="52506"/>
                  </a:lnTo>
                  <a:lnTo>
                    <a:pt x="43933" y="63941"/>
                  </a:lnTo>
                  <a:lnTo>
                    <a:pt x="32084" y="81410"/>
                  </a:lnTo>
                  <a:lnTo>
                    <a:pt x="27919" y="103613"/>
                  </a:lnTo>
                  <a:lnTo>
                    <a:pt x="32084" y="126079"/>
                  </a:lnTo>
                  <a:lnTo>
                    <a:pt x="43933" y="143614"/>
                  </a:lnTo>
                  <a:lnTo>
                    <a:pt x="61931" y="155016"/>
                  </a:lnTo>
                  <a:lnTo>
                    <a:pt x="84542" y="159084"/>
                  </a:lnTo>
                  <a:lnTo>
                    <a:pt x="146828" y="159084"/>
                  </a:lnTo>
                  <a:lnTo>
                    <a:pt x="144750" y="162093"/>
                  </a:lnTo>
                  <a:lnTo>
                    <a:pt x="118033" y="178675"/>
                  </a:lnTo>
                  <a:lnTo>
                    <a:pt x="84542" y="184465"/>
                  </a:lnTo>
                  <a:close/>
                </a:path>
                <a:path w="268605" h="321310">
                  <a:moveTo>
                    <a:pt x="146828" y="159084"/>
                  </a:moveTo>
                  <a:lnTo>
                    <a:pt x="84542" y="159084"/>
                  </a:lnTo>
                  <a:lnTo>
                    <a:pt x="106901" y="155016"/>
                  </a:lnTo>
                  <a:lnTo>
                    <a:pt x="124864" y="143614"/>
                  </a:lnTo>
                  <a:lnTo>
                    <a:pt x="136822" y="126079"/>
                  </a:lnTo>
                  <a:lnTo>
                    <a:pt x="141165" y="103613"/>
                  </a:lnTo>
                  <a:lnTo>
                    <a:pt x="136822" y="81410"/>
                  </a:lnTo>
                  <a:lnTo>
                    <a:pt x="124864" y="63941"/>
                  </a:lnTo>
                  <a:lnTo>
                    <a:pt x="106901" y="52506"/>
                  </a:lnTo>
                  <a:lnTo>
                    <a:pt x="84542" y="48405"/>
                  </a:lnTo>
                  <a:lnTo>
                    <a:pt x="146725" y="48405"/>
                  </a:lnTo>
                  <a:lnTo>
                    <a:pt x="162436" y="71042"/>
                  </a:lnTo>
                  <a:lnTo>
                    <a:pt x="168833" y="103613"/>
                  </a:lnTo>
                  <a:lnTo>
                    <a:pt x="162436" y="136484"/>
                  </a:lnTo>
                  <a:lnTo>
                    <a:pt x="146828" y="159084"/>
                  </a:lnTo>
                  <a:close/>
                </a:path>
                <a:path w="268605" h="321310">
                  <a:moveTo>
                    <a:pt x="268488" y="321309"/>
                  </a:moveTo>
                  <a:lnTo>
                    <a:pt x="50471" y="321309"/>
                  </a:lnTo>
                  <a:lnTo>
                    <a:pt x="50471" y="215863"/>
                  </a:lnTo>
                  <a:lnTo>
                    <a:pt x="78904" y="215863"/>
                  </a:lnTo>
                  <a:lnTo>
                    <a:pt x="78904" y="297237"/>
                  </a:lnTo>
                  <a:lnTo>
                    <a:pt x="268488" y="297237"/>
                  </a:lnTo>
                  <a:lnTo>
                    <a:pt x="268488" y="3213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4925801" y="5121600"/>
              <a:ext cx="28575" cy="240665"/>
            </a:xfrm>
            <a:custGeom>
              <a:avLst/>
              <a:gdLst/>
              <a:ahLst/>
              <a:cxnLst/>
              <a:rect l="l" t="t" r="r" b="b"/>
              <a:pathLst>
                <a:path w="28575" h="240664">
                  <a:moveTo>
                    <a:pt x="0" y="0"/>
                  </a:moveTo>
                  <a:lnTo>
                    <a:pt x="0" y="240459"/>
                  </a:lnTo>
                  <a:lnTo>
                    <a:pt x="28442" y="240459"/>
                  </a:lnTo>
                  <a:lnTo>
                    <a:pt x="28442" y="0"/>
                  </a:lnTo>
                  <a:lnTo>
                    <a:pt x="0" y="0"/>
                  </a:lnTo>
                  <a:close/>
                </a:path>
              </a:pathLst>
            </a:custGeom>
            <a:ln w="773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691835" y="5140717"/>
              <a:ext cx="176649" cy="16925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4746214" y="5337464"/>
              <a:ext cx="218440" cy="106045"/>
            </a:xfrm>
            <a:custGeom>
              <a:avLst/>
              <a:gdLst/>
              <a:ahLst/>
              <a:cxnLst/>
              <a:rect l="l" t="t" r="r" b="b"/>
              <a:pathLst>
                <a:path w="218440" h="106045">
                  <a:moveTo>
                    <a:pt x="28432" y="0"/>
                  </a:moveTo>
                  <a:lnTo>
                    <a:pt x="0" y="0"/>
                  </a:lnTo>
                  <a:lnTo>
                    <a:pt x="0" y="105446"/>
                  </a:lnTo>
                  <a:lnTo>
                    <a:pt x="218016" y="105446"/>
                  </a:lnTo>
                  <a:lnTo>
                    <a:pt x="218016" y="81374"/>
                  </a:lnTo>
                  <a:lnTo>
                    <a:pt x="28432" y="81374"/>
                  </a:lnTo>
                  <a:lnTo>
                    <a:pt x="28432" y="0"/>
                  </a:lnTo>
                  <a:close/>
                </a:path>
              </a:pathLst>
            </a:custGeom>
            <a:ln w="786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5002932" y="5121338"/>
              <a:ext cx="266700" cy="328930"/>
            </a:xfrm>
            <a:custGeom>
              <a:avLst/>
              <a:gdLst/>
              <a:ahLst/>
              <a:cxnLst/>
              <a:rect l="l" t="t" r="r" b="b"/>
              <a:pathLst>
                <a:path w="266700" h="328929">
                  <a:moveTo>
                    <a:pt x="265669" y="195978"/>
                  </a:moveTo>
                  <a:lnTo>
                    <a:pt x="237236" y="195978"/>
                  </a:lnTo>
                  <a:lnTo>
                    <a:pt x="237236" y="109894"/>
                  </a:lnTo>
                  <a:lnTo>
                    <a:pt x="172165" y="109894"/>
                  </a:lnTo>
                  <a:lnTo>
                    <a:pt x="172165" y="85821"/>
                  </a:lnTo>
                  <a:lnTo>
                    <a:pt x="237236" y="85821"/>
                  </a:lnTo>
                  <a:lnTo>
                    <a:pt x="237236" y="0"/>
                  </a:lnTo>
                  <a:lnTo>
                    <a:pt x="265669" y="0"/>
                  </a:lnTo>
                  <a:lnTo>
                    <a:pt x="265669" y="195978"/>
                  </a:lnTo>
                  <a:close/>
                </a:path>
                <a:path w="266700" h="328929">
                  <a:moveTo>
                    <a:pt x="182666" y="48144"/>
                  </a:moveTo>
                  <a:lnTo>
                    <a:pt x="9222" y="48144"/>
                  </a:lnTo>
                  <a:lnTo>
                    <a:pt x="9222" y="24072"/>
                  </a:lnTo>
                  <a:lnTo>
                    <a:pt x="182666" y="24072"/>
                  </a:lnTo>
                  <a:lnTo>
                    <a:pt x="182666" y="48144"/>
                  </a:lnTo>
                  <a:close/>
                </a:path>
                <a:path w="266700" h="328929">
                  <a:moveTo>
                    <a:pt x="14860" y="192838"/>
                  </a:moveTo>
                  <a:lnTo>
                    <a:pt x="0" y="169813"/>
                  </a:lnTo>
                  <a:lnTo>
                    <a:pt x="33018" y="151840"/>
                  </a:lnTo>
                  <a:lnTo>
                    <a:pt x="58952" y="126117"/>
                  </a:lnTo>
                  <a:lnTo>
                    <a:pt x="75903" y="94898"/>
                  </a:lnTo>
                  <a:lnTo>
                    <a:pt x="81975" y="60442"/>
                  </a:lnTo>
                  <a:lnTo>
                    <a:pt x="81975" y="48144"/>
                  </a:lnTo>
                  <a:lnTo>
                    <a:pt x="110669" y="48144"/>
                  </a:lnTo>
                  <a:lnTo>
                    <a:pt x="110718" y="60442"/>
                  </a:lnTo>
                  <a:lnTo>
                    <a:pt x="116451" y="91623"/>
                  </a:lnTo>
                  <a:lnTo>
                    <a:pt x="126249" y="108847"/>
                  </a:lnTo>
                  <a:lnTo>
                    <a:pt x="96966" y="108847"/>
                  </a:lnTo>
                  <a:lnTo>
                    <a:pt x="83704" y="136119"/>
                  </a:lnTo>
                  <a:lnTo>
                    <a:pt x="65133" y="159722"/>
                  </a:lnTo>
                  <a:lnTo>
                    <a:pt x="41953" y="178886"/>
                  </a:lnTo>
                  <a:lnTo>
                    <a:pt x="14860" y="192838"/>
                  </a:lnTo>
                  <a:close/>
                </a:path>
                <a:path w="266700" h="328929">
                  <a:moveTo>
                    <a:pt x="175236" y="183680"/>
                  </a:moveTo>
                  <a:lnTo>
                    <a:pt x="149675" y="171123"/>
                  </a:lnTo>
                  <a:lnTo>
                    <a:pt x="127742" y="153966"/>
                  </a:lnTo>
                  <a:lnTo>
                    <a:pt x="109989" y="132958"/>
                  </a:lnTo>
                  <a:lnTo>
                    <a:pt x="96966" y="108847"/>
                  </a:lnTo>
                  <a:lnTo>
                    <a:pt x="126249" y="108847"/>
                  </a:lnTo>
                  <a:lnTo>
                    <a:pt x="132706" y="120197"/>
                  </a:lnTo>
                  <a:lnTo>
                    <a:pt x="157799" y="143815"/>
                  </a:lnTo>
                  <a:lnTo>
                    <a:pt x="190097" y="160393"/>
                  </a:lnTo>
                  <a:lnTo>
                    <a:pt x="175236" y="183680"/>
                  </a:lnTo>
                  <a:close/>
                </a:path>
                <a:path w="266700" h="328929">
                  <a:moveTo>
                    <a:pt x="158835" y="328636"/>
                  </a:moveTo>
                  <a:lnTo>
                    <a:pt x="113629" y="324405"/>
                  </a:lnTo>
                  <a:lnTo>
                    <a:pt x="79639" y="312446"/>
                  </a:lnTo>
                  <a:lnTo>
                    <a:pt x="58283" y="293276"/>
                  </a:lnTo>
                  <a:lnTo>
                    <a:pt x="50975" y="267409"/>
                  </a:lnTo>
                  <a:lnTo>
                    <a:pt x="58283" y="241505"/>
                  </a:lnTo>
                  <a:lnTo>
                    <a:pt x="79639" y="222274"/>
                  </a:lnTo>
                  <a:lnTo>
                    <a:pt x="113629" y="210304"/>
                  </a:lnTo>
                  <a:lnTo>
                    <a:pt x="158835" y="206183"/>
                  </a:lnTo>
                  <a:lnTo>
                    <a:pt x="203900" y="210304"/>
                  </a:lnTo>
                  <a:lnTo>
                    <a:pt x="237843" y="222274"/>
                  </a:lnTo>
                  <a:lnTo>
                    <a:pt x="245268" y="228946"/>
                  </a:lnTo>
                  <a:lnTo>
                    <a:pt x="158835" y="228946"/>
                  </a:lnTo>
                  <a:lnTo>
                    <a:pt x="125491" y="231571"/>
                  </a:lnTo>
                  <a:lnTo>
                    <a:pt x="100361" y="239151"/>
                  </a:lnTo>
                  <a:lnTo>
                    <a:pt x="84550" y="251244"/>
                  </a:lnTo>
                  <a:lnTo>
                    <a:pt x="79165" y="267409"/>
                  </a:lnTo>
                  <a:lnTo>
                    <a:pt x="84550" y="283419"/>
                  </a:lnTo>
                  <a:lnTo>
                    <a:pt x="100361" y="295406"/>
                  </a:lnTo>
                  <a:lnTo>
                    <a:pt x="125491" y="302880"/>
                  </a:lnTo>
                  <a:lnTo>
                    <a:pt x="158835" y="305349"/>
                  </a:lnTo>
                  <a:lnTo>
                    <a:pt x="245766" y="305349"/>
                  </a:lnTo>
                  <a:lnTo>
                    <a:pt x="237843" y="312446"/>
                  </a:lnTo>
                  <a:lnTo>
                    <a:pt x="203900" y="324405"/>
                  </a:lnTo>
                  <a:lnTo>
                    <a:pt x="158835" y="328636"/>
                  </a:lnTo>
                  <a:close/>
                </a:path>
                <a:path w="266700" h="328929">
                  <a:moveTo>
                    <a:pt x="245766" y="305349"/>
                  </a:moveTo>
                  <a:lnTo>
                    <a:pt x="158835" y="305349"/>
                  </a:lnTo>
                  <a:lnTo>
                    <a:pt x="192038" y="302880"/>
                  </a:lnTo>
                  <a:lnTo>
                    <a:pt x="217122" y="295406"/>
                  </a:lnTo>
                  <a:lnTo>
                    <a:pt x="232983" y="283419"/>
                  </a:lnTo>
                  <a:lnTo>
                    <a:pt x="238515" y="267409"/>
                  </a:lnTo>
                  <a:lnTo>
                    <a:pt x="232983" y="251244"/>
                  </a:lnTo>
                  <a:lnTo>
                    <a:pt x="217122" y="239151"/>
                  </a:lnTo>
                  <a:lnTo>
                    <a:pt x="192038" y="231571"/>
                  </a:lnTo>
                  <a:lnTo>
                    <a:pt x="158835" y="228946"/>
                  </a:lnTo>
                  <a:lnTo>
                    <a:pt x="245268" y="228946"/>
                  </a:lnTo>
                  <a:lnTo>
                    <a:pt x="259246" y="241505"/>
                  </a:lnTo>
                  <a:lnTo>
                    <a:pt x="266696" y="267409"/>
                  </a:lnTo>
                  <a:lnTo>
                    <a:pt x="259246" y="293276"/>
                  </a:lnTo>
                  <a:lnTo>
                    <a:pt x="245766" y="3053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99021" y="5117458"/>
              <a:ext cx="274534" cy="33644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5316004" y="5121600"/>
              <a:ext cx="265430" cy="324485"/>
            </a:xfrm>
            <a:custGeom>
              <a:avLst/>
              <a:gdLst/>
              <a:ahLst/>
              <a:cxnLst/>
              <a:rect l="l" t="t" r="r" b="b"/>
              <a:pathLst>
                <a:path w="265430" h="324485">
                  <a:moveTo>
                    <a:pt x="264910" y="188913"/>
                  </a:moveTo>
                  <a:lnTo>
                    <a:pt x="236216" y="188913"/>
                  </a:lnTo>
                  <a:lnTo>
                    <a:pt x="236216" y="0"/>
                  </a:lnTo>
                  <a:lnTo>
                    <a:pt x="264910" y="0"/>
                  </a:lnTo>
                  <a:lnTo>
                    <a:pt x="264910" y="188913"/>
                  </a:lnTo>
                  <a:close/>
                </a:path>
                <a:path w="265430" h="324485">
                  <a:moveTo>
                    <a:pt x="185240" y="120098"/>
                  </a:moveTo>
                  <a:lnTo>
                    <a:pt x="29214" y="120098"/>
                  </a:lnTo>
                  <a:lnTo>
                    <a:pt x="29214" y="16221"/>
                  </a:lnTo>
                  <a:lnTo>
                    <a:pt x="182160" y="16221"/>
                  </a:lnTo>
                  <a:lnTo>
                    <a:pt x="182160" y="40294"/>
                  </a:lnTo>
                  <a:lnTo>
                    <a:pt x="57908" y="40294"/>
                  </a:lnTo>
                  <a:lnTo>
                    <a:pt x="57908" y="96810"/>
                  </a:lnTo>
                  <a:lnTo>
                    <a:pt x="185240" y="96810"/>
                  </a:lnTo>
                  <a:lnTo>
                    <a:pt x="185240" y="120098"/>
                  </a:lnTo>
                  <a:close/>
                </a:path>
                <a:path w="265430" h="324485">
                  <a:moveTo>
                    <a:pt x="4366" y="181063"/>
                  </a:moveTo>
                  <a:lnTo>
                    <a:pt x="0" y="156952"/>
                  </a:lnTo>
                  <a:lnTo>
                    <a:pt x="21358" y="156952"/>
                  </a:lnTo>
                  <a:lnTo>
                    <a:pt x="67901" y="156384"/>
                  </a:lnTo>
                  <a:lnTo>
                    <a:pt x="92493" y="155683"/>
                  </a:lnTo>
                  <a:lnTo>
                    <a:pt x="92493" y="120098"/>
                  </a:lnTo>
                  <a:lnTo>
                    <a:pt x="120935" y="120098"/>
                  </a:lnTo>
                  <a:lnTo>
                    <a:pt x="120935" y="154505"/>
                  </a:lnTo>
                  <a:lnTo>
                    <a:pt x="210163" y="154505"/>
                  </a:lnTo>
                  <a:lnTo>
                    <a:pt x="211116" y="167457"/>
                  </a:lnTo>
                  <a:lnTo>
                    <a:pt x="157265" y="174735"/>
                  </a:lnTo>
                  <a:lnTo>
                    <a:pt x="103127" y="178774"/>
                  </a:lnTo>
                  <a:lnTo>
                    <a:pt x="51296" y="180556"/>
                  </a:lnTo>
                  <a:lnTo>
                    <a:pt x="4366" y="181063"/>
                  </a:lnTo>
                  <a:close/>
                </a:path>
                <a:path w="265430" h="324485">
                  <a:moveTo>
                    <a:pt x="210163" y="154505"/>
                  </a:moveTo>
                  <a:lnTo>
                    <a:pt x="120935" y="154505"/>
                  </a:lnTo>
                  <a:lnTo>
                    <a:pt x="143500" y="153148"/>
                  </a:lnTo>
                  <a:lnTo>
                    <a:pt x="165924" y="151398"/>
                  </a:lnTo>
                  <a:lnTo>
                    <a:pt x="188013" y="149207"/>
                  </a:lnTo>
                  <a:lnTo>
                    <a:pt x="209575" y="146525"/>
                  </a:lnTo>
                  <a:lnTo>
                    <a:pt x="210063" y="153148"/>
                  </a:lnTo>
                  <a:lnTo>
                    <a:pt x="210163" y="154505"/>
                  </a:lnTo>
                  <a:close/>
                </a:path>
                <a:path w="265430" h="324485">
                  <a:moveTo>
                    <a:pt x="264910" y="324187"/>
                  </a:moveTo>
                  <a:lnTo>
                    <a:pt x="52522" y="324187"/>
                  </a:lnTo>
                  <a:lnTo>
                    <a:pt x="52522" y="203827"/>
                  </a:lnTo>
                  <a:lnTo>
                    <a:pt x="80965" y="203827"/>
                  </a:lnTo>
                  <a:lnTo>
                    <a:pt x="80965" y="238889"/>
                  </a:lnTo>
                  <a:lnTo>
                    <a:pt x="264910" y="238889"/>
                  </a:lnTo>
                  <a:lnTo>
                    <a:pt x="264910" y="261652"/>
                  </a:lnTo>
                  <a:lnTo>
                    <a:pt x="80965" y="261652"/>
                  </a:lnTo>
                  <a:lnTo>
                    <a:pt x="80965" y="300377"/>
                  </a:lnTo>
                  <a:lnTo>
                    <a:pt x="264910" y="300377"/>
                  </a:lnTo>
                  <a:lnTo>
                    <a:pt x="264910" y="324187"/>
                  </a:lnTo>
                  <a:close/>
                </a:path>
                <a:path w="265430" h="324485">
                  <a:moveTo>
                    <a:pt x="264910" y="238889"/>
                  </a:moveTo>
                  <a:lnTo>
                    <a:pt x="236991" y="238889"/>
                  </a:lnTo>
                  <a:lnTo>
                    <a:pt x="236991" y="203827"/>
                  </a:lnTo>
                  <a:lnTo>
                    <a:pt x="264910" y="203827"/>
                  </a:lnTo>
                  <a:lnTo>
                    <a:pt x="264910" y="238889"/>
                  </a:lnTo>
                  <a:close/>
                </a:path>
                <a:path w="265430" h="324485">
                  <a:moveTo>
                    <a:pt x="264910" y="300377"/>
                  </a:moveTo>
                  <a:lnTo>
                    <a:pt x="236991" y="300377"/>
                  </a:lnTo>
                  <a:lnTo>
                    <a:pt x="236991" y="261652"/>
                  </a:lnTo>
                  <a:lnTo>
                    <a:pt x="264910" y="261652"/>
                  </a:lnTo>
                  <a:lnTo>
                    <a:pt x="264910" y="30037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312095" y="5117734"/>
              <a:ext cx="272747" cy="331981"/>
            </a:xfrm>
            <a:prstGeom prst="rect">
              <a:avLst/>
            </a:prstGeom>
          </p:spPr>
        </p:pic>
      </p:grpSp>
      <p:grpSp>
        <p:nvGrpSpPr>
          <p:cNvPr id="163" name="object 163"/>
          <p:cNvGrpSpPr/>
          <p:nvPr/>
        </p:nvGrpSpPr>
        <p:grpSpPr>
          <a:xfrm>
            <a:off x="15645426" y="5117473"/>
            <a:ext cx="252729" cy="337185"/>
            <a:chOff x="15645426" y="5117473"/>
            <a:chExt cx="252729" cy="337185"/>
          </a:xfrm>
        </p:grpSpPr>
        <p:sp>
          <p:nvSpPr>
            <p:cNvPr id="164" name="object 164"/>
            <p:cNvSpPr/>
            <p:nvPr/>
          </p:nvSpPr>
          <p:spPr>
            <a:xfrm>
              <a:off x="15649327" y="5121338"/>
              <a:ext cx="244475" cy="328930"/>
            </a:xfrm>
            <a:custGeom>
              <a:avLst/>
              <a:gdLst/>
              <a:ahLst/>
              <a:cxnLst/>
              <a:rect l="l" t="t" r="r" b="b"/>
              <a:pathLst>
                <a:path w="244475" h="328929">
                  <a:moveTo>
                    <a:pt x="244414" y="328898"/>
                  </a:moveTo>
                  <a:lnTo>
                    <a:pt x="216233" y="328898"/>
                  </a:lnTo>
                  <a:lnTo>
                    <a:pt x="216233" y="0"/>
                  </a:lnTo>
                  <a:lnTo>
                    <a:pt x="244414" y="0"/>
                  </a:lnTo>
                  <a:lnTo>
                    <a:pt x="244414" y="328898"/>
                  </a:lnTo>
                  <a:close/>
                </a:path>
                <a:path w="244475" h="328929">
                  <a:moveTo>
                    <a:pt x="26136" y="244122"/>
                  </a:moveTo>
                  <a:lnTo>
                    <a:pt x="0" y="244122"/>
                  </a:lnTo>
                  <a:lnTo>
                    <a:pt x="0" y="32444"/>
                  </a:lnTo>
                  <a:lnTo>
                    <a:pt x="27928" y="32444"/>
                  </a:lnTo>
                  <a:lnTo>
                    <a:pt x="27928" y="218742"/>
                  </a:lnTo>
                  <a:lnTo>
                    <a:pt x="184330" y="218742"/>
                  </a:lnTo>
                  <a:lnTo>
                    <a:pt x="185747" y="227900"/>
                  </a:lnTo>
                  <a:lnTo>
                    <a:pt x="143945" y="235512"/>
                  </a:lnTo>
                  <a:lnTo>
                    <a:pt x="103827" y="240524"/>
                  </a:lnTo>
                  <a:lnTo>
                    <a:pt x="64766" y="243280"/>
                  </a:lnTo>
                  <a:lnTo>
                    <a:pt x="26136" y="244122"/>
                  </a:lnTo>
                  <a:close/>
                </a:path>
                <a:path w="244475" h="328929">
                  <a:moveTo>
                    <a:pt x="184330" y="218742"/>
                  </a:moveTo>
                  <a:lnTo>
                    <a:pt x="27928" y="218742"/>
                  </a:lnTo>
                  <a:lnTo>
                    <a:pt x="65120" y="217871"/>
                  </a:lnTo>
                  <a:lnTo>
                    <a:pt x="103042" y="215210"/>
                  </a:lnTo>
                  <a:lnTo>
                    <a:pt x="141900" y="210389"/>
                  </a:lnTo>
                  <a:lnTo>
                    <a:pt x="181901" y="203042"/>
                  </a:lnTo>
                  <a:lnTo>
                    <a:pt x="184330" y="21874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5865561" y="5121338"/>
              <a:ext cx="28575" cy="328930"/>
            </a:xfrm>
            <a:custGeom>
              <a:avLst/>
              <a:gdLst/>
              <a:ahLst/>
              <a:cxnLst/>
              <a:rect l="l" t="t" r="r" b="b"/>
              <a:pathLst>
                <a:path w="28575" h="328929">
                  <a:moveTo>
                    <a:pt x="0" y="328898"/>
                  </a:moveTo>
                  <a:lnTo>
                    <a:pt x="28180" y="328898"/>
                  </a:lnTo>
                  <a:lnTo>
                    <a:pt x="28180" y="0"/>
                  </a:lnTo>
                  <a:lnTo>
                    <a:pt x="0" y="0"/>
                  </a:lnTo>
                  <a:lnTo>
                    <a:pt x="0" y="328898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645426" y="5149882"/>
              <a:ext cx="193549" cy="219479"/>
            </a:xfrm>
            <a:prstGeom prst="rect">
              <a:avLst/>
            </a:prstGeom>
          </p:spPr>
        </p:pic>
      </p:grpSp>
      <p:grpSp>
        <p:nvGrpSpPr>
          <p:cNvPr id="167" name="object 167"/>
          <p:cNvGrpSpPr/>
          <p:nvPr/>
        </p:nvGrpSpPr>
        <p:grpSpPr>
          <a:xfrm>
            <a:off x="15951851" y="5117469"/>
            <a:ext cx="365125" cy="337185"/>
            <a:chOff x="15951851" y="5117469"/>
            <a:chExt cx="365125" cy="337185"/>
          </a:xfrm>
        </p:grpSpPr>
        <p:sp>
          <p:nvSpPr>
            <p:cNvPr id="168" name="object 168"/>
            <p:cNvSpPr/>
            <p:nvPr/>
          </p:nvSpPr>
          <p:spPr>
            <a:xfrm>
              <a:off x="15955750" y="5121338"/>
              <a:ext cx="289560" cy="329565"/>
            </a:xfrm>
            <a:custGeom>
              <a:avLst/>
              <a:gdLst/>
              <a:ahLst/>
              <a:cxnLst/>
              <a:rect l="l" t="t" r="r" b="b"/>
              <a:pathLst>
                <a:path w="289559" h="329564">
                  <a:moveTo>
                    <a:pt x="235192" y="329421"/>
                  </a:moveTo>
                  <a:lnTo>
                    <a:pt x="206749" y="329421"/>
                  </a:lnTo>
                  <a:lnTo>
                    <a:pt x="206749" y="0"/>
                  </a:lnTo>
                  <a:lnTo>
                    <a:pt x="235192" y="0"/>
                  </a:lnTo>
                  <a:lnTo>
                    <a:pt x="235192" y="130041"/>
                  </a:lnTo>
                  <a:lnTo>
                    <a:pt x="288986" y="130041"/>
                  </a:lnTo>
                  <a:lnTo>
                    <a:pt x="288986" y="154375"/>
                  </a:lnTo>
                  <a:lnTo>
                    <a:pt x="235192" y="154375"/>
                  </a:lnTo>
                  <a:lnTo>
                    <a:pt x="235192" y="329421"/>
                  </a:lnTo>
                  <a:close/>
                </a:path>
                <a:path w="289559" h="329564">
                  <a:moveTo>
                    <a:pt x="25361" y="247000"/>
                  </a:moveTo>
                  <a:lnTo>
                    <a:pt x="0" y="247000"/>
                  </a:lnTo>
                  <a:lnTo>
                    <a:pt x="0" y="32183"/>
                  </a:lnTo>
                  <a:lnTo>
                    <a:pt x="150388" y="32183"/>
                  </a:lnTo>
                  <a:lnTo>
                    <a:pt x="150388" y="55994"/>
                  </a:lnTo>
                  <a:lnTo>
                    <a:pt x="28442" y="55994"/>
                  </a:lnTo>
                  <a:lnTo>
                    <a:pt x="28442" y="222404"/>
                  </a:lnTo>
                  <a:lnTo>
                    <a:pt x="177392" y="222404"/>
                  </a:lnTo>
                  <a:lnTo>
                    <a:pt x="179334" y="236010"/>
                  </a:lnTo>
                  <a:lnTo>
                    <a:pt x="142598" y="241591"/>
                  </a:lnTo>
                  <a:lnTo>
                    <a:pt x="106387" y="244940"/>
                  </a:lnTo>
                  <a:lnTo>
                    <a:pt x="68157" y="246571"/>
                  </a:lnTo>
                  <a:lnTo>
                    <a:pt x="25361" y="247000"/>
                  </a:lnTo>
                  <a:close/>
                </a:path>
                <a:path w="289559" h="329564">
                  <a:moveTo>
                    <a:pt x="177392" y="222404"/>
                  </a:moveTo>
                  <a:lnTo>
                    <a:pt x="28442" y="222404"/>
                  </a:lnTo>
                  <a:lnTo>
                    <a:pt x="69329" y="221820"/>
                  </a:lnTo>
                  <a:lnTo>
                    <a:pt x="106037" y="219984"/>
                  </a:lnTo>
                  <a:lnTo>
                    <a:pt x="140774" y="216481"/>
                  </a:lnTo>
                  <a:lnTo>
                    <a:pt x="175749" y="210892"/>
                  </a:lnTo>
                  <a:lnTo>
                    <a:pt x="177309" y="221820"/>
                  </a:lnTo>
                  <a:lnTo>
                    <a:pt x="177392" y="22240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6162499" y="5121338"/>
              <a:ext cx="82550" cy="329565"/>
            </a:xfrm>
            <a:custGeom>
              <a:avLst/>
              <a:gdLst/>
              <a:ahLst/>
              <a:cxnLst/>
              <a:rect l="l" t="t" r="r" b="b"/>
              <a:pathLst>
                <a:path w="82550" h="329564">
                  <a:moveTo>
                    <a:pt x="28442" y="130041"/>
                  </a:moveTo>
                  <a:lnTo>
                    <a:pt x="28442" y="0"/>
                  </a:lnTo>
                  <a:lnTo>
                    <a:pt x="0" y="0"/>
                  </a:lnTo>
                  <a:lnTo>
                    <a:pt x="0" y="329421"/>
                  </a:lnTo>
                  <a:lnTo>
                    <a:pt x="28442" y="329421"/>
                  </a:lnTo>
                  <a:lnTo>
                    <a:pt x="28442" y="154375"/>
                  </a:lnTo>
                  <a:lnTo>
                    <a:pt x="82236" y="154375"/>
                  </a:lnTo>
                  <a:lnTo>
                    <a:pt x="82236" y="130041"/>
                  </a:lnTo>
                  <a:lnTo>
                    <a:pt x="28442" y="130041"/>
                  </a:lnTo>
                  <a:close/>
                </a:path>
              </a:pathLst>
            </a:custGeom>
            <a:ln w="773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951851" y="5149623"/>
              <a:ext cx="187132" cy="22261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6266271" y="5152214"/>
              <a:ext cx="46990" cy="270510"/>
            </a:xfrm>
            <a:custGeom>
              <a:avLst/>
              <a:gdLst/>
              <a:ahLst/>
              <a:cxnLst/>
              <a:rect l="l" t="t" r="r" b="b"/>
              <a:pathLst>
                <a:path w="46990" h="270510">
                  <a:moveTo>
                    <a:pt x="38430" y="192314"/>
                  </a:moveTo>
                  <a:lnTo>
                    <a:pt x="7943" y="192314"/>
                  </a:lnTo>
                  <a:lnTo>
                    <a:pt x="5376" y="0"/>
                  </a:lnTo>
                  <a:lnTo>
                    <a:pt x="40987" y="0"/>
                  </a:lnTo>
                  <a:lnTo>
                    <a:pt x="38430" y="192314"/>
                  </a:lnTo>
                  <a:close/>
                </a:path>
                <a:path w="46990" h="270510">
                  <a:moveTo>
                    <a:pt x="23317" y="270025"/>
                  </a:moveTo>
                  <a:lnTo>
                    <a:pt x="14231" y="268145"/>
                  </a:lnTo>
                  <a:lnTo>
                    <a:pt x="6758" y="263026"/>
                  </a:lnTo>
                  <a:lnTo>
                    <a:pt x="1734" y="255455"/>
                  </a:lnTo>
                  <a:lnTo>
                    <a:pt x="0" y="246215"/>
                  </a:lnTo>
                  <a:lnTo>
                    <a:pt x="1734" y="236975"/>
                  </a:lnTo>
                  <a:lnTo>
                    <a:pt x="6758" y="229404"/>
                  </a:lnTo>
                  <a:lnTo>
                    <a:pt x="14231" y="224285"/>
                  </a:lnTo>
                  <a:lnTo>
                    <a:pt x="23317" y="222404"/>
                  </a:lnTo>
                  <a:lnTo>
                    <a:pt x="32362" y="224285"/>
                  </a:lnTo>
                  <a:lnTo>
                    <a:pt x="39774" y="229404"/>
                  </a:lnTo>
                  <a:lnTo>
                    <a:pt x="44784" y="236975"/>
                  </a:lnTo>
                  <a:lnTo>
                    <a:pt x="46625" y="246215"/>
                  </a:lnTo>
                  <a:lnTo>
                    <a:pt x="44784" y="255455"/>
                  </a:lnTo>
                  <a:lnTo>
                    <a:pt x="39774" y="263026"/>
                  </a:lnTo>
                  <a:lnTo>
                    <a:pt x="32362" y="268145"/>
                  </a:lnTo>
                  <a:lnTo>
                    <a:pt x="23317" y="27002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6266271" y="5152214"/>
              <a:ext cx="46990" cy="270510"/>
            </a:xfrm>
            <a:custGeom>
              <a:avLst/>
              <a:gdLst/>
              <a:ahLst/>
              <a:cxnLst/>
              <a:rect l="l" t="t" r="r" b="b"/>
              <a:pathLst>
                <a:path w="46990" h="270510">
                  <a:moveTo>
                    <a:pt x="5376" y="0"/>
                  </a:moveTo>
                  <a:lnTo>
                    <a:pt x="7943" y="192314"/>
                  </a:lnTo>
                  <a:lnTo>
                    <a:pt x="38430" y="192314"/>
                  </a:lnTo>
                  <a:lnTo>
                    <a:pt x="40987" y="0"/>
                  </a:lnTo>
                  <a:lnTo>
                    <a:pt x="5376" y="0"/>
                  </a:lnTo>
                  <a:close/>
                </a:path>
                <a:path w="46990" h="270510">
                  <a:moveTo>
                    <a:pt x="23317" y="270025"/>
                  </a:moveTo>
                  <a:lnTo>
                    <a:pt x="32362" y="268145"/>
                  </a:lnTo>
                  <a:lnTo>
                    <a:pt x="39774" y="263026"/>
                  </a:lnTo>
                  <a:lnTo>
                    <a:pt x="44784" y="255455"/>
                  </a:lnTo>
                  <a:lnTo>
                    <a:pt x="46625" y="246215"/>
                  </a:lnTo>
                  <a:lnTo>
                    <a:pt x="44784" y="236975"/>
                  </a:lnTo>
                  <a:lnTo>
                    <a:pt x="39774" y="229404"/>
                  </a:lnTo>
                  <a:lnTo>
                    <a:pt x="32362" y="224285"/>
                  </a:lnTo>
                  <a:lnTo>
                    <a:pt x="23317" y="222404"/>
                  </a:lnTo>
                  <a:lnTo>
                    <a:pt x="14231" y="224285"/>
                  </a:lnTo>
                  <a:lnTo>
                    <a:pt x="6758" y="229404"/>
                  </a:lnTo>
                  <a:lnTo>
                    <a:pt x="1734" y="236975"/>
                  </a:lnTo>
                  <a:lnTo>
                    <a:pt x="0" y="246215"/>
                  </a:lnTo>
                  <a:lnTo>
                    <a:pt x="1734" y="255455"/>
                  </a:lnTo>
                  <a:lnTo>
                    <a:pt x="6758" y="263026"/>
                  </a:lnTo>
                  <a:lnTo>
                    <a:pt x="14231" y="268145"/>
                  </a:lnTo>
                  <a:lnTo>
                    <a:pt x="23317" y="270025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11000056" y="6140224"/>
            <a:ext cx="616585" cy="337185"/>
            <a:chOff x="11000056" y="6140224"/>
            <a:chExt cx="616585" cy="337185"/>
          </a:xfrm>
        </p:grpSpPr>
        <p:sp>
          <p:nvSpPr>
            <p:cNvPr id="174" name="object 174"/>
            <p:cNvSpPr/>
            <p:nvPr/>
          </p:nvSpPr>
          <p:spPr>
            <a:xfrm>
              <a:off x="11003957" y="6144088"/>
              <a:ext cx="265430" cy="328930"/>
            </a:xfrm>
            <a:custGeom>
              <a:avLst/>
              <a:gdLst/>
              <a:ahLst/>
              <a:cxnLst/>
              <a:rect l="l" t="t" r="r" b="b"/>
              <a:pathLst>
                <a:path w="265429" h="328929">
                  <a:moveTo>
                    <a:pt x="265417" y="328890"/>
                  </a:moveTo>
                  <a:lnTo>
                    <a:pt x="236974" y="328890"/>
                  </a:lnTo>
                  <a:lnTo>
                    <a:pt x="236974" y="0"/>
                  </a:lnTo>
                  <a:lnTo>
                    <a:pt x="265417" y="0"/>
                  </a:lnTo>
                  <a:lnTo>
                    <a:pt x="265417" y="328890"/>
                  </a:lnTo>
                  <a:close/>
                </a:path>
                <a:path w="265429" h="328929">
                  <a:moveTo>
                    <a:pt x="191889" y="58086"/>
                  </a:moveTo>
                  <a:lnTo>
                    <a:pt x="10501" y="58086"/>
                  </a:lnTo>
                  <a:lnTo>
                    <a:pt x="10501" y="33747"/>
                  </a:lnTo>
                  <a:lnTo>
                    <a:pt x="191889" y="33747"/>
                  </a:lnTo>
                  <a:lnTo>
                    <a:pt x="191889" y="58086"/>
                  </a:lnTo>
                  <a:close/>
                </a:path>
                <a:path w="265429" h="328929">
                  <a:moveTo>
                    <a:pt x="16904" y="265570"/>
                  </a:moveTo>
                  <a:lnTo>
                    <a:pt x="0" y="242547"/>
                  </a:lnTo>
                  <a:lnTo>
                    <a:pt x="32947" y="218922"/>
                  </a:lnTo>
                  <a:lnTo>
                    <a:pt x="60492" y="184627"/>
                  </a:lnTo>
                  <a:lnTo>
                    <a:pt x="79439" y="143903"/>
                  </a:lnTo>
                  <a:lnTo>
                    <a:pt x="86596" y="100996"/>
                  </a:lnTo>
                  <a:lnTo>
                    <a:pt x="86596" y="58086"/>
                  </a:lnTo>
                  <a:lnTo>
                    <a:pt x="115290" y="58086"/>
                  </a:lnTo>
                  <a:lnTo>
                    <a:pt x="115290" y="100996"/>
                  </a:lnTo>
                  <a:lnTo>
                    <a:pt x="122235" y="142415"/>
                  </a:lnTo>
                  <a:lnTo>
                    <a:pt x="129263" y="156727"/>
                  </a:lnTo>
                  <a:lnTo>
                    <a:pt x="101326" y="156727"/>
                  </a:lnTo>
                  <a:lnTo>
                    <a:pt x="86926" y="191395"/>
                  </a:lnTo>
                  <a:lnTo>
                    <a:pt x="67232" y="222138"/>
                  </a:lnTo>
                  <a:lnTo>
                    <a:pt x="43480" y="247386"/>
                  </a:lnTo>
                  <a:lnTo>
                    <a:pt x="16904" y="265570"/>
                  </a:lnTo>
                  <a:close/>
                </a:path>
                <a:path w="265429" h="328929">
                  <a:moveTo>
                    <a:pt x="186512" y="257466"/>
                  </a:moveTo>
                  <a:lnTo>
                    <a:pt x="159437" y="240714"/>
                  </a:lnTo>
                  <a:lnTo>
                    <a:pt x="135462" y="217547"/>
                  </a:lnTo>
                  <a:lnTo>
                    <a:pt x="115715" y="189155"/>
                  </a:lnTo>
                  <a:lnTo>
                    <a:pt x="101326" y="156727"/>
                  </a:lnTo>
                  <a:lnTo>
                    <a:pt x="129263" y="156727"/>
                  </a:lnTo>
                  <a:lnTo>
                    <a:pt x="141068" y="180767"/>
                  </a:lnTo>
                  <a:lnTo>
                    <a:pt x="168788" y="212593"/>
                  </a:lnTo>
                  <a:lnTo>
                    <a:pt x="202390" y="234434"/>
                  </a:lnTo>
                  <a:lnTo>
                    <a:pt x="186512" y="25746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240932" y="6144088"/>
              <a:ext cx="28575" cy="328930"/>
            </a:xfrm>
            <a:custGeom>
              <a:avLst/>
              <a:gdLst/>
              <a:ahLst/>
              <a:cxnLst/>
              <a:rect l="l" t="t" r="r" b="b"/>
              <a:pathLst>
                <a:path w="28575" h="328929">
                  <a:moveTo>
                    <a:pt x="0" y="328890"/>
                  </a:moveTo>
                  <a:lnTo>
                    <a:pt x="28442" y="328890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8890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000056" y="6173936"/>
              <a:ext cx="210192" cy="239623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11317288" y="6161611"/>
              <a:ext cx="295275" cy="307340"/>
            </a:xfrm>
            <a:custGeom>
              <a:avLst/>
              <a:gdLst/>
              <a:ahLst/>
              <a:cxnLst/>
              <a:rect l="l" t="t" r="r" b="b"/>
              <a:pathLst>
                <a:path w="295275" h="307339">
                  <a:moveTo>
                    <a:pt x="247485" y="121149"/>
                  </a:moveTo>
                  <a:lnTo>
                    <a:pt x="218922" y="121149"/>
                  </a:lnTo>
                  <a:lnTo>
                    <a:pt x="224183" y="92203"/>
                  </a:lnTo>
                  <a:lnTo>
                    <a:pt x="226885" y="66902"/>
                  </a:lnTo>
                  <a:lnTo>
                    <a:pt x="227881" y="44507"/>
                  </a:lnTo>
                  <a:lnTo>
                    <a:pt x="228021" y="24338"/>
                  </a:lnTo>
                  <a:lnTo>
                    <a:pt x="228023" y="24071"/>
                  </a:lnTo>
                  <a:lnTo>
                    <a:pt x="37412" y="24071"/>
                  </a:lnTo>
                  <a:lnTo>
                    <a:pt x="37412" y="0"/>
                  </a:lnTo>
                  <a:lnTo>
                    <a:pt x="256204" y="0"/>
                  </a:lnTo>
                  <a:lnTo>
                    <a:pt x="256204" y="24338"/>
                  </a:lnTo>
                  <a:lnTo>
                    <a:pt x="256067" y="44507"/>
                  </a:lnTo>
                  <a:lnTo>
                    <a:pt x="255116" y="66902"/>
                  </a:lnTo>
                  <a:lnTo>
                    <a:pt x="252535" y="92203"/>
                  </a:lnTo>
                  <a:lnTo>
                    <a:pt x="247485" y="121149"/>
                  </a:lnTo>
                  <a:close/>
                </a:path>
                <a:path w="295275" h="307339">
                  <a:moveTo>
                    <a:pt x="294886" y="145221"/>
                  </a:moveTo>
                  <a:lnTo>
                    <a:pt x="0" y="145221"/>
                  </a:lnTo>
                  <a:lnTo>
                    <a:pt x="0" y="121149"/>
                  </a:lnTo>
                  <a:lnTo>
                    <a:pt x="294886" y="121149"/>
                  </a:lnTo>
                  <a:lnTo>
                    <a:pt x="294886" y="145221"/>
                  </a:lnTo>
                  <a:close/>
                </a:path>
                <a:path w="295275" h="307339">
                  <a:moveTo>
                    <a:pt x="257482" y="306925"/>
                  </a:moveTo>
                  <a:lnTo>
                    <a:pt x="36385" y="306925"/>
                  </a:lnTo>
                  <a:lnTo>
                    <a:pt x="36385" y="190485"/>
                  </a:lnTo>
                  <a:lnTo>
                    <a:pt x="257482" y="190485"/>
                  </a:lnTo>
                  <a:lnTo>
                    <a:pt x="257482" y="213508"/>
                  </a:lnTo>
                  <a:lnTo>
                    <a:pt x="64305" y="213508"/>
                  </a:lnTo>
                  <a:lnTo>
                    <a:pt x="64305" y="283111"/>
                  </a:lnTo>
                  <a:lnTo>
                    <a:pt x="257482" y="283111"/>
                  </a:lnTo>
                  <a:lnTo>
                    <a:pt x="257482" y="306925"/>
                  </a:lnTo>
                  <a:close/>
                </a:path>
                <a:path w="295275" h="307339">
                  <a:moveTo>
                    <a:pt x="257482" y="283111"/>
                  </a:moveTo>
                  <a:lnTo>
                    <a:pt x="229301" y="283111"/>
                  </a:lnTo>
                  <a:lnTo>
                    <a:pt x="229301" y="213508"/>
                  </a:lnTo>
                  <a:lnTo>
                    <a:pt x="257482" y="213508"/>
                  </a:lnTo>
                  <a:lnTo>
                    <a:pt x="257482" y="2831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317288" y="6161611"/>
              <a:ext cx="295275" cy="307340"/>
            </a:xfrm>
            <a:custGeom>
              <a:avLst/>
              <a:gdLst/>
              <a:ahLst/>
              <a:cxnLst/>
              <a:rect l="l" t="t" r="r" b="b"/>
              <a:pathLst>
                <a:path w="295275" h="307339">
                  <a:moveTo>
                    <a:pt x="247485" y="121149"/>
                  </a:moveTo>
                  <a:lnTo>
                    <a:pt x="252525" y="92298"/>
                  </a:lnTo>
                  <a:lnTo>
                    <a:pt x="255114" y="66956"/>
                  </a:lnTo>
                  <a:lnTo>
                    <a:pt x="256067" y="44507"/>
                  </a:lnTo>
                  <a:lnTo>
                    <a:pt x="256204" y="24338"/>
                  </a:lnTo>
                  <a:lnTo>
                    <a:pt x="256204" y="0"/>
                  </a:lnTo>
                  <a:lnTo>
                    <a:pt x="37412" y="0"/>
                  </a:lnTo>
                  <a:lnTo>
                    <a:pt x="37412" y="24071"/>
                  </a:lnTo>
                  <a:lnTo>
                    <a:pt x="228023" y="24071"/>
                  </a:lnTo>
                  <a:lnTo>
                    <a:pt x="228023" y="24338"/>
                  </a:lnTo>
                  <a:lnTo>
                    <a:pt x="227880" y="44522"/>
                  </a:lnTo>
                  <a:lnTo>
                    <a:pt x="226885" y="66902"/>
                  </a:lnTo>
                  <a:lnTo>
                    <a:pt x="224183" y="92203"/>
                  </a:lnTo>
                  <a:lnTo>
                    <a:pt x="218922" y="121149"/>
                  </a:lnTo>
                  <a:lnTo>
                    <a:pt x="0" y="121149"/>
                  </a:lnTo>
                  <a:lnTo>
                    <a:pt x="0" y="145221"/>
                  </a:lnTo>
                  <a:lnTo>
                    <a:pt x="294886" y="145221"/>
                  </a:lnTo>
                  <a:lnTo>
                    <a:pt x="294886" y="121149"/>
                  </a:lnTo>
                  <a:lnTo>
                    <a:pt x="247485" y="121149"/>
                  </a:lnTo>
                  <a:close/>
                </a:path>
                <a:path w="295275" h="307339">
                  <a:moveTo>
                    <a:pt x="257482" y="306925"/>
                  </a:moveTo>
                  <a:lnTo>
                    <a:pt x="257482" y="190485"/>
                  </a:lnTo>
                  <a:lnTo>
                    <a:pt x="36385" y="190485"/>
                  </a:lnTo>
                  <a:lnTo>
                    <a:pt x="36385" y="306925"/>
                  </a:lnTo>
                  <a:lnTo>
                    <a:pt x="257482" y="306925"/>
                  </a:lnTo>
                  <a:close/>
                </a:path>
                <a:path w="295275" h="307339">
                  <a:moveTo>
                    <a:pt x="229301" y="213508"/>
                  </a:moveTo>
                  <a:lnTo>
                    <a:pt x="229301" y="283111"/>
                  </a:lnTo>
                  <a:lnTo>
                    <a:pt x="64305" y="283111"/>
                  </a:lnTo>
                  <a:lnTo>
                    <a:pt x="64305" y="213508"/>
                  </a:lnTo>
                  <a:lnTo>
                    <a:pt x="229301" y="213508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11728134" y="6171062"/>
            <a:ext cx="212725" cy="280670"/>
            <a:chOff x="11728134" y="6171062"/>
            <a:chExt cx="212725" cy="280670"/>
          </a:xfrm>
        </p:grpSpPr>
        <p:sp>
          <p:nvSpPr>
            <p:cNvPr id="180" name="object 180"/>
            <p:cNvSpPr/>
            <p:nvPr/>
          </p:nvSpPr>
          <p:spPr>
            <a:xfrm>
              <a:off x="11732029" y="6174957"/>
              <a:ext cx="204470" cy="273050"/>
            </a:xfrm>
            <a:custGeom>
              <a:avLst/>
              <a:gdLst/>
              <a:ahLst/>
              <a:cxnLst/>
              <a:rect l="l" t="t" r="r" b="b"/>
              <a:pathLst>
                <a:path w="204470" h="273050">
                  <a:moveTo>
                    <a:pt x="102222" y="272643"/>
                  </a:moveTo>
                  <a:lnTo>
                    <a:pt x="60093" y="265484"/>
                  </a:lnTo>
                  <a:lnTo>
                    <a:pt x="27861" y="245594"/>
                  </a:lnTo>
                  <a:lnTo>
                    <a:pt x="7253" y="215352"/>
                  </a:lnTo>
                  <a:lnTo>
                    <a:pt x="0" y="177138"/>
                  </a:lnTo>
                  <a:lnTo>
                    <a:pt x="0" y="0"/>
                  </a:lnTo>
                  <a:lnTo>
                    <a:pt x="32540" y="0"/>
                  </a:lnTo>
                  <a:lnTo>
                    <a:pt x="32540" y="174526"/>
                  </a:lnTo>
                  <a:lnTo>
                    <a:pt x="37339" y="201437"/>
                  </a:lnTo>
                  <a:lnTo>
                    <a:pt x="51146" y="222635"/>
                  </a:lnTo>
                  <a:lnTo>
                    <a:pt x="73069" y="236523"/>
                  </a:lnTo>
                  <a:lnTo>
                    <a:pt x="102222" y="241507"/>
                  </a:lnTo>
                  <a:lnTo>
                    <a:pt x="131338" y="236523"/>
                  </a:lnTo>
                  <a:lnTo>
                    <a:pt x="153175" y="222635"/>
                  </a:lnTo>
                  <a:lnTo>
                    <a:pt x="166893" y="201437"/>
                  </a:lnTo>
                  <a:lnTo>
                    <a:pt x="171652" y="174526"/>
                  </a:lnTo>
                  <a:lnTo>
                    <a:pt x="171652" y="0"/>
                  </a:lnTo>
                  <a:lnTo>
                    <a:pt x="204444" y="0"/>
                  </a:lnTo>
                  <a:lnTo>
                    <a:pt x="204444" y="177138"/>
                  </a:lnTo>
                  <a:lnTo>
                    <a:pt x="197155" y="215352"/>
                  </a:lnTo>
                  <a:lnTo>
                    <a:pt x="176488" y="245594"/>
                  </a:lnTo>
                  <a:lnTo>
                    <a:pt x="144244" y="265484"/>
                  </a:lnTo>
                  <a:lnTo>
                    <a:pt x="102222" y="27264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732029" y="6174957"/>
              <a:ext cx="204470" cy="273050"/>
            </a:xfrm>
            <a:custGeom>
              <a:avLst/>
              <a:gdLst/>
              <a:ahLst/>
              <a:cxnLst/>
              <a:rect l="l" t="t" r="r" b="b"/>
              <a:pathLst>
                <a:path w="204470" h="273050">
                  <a:moveTo>
                    <a:pt x="171652" y="174526"/>
                  </a:moveTo>
                  <a:lnTo>
                    <a:pt x="166893" y="201437"/>
                  </a:lnTo>
                  <a:lnTo>
                    <a:pt x="153175" y="222635"/>
                  </a:lnTo>
                  <a:lnTo>
                    <a:pt x="131338" y="236523"/>
                  </a:lnTo>
                  <a:lnTo>
                    <a:pt x="102222" y="241507"/>
                  </a:lnTo>
                  <a:lnTo>
                    <a:pt x="73069" y="236523"/>
                  </a:lnTo>
                  <a:lnTo>
                    <a:pt x="51146" y="222635"/>
                  </a:lnTo>
                  <a:lnTo>
                    <a:pt x="37339" y="201437"/>
                  </a:lnTo>
                  <a:lnTo>
                    <a:pt x="32540" y="174526"/>
                  </a:lnTo>
                  <a:lnTo>
                    <a:pt x="32540" y="0"/>
                  </a:lnTo>
                  <a:lnTo>
                    <a:pt x="0" y="0"/>
                  </a:lnTo>
                  <a:lnTo>
                    <a:pt x="0" y="177138"/>
                  </a:lnTo>
                  <a:lnTo>
                    <a:pt x="7253" y="215352"/>
                  </a:lnTo>
                  <a:lnTo>
                    <a:pt x="27861" y="245594"/>
                  </a:lnTo>
                  <a:lnTo>
                    <a:pt x="60093" y="265484"/>
                  </a:lnTo>
                  <a:lnTo>
                    <a:pt x="102222" y="272643"/>
                  </a:lnTo>
                  <a:lnTo>
                    <a:pt x="144244" y="265484"/>
                  </a:lnTo>
                  <a:lnTo>
                    <a:pt x="176488" y="245594"/>
                  </a:lnTo>
                  <a:lnTo>
                    <a:pt x="197155" y="215352"/>
                  </a:lnTo>
                  <a:lnTo>
                    <a:pt x="204444" y="177138"/>
                  </a:lnTo>
                  <a:lnTo>
                    <a:pt x="204444" y="0"/>
                  </a:lnTo>
                  <a:lnTo>
                    <a:pt x="171652" y="0"/>
                  </a:lnTo>
                  <a:lnTo>
                    <a:pt x="171652" y="174526"/>
                  </a:lnTo>
                  <a:close/>
                </a:path>
              </a:pathLst>
            </a:custGeom>
            <a:ln w="778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11983058" y="6171061"/>
            <a:ext cx="216535" cy="276225"/>
            <a:chOff x="11983058" y="6171061"/>
            <a:chExt cx="216535" cy="276225"/>
          </a:xfrm>
        </p:grpSpPr>
        <p:sp>
          <p:nvSpPr>
            <p:cNvPr id="183" name="object 183"/>
            <p:cNvSpPr/>
            <p:nvPr/>
          </p:nvSpPr>
          <p:spPr>
            <a:xfrm>
              <a:off x="11986954" y="6174957"/>
              <a:ext cx="208915" cy="267970"/>
            </a:xfrm>
            <a:custGeom>
              <a:avLst/>
              <a:gdLst/>
              <a:ahLst/>
              <a:cxnLst/>
              <a:rect l="l" t="t" r="r" b="b"/>
              <a:pathLst>
                <a:path w="208915" h="267970">
                  <a:moveTo>
                    <a:pt x="208290" y="267934"/>
                  </a:moveTo>
                  <a:lnTo>
                    <a:pt x="177038" y="267934"/>
                  </a:lnTo>
                  <a:lnTo>
                    <a:pt x="35107" y="59392"/>
                  </a:lnTo>
                  <a:lnTo>
                    <a:pt x="32540" y="59392"/>
                  </a:lnTo>
                  <a:lnTo>
                    <a:pt x="32540" y="267934"/>
                  </a:lnTo>
                  <a:lnTo>
                    <a:pt x="0" y="267934"/>
                  </a:lnTo>
                  <a:lnTo>
                    <a:pt x="0" y="0"/>
                  </a:lnTo>
                  <a:lnTo>
                    <a:pt x="31513" y="0"/>
                  </a:lnTo>
                  <a:lnTo>
                    <a:pt x="173705" y="209065"/>
                  </a:lnTo>
                  <a:lnTo>
                    <a:pt x="176263" y="209065"/>
                  </a:lnTo>
                  <a:lnTo>
                    <a:pt x="176263" y="0"/>
                  </a:lnTo>
                  <a:lnTo>
                    <a:pt x="208290" y="0"/>
                  </a:lnTo>
                  <a:lnTo>
                    <a:pt x="208290" y="2679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986954" y="6174957"/>
              <a:ext cx="208915" cy="267970"/>
            </a:xfrm>
            <a:custGeom>
              <a:avLst/>
              <a:gdLst/>
              <a:ahLst/>
              <a:cxnLst/>
              <a:rect l="l" t="t" r="r" b="b"/>
              <a:pathLst>
                <a:path w="208915" h="267970">
                  <a:moveTo>
                    <a:pt x="176263" y="0"/>
                  </a:moveTo>
                  <a:lnTo>
                    <a:pt x="176263" y="209065"/>
                  </a:lnTo>
                  <a:lnTo>
                    <a:pt x="173705" y="209065"/>
                  </a:lnTo>
                  <a:lnTo>
                    <a:pt x="31513" y="0"/>
                  </a:lnTo>
                  <a:lnTo>
                    <a:pt x="0" y="0"/>
                  </a:lnTo>
                  <a:lnTo>
                    <a:pt x="0" y="267934"/>
                  </a:lnTo>
                  <a:lnTo>
                    <a:pt x="32540" y="267934"/>
                  </a:lnTo>
                  <a:lnTo>
                    <a:pt x="32540" y="59392"/>
                  </a:lnTo>
                  <a:lnTo>
                    <a:pt x="35107" y="59392"/>
                  </a:lnTo>
                  <a:lnTo>
                    <a:pt x="177038" y="267934"/>
                  </a:lnTo>
                  <a:lnTo>
                    <a:pt x="208290" y="267934"/>
                  </a:lnTo>
                  <a:lnTo>
                    <a:pt x="208290" y="0"/>
                  </a:lnTo>
                  <a:lnTo>
                    <a:pt x="176263" y="0"/>
                  </a:lnTo>
                  <a:close/>
                </a:path>
              </a:pathLst>
            </a:custGeom>
            <a:ln w="779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12241859" y="6171092"/>
            <a:ext cx="40640" cy="276225"/>
            <a:chOff x="12241859" y="6171092"/>
            <a:chExt cx="40640" cy="276225"/>
          </a:xfrm>
        </p:grpSpPr>
        <p:sp>
          <p:nvSpPr>
            <p:cNvPr id="186" name="object 186"/>
            <p:cNvSpPr/>
            <p:nvPr/>
          </p:nvSpPr>
          <p:spPr>
            <a:xfrm>
              <a:off x="12245725" y="6174957"/>
              <a:ext cx="33020" cy="267970"/>
            </a:xfrm>
            <a:custGeom>
              <a:avLst/>
              <a:gdLst/>
              <a:ahLst/>
              <a:cxnLst/>
              <a:rect l="l" t="t" r="r" b="b"/>
              <a:pathLst>
                <a:path w="33020" h="267970">
                  <a:moveTo>
                    <a:pt x="32540" y="267934"/>
                  </a:moveTo>
                  <a:lnTo>
                    <a:pt x="0" y="267934"/>
                  </a:lnTo>
                  <a:lnTo>
                    <a:pt x="0" y="0"/>
                  </a:lnTo>
                  <a:lnTo>
                    <a:pt x="32540" y="0"/>
                  </a:lnTo>
                  <a:lnTo>
                    <a:pt x="32540" y="2679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245725" y="6174957"/>
              <a:ext cx="33020" cy="267970"/>
            </a:xfrm>
            <a:custGeom>
              <a:avLst/>
              <a:gdLst/>
              <a:ahLst/>
              <a:cxnLst/>
              <a:rect l="l" t="t" r="r" b="b"/>
              <a:pathLst>
                <a:path w="33020" h="267970">
                  <a:moveTo>
                    <a:pt x="0" y="0"/>
                  </a:moveTo>
                  <a:lnTo>
                    <a:pt x="0" y="267934"/>
                  </a:lnTo>
                  <a:lnTo>
                    <a:pt x="32540" y="267934"/>
                  </a:lnTo>
                  <a:lnTo>
                    <a:pt x="32540" y="0"/>
                  </a:lnTo>
                  <a:lnTo>
                    <a:pt x="0" y="0"/>
                  </a:lnTo>
                  <a:close/>
                </a:path>
              </a:pathLst>
            </a:custGeom>
            <a:ln w="773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12324850" y="6171058"/>
            <a:ext cx="661670" cy="276225"/>
            <a:chOff x="12324850" y="6171058"/>
            <a:chExt cx="661670" cy="276225"/>
          </a:xfrm>
        </p:grpSpPr>
        <p:sp>
          <p:nvSpPr>
            <p:cNvPr id="189" name="object 189"/>
            <p:cNvSpPr/>
            <p:nvPr/>
          </p:nvSpPr>
          <p:spPr>
            <a:xfrm>
              <a:off x="12328746" y="6174957"/>
              <a:ext cx="207010" cy="267970"/>
            </a:xfrm>
            <a:custGeom>
              <a:avLst/>
              <a:gdLst/>
              <a:ahLst/>
              <a:cxnLst/>
              <a:rect l="l" t="t" r="r" b="b"/>
              <a:pathLst>
                <a:path w="207009" h="267970">
                  <a:moveTo>
                    <a:pt x="81471" y="267934"/>
                  </a:moveTo>
                  <a:lnTo>
                    <a:pt x="0" y="267934"/>
                  </a:lnTo>
                  <a:lnTo>
                    <a:pt x="0" y="0"/>
                  </a:lnTo>
                  <a:lnTo>
                    <a:pt x="84794" y="0"/>
                  </a:lnTo>
                  <a:lnTo>
                    <a:pt x="136128" y="9150"/>
                  </a:lnTo>
                  <a:lnTo>
                    <a:pt x="165743" y="29572"/>
                  </a:lnTo>
                  <a:lnTo>
                    <a:pt x="32530" y="29572"/>
                  </a:lnTo>
                  <a:lnTo>
                    <a:pt x="32530" y="238371"/>
                  </a:lnTo>
                  <a:lnTo>
                    <a:pt x="165827" y="238371"/>
                  </a:lnTo>
                  <a:lnTo>
                    <a:pt x="160007" y="244706"/>
                  </a:lnTo>
                  <a:lnTo>
                    <a:pt x="125166" y="261984"/>
                  </a:lnTo>
                  <a:lnTo>
                    <a:pt x="81471" y="267934"/>
                  </a:lnTo>
                  <a:close/>
                </a:path>
                <a:path w="207009" h="267970">
                  <a:moveTo>
                    <a:pt x="165827" y="238371"/>
                  </a:moveTo>
                  <a:lnTo>
                    <a:pt x="79417" y="238371"/>
                  </a:lnTo>
                  <a:lnTo>
                    <a:pt x="121438" y="231138"/>
                  </a:lnTo>
                  <a:lnTo>
                    <a:pt x="151185" y="210341"/>
                  </a:lnTo>
                  <a:lnTo>
                    <a:pt x="168874" y="177327"/>
                  </a:lnTo>
                  <a:lnTo>
                    <a:pt x="174723" y="133447"/>
                  </a:lnTo>
                  <a:lnTo>
                    <a:pt x="168926" y="89948"/>
                  </a:lnTo>
                  <a:lnTo>
                    <a:pt x="151601" y="57271"/>
                  </a:lnTo>
                  <a:lnTo>
                    <a:pt x="122844" y="36713"/>
                  </a:lnTo>
                  <a:lnTo>
                    <a:pt x="82750" y="29572"/>
                  </a:lnTo>
                  <a:lnTo>
                    <a:pt x="165743" y="29572"/>
                  </a:lnTo>
                  <a:lnTo>
                    <a:pt x="174369" y="35521"/>
                  </a:lnTo>
                  <a:lnTo>
                    <a:pt x="198246" y="77493"/>
                  </a:lnTo>
                  <a:lnTo>
                    <a:pt x="206488" y="133447"/>
                  </a:lnTo>
                  <a:lnTo>
                    <a:pt x="201160" y="179583"/>
                  </a:lnTo>
                  <a:lnTo>
                    <a:pt x="185502" y="216954"/>
                  </a:lnTo>
                  <a:lnTo>
                    <a:pt x="165827" y="2383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2328746" y="6174957"/>
              <a:ext cx="207010" cy="267970"/>
            </a:xfrm>
            <a:custGeom>
              <a:avLst/>
              <a:gdLst/>
              <a:ahLst/>
              <a:cxnLst/>
              <a:rect l="l" t="t" r="r" b="b"/>
              <a:pathLst>
                <a:path w="207009" h="267970">
                  <a:moveTo>
                    <a:pt x="84794" y="0"/>
                  </a:moveTo>
                  <a:lnTo>
                    <a:pt x="0" y="0"/>
                  </a:lnTo>
                  <a:lnTo>
                    <a:pt x="0" y="267934"/>
                  </a:lnTo>
                  <a:lnTo>
                    <a:pt x="81471" y="267934"/>
                  </a:lnTo>
                  <a:lnTo>
                    <a:pt x="125166" y="261984"/>
                  </a:lnTo>
                  <a:lnTo>
                    <a:pt x="160007" y="244706"/>
                  </a:lnTo>
                  <a:lnTo>
                    <a:pt x="185502" y="216954"/>
                  </a:lnTo>
                  <a:lnTo>
                    <a:pt x="201160" y="179583"/>
                  </a:lnTo>
                  <a:lnTo>
                    <a:pt x="206488" y="133447"/>
                  </a:lnTo>
                  <a:lnTo>
                    <a:pt x="198246" y="77493"/>
                  </a:lnTo>
                  <a:lnTo>
                    <a:pt x="174369" y="35521"/>
                  </a:lnTo>
                  <a:lnTo>
                    <a:pt x="136128" y="9150"/>
                  </a:lnTo>
                  <a:lnTo>
                    <a:pt x="84794" y="0"/>
                  </a:lnTo>
                  <a:close/>
                </a:path>
              </a:pathLst>
            </a:custGeom>
            <a:ln w="778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57386" y="6200638"/>
              <a:ext cx="149974" cy="216581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2575464" y="6174828"/>
              <a:ext cx="161290" cy="268605"/>
            </a:xfrm>
            <a:custGeom>
              <a:avLst/>
              <a:gdLst/>
              <a:ahLst/>
              <a:cxnLst/>
              <a:rect l="l" t="t" r="r" b="b"/>
              <a:pathLst>
                <a:path w="161290" h="268604">
                  <a:moveTo>
                    <a:pt x="160896" y="238709"/>
                  </a:moveTo>
                  <a:lnTo>
                    <a:pt x="32537" y="238709"/>
                  </a:lnTo>
                  <a:lnTo>
                    <a:pt x="32537" y="148869"/>
                  </a:lnTo>
                  <a:lnTo>
                    <a:pt x="150647" y="148869"/>
                  </a:lnTo>
                  <a:lnTo>
                    <a:pt x="150647" y="119354"/>
                  </a:lnTo>
                  <a:lnTo>
                    <a:pt x="32537" y="119354"/>
                  </a:lnTo>
                  <a:lnTo>
                    <a:pt x="32537" y="29514"/>
                  </a:lnTo>
                  <a:lnTo>
                    <a:pt x="159105" y="29514"/>
                  </a:lnTo>
                  <a:lnTo>
                    <a:pt x="159105" y="0"/>
                  </a:lnTo>
                  <a:lnTo>
                    <a:pt x="0" y="0"/>
                  </a:lnTo>
                  <a:lnTo>
                    <a:pt x="0" y="29514"/>
                  </a:lnTo>
                  <a:lnTo>
                    <a:pt x="0" y="119354"/>
                  </a:lnTo>
                  <a:lnTo>
                    <a:pt x="0" y="148869"/>
                  </a:lnTo>
                  <a:lnTo>
                    <a:pt x="0" y="238709"/>
                  </a:lnTo>
                  <a:lnTo>
                    <a:pt x="0" y="268224"/>
                  </a:lnTo>
                  <a:lnTo>
                    <a:pt x="160896" y="268224"/>
                  </a:lnTo>
                  <a:lnTo>
                    <a:pt x="160896" y="23870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2575466" y="6174957"/>
              <a:ext cx="161290" cy="267970"/>
            </a:xfrm>
            <a:custGeom>
              <a:avLst/>
              <a:gdLst/>
              <a:ahLst/>
              <a:cxnLst/>
              <a:rect l="l" t="t" r="r" b="b"/>
              <a:pathLst>
                <a:path w="161290" h="267970">
                  <a:moveTo>
                    <a:pt x="160898" y="267934"/>
                  </a:moveTo>
                  <a:lnTo>
                    <a:pt x="160898" y="238371"/>
                  </a:lnTo>
                  <a:lnTo>
                    <a:pt x="32540" y="238371"/>
                  </a:lnTo>
                  <a:lnTo>
                    <a:pt x="32540" y="148357"/>
                  </a:lnTo>
                  <a:lnTo>
                    <a:pt x="150649" y="148357"/>
                  </a:lnTo>
                  <a:lnTo>
                    <a:pt x="150649" y="119052"/>
                  </a:lnTo>
                  <a:lnTo>
                    <a:pt x="32540" y="119052"/>
                  </a:lnTo>
                  <a:lnTo>
                    <a:pt x="32540" y="29572"/>
                  </a:lnTo>
                  <a:lnTo>
                    <a:pt x="159106" y="29572"/>
                  </a:lnTo>
                  <a:lnTo>
                    <a:pt x="159106" y="0"/>
                  </a:lnTo>
                  <a:lnTo>
                    <a:pt x="0" y="0"/>
                  </a:lnTo>
                  <a:lnTo>
                    <a:pt x="0" y="267934"/>
                  </a:lnTo>
                  <a:lnTo>
                    <a:pt x="160898" y="267934"/>
                  </a:lnTo>
                  <a:close/>
                </a:path>
              </a:pathLst>
            </a:custGeom>
            <a:ln w="777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2756098" y="6174957"/>
              <a:ext cx="226695" cy="267970"/>
            </a:xfrm>
            <a:custGeom>
              <a:avLst/>
              <a:gdLst/>
              <a:ahLst/>
              <a:cxnLst/>
              <a:rect l="l" t="t" r="r" b="b"/>
              <a:pathLst>
                <a:path w="226695" h="267970">
                  <a:moveTo>
                    <a:pt x="130402" y="267934"/>
                  </a:moveTo>
                  <a:lnTo>
                    <a:pt x="96070" y="267934"/>
                  </a:lnTo>
                  <a:lnTo>
                    <a:pt x="0" y="0"/>
                  </a:lnTo>
                  <a:lnTo>
                    <a:pt x="34584" y="0"/>
                  </a:lnTo>
                  <a:lnTo>
                    <a:pt x="111705" y="224757"/>
                  </a:lnTo>
                  <a:lnTo>
                    <a:pt x="114777" y="224757"/>
                  </a:lnTo>
                  <a:lnTo>
                    <a:pt x="192150" y="0"/>
                  </a:lnTo>
                  <a:lnTo>
                    <a:pt x="226473" y="0"/>
                  </a:lnTo>
                  <a:lnTo>
                    <a:pt x="130402" y="26793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2756098" y="6174957"/>
              <a:ext cx="226695" cy="267970"/>
            </a:xfrm>
            <a:custGeom>
              <a:avLst/>
              <a:gdLst/>
              <a:ahLst/>
              <a:cxnLst/>
              <a:rect l="l" t="t" r="r" b="b"/>
              <a:pathLst>
                <a:path w="226695" h="267970">
                  <a:moveTo>
                    <a:pt x="0" y="0"/>
                  </a:moveTo>
                  <a:lnTo>
                    <a:pt x="96070" y="267934"/>
                  </a:lnTo>
                  <a:lnTo>
                    <a:pt x="130402" y="267934"/>
                  </a:lnTo>
                  <a:lnTo>
                    <a:pt x="226473" y="0"/>
                  </a:lnTo>
                  <a:lnTo>
                    <a:pt x="192150" y="0"/>
                  </a:lnTo>
                  <a:lnTo>
                    <a:pt x="114777" y="224757"/>
                  </a:lnTo>
                  <a:lnTo>
                    <a:pt x="111705" y="224757"/>
                  </a:lnTo>
                  <a:lnTo>
                    <a:pt x="34584" y="0"/>
                  </a:lnTo>
                  <a:lnTo>
                    <a:pt x="0" y="0"/>
                  </a:lnTo>
                  <a:close/>
                </a:path>
              </a:pathLst>
            </a:custGeom>
            <a:ln w="779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13097257" y="6140224"/>
            <a:ext cx="907415" cy="337185"/>
            <a:chOff x="13097257" y="6140224"/>
            <a:chExt cx="907415" cy="337185"/>
          </a:xfrm>
        </p:grpSpPr>
        <p:sp>
          <p:nvSpPr>
            <p:cNvPr id="197" name="object 197"/>
            <p:cNvSpPr/>
            <p:nvPr/>
          </p:nvSpPr>
          <p:spPr>
            <a:xfrm>
              <a:off x="13101157" y="6144088"/>
              <a:ext cx="244475" cy="329565"/>
            </a:xfrm>
            <a:custGeom>
              <a:avLst/>
              <a:gdLst/>
              <a:ahLst/>
              <a:cxnLst/>
              <a:rect l="l" t="t" r="r" b="b"/>
              <a:pathLst>
                <a:path w="244475" h="329564">
                  <a:moveTo>
                    <a:pt x="244414" y="329414"/>
                  </a:moveTo>
                  <a:lnTo>
                    <a:pt x="215972" y="329414"/>
                  </a:lnTo>
                  <a:lnTo>
                    <a:pt x="215972" y="0"/>
                  </a:lnTo>
                  <a:lnTo>
                    <a:pt x="244414" y="0"/>
                  </a:lnTo>
                  <a:lnTo>
                    <a:pt x="244414" y="329414"/>
                  </a:lnTo>
                  <a:close/>
                </a:path>
                <a:path w="244475" h="329564">
                  <a:moveTo>
                    <a:pt x="26136" y="247780"/>
                  </a:moveTo>
                  <a:lnTo>
                    <a:pt x="0" y="247780"/>
                  </a:lnTo>
                  <a:lnTo>
                    <a:pt x="0" y="31393"/>
                  </a:lnTo>
                  <a:lnTo>
                    <a:pt x="153207" y="31393"/>
                  </a:lnTo>
                  <a:lnTo>
                    <a:pt x="153207" y="55731"/>
                  </a:lnTo>
                  <a:lnTo>
                    <a:pt x="28694" y="55731"/>
                  </a:lnTo>
                  <a:lnTo>
                    <a:pt x="28694" y="222660"/>
                  </a:lnTo>
                  <a:lnTo>
                    <a:pt x="181995" y="222660"/>
                  </a:lnTo>
                  <a:lnTo>
                    <a:pt x="183693" y="236264"/>
                  </a:lnTo>
                  <a:lnTo>
                    <a:pt x="147149" y="241892"/>
                  </a:lnTo>
                  <a:lnTo>
                    <a:pt x="110582" y="245361"/>
                  </a:lnTo>
                  <a:lnTo>
                    <a:pt x="71181" y="247161"/>
                  </a:lnTo>
                  <a:lnTo>
                    <a:pt x="26136" y="247780"/>
                  </a:lnTo>
                  <a:close/>
                </a:path>
                <a:path w="244475" h="329564">
                  <a:moveTo>
                    <a:pt x="181995" y="222660"/>
                  </a:moveTo>
                  <a:lnTo>
                    <a:pt x="28694" y="222660"/>
                  </a:lnTo>
                  <a:lnTo>
                    <a:pt x="72069" y="222212"/>
                  </a:lnTo>
                  <a:lnTo>
                    <a:pt x="110038" y="220550"/>
                  </a:lnTo>
                  <a:lnTo>
                    <a:pt x="145317" y="217194"/>
                  </a:lnTo>
                  <a:lnTo>
                    <a:pt x="180622" y="211668"/>
                  </a:lnTo>
                  <a:lnTo>
                    <a:pt x="181939" y="222212"/>
                  </a:lnTo>
                  <a:lnTo>
                    <a:pt x="181995" y="22266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3317129" y="6144088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4">
                  <a:moveTo>
                    <a:pt x="0" y="329414"/>
                  </a:moveTo>
                  <a:lnTo>
                    <a:pt x="28442" y="329414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9414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097257" y="6171582"/>
              <a:ext cx="191492" cy="224186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13393486" y="6167111"/>
              <a:ext cx="295275" cy="261620"/>
            </a:xfrm>
            <a:custGeom>
              <a:avLst/>
              <a:gdLst/>
              <a:ahLst/>
              <a:cxnLst/>
              <a:rect l="l" t="t" r="r" b="b"/>
              <a:pathLst>
                <a:path w="295275" h="261620">
                  <a:moveTo>
                    <a:pt x="25371" y="166928"/>
                  </a:moveTo>
                  <a:lnTo>
                    <a:pt x="12302" y="142599"/>
                  </a:lnTo>
                  <a:lnTo>
                    <a:pt x="54361" y="127593"/>
                  </a:lnTo>
                  <a:lnTo>
                    <a:pt x="92458" y="101059"/>
                  </a:lnTo>
                  <a:lnTo>
                    <a:pt x="115526" y="71824"/>
                  </a:lnTo>
                  <a:lnTo>
                    <a:pt x="120149" y="65918"/>
                  </a:lnTo>
                  <a:lnTo>
                    <a:pt x="130916" y="25377"/>
                  </a:lnTo>
                  <a:lnTo>
                    <a:pt x="130916" y="0"/>
                  </a:lnTo>
                  <a:lnTo>
                    <a:pt x="160637" y="0"/>
                  </a:lnTo>
                  <a:lnTo>
                    <a:pt x="160637" y="25377"/>
                  </a:lnTo>
                  <a:lnTo>
                    <a:pt x="171362" y="65918"/>
                  </a:lnTo>
                  <a:lnTo>
                    <a:pt x="176033" y="71824"/>
                  </a:lnTo>
                  <a:lnTo>
                    <a:pt x="145907" y="71824"/>
                  </a:lnTo>
                  <a:lnTo>
                    <a:pt x="125108" y="105357"/>
                  </a:lnTo>
                  <a:lnTo>
                    <a:pt x="96060" y="133065"/>
                  </a:lnTo>
                  <a:lnTo>
                    <a:pt x="61801" y="153927"/>
                  </a:lnTo>
                  <a:lnTo>
                    <a:pt x="25371" y="166928"/>
                  </a:lnTo>
                  <a:close/>
                </a:path>
                <a:path w="295275" h="261620">
                  <a:moveTo>
                    <a:pt x="266443" y="166928"/>
                  </a:moveTo>
                  <a:lnTo>
                    <a:pt x="229912" y="153927"/>
                  </a:lnTo>
                  <a:lnTo>
                    <a:pt x="195800" y="133211"/>
                  </a:lnTo>
                  <a:lnTo>
                    <a:pt x="166723" y="105485"/>
                  </a:lnTo>
                  <a:lnTo>
                    <a:pt x="145907" y="71824"/>
                  </a:lnTo>
                  <a:lnTo>
                    <a:pt x="176033" y="71824"/>
                  </a:lnTo>
                  <a:lnTo>
                    <a:pt x="199161" y="101059"/>
                  </a:lnTo>
                  <a:lnTo>
                    <a:pt x="237377" y="127593"/>
                  </a:lnTo>
                  <a:lnTo>
                    <a:pt x="279773" y="142599"/>
                  </a:lnTo>
                  <a:lnTo>
                    <a:pt x="266443" y="166928"/>
                  </a:lnTo>
                  <a:close/>
                </a:path>
                <a:path w="295275" h="261620">
                  <a:moveTo>
                    <a:pt x="294886" y="261127"/>
                  </a:moveTo>
                  <a:lnTo>
                    <a:pt x="0" y="261127"/>
                  </a:lnTo>
                  <a:lnTo>
                    <a:pt x="0" y="236798"/>
                  </a:lnTo>
                  <a:lnTo>
                    <a:pt x="294886" y="236798"/>
                  </a:lnTo>
                  <a:lnTo>
                    <a:pt x="294886" y="26112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3393486" y="6167111"/>
              <a:ext cx="295275" cy="261620"/>
            </a:xfrm>
            <a:custGeom>
              <a:avLst/>
              <a:gdLst/>
              <a:ahLst/>
              <a:cxnLst/>
              <a:rect l="l" t="t" r="r" b="b"/>
              <a:pathLst>
                <a:path w="295275" h="261620">
                  <a:moveTo>
                    <a:pt x="145907" y="71824"/>
                  </a:moveTo>
                  <a:lnTo>
                    <a:pt x="166723" y="105485"/>
                  </a:lnTo>
                  <a:lnTo>
                    <a:pt x="195800" y="133211"/>
                  </a:lnTo>
                  <a:lnTo>
                    <a:pt x="230065" y="154020"/>
                  </a:lnTo>
                  <a:lnTo>
                    <a:pt x="266443" y="166928"/>
                  </a:lnTo>
                  <a:lnTo>
                    <a:pt x="279773" y="142599"/>
                  </a:lnTo>
                  <a:lnTo>
                    <a:pt x="237487" y="127670"/>
                  </a:lnTo>
                  <a:lnTo>
                    <a:pt x="199164" y="101062"/>
                  </a:lnTo>
                  <a:lnTo>
                    <a:pt x="171362" y="65918"/>
                  </a:lnTo>
                  <a:lnTo>
                    <a:pt x="160637" y="25377"/>
                  </a:lnTo>
                  <a:lnTo>
                    <a:pt x="160637" y="0"/>
                  </a:lnTo>
                  <a:lnTo>
                    <a:pt x="130916" y="0"/>
                  </a:lnTo>
                  <a:lnTo>
                    <a:pt x="130916" y="25377"/>
                  </a:lnTo>
                  <a:lnTo>
                    <a:pt x="120130" y="65989"/>
                  </a:lnTo>
                  <a:lnTo>
                    <a:pt x="92458" y="101059"/>
                  </a:lnTo>
                  <a:lnTo>
                    <a:pt x="54361" y="127593"/>
                  </a:lnTo>
                  <a:lnTo>
                    <a:pt x="12302" y="142599"/>
                  </a:lnTo>
                  <a:lnTo>
                    <a:pt x="25371" y="166928"/>
                  </a:lnTo>
                  <a:lnTo>
                    <a:pt x="61801" y="153927"/>
                  </a:lnTo>
                  <a:lnTo>
                    <a:pt x="96060" y="133065"/>
                  </a:lnTo>
                  <a:lnTo>
                    <a:pt x="125108" y="105357"/>
                  </a:lnTo>
                  <a:lnTo>
                    <a:pt x="145907" y="71824"/>
                  </a:lnTo>
                  <a:close/>
                </a:path>
                <a:path w="295275" h="261620">
                  <a:moveTo>
                    <a:pt x="0" y="261127"/>
                  </a:moveTo>
                  <a:lnTo>
                    <a:pt x="294886" y="261127"/>
                  </a:lnTo>
                  <a:lnTo>
                    <a:pt x="294886" y="236798"/>
                  </a:lnTo>
                  <a:lnTo>
                    <a:pt x="0" y="236798"/>
                  </a:lnTo>
                  <a:lnTo>
                    <a:pt x="0" y="261127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3706826" y="6176263"/>
              <a:ext cx="294005" cy="252095"/>
            </a:xfrm>
            <a:custGeom>
              <a:avLst/>
              <a:gdLst/>
              <a:ahLst/>
              <a:cxnLst/>
              <a:rect l="l" t="t" r="r" b="b"/>
              <a:pathLst>
                <a:path w="294005" h="252095">
                  <a:moveTo>
                    <a:pt x="30747" y="113303"/>
                  </a:moveTo>
                  <a:lnTo>
                    <a:pt x="26136" y="87916"/>
                  </a:lnTo>
                  <a:lnTo>
                    <a:pt x="228909" y="79288"/>
                  </a:lnTo>
                  <a:lnTo>
                    <a:pt x="229359" y="66619"/>
                  </a:lnTo>
                  <a:lnTo>
                    <a:pt x="229603" y="54491"/>
                  </a:lnTo>
                  <a:lnTo>
                    <a:pt x="229723" y="42854"/>
                  </a:lnTo>
                  <a:lnTo>
                    <a:pt x="229806" y="24071"/>
                  </a:lnTo>
                  <a:lnTo>
                    <a:pt x="35359" y="24071"/>
                  </a:lnTo>
                  <a:lnTo>
                    <a:pt x="35359" y="0"/>
                  </a:lnTo>
                  <a:lnTo>
                    <a:pt x="257482" y="0"/>
                  </a:lnTo>
                  <a:lnTo>
                    <a:pt x="257368" y="42854"/>
                  </a:lnTo>
                  <a:lnTo>
                    <a:pt x="257249" y="54491"/>
                  </a:lnTo>
                  <a:lnTo>
                    <a:pt x="257164" y="62885"/>
                  </a:lnTo>
                  <a:lnTo>
                    <a:pt x="255718" y="97567"/>
                  </a:lnTo>
                  <a:lnTo>
                    <a:pt x="255331" y="101520"/>
                  </a:lnTo>
                  <a:lnTo>
                    <a:pt x="227631" y="101520"/>
                  </a:lnTo>
                  <a:lnTo>
                    <a:pt x="30747" y="113303"/>
                  </a:lnTo>
                  <a:close/>
                </a:path>
                <a:path w="294005" h="252095">
                  <a:moveTo>
                    <a:pt x="244153" y="183688"/>
                  </a:moveTo>
                  <a:lnTo>
                    <a:pt x="216233" y="180542"/>
                  </a:lnTo>
                  <a:lnTo>
                    <a:pt x="220408" y="158867"/>
                  </a:lnTo>
                  <a:lnTo>
                    <a:pt x="223612" y="138528"/>
                  </a:lnTo>
                  <a:lnTo>
                    <a:pt x="225976" y="119441"/>
                  </a:lnTo>
                  <a:lnTo>
                    <a:pt x="227631" y="101520"/>
                  </a:lnTo>
                  <a:lnTo>
                    <a:pt x="255331" y="101520"/>
                  </a:lnTo>
                  <a:lnTo>
                    <a:pt x="251822" y="137302"/>
                  </a:lnTo>
                  <a:lnTo>
                    <a:pt x="244153" y="183688"/>
                  </a:lnTo>
                  <a:close/>
                </a:path>
                <a:path w="294005" h="252095">
                  <a:moveTo>
                    <a:pt x="143219" y="227122"/>
                  </a:moveTo>
                  <a:lnTo>
                    <a:pt x="115038" y="227122"/>
                  </a:lnTo>
                  <a:lnTo>
                    <a:pt x="115038" y="141817"/>
                  </a:lnTo>
                  <a:lnTo>
                    <a:pt x="143219" y="141817"/>
                  </a:lnTo>
                  <a:lnTo>
                    <a:pt x="143219" y="227122"/>
                  </a:lnTo>
                  <a:close/>
                </a:path>
                <a:path w="294005" h="252095">
                  <a:moveTo>
                    <a:pt x="293598" y="251718"/>
                  </a:moveTo>
                  <a:lnTo>
                    <a:pt x="0" y="251718"/>
                  </a:lnTo>
                  <a:lnTo>
                    <a:pt x="0" y="227122"/>
                  </a:lnTo>
                  <a:lnTo>
                    <a:pt x="293598" y="227122"/>
                  </a:lnTo>
                  <a:lnTo>
                    <a:pt x="293598" y="2517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729047" y="6172348"/>
              <a:ext cx="239177" cy="19151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3706826" y="6318081"/>
              <a:ext cx="294005" cy="110489"/>
            </a:xfrm>
            <a:custGeom>
              <a:avLst/>
              <a:gdLst/>
              <a:ahLst/>
              <a:cxnLst/>
              <a:rect l="l" t="t" r="r" b="b"/>
              <a:pathLst>
                <a:path w="294005" h="110489">
                  <a:moveTo>
                    <a:pt x="143219" y="0"/>
                  </a:moveTo>
                  <a:lnTo>
                    <a:pt x="115038" y="0"/>
                  </a:lnTo>
                  <a:lnTo>
                    <a:pt x="115038" y="85304"/>
                  </a:lnTo>
                  <a:lnTo>
                    <a:pt x="0" y="85304"/>
                  </a:lnTo>
                  <a:lnTo>
                    <a:pt x="0" y="109900"/>
                  </a:lnTo>
                  <a:lnTo>
                    <a:pt x="293598" y="109900"/>
                  </a:lnTo>
                  <a:lnTo>
                    <a:pt x="293598" y="85304"/>
                  </a:lnTo>
                  <a:lnTo>
                    <a:pt x="143219" y="85304"/>
                  </a:lnTo>
                  <a:lnTo>
                    <a:pt x="143219" y="0"/>
                  </a:lnTo>
                  <a:close/>
                </a:path>
              </a:pathLst>
            </a:custGeom>
            <a:ln w="787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14057820" y="6174828"/>
            <a:ext cx="222885" cy="151765"/>
          </a:xfrm>
          <a:custGeom>
            <a:avLst/>
            <a:gdLst/>
            <a:ahLst/>
            <a:cxnLst/>
            <a:rect l="l" t="t" r="r" b="b"/>
            <a:pathLst>
              <a:path w="222884" h="151764">
                <a:moveTo>
                  <a:pt x="222377" y="127050"/>
                </a:moveTo>
                <a:lnTo>
                  <a:pt x="28181" y="127050"/>
                </a:lnTo>
                <a:lnTo>
                  <a:pt x="28181" y="24384"/>
                </a:lnTo>
                <a:lnTo>
                  <a:pt x="219303" y="24384"/>
                </a:lnTo>
                <a:lnTo>
                  <a:pt x="219303" y="0"/>
                </a:lnTo>
                <a:lnTo>
                  <a:pt x="0" y="0"/>
                </a:lnTo>
                <a:lnTo>
                  <a:pt x="0" y="24384"/>
                </a:lnTo>
                <a:lnTo>
                  <a:pt x="0" y="127050"/>
                </a:lnTo>
                <a:lnTo>
                  <a:pt x="0" y="151434"/>
                </a:lnTo>
                <a:lnTo>
                  <a:pt x="222377" y="151434"/>
                </a:lnTo>
                <a:lnTo>
                  <a:pt x="222377" y="12705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020167" y="6403643"/>
            <a:ext cx="295275" cy="24765"/>
          </a:xfrm>
          <a:custGeom>
            <a:avLst/>
            <a:gdLst/>
            <a:ahLst/>
            <a:cxnLst/>
            <a:rect l="l" t="t" r="r" b="b"/>
            <a:pathLst>
              <a:path w="295275" h="24764">
                <a:moveTo>
                  <a:pt x="294876" y="24338"/>
                </a:moveTo>
                <a:lnTo>
                  <a:pt x="0" y="24338"/>
                </a:lnTo>
                <a:lnTo>
                  <a:pt x="0" y="0"/>
                </a:lnTo>
                <a:lnTo>
                  <a:pt x="294876" y="0"/>
                </a:lnTo>
                <a:lnTo>
                  <a:pt x="294876" y="243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057822" y="6174700"/>
            <a:ext cx="222885" cy="151765"/>
          </a:xfrm>
          <a:custGeom>
            <a:avLst/>
            <a:gdLst/>
            <a:ahLst/>
            <a:cxnLst/>
            <a:rect l="l" t="t" r="r" b="b"/>
            <a:pathLst>
              <a:path w="222884" h="151764">
                <a:moveTo>
                  <a:pt x="28190" y="127422"/>
                </a:moveTo>
                <a:lnTo>
                  <a:pt x="28190" y="24071"/>
                </a:lnTo>
                <a:lnTo>
                  <a:pt x="219304" y="24071"/>
                </a:lnTo>
                <a:lnTo>
                  <a:pt x="219304" y="0"/>
                </a:lnTo>
                <a:lnTo>
                  <a:pt x="0" y="0"/>
                </a:lnTo>
                <a:lnTo>
                  <a:pt x="0" y="151494"/>
                </a:lnTo>
                <a:lnTo>
                  <a:pt x="222385" y="151494"/>
                </a:lnTo>
                <a:lnTo>
                  <a:pt x="222385" y="127422"/>
                </a:lnTo>
                <a:lnTo>
                  <a:pt x="28190" y="127422"/>
                </a:lnTo>
                <a:close/>
              </a:path>
            </a:pathLst>
          </a:custGeom>
          <a:ln w="7841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" name="object 208"/>
          <p:cNvGrpSpPr/>
          <p:nvPr/>
        </p:nvGrpSpPr>
        <p:grpSpPr>
          <a:xfrm>
            <a:off x="14016221" y="6140224"/>
            <a:ext cx="597535" cy="337185"/>
            <a:chOff x="14016221" y="6140224"/>
            <a:chExt cx="597535" cy="337185"/>
          </a:xfrm>
        </p:grpSpPr>
        <p:sp>
          <p:nvSpPr>
            <p:cNvPr id="209" name="object 209"/>
            <p:cNvSpPr/>
            <p:nvPr/>
          </p:nvSpPr>
          <p:spPr>
            <a:xfrm>
              <a:off x="14020168" y="6403643"/>
              <a:ext cx="295275" cy="24765"/>
            </a:xfrm>
            <a:custGeom>
              <a:avLst/>
              <a:gdLst/>
              <a:ahLst/>
              <a:cxnLst/>
              <a:rect l="l" t="t" r="r" b="b"/>
              <a:pathLst>
                <a:path w="295275" h="24764">
                  <a:moveTo>
                    <a:pt x="0" y="24338"/>
                  </a:moveTo>
                  <a:lnTo>
                    <a:pt x="294876" y="24338"/>
                  </a:lnTo>
                  <a:lnTo>
                    <a:pt x="294876" y="0"/>
                  </a:lnTo>
                  <a:lnTo>
                    <a:pt x="0" y="0"/>
                  </a:lnTo>
                  <a:lnTo>
                    <a:pt x="0" y="24338"/>
                  </a:lnTo>
                  <a:close/>
                </a:path>
              </a:pathLst>
            </a:custGeom>
            <a:ln w="78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4337606" y="6144088"/>
              <a:ext cx="272415" cy="328930"/>
            </a:xfrm>
            <a:custGeom>
              <a:avLst/>
              <a:gdLst/>
              <a:ahLst/>
              <a:cxnLst/>
              <a:rect l="l" t="t" r="r" b="b"/>
              <a:pathLst>
                <a:path w="272415" h="328929">
                  <a:moveTo>
                    <a:pt x="271820" y="328890"/>
                  </a:moveTo>
                  <a:lnTo>
                    <a:pt x="244405" y="328890"/>
                  </a:lnTo>
                  <a:lnTo>
                    <a:pt x="244405" y="0"/>
                  </a:lnTo>
                  <a:lnTo>
                    <a:pt x="271820" y="0"/>
                  </a:lnTo>
                  <a:lnTo>
                    <a:pt x="271820" y="328890"/>
                  </a:lnTo>
                  <a:close/>
                </a:path>
                <a:path w="272415" h="328929">
                  <a:moveTo>
                    <a:pt x="207263" y="128204"/>
                  </a:moveTo>
                  <a:lnTo>
                    <a:pt x="179847" y="128204"/>
                  </a:lnTo>
                  <a:lnTo>
                    <a:pt x="179847" y="7064"/>
                  </a:lnTo>
                  <a:lnTo>
                    <a:pt x="207263" y="7064"/>
                  </a:lnTo>
                  <a:lnTo>
                    <a:pt x="207263" y="128204"/>
                  </a:lnTo>
                  <a:close/>
                </a:path>
                <a:path w="272415" h="328929">
                  <a:moveTo>
                    <a:pt x="68916" y="256151"/>
                  </a:moveTo>
                  <a:lnTo>
                    <a:pt x="40529" y="248259"/>
                  </a:lnTo>
                  <a:lnTo>
                    <a:pt x="18797" y="225377"/>
                  </a:lnTo>
                  <a:lnTo>
                    <a:pt x="4895" y="189296"/>
                  </a:lnTo>
                  <a:lnTo>
                    <a:pt x="0" y="141808"/>
                  </a:lnTo>
                  <a:lnTo>
                    <a:pt x="4895" y="94511"/>
                  </a:lnTo>
                  <a:lnTo>
                    <a:pt x="18797" y="58572"/>
                  </a:lnTo>
                  <a:lnTo>
                    <a:pt x="40529" y="35732"/>
                  </a:lnTo>
                  <a:lnTo>
                    <a:pt x="68916" y="27732"/>
                  </a:lnTo>
                  <a:lnTo>
                    <a:pt x="95776" y="34710"/>
                  </a:lnTo>
                  <a:lnTo>
                    <a:pt x="116920" y="54712"/>
                  </a:lnTo>
                  <a:lnTo>
                    <a:pt x="117024" y="54940"/>
                  </a:lnTo>
                  <a:lnTo>
                    <a:pt x="68916" y="54940"/>
                  </a:lnTo>
                  <a:lnTo>
                    <a:pt x="51359" y="61007"/>
                  </a:lnTo>
                  <a:lnTo>
                    <a:pt x="37980" y="78358"/>
                  </a:lnTo>
                  <a:lnTo>
                    <a:pt x="29501" y="105716"/>
                  </a:lnTo>
                  <a:lnTo>
                    <a:pt x="26640" y="141808"/>
                  </a:lnTo>
                  <a:lnTo>
                    <a:pt x="29501" y="177937"/>
                  </a:lnTo>
                  <a:lnTo>
                    <a:pt x="37980" y="205358"/>
                  </a:lnTo>
                  <a:lnTo>
                    <a:pt x="51359" y="222721"/>
                  </a:lnTo>
                  <a:lnTo>
                    <a:pt x="68916" y="228676"/>
                  </a:lnTo>
                  <a:lnTo>
                    <a:pt x="117180" y="228676"/>
                  </a:lnTo>
                  <a:lnTo>
                    <a:pt x="96175" y="249047"/>
                  </a:lnTo>
                  <a:lnTo>
                    <a:pt x="68916" y="256151"/>
                  </a:lnTo>
                  <a:close/>
                </a:path>
                <a:path w="272415" h="328929">
                  <a:moveTo>
                    <a:pt x="117180" y="228676"/>
                  </a:moveTo>
                  <a:lnTo>
                    <a:pt x="68916" y="228676"/>
                  </a:lnTo>
                  <a:lnTo>
                    <a:pt x="86774" y="222721"/>
                  </a:lnTo>
                  <a:lnTo>
                    <a:pt x="100333" y="205358"/>
                  </a:lnTo>
                  <a:lnTo>
                    <a:pt x="108943" y="177937"/>
                  </a:lnTo>
                  <a:lnTo>
                    <a:pt x="111957" y="141808"/>
                  </a:lnTo>
                  <a:lnTo>
                    <a:pt x="108943" y="105716"/>
                  </a:lnTo>
                  <a:lnTo>
                    <a:pt x="100333" y="78358"/>
                  </a:lnTo>
                  <a:lnTo>
                    <a:pt x="86774" y="61007"/>
                  </a:lnTo>
                  <a:lnTo>
                    <a:pt x="68916" y="54940"/>
                  </a:lnTo>
                  <a:lnTo>
                    <a:pt x="117024" y="54940"/>
                  </a:lnTo>
                  <a:lnTo>
                    <a:pt x="131387" y="86343"/>
                  </a:lnTo>
                  <a:lnTo>
                    <a:pt x="138215" y="128204"/>
                  </a:lnTo>
                  <a:lnTo>
                    <a:pt x="207263" y="128204"/>
                  </a:lnTo>
                  <a:lnTo>
                    <a:pt x="207263" y="152275"/>
                  </a:lnTo>
                  <a:lnTo>
                    <a:pt x="138346" y="152275"/>
                  </a:lnTo>
                  <a:lnTo>
                    <a:pt x="131911" y="195587"/>
                  </a:lnTo>
                  <a:lnTo>
                    <a:pt x="117514" y="228351"/>
                  </a:lnTo>
                  <a:lnTo>
                    <a:pt x="117180" y="228676"/>
                  </a:lnTo>
                  <a:close/>
                </a:path>
                <a:path w="272415" h="328929">
                  <a:moveTo>
                    <a:pt x="207263" y="312149"/>
                  </a:moveTo>
                  <a:lnTo>
                    <a:pt x="179847" y="312149"/>
                  </a:lnTo>
                  <a:lnTo>
                    <a:pt x="179847" y="152275"/>
                  </a:lnTo>
                  <a:lnTo>
                    <a:pt x="207263" y="152275"/>
                  </a:lnTo>
                  <a:lnTo>
                    <a:pt x="207263" y="3121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4337606" y="6144088"/>
              <a:ext cx="272415" cy="328930"/>
            </a:xfrm>
            <a:custGeom>
              <a:avLst/>
              <a:gdLst/>
              <a:ahLst/>
              <a:cxnLst/>
              <a:rect l="l" t="t" r="r" b="b"/>
              <a:pathLst>
                <a:path w="272415" h="328929">
                  <a:moveTo>
                    <a:pt x="244405" y="328890"/>
                  </a:moveTo>
                  <a:lnTo>
                    <a:pt x="271820" y="328890"/>
                  </a:lnTo>
                  <a:lnTo>
                    <a:pt x="271820" y="0"/>
                  </a:lnTo>
                  <a:lnTo>
                    <a:pt x="244405" y="0"/>
                  </a:lnTo>
                  <a:lnTo>
                    <a:pt x="244405" y="328890"/>
                  </a:lnTo>
                  <a:close/>
                </a:path>
                <a:path w="272415" h="328929">
                  <a:moveTo>
                    <a:pt x="138215" y="128204"/>
                  </a:moveTo>
                  <a:lnTo>
                    <a:pt x="131387" y="86343"/>
                  </a:lnTo>
                  <a:lnTo>
                    <a:pt x="116920" y="54712"/>
                  </a:lnTo>
                  <a:lnTo>
                    <a:pt x="95776" y="34710"/>
                  </a:lnTo>
                  <a:lnTo>
                    <a:pt x="68916" y="27732"/>
                  </a:lnTo>
                  <a:lnTo>
                    <a:pt x="40529" y="35732"/>
                  </a:lnTo>
                  <a:lnTo>
                    <a:pt x="18797" y="58572"/>
                  </a:lnTo>
                  <a:lnTo>
                    <a:pt x="4895" y="94511"/>
                  </a:lnTo>
                  <a:lnTo>
                    <a:pt x="0" y="141808"/>
                  </a:lnTo>
                  <a:lnTo>
                    <a:pt x="4895" y="189296"/>
                  </a:lnTo>
                  <a:lnTo>
                    <a:pt x="18797" y="225377"/>
                  </a:lnTo>
                  <a:lnTo>
                    <a:pt x="40529" y="248259"/>
                  </a:lnTo>
                  <a:lnTo>
                    <a:pt x="68916" y="256151"/>
                  </a:lnTo>
                  <a:lnTo>
                    <a:pt x="96175" y="249047"/>
                  </a:lnTo>
                  <a:lnTo>
                    <a:pt x="117514" y="228351"/>
                  </a:lnTo>
                  <a:lnTo>
                    <a:pt x="131911" y="195587"/>
                  </a:lnTo>
                  <a:lnTo>
                    <a:pt x="138346" y="152275"/>
                  </a:lnTo>
                  <a:lnTo>
                    <a:pt x="179847" y="152275"/>
                  </a:lnTo>
                  <a:lnTo>
                    <a:pt x="179847" y="312149"/>
                  </a:lnTo>
                  <a:lnTo>
                    <a:pt x="207263" y="312149"/>
                  </a:lnTo>
                  <a:lnTo>
                    <a:pt x="207263" y="7064"/>
                  </a:lnTo>
                  <a:lnTo>
                    <a:pt x="179847" y="7064"/>
                  </a:lnTo>
                  <a:lnTo>
                    <a:pt x="179847" y="128204"/>
                  </a:lnTo>
                  <a:lnTo>
                    <a:pt x="138215" y="128204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360366" y="6195148"/>
              <a:ext cx="93078" cy="181497"/>
            </a:xfrm>
            <a:prstGeom prst="rect">
              <a:avLst/>
            </a:prstGeom>
          </p:spPr>
        </p:pic>
      </p:grpSp>
      <p:grpSp>
        <p:nvGrpSpPr>
          <p:cNvPr id="213" name="object 213"/>
          <p:cNvGrpSpPr/>
          <p:nvPr/>
        </p:nvGrpSpPr>
        <p:grpSpPr>
          <a:xfrm>
            <a:off x="14730364" y="6140219"/>
            <a:ext cx="1553210" cy="337185"/>
            <a:chOff x="14730364" y="6140219"/>
            <a:chExt cx="1553210" cy="337185"/>
          </a:xfrm>
        </p:grpSpPr>
        <p:sp>
          <p:nvSpPr>
            <p:cNvPr id="214" name="object 214"/>
            <p:cNvSpPr/>
            <p:nvPr/>
          </p:nvSpPr>
          <p:spPr>
            <a:xfrm>
              <a:off x="14734257" y="6144088"/>
              <a:ext cx="299720" cy="328930"/>
            </a:xfrm>
            <a:custGeom>
              <a:avLst/>
              <a:gdLst/>
              <a:ahLst/>
              <a:cxnLst/>
              <a:rect l="l" t="t" r="r" b="b"/>
              <a:pathLst>
                <a:path w="299719" h="328929">
                  <a:moveTo>
                    <a:pt x="247233" y="328632"/>
                  </a:moveTo>
                  <a:lnTo>
                    <a:pt x="218791" y="328632"/>
                  </a:lnTo>
                  <a:lnTo>
                    <a:pt x="218791" y="0"/>
                  </a:lnTo>
                  <a:lnTo>
                    <a:pt x="247233" y="0"/>
                  </a:lnTo>
                  <a:lnTo>
                    <a:pt x="247233" y="133695"/>
                  </a:lnTo>
                  <a:lnTo>
                    <a:pt x="299497" y="133695"/>
                  </a:lnTo>
                  <a:lnTo>
                    <a:pt x="299497" y="158291"/>
                  </a:lnTo>
                  <a:lnTo>
                    <a:pt x="247233" y="158291"/>
                  </a:lnTo>
                  <a:lnTo>
                    <a:pt x="247233" y="328632"/>
                  </a:lnTo>
                  <a:close/>
                </a:path>
                <a:path w="299719" h="328929">
                  <a:moveTo>
                    <a:pt x="15887" y="266094"/>
                  </a:moveTo>
                  <a:lnTo>
                    <a:pt x="0" y="243328"/>
                  </a:lnTo>
                  <a:lnTo>
                    <a:pt x="45400" y="215499"/>
                  </a:lnTo>
                  <a:lnTo>
                    <a:pt x="81650" y="182915"/>
                  </a:lnTo>
                  <a:lnTo>
                    <a:pt x="108702" y="145878"/>
                  </a:lnTo>
                  <a:lnTo>
                    <a:pt x="126507" y="104689"/>
                  </a:lnTo>
                  <a:lnTo>
                    <a:pt x="135014" y="59650"/>
                  </a:lnTo>
                  <a:lnTo>
                    <a:pt x="15121" y="59650"/>
                  </a:lnTo>
                  <a:lnTo>
                    <a:pt x="15121" y="35320"/>
                  </a:lnTo>
                  <a:lnTo>
                    <a:pt x="163969" y="35320"/>
                  </a:lnTo>
                  <a:lnTo>
                    <a:pt x="160204" y="81088"/>
                  </a:lnTo>
                  <a:lnTo>
                    <a:pt x="148804" y="124806"/>
                  </a:lnTo>
                  <a:lnTo>
                    <a:pt x="129220" y="165819"/>
                  </a:lnTo>
                  <a:lnTo>
                    <a:pt x="100905" y="203474"/>
                  </a:lnTo>
                  <a:lnTo>
                    <a:pt x="63310" y="237117"/>
                  </a:lnTo>
                  <a:lnTo>
                    <a:pt x="15887" y="266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4953048" y="6144088"/>
              <a:ext cx="81280" cy="328930"/>
            </a:xfrm>
            <a:custGeom>
              <a:avLst/>
              <a:gdLst/>
              <a:ahLst/>
              <a:cxnLst/>
              <a:rect l="l" t="t" r="r" b="b"/>
              <a:pathLst>
                <a:path w="81280" h="328929">
                  <a:moveTo>
                    <a:pt x="28442" y="133695"/>
                  </a:moveTo>
                  <a:lnTo>
                    <a:pt x="28442" y="0"/>
                  </a:lnTo>
                  <a:lnTo>
                    <a:pt x="0" y="0"/>
                  </a:lnTo>
                  <a:lnTo>
                    <a:pt x="0" y="328632"/>
                  </a:lnTo>
                  <a:lnTo>
                    <a:pt x="28442" y="328632"/>
                  </a:lnTo>
                  <a:lnTo>
                    <a:pt x="28442" y="158291"/>
                  </a:lnTo>
                  <a:lnTo>
                    <a:pt x="80706" y="158291"/>
                  </a:lnTo>
                  <a:lnTo>
                    <a:pt x="80706" y="133695"/>
                  </a:lnTo>
                  <a:lnTo>
                    <a:pt x="28442" y="133695"/>
                  </a:lnTo>
                  <a:close/>
                </a:path>
              </a:pathLst>
            </a:custGeom>
            <a:ln w="773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30364" y="6175517"/>
              <a:ext cx="171755" cy="238558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5052974" y="6144088"/>
              <a:ext cx="259079" cy="324485"/>
            </a:xfrm>
            <a:custGeom>
              <a:avLst/>
              <a:gdLst/>
              <a:ahLst/>
              <a:cxnLst/>
              <a:rect l="l" t="t" r="r" b="b"/>
              <a:pathLst>
                <a:path w="259080" h="324485">
                  <a:moveTo>
                    <a:pt x="258509" y="176347"/>
                  </a:moveTo>
                  <a:lnTo>
                    <a:pt x="230067" y="176347"/>
                  </a:lnTo>
                  <a:lnTo>
                    <a:pt x="230067" y="0"/>
                  </a:lnTo>
                  <a:lnTo>
                    <a:pt x="258509" y="0"/>
                  </a:lnTo>
                  <a:lnTo>
                    <a:pt x="258509" y="176347"/>
                  </a:lnTo>
                  <a:close/>
                </a:path>
                <a:path w="259080" h="324485">
                  <a:moveTo>
                    <a:pt x="84551" y="166928"/>
                  </a:moveTo>
                  <a:lnTo>
                    <a:pt x="50693" y="161559"/>
                  </a:lnTo>
                  <a:lnTo>
                    <a:pt x="23923" y="146130"/>
                  </a:lnTo>
                  <a:lnTo>
                    <a:pt x="6328" y="122263"/>
                  </a:lnTo>
                  <a:lnTo>
                    <a:pt x="0" y="91577"/>
                  </a:lnTo>
                  <a:lnTo>
                    <a:pt x="6328" y="60737"/>
                  </a:lnTo>
                  <a:lnTo>
                    <a:pt x="23923" y="36790"/>
                  </a:lnTo>
                  <a:lnTo>
                    <a:pt x="50693" y="21332"/>
                  </a:lnTo>
                  <a:lnTo>
                    <a:pt x="84551" y="15958"/>
                  </a:lnTo>
                  <a:lnTo>
                    <a:pt x="118363" y="21332"/>
                  </a:lnTo>
                  <a:lnTo>
                    <a:pt x="145041" y="36790"/>
                  </a:lnTo>
                  <a:lnTo>
                    <a:pt x="147793" y="40554"/>
                  </a:lnTo>
                  <a:lnTo>
                    <a:pt x="84551" y="40554"/>
                  </a:lnTo>
                  <a:lnTo>
                    <a:pt x="61724" y="44182"/>
                  </a:lnTo>
                  <a:lnTo>
                    <a:pt x="43750" y="54679"/>
                  </a:lnTo>
                  <a:lnTo>
                    <a:pt x="32021" y="70870"/>
                  </a:lnTo>
                  <a:lnTo>
                    <a:pt x="27928" y="91577"/>
                  </a:lnTo>
                  <a:lnTo>
                    <a:pt x="32021" y="112282"/>
                  </a:lnTo>
                  <a:lnTo>
                    <a:pt x="43750" y="128499"/>
                  </a:lnTo>
                  <a:lnTo>
                    <a:pt x="61724" y="139075"/>
                  </a:lnTo>
                  <a:lnTo>
                    <a:pt x="84551" y="142856"/>
                  </a:lnTo>
                  <a:lnTo>
                    <a:pt x="147442" y="142856"/>
                  </a:lnTo>
                  <a:lnTo>
                    <a:pt x="145041" y="146130"/>
                  </a:lnTo>
                  <a:lnTo>
                    <a:pt x="118363" y="161559"/>
                  </a:lnTo>
                  <a:lnTo>
                    <a:pt x="84551" y="166928"/>
                  </a:lnTo>
                  <a:close/>
                </a:path>
                <a:path w="259080" h="324485">
                  <a:moveTo>
                    <a:pt x="147442" y="142856"/>
                  </a:moveTo>
                  <a:lnTo>
                    <a:pt x="84551" y="142856"/>
                  </a:lnTo>
                  <a:lnTo>
                    <a:pt x="107231" y="139075"/>
                  </a:lnTo>
                  <a:lnTo>
                    <a:pt x="125155" y="128499"/>
                  </a:lnTo>
                  <a:lnTo>
                    <a:pt x="136931" y="112282"/>
                  </a:lnTo>
                  <a:lnTo>
                    <a:pt x="141165" y="91577"/>
                  </a:lnTo>
                  <a:lnTo>
                    <a:pt x="136931" y="70870"/>
                  </a:lnTo>
                  <a:lnTo>
                    <a:pt x="125155" y="54679"/>
                  </a:lnTo>
                  <a:lnTo>
                    <a:pt x="107231" y="44182"/>
                  </a:lnTo>
                  <a:lnTo>
                    <a:pt x="84551" y="40554"/>
                  </a:lnTo>
                  <a:lnTo>
                    <a:pt x="147793" y="40554"/>
                  </a:lnTo>
                  <a:lnTo>
                    <a:pt x="162545" y="60737"/>
                  </a:lnTo>
                  <a:lnTo>
                    <a:pt x="168833" y="91577"/>
                  </a:lnTo>
                  <a:lnTo>
                    <a:pt x="162545" y="122263"/>
                  </a:lnTo>
                  <a:lnTo>
                    <a:pt x="147442" y="142856"/>
                  </a:lnTo>
                  <a:close/>
                </a:path>
                <a:path w="259080" h="324485">
                  <a:moveTo>
                    <a:pt x="258509" y="324447"/>
                  </a:moveTo>
                  <a:lnTo>
                    <a:pt x="49958" y="324447"/>
                  </a:lnTo>
                  <a:lnTo>
                    <a:pt x="49958" y="193097"/>
                  </a:lnTo>
                  <a:lnTo>
                    <a:pt x="77887" y="193097"/>
                  </a:lnTo>
                  <a:lnTo>
                    <a:pt x="77887" y="233128"/>
                  </a:lnTo>
                  <a:lnTo>
                    <a:pt x="258509" y="233128"/>
                  </a:lnTo>
                  <a:lnTo>
                    <a:pt x="258509" y="256418"/>
                  </a:lnTo>
                  <a:lnTo>
                    <a:pt x="77887" y="256418"/>
                  </a:lnTo>
                  <a:lnTo>
                    <a:pt x="77887" y="300633"/>
                  </a:lnTo>
                  <a:lnTo>
                    <a:pt x="258509" y="300633"/>
                  </a:lnTo>
                  <a:lnTo>
                    <a:pt x="258509" y="324447"/>
                  </a:lnTo>
                  <a:close/>
                </a:path>
                <a:path w="259080" h="324485">
                  <a:moveTo>
                    <a:pt x="258509" y="233128"/>
                  </a:moveTo>
                  <a:lnTo>
                    <a:pt x="230319" y="233128"/>
                  </a:lnTo>
                  <a:lnTo>
                    <a:pt x="230319" y="193097"/>
                  </a:lnTo>
                  <a:lnTo>
                    <a:pt x="258509" y="193097"/>
                  </a:lnTo>
                  <a:lnTo>
                    <a:pt x="258509" y="233128"/>
                  </a:lnTo>
                  <a:close/>
                </a:path>
                <a:path w="259080" h="324485">
                  <a:moveTo>
                    <a:pt x="258509" y="300633"/>
                  </a:moveTo>
                  <a:lnTo>
                    <a:pt x="230319" y="300633"/>
                  </a:lnTo>
                  <a:lnTo>
                    <a:pt x="230319" y="256418"/>
                  </a:lnTo>
                  <a:lnTo>
                    <a:pt x="258509" y="256418"/>
                  </a:lnTo>
                  <a:lnTo>
                    <a:pt x="258509" y="30063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049063" y="6140222"/>
              <a:ext cx="266344" cy="332238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5357092" y="6144088"/>
              <a:ext cx="305435" cy="328930"/>
            </a:xfrm>
            <a:custGeom>
              <a:avLst/>
              <a:gdLst/>
              <a:ahLst/>
              <a:cxnLst/>
              <a:rect l="l" t="t" r="r" b="b"/>
              <a:pathLst>
                <a:path w="305434" h="328929">
                  <a:moveTo>
                    <a:pt x="251070" y="328890"/>
                  </a:moveTo>
                  <a:lnTo>
                    <a:pt x="222889" y="328890"/>
                  </a:lnTo>
                  <a:lnTo>
                    <a:pt x="222889" y="0"/>
                  </a:lnTo>
                  <a:lnTo>
                    <a:pt x="251070" y="0"/>
                  </a:lnTo>
                  <a:lnTo>
                    <a:pt x="251070" y="135535"/>
                  </a:lnTo>
                  <a:lnTo>
                    <a:pt x="304874" y="135535"/>
                  </a:lnTo>
                  <a:lnTo>
                    <a:pt x="304874" y="159864"/>
                  </a:lnTo>
                  <a:lnTo>
                    <a:pt x="251070" y="159864"/>
                  </a:lnTo>
                  <a:lnTo>
                    <a:pt x="251070" y="328890"/>
                  </a:lnTo>
                  <a:close/>
                </a:path>
                <a:path w="305434" h="328929">
                  <a:moveTo>
                    <a:pt x="111192" y="52852"/>
                  </a:moveTo>
                  <a:lnTo>
                    <a:pt x="82750" y="52852"/>
                  </a:lnTo>
                  <a:lnTo>
                    <a:pt x="82750" y="3918"/>
                  </a:lnTo>
                  <a:lnTo>
                    <a:pt x="111192" y="3918"/>
                  </a:lnTo>
                  <a:lnTo>
                    <a:pt x="111192" y="52852"/>
                  </a:lnTo>
                  <a:close/>
                </a:path>
                <a:path w="305434" h="328929">
                  <a:moveTo>
                    <a:pt x="191637" y="76924"/>
                  </a:moveTo>
                  <a:lnTo>
                    <a:pt x="0" y="76924"/>
                  </a:lnTo>
                  <a:lnTo>
                    <a:pt x="0" y="52852"/>
                  </a:lnTo>
                  <a:lnTo>
                    <a:pt x="191637" y="52852"/>
                  </a:lnTo>
                  <a:lnTo>
                    <a:pt x="191637" y="76924"/>
                  </a:lnTo>
                  <a:close/>
                </a:path>
                <a:path w="305434" h="328929">
                  <a:moveTo>
                    <a:pt x="97358" y="255102"/>
                  </a:moveTo>
                  <a:lnTo>
                    <a:pt x="65645" y="249584"/>
                  </a:lnTo>
                  <a:lnTo>
                    <a:pt x="40609" y="234107"/>
                  </a:lnTo>
                  <a:lnTo>
                    <a:pt x="24219" y="210290"/>
                  </a:lnTo>
                  <a:lnTo>
                    <a:pt x="18444" y="179750"/>
                  </a:lnTo>
                  <a:lnTo>
                    <a:pt x="24219" y="149169"/>
                  </a:lnTo>
                  <a:lnTo>
                    <a:pt x="40609" y="125260"/>
                  </a:lnTo>
                  <a:lnTo>
                    <a:pt x="65645" y="109692"/>
                  </a:lnTo>
                  <a:lnTo>
                    <a:pt x="97358" y="104132"/>
                  </a:lnTo>
                  <a:lnTo>
                    <a:pt x="128889" y="109692"/>
                  </a:lnTo>
                  <a:lnTo>
                    <a:pt x="153816" y="125260"/>
                  </a:lnTo>
                  <a:lnTo>
                    <a:pt x="156021" y="128471"/>
                  </a:lnTo>
                  <a:lnTo>
                    <a:pt x="97358" y="128471"/>
                  </a:lnTo>
                  <a:lnTo>
                    <a:pt x="76587" y="132288"/>
                  </a:lnTo>
                  <a:lnTo>
                    <a:pt x="60141" y="142924"/>
                  </a:lnTo>
                  <a:lnTo>
                    <a:pt x="49363" y="159154"/>
                  </a:lnTo>
                  <a:lnTo>
                    <a:pt x="45599" y="179750"/>
                  </a:lnTo>
                  <a:lnTo>
                    <a:pt x="49363" y="200303"/>
                  </a:lnTo>
                  <a:lnTo>
                    <a:pt x="60141" y="216416"/>
                  </a:lnTo>
                  <a:lnTo>
                    <a:pt x="76587" y="226887"/>
                  </a:lnTo>
                  <a:lnTo>
                    <a:pt x="97358" y="230515"/>
                  </a:lnTo>
                  <a:lnTo>
                    <a:pt x="156293" y="230515"/>
                  </a:lnTo>
                  <a:lnTo>
                    <a:pt x="153816" y="234107"/>
                  </a:lnTo>
                  <a:lnTo>
                    <a:pt x="128889" y="249584"/>
                  </a:lnTo>
                  <a:lnTo>
                    <a:pt x="97358" y="255102"/>
                  </a:lnTo>
                  <a:close/>
                </a:path>
                <a:path w="305434" h="328929">
                  <a:moveTo>
                    <a:pt x="156293" y="230515"/>
                  </a:moveTo>
                  <a:lnTo>
                    <a:pt x="97358" y="230515"/>
                  </a:lnTo>
                  <a:lnTo>
                    <a:pt x="117942" y="226887"/>
                  </a:lnTo>
                  <a:lnTo>
                    <a:pt x="134277" y="216416"/>
                  </a:lnTo>
                  <a:lnTo>
                    <a:pt x="145091" y="200303"/>
                  </a:lnTo>
                  <a:lnTo>
                    <a:pt x="149109" y="179750"/>
                  </a:lnTo>
                  <a:lnTo>
                    <a:pt x="145091" y="159154"/>
                  </a:lnTo>
                  <a:lnTo>
                    <a:pt x="134277" y="142924"/>
                  </a:lnTo>
                  <a:lnTo>
                    <a:pt x="117942" y="132288"/>
                  </a:lnTo>
                  <a:lnTo>
                    <a:pt x="97358" y="128471"/>
                  </a:lnTo>
                  <a:lnTo>
                    <a:pt x="156021" y="128471"/>
                  </a:lnTo>
                  <a:lnTo>
                    <a:pt x="170240" y="149169"/>
                  </a:lnTo>
                  <a:lnTo>
                    <a:pt x="176263" y="179750"/>
                  </a:lnTo>
                  <a:lnTo>
                    <a:pt x="170240" y="210290"/>
                  </a:lnTo>
                  <a:lnTo>
                    <a:pt x="156293" y="23051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357092" y="6144088"/>
              <a:ext cx="305435" cy="328930"/>
            </a:xfrm>
            <a:custGeom>
              <a:avLst/>
              <a:gdLst/>
              <a:ahLst/>
              <a:cxnLst/>
              <a:rect l="l" t="t" r="r" b="b"/>
              <a:pathLst>
                <a:path w="305434" h="328929">
                  <a:moveTo>
                    <a:pt x="251070" y="135535"/>
                  </a:moveTo>
                  <a:lnTo>
                    <a:pt x="251070" y="0"/>
                  </a:lnTo>
                  <a:lnTo>
                    <a:pt x="222889" y="0"/>
                  </a:lnTo>
                  <a:lnTo>
                    <a:pt x="222889" y="328890"/>
                  </a:lnTo>
                  <a:lnTo>
                    <a:pt x="251070" y="328890"/>
                  </a:lnTo>
                  <a:lnTo>
                    <a:pt x="251070" y="159864"/>
                  </a:lnTo>
                  <a:lnTo>
                    <a:pt x="304874" y="159864"/>
                  </a:lnTo>
                  <a:lnTo>
                    <a:pt x="304874" y="135535"/>
                  </a:lnTo>
                  <a:lnTo>
                    <a:pt x="251070" y="135535"/>
                  </a:lnTo>
                  <a:close/>
                </a:path>
                <a:path w="305434" h="328929">
                  <a:moveTo>
                    <a:pt x="82750" y="3918"/>
                  </a:moveTo>
                  <a:lnTo>
                    <a:pt x="82750" y="52852"/>
                  </a:lnTo>
                  <a:lnTo>
                    <a:pt x="0" y="52852"/>
                  </a:lnTo>
                  <a:lnTo>
                    <a:pt x="0" y="76924"/>
                  </a:lnTo>
                  <a:lnTo>
                    <a:pt x="191637" y="76924"/>
                  </a:lnTo>
                  <a:lnTo>
                    <a:pt x="191637" y="52852"/>
                  </a:lnTo>
                  <a:lnTo>
                    <a:pt x="111192" y="52852"/>
                  </a:lnTo>
                  <a:lnTo>
                    <a:pt x="111192" y="3918"/>
                  </a:lnTo>
                  <a:lnTo>
                    <a:pt x="82750" y="3918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371629" y="6244313"/>
              <a:ext cx="165634" cy="15878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5670432" y="6144088"/>
              <a:ext cx="267335" cy="329565"/>
            </a:xfrm>
            <a:custGeom>
              <a:avLst/>
              <a:gdLst/>
              <a:ahLst/>
              <a:cxnLst/>
              <a:rect l="l" t="t" r="r" b="b"/>
              <a:pathLst>
                <a:path w="267334" h="329564">
                  <a:moveTo>
                    <a:pt x="267209" y="329414"/>
                  </a:moveTo>
                  <a:lnTo>
                    <a:pt x="238776" y="329414"/>
                  </a:lnTo>
                  <a:lnTo>
                    <a:pt x="238776" y="0"/>
                  </a:lnTo>
                  <a:lnTo>
                    <a:pt x="267209" y="0"/>
                  </a:lnTo>
                  <a:lnTo>
                    <a:pt x="267209" y="329414"/>
                  </a:lnTo>
                  <a:close/>
                </a:path>
                <a:path w="267334" h="329564">
                  <a:moveTo>
                    <a:pt x="17931" y="260336"/>
                  </a:moveTo>
                  <a:lnTo>
                    <a:pt x="0" y="236007"/>
                  </a:lnTo>
                  <a:lnTo>
                    <a:pt x="33903" y="212213"/>
                  </a:lnTo>
                  <a:lnTo>
                    <a:pt x="61803" y="177134"/>
                  </a:lnTo>
                  <a:lnTo>
                    <a:pt x="80770" y="134596"/>
                  </a:lnTo>
                  <a:lnTo>
                    <a:pt x="87874" y="88431"/>
                  </a:lnTo>
                  <a:lnTo>
                    <a:pt x="87874" y="28514"/>
                  </a:lnTo>
                  <a:lnTo>
                    <a:pt x="116307" y="28514"/>
                  </a:lnTo>
                  <a:lnTo>
                    <a:pt x="116307" y="88431"/>
                  </a:lnTo>
                  <a:lnTo>
                    <a:pt x="123146" y="132859"/>
                  </a:lnTo>
                  <a:lnTo>
                    <a:pt x="130876" y="149663"/>
                  </a:lnTo>
                  <a:lnTo>
                    <a:pt x="102352" y="149663"/>
                  </a:lnTo>
                  <a:lnTo>
                    <a:pt x="88206" y="185151"/>
                  </a:lnTo>
                  <a:lnTo>
                    <a:pt x="68739" y="216332"/>
                  </a:lnTo>
                  <a:lnTo>
                    <a:pt x="44973" y="241847"/>
                  </a:lnTo>
                  <a:lnTo>
                    <a:pt x="17931" y="260336"/>
                  </a:lnTo>
                  <a:close/>
                </a:path>
                <a:path w="267334" h="329564">
                  <a:moveTo>
                    <a:pt x="185999" y="253796"/>
                  </a:moveTo>
                  <a:lnTo>
                    <a:pt x="159633" y="236386"/>
                  </a:lnTo>
                  <a:lnTo>
                    <a:pt x="136198" y="212426"/>
                  </a:lnTo>
                  <a:lnTo>
                    <a:pt x="116752" y="183118"/>
                  </a:lnTo>
                  <a:lnTo>
                    <a:pt x="102352" y="149663"/>
                  </a:lnTo>
                  <a:lnTo>
                    <a:pt x="130876" y="149663"/>
                  </a:lnTo>
                  <a:lnTo>
                    <a:pt x="141992" y="173830"/>
                  </a:lnTo>
                  <a:lnTo>
                    <a:pt x="169773" y="207687"/>
                  </a:lnTo>
                  <a:lnTo>
                    <a:pt x="203417" y="230773"/>
                  </a:lnTo>
                  <a:lnTo>
                    <a:pt x="185999" y="2537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5909209" y="6144088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4">
                  <a:moveTo>
                    <a:pt x="0" y="329414"/>
                  </a:moveTo>
                  <a:lnTo>
                    <a:pt x="28432" y="329414"/>
                  </a:lnTo>
                  <a:lnTo>
                    <a:pt x="28432" y="0"/>
                  </a:lnTo>
                  <a:lnTo>
                    <a:pt x="0" y="0"/>
                  </a:lnTo>
                  <a:lnTo>
                    <a:pt x="0" y="329414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666531" y="6168701"/>
              <a:ext cx="211219" cy="239623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5985565" y="6177312"/>
              <a:ext cx="294005" cy="249554"/>
            </a:xfrm>
            <a:custGeom>
              <a:avLst/>
              <a:gdLst/>
              <a:ahLst/>
              <a:cxnLst/>
              <a:rect l="l" t="t" r="r" b="b"/>
              <a:pathLst>
                <a:path w="294005" h="249554">
                  <a:moveTo>
                    <a:pt x="246197" y="184469"/>
                  </a:moveTo>
                  <a:lnTo>
                    <a:pt x="217503" y="181066"/>
                  </a:lnTo>
                  <a:lnTo>
                    <a:pt x="224468" y="136949"/>
                  </a:lnTo>
                  <a:lnTo>
                    <a:pt x="227996" y="98972"/>
                  </a:lnTo>
                  <a:lnTo>
                    <a:pt x="228072" y="98153"/>
                  </a:lnTo>
                  <a:lnTo>
                    <a:pt x="229446" y="64221"/>
                  </a:lnTo>
                  <a:lnTo>
                    <a:pt x="229466" y="63725"/>
                  </a:lnTo>
                  <a:lnTo>
                    <a:pt x="229806" y="32708"/>
                  </a:lnTo>
                  <a:lnTo>
                    <a:pt x="229806" y="24071"/>
                  </a:lnTo>
                  <a:lnTo>
                    <a:pt x="31251" y="24071"/>
                  </a:lnTo>
                  <a:lnTo>
                    <a:pt x="31251" y="0"/>
                  </a:lnTo>
                  <a:lnTo>
                    <a:pt x="258238" y="0"/>
                  </a:lnTo>
                  <a:lnTo>
                    <a:pt x="258238" y="32708"/>
                  </a:lnTo>
                  <a:lnTo>
                    <a:pt x="257914" y="63725"/>
                  </a:lnTo>
                  <a:lnTo>
                    <a:pt x="257909" y="64221"/>
                  </a:lnTo>
                  <a:lnTo>
                    <a:pt x="256576" y="98153"/>
                  </a:lnTo>
                  <a:lnTo>
                    <a:pt x="256544" y="98972"/>
                  </a:lnTo>
                  <a:lnTo>
                    <a:pt x="253017" y="138532"/>
                  </a:lnTo>
                  <a:lnTo>
                    <a:pt x="246197" y="184469"/>
                  </a:lnTo>
                  <a:close/>
                </a:path>
                <a:path w="294005" h="249554">
                  <a:moveTo>
                    <a:pt x="143209" y="224757"/>
                  </a:moveTo>
                  <a:lnTo>
                    <a:pt x="115029" y="224757"/>
                  </a:lnTo>
                  <a:lnTo>
                    <a:pt x="115029" y="107278"/>
                  </a:lnTo>
                  <a:lnTo>
                    <a:pt x="143209" y="107278"/>
                  </a:lnTo>
                  <a:lnTo>
                    <a:pt x="143209" y="224757"/>
                  </a:lnTo>
                  <a:close/>
                </a:path>
                <a:path w="294005" h="249554">
                  <a:moveTo>
                    <a:pt x="293598" y="249096"/>
                  </a:moveTo>
                  <a:lnTo>
                    <a:pt x="0" y="249096"/>
                  </a:lnTo>
                  <a:lnTo>
                    <a:pt x="0" y="224757"/>
                  </a:lnTo>
                  <a:lnTo>
                    <a:pt x="293598" y="224757"/>
                  </a:lnTo>
                  <a:lnTo>
                    <a:pt x="293598" y="2490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012902" y="6173397"/>
              <a:ext cx="234816" cy="192299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5985565" y="6284590"/>
              <a:ext cx="294005" cy="142240"/>
            </a:xfrm>
            <a:custGeom>
              <a:avLst/>
              <a:gdLst/>
              <a:ahLst/>
              <a:cxnLst/>
              <a:rect l="l" t="t" r="r" b="b"/>
              <a:pathLst>
                <a:path w="294005" h="142239">
                  <a:moveTo>
                    <a:pt x="143209" y="0"/>
                  </a:moveTo>
                  <a:lnTo>
                    <a:pt x="115029" y="0"/>
                  </a:lnTo>
                  <a:lnTo>
                    <a:pt x="115029" y="117479"/>
                  </a:lnTo>
                  <a:lnTo>
                    <a:pt x="0" y="117479"/>
                  </a:lnTo>
                  <a:lnTo>
                    <a:pt x="0" y="141817"/>
                  </a:lnTo>
                  <a:lnTo>
                    <a:pt x="293598" y="141817"/>
                  </a:lnTo>
                  <a:lnTo>
                    <a:pt x="293598" y="117479"/>
                  </a:lnTo>
                  <a:lnTo>
                    <a:pt x="143209" y="117479"/>
                  </a:lnTo>
                  <a:lnTo>
                    <a:pt x="143209" y="0"/>
                  </a:lnTo>
                  <a:close/>
                </a:path>
              </a:pathLst>
            </a:custGeom>
            <a:ln w="786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9889021" y="6651569"/>
            <a:ext cx="269240" cy="337820"/>
            <a:chOff x="9889021" y="6651569"/>
            <a:chExt cx="269240" cy="337820"/>
          </a:xfrm>
        </p:grpSpPr>
        <p:sp>
          <p:nvSpPr>
            <p:cNvPr id="229" name="object 229"/>
            <p:cNvSpPr/>
            <p:nvPr/>
          </p:nvSpPr>
          <p:spPr>
            <a:xfrm>
              <a:off x="9892918" y="6655466"/>
              <a:ext cx="261620" cy="329565"/>
            </a:xfrm>
            <a:custGeom>
              <a:avLst/>
              <a:gdLst/>
              <a:ahLst/>
              <a:cxnLst/>
              <a:rect l="l" t="t" r="r" b="b"/>
              <a:pathLst>
                <a:path w="261620" h="329565">
                  <a:moveTo>
                    <a:pt x="261063" y="73521"/>
                  </a:moveTo>
                  <a:lnTo>
                    <a:pt x="232881" y="73521"/>
                  </a:lnTo>
                  <a:lnTo>
                    <a:pt x="232881" y="0"/>
                  </a:lnTo>
                  <a:lnTo>
                    <a:pt x="261063" y="0"/>
                  </a:lnTo>
                  <a:lnTo>
                    <a:pt x="261063" y="73521"/>
                  </a:lnTo>
                  <a:close/>
                </a:path>
                <a:path w="261620" h="329565">
                  <a:moveTo>
                    <a:pt x="80701" y="254587"/>
                  </a:moveTo>
                  <a:lnTo>
                    <a:pt x="47952" y="246541"/>
                  </a:lnTo>
                  <a:lnTo>
                    <a:pt x="22385" y="223580"/>
                  </a:lnTo>
                  <a:lnTo>
                    <a:pt x="5800" y="187470"/>
                  </a:lnTo>
                  <a:lnTo>
                    <a:pt x="0" y="139977"/>
                  </a:lnTo>
                  <a:lnTo>
                    <a:pt x="5800" y="92635"/>
                  </a:lnTo>
                  <a:lnTo>
                    <a:pt x="22385" y="56576"/>
                  </a:lnTo>
                  <a:lnTo>
                    <a:pt x="47952" y="33568"/>
                  </a:lnTo>
                  <a:lnTo>
                    <a:pt x="80701" y="25377"/>
                  </a:lnTo>
                  <a:lnTo>
                    <a:pt x="101787" y="28687"/>
                  </a:lnTo>
                  <a:lnTo>
                    <a:pt x="120364" y="38116"/>
                  </a:lnTo>
                  <a:lnTo>
                    <a:pt x="133986" y="51279"/>
                  </a:lnTo>
                  <a:lnTo>
                    <a:pt x="80701" y="51279"/>
                  </a:lnTo>
                  <a:lnTo>
                    <a:pt x="58932" y="57741"/>
                  </a:lnTo>
                  <a:lnTo>
                    <a:pt x="42016" y="75708"/>
                  </a:lnTo>
                  <a:lnTo>
                    <a:pt x="31055" y="103636"/>
                  </a:lnTo>
                  <a:lnTo>
                    <a:pt x="27156" y="139977"/>
                  </a:lnTo>
                  <a:lnTo>
                    <a:pt x="31055" y="176468"/>
                  </a:lnTo>
                  <a:lnTo>
                    <a:pt x="42016" y="204443"/>
                  </a:lnTo>
                  <a:lnTo>
                    <a:pt x="58932" y="222360"/>
                  </a:lnTo>
                  <a:lnTo>
                    <a:pt x="80701" y="228676"/>
                  </a:lnTo>
                  <a:lnTo>
                    <a:pt x="133652" y="228676"/>
                  </a:lnTo>
                  <a:lnTo>
                    <a:pt x="122109" y="240668"/>
                  </a:lnTo>
                  <a:lnTo>
                    <a:pt x="102810" y="251020"/>
                  </a:lnTo>
                  <a:lnTo>
                    <a:pt x="80701" y="254587"/>
                  </a:lnTo>
                  <a:close/>
                </a:path>
                <a:path w="261620" h="329565">
                  <a:moveTo>
                    <a:pt x="133652" y="228676"/>
                  </a:moveTo>
                  <a:lnTo>
                    <a:pt x="80701" y="228676"/>
                  </a:lnTo>
                  <a:lnTo>
                    <a:pt x="102362" y="222360"/>
                  </a:lnTo>
                  <a:lnTo>
                    <a:pt x="119291" y="204443"/>
                  </a:lnTo>
                  <a:lnTo>
                    <a:pt x="130311" y="176468"/>
                  </a:lnTo>
                  <a:lnTo>
                    <a:pt x="134246" y="139977"/>
                  </a:lnTo>
                  <a:lnTo>
                    <a:pt x="130311" y="103636"/>
                  </a:lnTo>
                  <a:lnTo>
                    <a:pt x="119291" y="75708"/>
                  </a:lnTo>
                  <a:lnTo>
                    <a:pt x="102362" y="57741"/>
                  </a:lnTo>
                  <a:lnTo>
                    <a:pt x="80701" y="51279"/>
                  </a:lnTo>
                  <a:lnTo>
                    <a:pt x="133986" y="51279"/>
                  </a:lnTo>
                  <a:lnTo>
                    <a:pt x="135986" y="53211"/>
                  </a:lnTo>
                  <a:lnTo>
                    <a:pt x="148209" y="73521"/>
                  </a:lnTo>
                  <a:lnTo>
                    <a:pt x="261063" y="73521"/>
                  </a:lnTo>
                  <a:lnTo>
                    <a:pt x="261063" y="97850"/>
                  </a:lnTo>
                  <a:lnTo>
                    <a:pt x="156407" y="97850"/>
                  </a:lnTo>
                  <a:lnTo>
                    <a:pt x="158445" y="107638"/>
                  </a:lnTo>
                  <a:lnTo>
                    <a:pt x="159930" y="117938"/>
                  </a:lnTo>
                  <a:lnTo>
                    <a:pt x="160838" y="128726"/>
                  </a:lnTo>
                  <a:lnTo>
                    <a:pt x="161146" y="139977"/>
                  </a:lnTo>
                  <a:lnTo>
                    <a:pt x="160908" y="149985"/>
                  </a:lnTo>
                  <a:lnTo>
                    <a:pt x="160202" y="159602"/>
                  </a:lnTo>
                  <a:lnTo>
                    <a:pt x="159039" y="168825"/>
                  </a:lnTo>
                  <a:lnTo>
                    <a:pt x="157432" y="177653"/>
                  </a:lnTo>
                  <a:lnTo>
                    <a:pt x="261063" y="177653"/>
                  </a:lnTo>
                  <a:lnTo>
                    <a:pt x="261063" y="201725"/>
                  </a:lnTo>
                  <a:lnTo>
                    <a:pt x="150259" y="201725"/>
                  </a:lnTo>
                  <a:lnTo>
                    <a:pt x="138093" y="224061"/>
                  </a:lnTo>
                  <a:lnTo>
                    <a:pt x="133652" y="228676"/>
                  </a:lnTo>
                  <a:close/>
                </a:path>
                <a:path w="261620" h="329565">
                  <a:moveTo>
                    <a:pt x="261063" y="177653"/>
                  </a:moveTo>
                  <a:lnTo>
                    <a:pt x="232881" y="177653"/>
                  </a:lnTo>
                  <a:lnTo>
                    <a:pt x="232881" y="97850"/>
                  </a:lnTo>
                  <a:lnTo>
                    <a:pt x="261063" y="97850"/>
                  </a:lnTo>
                  <a:lnTo>
                    <a:pt x="261063" y="177653"/>
                  </a:lnTo>
                  <a:close/>
                </a:path>
                <a:path w="261620" h="329565">
                  <a:moveTo>
                    <a:pt x="261063" y="329414"/>
                  </a:moveTo>
                  <a:lnTo>
                    <a:pt x="232881" y="329414"/>
                  </a:lnTo>
                  <a:lnTo>
                    <a:pt x="232881" y="201725"/>
                  </a:lnTo>
                  <a:lnTo>
                    <a:pt x="261063" y="201725"/>
                  </a:lnTo>
                  <a:lnTo>
                    <a:pt x="261063" y="3294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892918" y="6655466"/>
              <a:ext cx="261620" cy="329565"/>
            </a:xfrm>
            <a:custGeom>
              <a:avLst/>
              <a:gdLst/>
              <a:ahLst/>
              <a:cxnLst/>
              <a:rect l="l" t="t" r="r" b="b"/>
              <a:pathLst>
                <a:path w="261620" h="329565">
                  <a:moveTo>
                    <a:pt x="232881" y="73521"/>
                  </a:moveTo>
                  <a:lnTo>
                    <a:pt x="148209" y="73521"/>
                  </a:lnTo>
                  <a:lnTo>
                    <a:pt x="135986" y="53211"/>
                  </a:lnTo>
                  <a:lnTo>
                    <a:pt x="120364" y="38116"/>
                  </a:lnTo>
                  <a:lnTo>
                    <a:pt x="101787" y="28687"/>
                  </a:lnTo>
                  <a:lnTo>
                    <a:pt x="80701" y="25377"/>
                  </a:lnTo>
                  <a:lnTo>
                    <a:pt x="47952" y="33568"/>
                  </a:lnTo>
                  <a:lnTo>
                    <a:pt x="22385" y="56576"/>
                  </a:lnTo>
                  <a:lnTo>
                    <a:pt x="5800" y="92635"/>
                  </a:lnTo>
                  <a:lnTo>
                    <a:pt x="0" y="139977"/>
                  </a:lnTo>
                  <a:lnTo>
                    <a:pt x="5800" y="187470"/>
                  </a:lnTo>
                  <a:lnTo>
                    <a:pt x="22385" y="223580"/>
                  </a:lnTo>
                  <a:lnTo>
                    <a:pt x="47952" y="246541"/>
                  </a:lnTo>
                  <a:lnTo>
                    <a:pt x="80701" y="254587"/>
                  </a:lnTo>
                  <a:lnTo>
                    <a:pt x="102810" y="251020"/>
                  </a:lnTo>
                  <a:lnTo>
                    <a:pt x="122109" y="240668"/>
                  </a:lnTo>
                  <a:lnTo>
                    <a:pt x="138093" y="224061"/>
                  </a:lnTo>
                  <a:lnTo>
                    <a:pt x="150259" y="201725"/>
                  </a:lnTo>
                  <a:lnTo>
                    <a:pt x="232881" y="201725"/>
                  </a:lnTo>
                  <a:lnTo>
                    <a:pt x="232881" y="329414"/>
                  </a:lnTo>
                  <a:lnTo>
                    <a:pt x="261063" y="329414"/>
                  </a:lnTo>
                  <a:lnTo>
                    <a:pt x="261063" y="0"/>
                  </a:lnTo>
                  <a:lnTo>
                    <a:pt x="232881" y="0"/>
                  </a:lnTo>
                  <a:lnTo>
                    <a:pt x="232881" y="73521"/>
                  </a:lnTo>
                  <a:close/>
                </a:path>
              </a:pathLst>
            </a:custGeom>
            <a:ln w="7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16187" y="6702858"/>
              <a:ext cx="213516" cy="185170"/>
            </a:xfrm>
            <a:prstGeom prst="rect">
              <a:avLst/>
            </a:prstGeom>
          </p:spPr>
        </p:pic>
      </p:grpSp>
      <p:grpSp>
        <p:nvGrpSpPr>
          <p:cNvPr id="232" name="object 232"/>
          <p:cNvGrpSpPr/>
          <p:nvPr/>
        </p:nvGrpSpPr>
        <p:grpSpPr>
          <a:xfrm>
            <a:off x="10207738" y="6651595"/>
            <a:ext cx="263525" cy="337185"/>
            <a:chOff x="10207738" y="6651595"/>
            <a:chExt cx="263525" cy="337185"/>
          </a:xfrm>
        </p:grpSpPr>
        <p:sp>
          <p:nvSpPr>
            <p:cNvPr id="233" name="object 233"/>
            <p:cNvSpPr/>
            <p:nvPr/>
          </p:nvSpPr>
          <p:spPr>
            <a:xfrm>
              <a:off x="10211635" y="6655465"/>
              <a:ext cx="255904" cy="329565"/>
            </a:xfrm>
            <a:custGeom>
              <a:avLst/>
              <a:gdLst/>
              <a:ahLst/>
              <a:cxnLst/>
              <a:rect l="l" t="t" r="r" b="b"/>
              <a:pathLst>
                <a:path w="255904" h="329565">
                  <a:moveTo>
                    <a:pt x="255427" y="329414"/>
                  </a:moveTo>
                  <a:lnTo>
                    <a:pt x="227245" y="329414"/>
                  </a:lnTo>
                  <a:lnTo>
                    <a:pt x="227245" y="150702"/>
                  </a:lnTo>
                  <a:lnTo>
                    <a:pt x="164477" y="150702"/>
                  </a:lnTo>
                  <a:lnTo>
                    <a:pt x="164477" y="126373"/>
                  </a:lnTo>
                  <a:lnTo>
                    <a:pt x="227245" y="126373"/>
                  </a:lnTo>
                  <a:lnTo>
                    <a:pt x="227245" y="0"/>
                  </a:lnTo>
                  <a:lnTo>
                    <a:pt x="255427" y="0"/>
                  </a:lnTo>
                  <a:lnTo>
                    <a:pt x="255427" y="329414"/>
                  </a:lnTo>
                  <a:close/>
                </a:path>
                <a:path w="255904" h="329565">
                  <a:moveTo>
                    <a:pt x="25619" y="250392"/>
                  </a:moveTo>
                  <a:lnTo>
                    <a:pt x="1024" y="250392"/>
                  </a:lnTo>
                  <a:lnTo>
                    <a:pt x="1024" y="121406"/>
                  </a:lnTo>
                  <a:lnTo>
                    <a:pt x="117337" y="121406"/>
                  </a:lnTo>
                  <a:lnTo>
                    <a:pt x="117337" y="54683"/>
                  </a:lnTo>
                  <a:lnTo>
                    <a:pt x="0" y="54683"/>
                  </a:lnTo>
                  <a:lnTo>
                    <a:pt x="0" y="30611"/>
                  </a:lnTo>
                  <a:lnTo>
                    <a:pt x="145006" y="30611"/>
                  </a:lnTo>
                  <a:lnTo>
                    <a:pt x="145006" y="145478"/>
                  </a:lnTo>
                  <a:lnTo>
                    <a:pt x="29206" y="145478"/>
                  </a:lnTo>
                  <a:lnTo>
                    <a:pt x="29206" y="225539"/>
                  </a:lnTo>
                  <a:lnTo>
                    <a:pt x="172924" y="225539"/>
                  </a:lnTo>
                  <a:lnTo>
                    <a:pt x="174213" y="239143"/>
                  </a:lnTo>
                  <a:lnTo>
                    <a:pt x="138782" y="244617"/>
                  </a:lnTo>
                  <a:lnTo>
                    <a:pt x="103663" y="248007"/>
                  </a:lnTo>
                  <a:lnTo>
                    <a:pt x="66670" y="249777"/>
                  </a:lnTo>
                  <a:lnTo>
                    <a:pt x="25619" y="250392"/>
                  </a:lnTo>
                  <a:close/>
                </a:path>
                <a:path w="255904" h="329565">
                  <a:moveTo>
                    <a:pt x="172924" y="225539"/>
                  </a:moveTo>
                  <a:lnTo>
                    <a:pt x="29206" y="225539"/>
                  </a:lnTo>
                  <a:lnTo>
                    <a:pt x="68310" y="225077"/>
                  </a:lnTo>
                  <a:lnTo>
                    <a:pt x="103775" y="223512"/>
                  </a:lnTo>
                  <a:lnTo>
                    <a:pt x="137631" y="220280"/>
                  </a:lnTo>
                  <a:lnTo>
                    <a:pt x="171907" y="214814"/>
                  </a:lnTo>
                  <a:lnTo>
                    <a:pt x="172880" y="225077"/>
                  </a:lnTo>
                  <a:lnTo>
                    <a:pt x="172924" y="22553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376113" y="6655465"/>
              <a:ext cx="91440" cy="329565"/>
            </a:xfrm>
            <a:custGeom>
              <a:avLst/>
              <a:gdLst/>
              <a:ahLst/>
              <a:cxnLst/>
              <a:rect l="l" t="t" r="r" b="b"/>
              <a:pathLst>
                <a:path w="91440" h="329565">
                  <a:moveTo>
                    <a:pt x="62767" y="126373"/>
                  </a:moveTo>
                  <a:lnTo>
                    <a:pt x="0" y="126373"/>
                  </a:lnTo>
                  <a:lnTo>
                    <a:pt x="0" y="150702"/>
                  </a:lnTo>
                  <a:lnTo>
                    <a:pt x="62767" y="150702"/>
                  </a:lnTo>
                  <a:lnTo>
                    <a:pt x="62767" y="329414"/>
                  </a:lnTo>
                  <a:lnTo>
                    <a:pt x="90949" y="329414"/>
                  </a:lnTo>
                  <a:lnTo>
                    <a:pt x="90949" y="0"/>
                  </a:lnTo>
                  <a:lnTo>
                    <a:pt x="62767" y="0"/>
                  </a:lnTo>
                  <a:lnTo>
                    <a:pt x="62767" y="126373"/>
                  </a:lnTo>
                  <a:close/>
                </a:path>
              </a:pathLst>
            </a:custGeom>
            <a:ln w="77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207738" y="6682180"/>
              <a:ext cx="182007" cy="227575"/>
            </a:xfrm>
            <a:prstGeom prst="rect">
              <a:avLst/>
            </a:prstGeom>
          </p:spPr>
        </p:pic>
      </p:grpSp>
      <p:grpSp>
        <p:nvGrpSpPr>
          <p:cNvPr id="236" name="object 236"/>
          <p:cNvGrpSpPr/>
          <p:nvPr/>
        </p:nvGrpSpPr>
        <p:grpSpPr>
          <a:xfrm>
            <a:off x="10593489" y="6651587"/>
            <a:ext cx="626110" cy="337185"/>
            <a:chOff x="10593489" y="6651587"/>
            <a:chExt cx="626110" cy="337185"/>
          </a:xfrm>
        </p:grpSpPr>
        <p:sp>
          <p:nvSpPr>
            <p:cNvPr id="237" name="object 237"/>
            <p:cNvSpPr/>
            <p:nvPr/>
          </p:nvSpPr>
          <p:spPr>
            <a:xfrm>
              <a:off x="10597426" y="6655466"/>
              <a:ext cx="277495" cy="328295"/>
            </a:xfrm>
            <a:custGeom>
              <a:avLst/>
              <a:gdLst/>
              <a:ahLst/>
              <a:cxnLst/>
              <a:rect l="l" t="t" r="r" b="b"/>
              <a:pathLst>
                <a:path w="277495" h="328295">
                  <a:moveTo>
                    <a:pt x="275156" y="89746"/>
                  </a:moveTo>
                  <a:lnTo>
                    <a:pt x="248254" y="89746"/>
                  </a:lnTo>
                  <a:lnTo>
                    <a:pt x="248254" y="0"/>
                  </a:lnTo>
                  <a:lnTo>
                    <a:pt x="275156" y="0"/>
                  </a:lnTo>
                  <a:lnTo>
                    <a:pt x="275156" y="89746"/>
                  </a:lnTo>
                  <a:close/>
                </a:path>
                <a:path w="277495" h="328295">
                  <a:moveTo>
                    <a:pt x="204961" y="196501"/>
                  </a:moveTo>
                  <a:lnTo>
                    <a:pt x="178311" y="196501"/>
                  </a:lnTo>
                  <a:lnTo>
                    <a:pt x="178311" y="6539"/>
                  </a:lnTo>
                  <a:lnTo>
                    <a:pt x="204961" y="6539"/>
                  </a:lnTo>
                  <a:lnTo>
                    <a:pt x="204961" y="89746"/>
                  </a:lnTo>
                  <a:lnTo>
                    <a:pt x="275156" y="89746"/>
                  </a:lnTo>
                  <a:lnTo>
                    <a:pt x="275156" y="113818"/>
                  </a:lnTo>
                  <a:lnTo>
                    <a:pt x="204961" y="113818"/>
                  </a:lnTo>
                  <a:lnTo>
                    <a:pt x="204961" y="196501"/>
                  </a:lnTo>
                  <a:close/>
                </a:path>
                <a:path w="277495" h="328295">
                  <a:moveTo>
                    <a:pt x="275156" y="208274"/>
                  </a:moveTo>
                  <a:lnTo>
                    <a:pt x="248254" y="208274"/>
                  </a:lnTo>
                  <a:lnTo>
                    <a:pt x="248254" y="113818"/>
                  </a:lnTo>
                  <a:lnTo>
                    <a:pt x="275156" y="113818"/>
                  </a:lnTo>
                  <a:lnTo>
                    <a:pt x="275156" y="208274"/>
                  </a:lnTo>
                  <a:close/>
                </a:path>
                <a:path w="277495" h="328295">
                  <a:moveTo>
                    <a:pt x="97098" y="39506"/>
                  </a:moveTo>
                  <a:lnTo>
                    <a:pt x="68916" y="39506"/>
                  </a:lnTo>
                  <a:lnTo>
                    <a:pt x="68916" y="2354"/>
                  </a:lnTo>
                  <a:lnTo>
                    <a:pt x="97098" y="2354"/>
                  </a:lnTo>
                  <a:lnTo>
                    <a:pt x="97098" y="39506"/>
                  </a:lnTo>
                  <a:close/>
                </a:path>
                <a:path w="277495" h="328295">
                  <a:moveTo>
                    <a:pt x="165243" y="62796"/>
                  </a:moveTo>
                  <a:lnTo>
                    <a:pt x="0" y="62796"/>
                  </a:lnTo>
                  <a:lnTo>
                    <a:pt x="0" y="39506"/>
                  </a:lnTo>
                  <a:lnTo>
                    <a:pt x="165243" y="39506"/>
                  </a:lnTo>
                  <a:lnTo>
                    <a:pt x="165243" y="62796"/>
                  </a:lnTo>
                  <a:close/>
                </a:path>
                <a:path w="277495" h="328295">
                  <a:moveTo>
                    <a:pt x="82751" y="192573"/>
                  </a:moveTo>
                  <a:lnTo>
                    <a:pt x="54909" y="188606"/>
                  </a:lnTo>
                  <a:lnTo>
                    <a:pt x="33145" y="177329"/>
                  </a:lnTo>
                  <a:lnTo>
                    <a:pt x="19018" y="159674"/>
                  </a:lnTo>
                  <a:lnTo>
                    <a:pt x="14091" y="136574"/>
                  </a:lnTo>
                  <a:lnTo>
                    <a:pt x="19018" y="113325"/>
                  </a:lnTo>
                  <a:lnTo>
                    <a:pt x="33145" y="95594"/>
                  </a:lnTo>
                  <a:lnTo>
                    <a:pt x="54909" y="84288"/>
                  </a:lnTo>
                  <a:lnTo>
                    <a:pt x="82751" y="80318"/>
                  </a:lnTo>
                  <a:lnTo>
                    <a:pt x="110856" y="84288"/>
                  </a:lnTo>
                  <a:lnTo>
                    <a:pt x="132741" y="95594"/>
                  </a:lnTo>
                  <a:lnTo>
                    <a:pt x="137924" y="102044"/>
                  </a:lnTo>
                  <a:lnTo>
                    <a:pt x="82751" y="102044"/>
                  </a:lnTo>
                  <a:lnTo>
                    <a:pt x="65177" y="104533"/>
                  </a:lnTo>
                  <a:lnTo>
                    <a:pt x="51495" y="111559"/>
                  </a:lnTo>
                  <a:lnTo>
                    <a:pt x="42616" y="122459"/>
                  </a:lnTo>
                  <a:lnTo>
                    <a:pt x="39454" y="136574"/>
                  </a:lnTo>
                  <a:lnTo>
                    <a:pt x="42616" y="150541"/>
                  </a:lnTo>
                  <a:lnTo>
                    <a:pt x="51495" y="161369"/>
                  </a:lnTo>
                  <a:lnTo>
                    <a:pt x="65177" y="168370"/>
                  </a:lnTo>
                  <a:lnTo>
                    <a:pt x="82751" y="170856"/>
                  </a:lnTo>
                  <a:lnTo>
                    <a:pt x="137965" y="170856"/>
                  </a:lnTo>
                  <a:lnTo>
                    <a:pt x="132741" y="177329"/>
                  </a:lnTo>
                  <a:lnTo>
                    <a:pt x="110856" y="188606"/>
                  </a:lnTo>
                  <a:lnTo>
                    <a:pt x="82751" y="192573"/>
                  </a:lnTo>
                  <a:close/>
                </a:path>
                <a:path w="277495" h="328295">
                  <a:moveTo>
                    <a:pt x="137965" y="170856"/>
                  </a:moveTo>
                  <a:lnTo>
                    <a:pt x="82751" y="170856"/>
                  </a:lnTo>
                  <a:lnTo>
                    <a:pt x="100473" y="168370"/>
                  </a:lnTo>
                  <a:lnTo>
                    <a:pt x="114231" y="161369"/>
                  </a:lnTo>
                  <a:lnTo>
                    <a:pt x="123138" y="150541"/>
                  </a:lnTo>
                  <a:lnTo>
                    <a:pt x="126305" y="136574"/>
                  </a:lnTo>
                  <a:lnTo>
                    <a:pt x="123138" y="122459"/>
                  </a:lnTo>
                  <a:lnTo>
                    <a:pt x="114231" y="111559"/>
                  </a:lnTo>
                  <a:lnTo>
                    <a:pt x="100473" y="104533"/>
                  </a:lnTo>
                  <a:lnTo>
                    <a:pt x="82751" y="102044"/>
                  </a:lnTo>
                  <a:lnTo>
                    <a:pt x="137924" y="102044"/>
                  </a:lnTo>
                  <a:lnTo>
                    <a:pt x="146988" y="113325"/>
                  </a:lnTo>
                  <a:lnTo>
                    <a:pt x="152180" y="136574"/>
                  </a:lnTo>
                  <a:lnTo>
                    <a:pt x="146988" y="159674"/>
                  </a:lnTo>
                  <a:lnTo>
                    <a:pt x="137965" y="170856"/>
                  </a:lnTo>
                  <a:close/>
                </a:path>
                <a:path w="277495" h="328295">
                  <a:moveTo>
                    <a:pt x="168836" y="328108"/>
                  </a:moveTo>
                  <a:lnTo>
                    <a:pt x="123263" y="324314"/>
                  </a:lnTo>
                  <a:lnTo>
                    <a:pt x="89220" y="313260"/>
                  </a:lnTo>
                  <a:lnTo>
                    <a:pt x="67956" y="295434"/>
                  </a:lnTo>
                  <a:lnTo>
                    <a:pt x="60719" y="271328"/>
                  </a:lnTo>
                  <a:lnTo>
                    <a:pt x="67956" y="246769"/>
                  </a:lnTo>
                  <a:lnTo>
                    <a:pt x="89220" y="228711"/>
                  </a:lnTo>
                  <a:lnTo>
                    <a:pt x="123263" y="217571"/>
                  </a:lnTo>
                  <a:lnTo>
                    <a:pt x="168836" y="213765"/>
                  </a:lnTo>
                  <a:lnTo>
                    <a:pt x="214260" y="217571"/>
                  </a:lnTo>
                  <a:lnTo>
                    <a:pt x="248253" y="228711"/>
                  </a:lnTo>
                  <a:lnTo>
                    <a:pt x="257483" y="236531"/>
                  </a:lnTo>
                  <a:lnTo>
                    <a:pt x="168836" y="236531"/>
                  </a:lnTo>
                  <a:lnTo>
                    <a:pt x="135125" y="238691"/>
                  </a:lnTo>
                  <a:lnTo>
                    <a:pt x="109940" y="245392"/>
                  </a:lnTo>
                  <a:lnTo>
                    <a:pt x="94220" y="256362"/>
                  </a:lnTo>
                  <a:lnTo>
                    <a:pt x="88899" y="271328"/>
                  </a:lnTo>
                  <a:lnTo>
                    <a:pt x="94220" y="285733"/>
                  </a:lnTo>
                  <a:lnTo>
                    <a:pt x="109940" y="296483"/>
                  </a:lnTo>
                  <a:lnTo>
                    <a:pt x="135125" y="303158"/>
                  </a:lnTo>
                  <a:lnTo>
                    <a:pt x="168836" y="305343"/>
                  </a:lnTo>
                  <a:lnTo>
                    <a:pt x="257720" y="305343"/>
                  </a:lnTo>
                  <a:lnTo>
                    <a:pt x="248253" y="313260"/>
                  </a:lnTo>
                  <a:lnTo>
                    <a:pt x="214260" y="324314"/>
                  </a:lnTo>
                  <a:lnTo>
                    <a:pt x="168836" y="328108"/>
                  </a:lnTo>
                  <a:close/>
                </a:path>
                <a:path w="277495" h="328295">
                  <a:moveTo>
                    <a:pt x="257720" y="305343"/>
                  </a:moveTo>
                  <a:lnTo>
                    <a:pt x="168836" y="305343"/>
                  </a:lnTo>
                  <a:lnTo>
                    <a:pt x="202365" y="303158"/>
                  </a:lnTo>
                  <a:lnTo>
                    <a:pt x="227438" y="296483"/>
                  </a:lnTo>
                  <a:lnTo>
                    <a:pt x="243194" y="285733"/>
                  </a:lnTo>
                  <a:lnTo>
                    <a:pt x="248768" y="271328"/>
                  </a:lnTo>
                  <a:lnTo>
                    <a:pt x="243194" y="256362"/>
                  </a:lnTo>
                  <a:lnTo>
                    <a:pt x="227438" y="245392"/>
                  </a:lnTo>
                  <a:lnTo>
                    <a:pt x="202365" y="238691"/>
                  </a:lnTo>
                  <a:lnTo>
                    <a:pt x="168836" y="236531"/>
                  </a:lnTo>
                  <a:lnTo>
                    <a:pt x="257483" y="236531"/>
                  </a:lnTo>
                  <a:lnTo>
                    <a:pt x="269566" y="246769"/>
                  </a:lnTo>
                  <a:lnTo>
                    <a:pt x="276949" y="271328"/>
                  </a:lnTo>
                  <a:lnTo>
                    <a:pt x="269566" y="295434"/>
                  </a:lnTo>
                  <a:lnTo>
                    <a:pt x="257720" y="30534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593489" y="6651587"/>
              <a:ext cx="284815" cy="335917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0907942" y="6655466"/>
              <a:ext cx="307975" cy="328930"/>
            </a:xfrm>
            <a:custGeom>
              <a:avLst/>
              <a:gdLst/>
              <a:ahLst/>
              <a:cxnLst/>
              <a:rect l="l" t="t" r="r" b="b"/>
              <a:pathLst>
                <a:path w="307975" h="328929">
                  <a:moveTo>
                    <a:pt x="253898" y="328890"/>
                  </a:moveTo>
                  <a:lnTo>
                    <a:pt x="225456" y="328890"/>
                  </a:lnTo>
                  <a:lnTo>
                    <a:pt x="225456" y="0"/>
                  </a:lnTo>
                  <a:lnTo>
                    <a:pt x="253898" y="0"/>
                  </a:lnTo>
                  <a:lnTo>
                    <a:pt x="253898" y="133438"/>
                  </a:lnTo>
                  <a:lnTo>
                    <a:pt x="307693" y="133438"/>
                  </a:lnTo>
                  <a:lnTo>
                    <a:pt x="307693" y="158558"/>
                  </a:lnTo>
                  <a:lnTo>
                    <a:pt x="253898" y="158558"/>
                  </a:lnTo>
                  <a:lnTo>
                    <a:pt x="253898" y="328890"/>
                  </a:lnTo>
                  <a:close/>
                </a:path>
                <a:path w="307975" h="328929">
                  <a:moveTo>
                    <a:pt x="17940" y="258505"/>
                  </a:moveTo>
                  <a:lnTo>
                    <a:pt x="0" y="235225"/>
                  </a:lnTo>
                  <a:lnTo>
                    <a:pt x="32955" y="210668"/>
                  </a:lnTo>
                  <a:lnTo>
                    <a:pt x="59760" y="175366"/>
                  </a:lnTo>
                  <a:lnTo>
                    <a:pt x="77823" y="133296"/>
                  </a:lnTo>
                  <a:lnTo>
                    <a:pt x="84551" y="88431"/>
                  </a:lnTo>
                  <a:lnTo>
                    <a:pt x="84551" y="28514"/>
                  </a:lnTo>
                  <a:lnTo>
                    <a:pt x="112732" y="28514"/>
                  </a:lnTo>
                  <a:lnTo>
                    <a:pt x="112732" y="88431"/>
                  </a:lnTo>
                  <a:lnTo>
                    <a:pt x="119183" y="131545"/>
                  </a:lnTo>
                  <a:lnTo>
                    <a:pt x="126779" y="148615"/>
                  </a:lnTo>
                  <a:lnTo>
                    <a:pt x="99020" y="148615"/>
                  </a:lnTo>
                  <a:lnTo>
                    <a:pt x="85396" y="183464"/>
                  </a:lnTo>
                  <a:lnTo>
                    <a:pt x="66692" y="214303"/>
                  </a:lnTo>
                  <a:lnTo>
                    <a:pt x="43883" y="239770"/>
                  </a:lnTo>
                  <a:lnTo>
                    <a:pt x="17940" y="258505"/>
                  </a:lnTo>
                  <a:close/>
                </a:path>
                <a:path w="307975" h="328929">
                  <a:moveTo>
                    <a:pt x="178316" y="252232"/>
                  </a:moveTo>
                  <a:lnTo>
                    <a:pt x="153027" y="234459"/>
                  </a:lnTo>
                  <a:lnTo>
                    <a:pt x="130789" y="210430"/>
                  </a:lnTo>
                  <a:lnTo>
                    <a:pt x="112490" y="181398"/>
                  </a:lnTo>
                  <a:lnTo>
                    <a:pt x="99020" y="148615"/>
                  </a:lnTo>
                  <a:lnTo>
                    <a:pt x="126779" y="148615"/>
                  </a:lnTo>
                  <a:lnTo>
                    <a:pt x="137068" y="171739"/>
                  </a:lnTo>
                  <a:lnTo>
                    <a:pt x="163602" y="205407"/>
                  </a:lnTo>
                  <a:lnTo>
                    <a:pt x="195996" y="228942"/>
                  </a:lnTo>
                  <a:lnTo>
                    <a:pt x="178316" y="2522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1133398" y="6655466"/>
              <a:ext cx="82550" cy="328930"/>
            </a:xfrm>
            <a:custGeom>
              <a:avLst/>
              <a:gdLst/>
              <a:ahLst/>
              <a:cxnLst/>
              <a:rect l="l" t="t" r="r" b="b"/>
              <a:pathLst>
                <a:path w="82550" h="328929">
                  <a:moveTo>
                    <a:pt x="28442" y="133438"/>
                  </a:moveTo>
                  <a:lnTo>
                    <a:pt x="28442" y="0"/>
                  </a:lnTo>
                  <a:lnTo>
                    <a:pt x="0" y="0"/>
                  </a:lnTo>
                  <a:lnTo>
                    <a:pt x="0" y="328890"/>
                  </a:lnTo>
                  <a:lnTo>
                    <a:pt x="28442" y="328890"/>
                  </a:lnTo>
                  <a:lnTo>
                    <a:pt x="28442" y="158558"/>
                  </a:lnTo>
                  <a:lnTo>
                    <a:pt x="82236" y="158558"/>
                  </a:lnTo>
                  <a:lnTo>
                    <a:pt x="82236" y="133438"/>
                  </a:lnTo>
                  <a:lnTo>
                    <a:pt x="28442" y="133438"/>
                  </a:lnTo>
                  <a:close/>
                </a:path>
              </a:pathLst>
            </a:custGeom>
            <a:ln w="773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904042" y="6680080"/>
              <a:ext cx="203796" cy="237791"/>
            </a:xfrm>
            <a:prstGeom prst="rect">
              <a:avLst/>
            </a:prstGeom>
          </p:spPr>
        </p:pic>
      </p:grpSp>
      <p:grpSp>
        <p:nvGrpSpPr>
          <p:cNvPr id="242" name="object 242"/>
          <p:cNvGrpSpPr/>
          <p:nvPr/>
        </p:nvGrpSpPr>
        <p:grpSpPr>
          <a:xfrm>
            <a:off x="11307728" y="6651600"/>
            <a:ext cx="687070" cy="382270"/>
            <a:chOff x="11307728" y="6651600"/>
            <a:chExt cx="687070" cy="382270"/>
          </a:xfrm>
        </p:grpSpPr>
        <p:sp>
          <p:nvSpPr>
            <p:cNvPr id="243" name="object 243"/>
            <p:cNvSpPr/>
            <p:nvPr/>
          </p:nvSpPr>
          <p:spPr>
            <a:xfrm>
              <a:off x="11311668" y="6672206"/>
              <a:ext cx="293370" cy="311785"/>
            </a:xfrm>
            <a:custGeom>
              <a:avLst/>
              <a:gdLst/>
              <a:ahLst/>
              <a:cxnLst/>
              <a:rect l="l" t="t" r="r" b="b"/>
              <a:pathLst>
                <a:path w="293370" h="311784">
                  <a:moveTo>
                    <a:pt x="246720" y="115124"/>
                  </a:moveTo>
                  <a:lnTo>
                    <a:pt x="218791" y="111988"/>
                  </a:lnTo>
                  <a:lnTo>
                    <a:pt x="223826" y="88121"/>
                  </a:lnTo>
                  <a:lnTo>
                    <a:pt x="226411" y="66854"/>
                  </a:lnTo>
                  <a:lnTo>
                    <a:pt x="227324" y="47977"/>
                  </a:lnTo>
                  <a:lnTo>
                    <a:pt x="227364" y="47158"/>
                  </a:lnTo>
                  <a:lnTo>
                    <a:pt x="227500" y="27999"/>
                  </a:lnTo>
                  <a:lnTo>
                    <a:pt x="227500" y="23814"/>
                  </a:lnTo>
                  <a:lnTo>
                    <a:pt x="34845" y="23814"/>
                  </a:lnTo>
                  <a:lnTo>
                    <a:pt x="34845" y="0"/>
                  </a:lnTo>
                  <a:lnTo>
                    <a:pt x="255681" y="0"/>
                  </a:lnTo>
                  <a:lnTo>
                    <a:pt x="255681" y="27999"/>
                  </a:lnTo>
                  <a:lnTo>
                    <a:pt x="255547" y="47158"/>
                  </a:lnTo>
                  <a:lnTo>
                    <a:pt x="255541" y="47977"/>
                  </a:lnTo>
                  <a:lnTo>
                    <a:pt x="254649" y="66854"/>
                  </a:lnTo>
                  <a:lnTo>
                    <a:pt x="254561" y="68716"/>
                  </a:lnTo>
                  <a:lnTo>
                    <a:pt x="251900" y="90877"/>
                  </a:lnTo>
                  <a:lnTo>
                    <a:pt x="246720" y="115124"/>
                  </a:lnTo>
                  <a:close/>
                </a:path>
                <a:path w="293370" h="311784">
                  <a:moveTo>
                    <a:pt x="149361" y="136584"/>
                  </a:moveTo>
                  <a:lnTo>
                    <a:pt x="121441" y="136584"/>
                  </a:lnTo>
                  <a:lnTo>
                    <a:pt x="121441" y="73006"/>
                  </a:lnTo>
                  <a:lnTo>
                    <a:pt x="149361" y="73006"/>
                  </a:lnTo>
                  <a:lnTo>
                    <a:pt x="149361" y="136584"/>
                  </a:lnTo>
                  <a:close/>
                </a:path>
                <a:path w="293370" h="311784">
                  <a:moveTo>
                    <a:pt x="293093" y="160398"/>
                  </a:moveTo>
                  <a:lnTo>
                    <a:pt x="0" y="160398"/>
                  </a:lnTo>
                  <a:lnTo>
                    <a:pt x="0" y="136584"/>
                  </a:lnTo>
                  <a:lnTo>
                    <a:pt x="293093" y="136584"/>
                  </a:lnTo>
                  <a:lnTo>
                    <a:pt x="293093" y="160398"/>
                  </a:lnTo>
                  <a:close/>
                </a:path>
                <a:path w="293370" h="311784">
                  <a:moveTo>
                    <a:pt x="145263" y="311368"/>
                  </a:moveTo>
                  <a:lnTo>
                    <a:pt x="98576" y="307304"/>
                  </a:lnTo>
                  <a:lnTo>
                    <a:pt x="63058" y="295538"/>
                  </a:lnTo>
                  <a:lnTo>
                    <a:pt x="40461" y="276707"/>
                  </a:lnTo>
                  <a:lnTo>
                    <a:pt x="32540" y="251451"/>
                  </a:lnTo>
                  <a:lnTo>
                    <a:pt x="40461" y="225891"/>
                  </a:lnTo>
                  <a:lnTo>
                    <a:pt x="63058" y="206905"/>
                  </a:lnTo>
                  <a:lnTo>
                    <a:pt x="98576" y="195081"/>
                  </a:lnTo>
                  <a:lnTo>
                    <a:pt x="145263" y="191009"/>
                  </a:lnTo>
                  <a:lnTo>
                    <a:pt x="192105" y="195081"/>
                  </a:lnTo>
                  <a:lnTo>
                    <a:pt x="227729" y="206905"/>
                  </a:lnTo>
                  <a:lnTo>
                    <a:pt x="235315" y="213251"/>
                  </a:lnTo>
                  <a:lnTo>
                    <a:pt x="145263" y="213251"/>
                  </a:lnTo>
                  <a:lnTo>
                    <a:pt x="110442" y="216017"/>
                  </a:lnTo>
                  <a:lnTo>
                    <a:pt x="83809" y="223617"/>
                  </a:lnTo>
                  <a:lnTo>
                    <a:pt x="66831" y="235584"/>
                  </a:lnTo>
                  <a:lnTo>
                    <a:pt x="60972" y="251451"/>
                  </a:lnTo>
                  <a:lnTo>
                    <a:pt x="66831" y="266820"/>
                  </a:lnTo>
                  <a:lnTo>
                    <a:pt x="83809" y="278435"/>
                  </a:lnTo>
                  <a:lnTo>
                    <a:pt x="110442" y="285781"/>
                  </a:lnTo>
                  <a:lnTo>
                    <a:pt x="145263" y="288345"/>
                  </a:lnTo>
                  <a:lnTo>
                    <a:pt x="236400" y="288345"/>
                  </a:lnTo>
                  <a:lnTo>
                    <a:pt x="227729" y="295538"/>
                  </a:lnTo>
                  <a:lnTo>
                    <a:pt x="192105" y="307304"/>
                  </a:lnTo>
                  <a:lnTo>
                    <a:pt x="145263" y="311368"/>
                  </a:lnTo>
                  <a:close/>
                </a:path>
                <a:path w="293370" h="311784">
                  <a:moveTo>
                    <a:pt x="236400" y="288345"/>
                  </a:moveTo>
                  <a:lnTo>
                    <a:pt x="145263" y="288345"/>
                  </a:lnTo>
                  <a:lnTo>
                    <a:pt x="180203" y="285781"/>
                  </a:lnTo>
                  <a:lnTo>
                    <a:pt x="206879" y="278435"/>
                  </a:lnTo>
                  <a:lnTo>
                    <a:pt x="223948" y="266820"/>
                  </a:lnTo>
                  <a:lnTo>
                    <a:pt x="230067" y="251451"/>
                  </a:lnTo>
                  <a:lnTo>
                    <a:pt x="223948" y="235584"/>
                  </a:lnTo>
                  <a:lnTo>
                    <a:pt x="206879" y="223617"/>
                  </a:lnTo>
                  <a:lnTo>
                    <a:pt x="180203" y="216017"/>
                  </a:lnTo>
                  <a:lnTo>
                    <a:pt x="145263" y="213251"/>
                  </a:lnTo>
                  <a:lnTo>
                    <a:pt x="235315" y="213251"/>
                  </a:lnTo>
                  <a:lnTo>
                    <a:pt x="250428" y="225891"/>
                  </a:lnTo>
                  <a:lnTo>
                    <a:pt x="258500" y="251451"/>
                  </a:lnTo>
                  <a:lnTo>
                    <a:pt x="250428" y="276707"/>
                  </a:lnTo>
                  <a:lnTo>
                    <a:pt x="236400" y="28834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42584" y="6668276"/>
              <a:ext cx="228694" cy="122983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11311668" y="6745212"/>
              <a:ext cx="293370" cy="87630"/>
            </a:xfrm>
            <a:custGeom>
              <a:avLst/>
              <a:gdLst/>
              <a:ahLst/>
              <a:cxnLst/>
              <a:rect l="l" t="t" r="r" b="b"/>
              <a:pathLst>
                <a:path w="293370" h="87629">
                  <a:moveTo>
                    <a:pt x="149361" y="0"/>
                  </a:moveTo>
                  <a:lnTo>
                    <a:pt x="121441" y="0"/>
                  </a:lnTo>
                  <a:lnTo>
                    <a:pt x="121441" y="63577"/>
                  </a:lnTo>
                  <a:lnTo>
                    <a:pt x="0" y="63577"/>
                  </a:lnTo>
                  <a:lnTo>
                    <a:pt x="0" y="87392"/>
                  </a:lnTo>
                  <a:lnTo>
                    <a:pt x="293093" y="87392"/>
                  </a:lnTo>
                  <a:lnTo>
                    <a:pt x="293093" y="63577"/>
                  </a:lnTo>
                  <a:lnTo>
                    <a:pt x="149361" y="63577"/>
                  </a:lnTo>
                  <a:lnTo>
                    <a:pt x="149361" y="0"/>
                  </a:lnTo>
                  <a:close/>
                </a:path>
              </a:pathLst>
            </a:custGeom>
            <a:ln w="787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340279" y="6859287"/>
              <a:ext cx="233818" cy="12821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11624747" y="6655465"/>
              <a:ext cx="265430" cy="328930"/>
            </a:xfrm>
            <a:custGeom>
              <a:avLst/>
              <a:gdLst/>
              <a:ahLst/>
              <a:cxnLst/>
              <a:rect l="l" t="t" r="r" b="b"/>
              <a:pathLst>
                <a:path w="265429" h="328929">
                  <a:moveTo>
                    <a:pt x="265426" y="328890"/>
                  </a:moveTo>
                  <a:lnTo>
                    <a:pt x="236984" y="328890"/>
                  </a:lnTo>
                  <a:lnTo>
                    <a:pt x="236984" y="0"/>
                  </a:lnTo>
                  <a:lnTo>
                    <a:pt x="265426" y="0"/>
                  </a:lnTo>
                  <a:lnTo>
                    <a:pt x="265426" y="328890"/>
                  </a:lnTo>
                  <a:close/>
                </a:path>
                <a:path w="265429" h="328929">
                  <a:moveTo>
                    <a:pt x="191898" y="58086"/>
                  </a:moveTo>
                  <a:lnTo>
                    <a:pt x="10510" y="58086"/>
                  </a:lnTo>
                  <a:lnTo>
                    <a:pt x="10510" y="33747"/>
                  </a:lnTo>
                  <a:lnTo>
                    <a:pt x="191898" y="33747"/>
                  </a:lnTo>
                  <a:lnTo>
                    <a:pt x="191898" y="58086"/>
                  </a:lnTo>
                  <a:close/>
                </a:path>
                <a:path w="265429" h="328929">
                  <a:moveTo>
                    <a:pt x="16914" y="265570"/>
                  </a:moveTo>
                  <a:lnTo>
                    <a:pt x="0" y="242547"/>
                  </a:lnTo>
                  <a:lnTo>
                    <a:pt x="32952" y="218922"/>
                  </a:lnTo>
                  <a:lnTo>
                    <a:pt x="60499" y="184627"/>
                  </a:lnTo>
                  <a:lnTo>
                    <a:pt x="79445" y="143903"/>
                  </a:lnTo>
                  <a:lnTo>
                    <a:pt x="86596" y="100996"/>
                  </a:lnTo>
                  <a:lnTo>
                    <a:pt x="86596" y="58086"/>
                  </a:lnTo>
                  <a:lnTo>
                    <a:pt x="115290" y="58086"/>
                  </a:lnTo>
                  <a:lnTo>
                    <a:pt x="115290" y="100996"/>
                  </a:lnTo>
                  <a:lnTo>
                    <a:pt x="122235" y="142415"/>
                  </a:lnTo>
                  <a:lnTo>
                    <a:pt x="129264" y="156727"/>
                  </a:lnTo>
                  <a:lnTo>
                    <a:pt x="101326" y="156727"/>
                  </a:lnTo>
                  <a:lnTo>
                    <a:pt x="86930" y="191395"/>
                  </a:lnTo>
                  <a:lnTo>
                    <a:pt x="67237" y="222138"/>
                  </a:lnTo>
                  <a:lnTo>
                    <a:pt x="43486" y="247386"/>
                  </a:lnTo>
                  <a:lnTo>
                    <a:pt x="16914" y="265570"/>
                  </a:lnTo>
                  <a:close/>
                </a:path>
                <a:path w="265429" h="328929">
                  <a:moveTo>
                    <a:pt x="186512" y="257466"/>
                  </a:moveTo>
                  <a:lnTo>
                    <a:pt x="159442" y="240714"/>
                  </a:lnTo>
                  <a:lnTo>
                    <a:pt x="135469" y="217547"/>
                  </a:lnTo>
                  <a:lnTo>
                    <a:pt x="115720" y="189155"/>
                  </a:lnTo>
                  <a:lnTo>
                    <a:pt x="101326" y="156727"/>
                  </a:lnTo>
                  <a:lnTo>
                    <a:pt x="129264" y="156727"/>
                  </a:lnTo>
                  <a:lnTo>
                    <a:pt x="141069" y="180767"/>
                  </a:lnTo>
                  <a:lnTo>
                    <a:pt x="168791" y="212593"/>
                  </a:lnTo>
                  <a:lnTo>
                    <a:pt x="202399" y="234434"/>
                  </a:lnTo>
                  <a:lnTo>
                    <a:pt x="186512" y="25746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1861731" y="6655465"/>
              <a:ext cx="28575" cy="328930"/>
            </a:xfrm>
            <a:custGeom>
              <a:avLst/>
              <a:gdLst/>
              <a:ahLst/>
              <a:cxnLst/>
              <a:rect l="l" t="t" r="r" b="b"/>
              <a:pathLst>
                <a:path w="28575" h="328929">
                  <a:moveTo>
                    <a:pt x="0" y="328890"/>
                  </a:moveTo>
                  <a:lnTo>
                    <a:pt x="28442" y="328890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8890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620846" y="6685313"/>
              <a:ext cx="210201" cy="239623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11936043" y="6929148"/>
              <a:ext cx="55244" cy="100965"/>
            </a:xfrm>
            <a:custGeom>
              <a:avLst/>
              <a:gdLst/>
              <a:ahLst/>
              <a:cxnLst/>
              <a:rect l="l" t="t" r="r" b="b"/>
              <a:pathLst>
                <a:path w="55245" h="100965">
                  <a:moveTo>
                    <a:pt x="26892" y="100738"/>
                  </a:moveTo>
                  <a:lnTo>
                    <a:pt x="0" y="100738"/>
                  </a:lnTo>
                  <a:lnTo>
                    <a:pt x="19975" y="0"/>
                  </a:lnTo>
                  <a:lnTo>
                    <a:pt x="54821" y="0"/>
                  </a:lnTo>
                  <a:lnTo>
                    <a:pt x="26892" y="1007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1936043" y="6929148"/>
              <a:ext cx="55244" cy="100965"/>
            </a:xfrm>
            <a:custGeom>
              <a:avLst/>
              <a:gdLst/>
              <a:ahLst/>
              <a:cxnLst/>
              <a:rect l="l" t="t" r="r" b="b"/>
              <a:pathLst>
                <a:path w="55245" h="100965">
                  <a:moveTo>
                    <a:pt x="19975" y="0"/>
                  </a:moveTo>
                  <a:lnTo>
                    <a:pt x="0" y="100738"/>
                  </a:lnTo>
                  <a:lnTo>
                    <a:pt x="26892" y="100738"/>
                  </a:lnTo>
                  <a:lnTo>
                    <a:pt x="54821" y="0"/>
                  </a:lnTo>
                  <a:lnTo>
                    <a:pt x="19975" y="0"/>
                  </a:lnTo>
                  <a:close/>
                </a:path>
              </a:pathLst>
            </a:custGeom>
            <a:ln w="776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2" name="object 252"/>
          <p:cNvGrpSpPr/>
          <p:nvPr/>
        </p:nvGrpSpPr>
        <p:grpSpPr>
          <a:xfrm>
            <a:off x="12105532" y="6651594"/>
            <a:ext cx="617855" cy="337185"/>
            <a:chOff x="12105532" y="6651594"/>
            <a:chExt cx="617855" cy="337185"/>
          </a:xfrm>
        </p:grpSpPr>
        <p:sp>
          <p:nvSpPr>
            <p:cNvPr id="253" name="object 253"/>
            <p:cNvSpPr/>
            <p:nvPr/>
          </p:nvSpPr>
          <p:spPr>
            <a:xfrm>
              <a:off x="12109423" y="6655466"/>
              <a:ext cx="279400" cy="328930"/>
            </a:xfrm>
            <a:custGeom>
              <a:avLst/>
              <a:gdLst/>
              <a:ahLst/>
              <a:cxnLst/>
              <a:rect l="l" t="t" r="r" b="b"/>
              <a:pathLst>
                <a:path w="279400" h="328929">
                  <a:moveTo>
                    <a:pt x="279260" y="132913"/>
                  </a:moveTo>
                  <a:lnTo>
                    <a:pt x="251844" y="132913"/>
                  </a:lnTo>
                  <a:lnTo>
                    <a:pt x="251844" y="0"/>
                  </a:lnTo>
                  <a:lnTo>
                    <a:pt x="279260" y="0"/>
                  </a:lnTo>
                  <a:lnTo>
                    <a:pt x="279260" y="132913"/>
                  </a:lnTo>
                  <a:close/>
                </a:path>
                <a:path w="279400" h="328929">
                  <a:moveTo>
                    <a:pt x="207776" y="312149"/>
                  </a:moveTo>
                  <a:lnTo>
                    <a:pt x="180874" y="312149"/>
                  </a:lnTo>
                  <a:lnTo>
                    <a:pt x="180874" y="7064"/>
                  </a:lnTo>
                  <a:lnTo>
                    <a:pt x="207776" y="7064"/>
                  </a:lnTo>
                  <a:lnTo>
                    <a:pt x="207776" y="132913"/>
                  </a:lnTo>
                  <a:lnTo>
                    <a:pt x="279260" y="132913"/>
                  </a:lnTo>
                  <a:lnTo>
                    <a:pt x="279260" y="157776"/>
                  </a:lnTo>
                  <a:lnTo>
                    <a:pt x="207776" y="157776"/>
                  </a:lnTo>
                  <a:lnTo>
                    <a:pt x="207776" y="312149"/>
                  </a:lnTo>
                  <a:close/>
                </a:path>
                <a:path w="279400" h="328929">
                  <a:moveTo>
                    <a:pt x="279260" y="328890"/>
                  </a:moveTo>
                  <a:lnTo>
                    <a:pt x="251844" y="328890"/>
                  </a:lnTo>
                  <a:lnTo>
                    <a:pt x="251844" y="157776"/>
                  </a:lnTo>
                  <a:lnTo>
                    <a:pt x="279260" y="157776"/>
                  </a:lnTo>
                  <a:lnTo>
                    <a:pt x="279260" y="328890"/>
                  </a:lnTo>
                  <a:close/>
                </a:path>
                <a:path w="279400" h="328929">
                  <a:moveTo>
                    <a:pt x="97097" y="61480"/>
                  </a:moveTo>
                  <a:lnTo>
                    <a:pt x="69943" y="61480"/>
                  </a:lnTo>
                  <a:lnTo>
                    <a:pt x="69943" y="12031"/>
                  </a:lnTo>
                  <a:lnTo>
                    <a:pt x="97097" y="12031"/>
                  </a:lnTo>
                  <a:lnTo>
                    <a:pt x="97097" y="61480"/>
                  </a:lnTo>
                  <a:close/>
                </a:path>
                <a:path w="279400" h="328929">
                  <a:moveTo>
                    <a:pt x="158583" y="85819"/>
                  </a:moveTo>
                  <a:lnTo>
                    <a:pt x="7430" y="85819"/>
                  </a:lnTo>
                  <a:lnTo>
                    <a:pt x="7430" y="61480"/>
                  </a:lnTo>
                  <a:lnTo>
                    <a:pt x="158583" y="61480"/>
                  </a:lnTo>
                  <a:lnTo>
                    <a:pt x="158583" y="85819"/>
                  </a:lnTo>
                  <a:close/>
                </a:path>
                <a:path w="279400" h="328929">
                  <a:moveTo>
                    <a:pt x="17166" y="260078"/>
                  </a:moveTo>
                  <a:lnTo>
                    <a:pt x="0" y="238361"/>
                  </a:lnTo>
                  <a:lnTo>
                    <a:pt x="29267" y="213587"/>
                  </a:lnTo>
                  <a:lnTo>
                    <a:pt x="51210" y="180275"/>
                  </a:lnTo>
                  <a:lnTo>
                    <a:pt x="65033" y="141665"/>
                  </a:lnTo>
                  <a:lnTo>
                    <a:pt x="69943" y="100996"/>
                  </a:lnTo>
                  <a:lnTo>
                    <a:pt x="69943" y="85819"/>
                  </a:lnTo>
                  <a:lnTo>
                    <a:pt x="96845" y="85819"/>
                  </a:lnTo>
                  <a:lnTo>
                    <a:pt x="96845" y="100996"/>
                  </a:lnTo>
                  <a:lnTo>
                    <a:pt x="101657" y="140082"/>
                  </a:lnTo>
                  <a:lnTo>
                    <a:pt x="109925" y="161961"/>
                  </a:lnTo>
                  <a:lnTo>
                    <a:pt x="83646" y="161961"/>
                  </a:lnTo>
                  <a:lnTo>
                    <a:pt x="72954" y="192304"/>
                  </a:lnTo>
                  <a:lnTo>
                    <a:pt x="58142" y="219557"/>
                  </a:lnTo>
                  <a:lnTo>
                    <a:pt x="39462" y="242541"/>
                  </a:lnTo>
                  <a:lnTo>
                    <a:pt x="17166" y="260078"/>
                  </a:lnTo>
                  <a:close/>
                </a:path>
                <a:path w="279400" h="328929">
                  <a:moveTo>
                    <a:pt x="150649" y="253272"/>
                  </a:moveTo>
                  <a:lnTo>
                    <a:pt x="128326" y="236999"/>
                  </a:lnTo>
                  <a:lnTo>
                    <a:pt x="109559" y="215710"/>
                  </a:lnTo>
                  <a:lnTo>
                    <a:pt x="94585" y="190375"/>
                  </a:lnTo>
                  <a:lnTo>
                    <a:pt x="83646" y="161961"/>
                  </a:lnTo>
                  <a:lnTo>
                    <a:pt x="109925" y="161961"/>
                  </a:lnTo>
                  <a:lnTo>
                    <a:pt x="115548" y="176839"/>
                  </a:lnTo>
                  <a:lnTo>
                    <a:pt x="137702" y="208250"/>
                  </a:lnTo>
                  <a:lnTo>
                    <a:pt x="167302" y="231297"/>
                  </a:lnTo>
                  <a:lnTo>
                    <a:pt x="150649" y="25327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2109423" y="6655466"/>
              <a:ext cx="279400" cy="328930"/>
            </a:xfrm>
            <a:custGeom>
              <a:avLst/>
              <a:gdLst/>
              <a:ahLst/>
              <a:cxnLst/>
              <a:rect l="l" t="t" r="r" b="b"/>
              <a:pathLst>
                <a:path w="279400" h="328929">
                  <a:moveTo>
                    <a:pt x="251844" y="132913"/>
                  </a:moveTo>
                  <a:lnTo>
                    <a:pt x="207776" y="132913"/>
                  </a:lnTo>
                  <a:lnTo>
                    <a:pt x="207776" y="7064"/>
                  </a:lnTo>
                  <a:lnTo>
                    <a:pt x="180874" y="7064"/>
                  </a:lnTo>
                  <a:lnTo>
                    <a:pt x="180874" y="312149"/>
                  </a:lnTo>
                  <a:lnTo>
                    <a:pt x="207776" y="312149"/>
                  </a:lnTo>
                  <a:lnTo>
                    <a:pt x="207776" y="157776"/>
                  </a:lnTo>
                  <a:lnTo>
                    <a:pt x="251844" y="157776"/>
                  </a:lnTo>
                  <a:lnTo>
                    <a:pt x="251844" y="328890"/>
                  </a:lnTo>
                  <a:lnTo>
                    <a:pt x="279260" y="328890"/>
                  </a:lnTo>
                  <a:lnTo>
                    <a:pt x="279260" y="0"/>
                  </a:lnTo>
                  <a:lnTo>
                    <a:pt x="251844" y="0"/>
                  </a:lnTo>
                  <a:lnTo>
                    <a:pt x="251844" y="132913"/>
                  </a:lnTo>
                  <a:close/>
                </a:path>
                <a:path w="279400" h="328929">
                  <a:moveTo>
                    <a:pt x="96845" y="85819"/>
                  </a:moveTo>
                  <a:lnTo>
                    <a:pt x="158583" y="85819"/>
                  </a:lnTo>
                  <a:lnTo>
                    <a:pt x="158583" y="61480"/>
                  </a:lnTo>
                  <a:lnTo>
                    <a:pt x="97097" y="61480"/>
                  </a:lnTo>
                  <a:lnTo>
                    <a:pt x="97097" y="12031"/>
                  </a:lnTo>
                  <a:lnTo>
                    <a:pt x="69943" y="12031"/>
                  </a:lnTo>
                  <a:lnTo>
                    <a:pt x="69943" y="61480"/>
                  </a:lnTo>
                  <a:lnTo>
                    <a:pt x="7430" y="61480"/>
                  </a:lnTo>
                  <a:lnTo>
                    <a:pt x="7430" y="85819"/>
                  </a:lnTo>
                  <a:lnTo>
                    <a:pt x="69943" y="85819"/>
                  </a:lnTo>
                  <a:lnTo>
                    <a:pt x="69943" y="100996"/>
                  </a:lnTo>
                  <a:lnTo>
                    <a:pt x="65033" y="141665"/>
                  </a:lnTo>
                  <a:lnTo>
                    <a:pt x="51210" y="180275"/>
                  </a:lnTo>
                  <a:lnTo>
                    <a:pt x="29267" y="213587"/>
                  </a:lnTo>
                  <a:lnTo>
                    <a:pt x="0" y="238361"/>
                  </a:lnTo>
                  <a:lnTo>
                    <a:pt x="17166" y="260078"/>
                  </a:lnTo>
                  <a:lnTo>
                    <a:pt x="39462" y="242541"/>
                  </a:lnTo>
                  <a:lnTo>
                    <a:pt x="58142" y="219557"/>
                  </a:lnTo>
                  <a:lnTo>
                    <a:pt x="72954" y="192304"/>
                  </a:lnTo>
                  <a:lnTo>
                    <a:pt x="83646" y="161961"/>
                  </a:lnTo>
                  <a:lnTo>
                    <a:pt x="94585" y="190375"/>
                  </a:lnTo>
                  <a:lnTo>
                    <a:pt x="109559" y="215710"/>
                  </a:lnTo>
                  <a:lnTo>
                    <a:pt x="128326" y="236999"/>
                  </a:lnTo>
                  <a:lnTo>
                    <a:pt x="150649" y="253272"/>
                  </a:lnTo>
                  <a:lnTo>
                    <a:pt x="167302" y="231297"/>
                  </a:lnTo>
                  <a:lnTo>
                    <a:pt x="137702" y="208250"/>
                  </a:lnTo>
                  <a:lnTo>
                    <a:pt x="115548" y="176839"/>
                  </a:lnTo>
                  <a:lnTo>
                    <a:pt x="101657" y="140082"/>
                  </a:lnTo>
                  <a:lnTo>
                    <a:pt x="96845" y="100996"/>
                  </a:lnTo>
                  <a:lnTo>
                    <a:pt x="96845" y="85819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2425321" y="6661738"/>
              <a:ext cx="294005" cy="321945"/>
            </a:xfrm>
            <a:custGeom>
              <a:avLst/>
              <a:gdLst/>
              <a:ahLst/>
              <a:cxnLst/>
              <a:rect l="l" t="t" r="r" b="b"/>
              <a:pathLst>
                <a:path w="294004" h="321945">
                  <a:moveTo>
                    <a:pt x="101204" y="156470"/>
                  </a:moveTo>
                  <a:lnTo>
                    <a:pt x="72762" y="156470"/>
                  </a:lnTo>
                  <a:lnTo>
                    <a:pt x="72762" y="110024"/>
                  </a:lnTo>
                  <a:lnTo>
                    <a:pt x="55616" y="101164"/>
                  </a:lnTo>
                  <a:lnTo>
                    <a:pt x="42997" y="89960"/>
                  </a:lnTo>
                  <a:lnTo>
                    <a:pt x="35509" y="77049"/>
                  </a:lnTo>
                  <a:lnTo>
                    <a:pt x="35191" y="76448"/>
                  </a:lnTo>
                  <a:lnTo>
                    <a:pt x="32540" y="60965"/>
                  </a:lnTo>
                  <a:lnTo>
                    <a:pt x="40446" y="35102"/>
                  </a:lnTo>
                  <a:lnTo>
                    <a:pt x="63124" y="15961"/>
                  </a:lnTo>
                  <a:lnTo>
                    <a:pt x="99013" y="4080"/>
                  </a:lnTo>
                  <a:lnTo>
                    <a:pt x="146551" y="0"/>
                  </a:lnTo>
                  <a:lnTo>
                    <a:pt x="193938" y="4080"/>
                  </a:lnTo>
                  <a:lnTo>
                    <a:pt x="229750" y="15961"/>
                  </a:lnTo>
                  <a:lnTo>
                    <a:pt x="237801" y="22765"/>
                  </a:lnTo>
                  <a:lnTo>
                    <a:pt x="146551" y="22765"/>
                  </a:lnTo>
                  <a:lnTo>
                    <a:pt x="111145" y="25386"/>
                  </a:lnTo>
                  <a:lnTo>
                    <a:pt x="84484" y="32938"/>
                  </a:lnTo>
                  <a:lnTo>
                    <a:pt x="67718" y="44954"/>
                  </a:lnTo>
                  <a:lnTo>
                    <a:pt x="61999" y="60965"/>
                  </a:lnTo>
                  <a:lnTo>
                    <a:pt x="67718" y="77049"/>
                  </a:lnTo>
                  <a:lnTo>
                    <a:pt x="84484" y="88963"/>
                  </a:lnTo>
                  <a:lnTo>
                    <a:pt x="111145" y="96364"/>
                  </a:lnTo>
                  <a:lnTo>
                    <a:pt x="146551" y="98908"/>
                  </a:lnTo>
                  <a:lnTo>
                    <a:pt x="239814" y="98908"/>
                  </a:lnTo>
                  <a:lnTo>
                    <a:pt x="237496" y="100981"/>
                  </a:lnTo>
                  <a:lnTo>
                    <a:pt x="220592" y="109766"/>
                  </a:lnTo>
                  <a:lnTo>
                    <a:pt x="220592" y="117612"/>
                  </a:lnTo>
                  <a:lnTo>
                    <a:pt x="192412" y="117612"/>
                  </a:lnTo>
                  <a:lnTo>
                    <a:pt x="191557" y="117746"/>
                  </a:lnTo>
                  <a:lnTo>
                    <a:pt x="101204" y="117746"/>
                  </a:lnTo>
                  <a:lnTo>
                    <a:pt x="101204" y="156470"/>
                  </a:lnTo>
                  <a:close/>
                </a:path>
                <a:path w="294004" h="321945">
                  <a:moveTo>
                    <a:pt x="239814" y="98908"/>
                  </a:moveTo>
                  <a:lnTo>
                    <a:pt x="146551" y="98908"/>
                  </a:lnTo>
                  <a:lnTo>
                    <a:pt x="181849" y="96364"/>
                  </a:lnTo>
                  <a:lnTo>
                    <a:pt x="208547" y="88963"/>
                  </a:lnTo>
                  <a:lnTo>
                    <a:pt x="225446" y="77049"/>
                  </a:lnTo>
                  <a:lnTo>
                    <a:pt x="231346" y="60965"/>
                  </a:lnTo>
                  <a:lnTo>
                    <a:pt x="225446" y="44954"/>
                  </a:lnTo>
                  <a:lnTo>
                    <a:pt x="208547" y="32938"/>
                  </a:lnTo>
                  <a:lnTo>
                    <a:pt x="181849" y="25386"/>
                  </a:lnTo>
                  <a:lnTo>
                    <a:pt x="146551" y="22765"/>
                  </a:lnTo>
                  <a:lnTo>
                    <a:pt x="237801" y="22765"/>
                  </a:lnTo>
                  <a:lnTo>
                    <a:pt x="252399" y="35102"/>
                  </a:lnTo>
                  <a:lnTo>
                    <a:pt x="260301" y="60965"/>
                  </a:lnTo>
                  <a:lnTo>
                    <a:pt x="257663" y="76448"/>
                  </a:lnTo>
                  <a:lnTo>
                    <a:pt x="249958" y="89831"/>
                  </a:lnTo>
                  <a:lnTo>
                    <a:pt x="239814" y="98908"/>
                  </a:lnTo>
                  <a:close/>
                </a:path>
                <a:path w="294004" h="321945">
                  <a:moveTo>
                    <a:pt x="220592" y="156470"/>
                  </a:moveTo>
                  <a:lnTo>
                    <a:pt x="192412" y="156470"/>
                  </a:lnTo>
                  <a:lnTo>
                    <a:pt x="192412" y="117612"/>
                  </a:lnTo>
                  <a:lnTo>
                    <a:pt x="220592" y="117612"/>
                  </a:lnTo>
                  <a:lnTo>
                    <a:pt x="220592" y="156470"/>
                  </a:lnTo>
                  <a:close/>
                </a:path>
                <a:path w="294004" h="321945">
                  <a:moveTo>
                    <a:pt x="146551" y="121406"/>
                  </a:moveTo>
                  <a:lnTo>
                    <a:pt x="133185" y="121164"/>
                  </a:lnTo>
                  <a:lnTo>
                    <a:pt x="133972" y="121164"/>
                  </a:lnTo>
                  <a:lnTo>
                    <a:pt x="121525" y="120442"/>
                  </a:lnTo>
                  <a:lnTo>
                    <a:pt x="122031" y="120442"/>
                  </a:lnTo>
                  <a:lnTo>
                    <a:pt x="110532" y="119255"/>
                  </a:lnTo>
                  <a:lnTo>
                    <a:pt x="110899" y="119255"/>
                  </a:lnTo>
                  <a:lnTo>
                    <a:pt x="101204" y="117746"/>
                  </a:lnTo>
                  <a:lnTo>
                    <a:pt x="191557" y="117746"/>
                  </a:lnTo>
                  <a:lnTo>
                    <a:pt x="181893" y="119255"/>
                  </a:lnTo>
                  <a:lnTo>
                    <a:pt x="170728" y="120442"/>
                  </a:lnTo>
                  <a:lnTo>
                    <a:pt x="158939" y="121164"/>
                  </a:lnTo>
                  <a:lnTo>
                    <a:pt x="146551" y="121406"/>
                  </a:lnTo>
                  <a:close/>
                </a:path>
                <a:path w="294004" h="321945">
                  <a:moveTo>
                    <a:pt x="293607" y="180284"/>
                  </a:moveTo>
                  <a:lnTo>
                    <a:pt x="0" y="180284"/>
                  </a:lnTo>
                  <a:lnTo>
                    <a:pt x="0" y="156470"/>
                  </a:lnTo>
                  <a:lnTo>
                    <a:pt x="293607" y="156470"/>
                  </a:lnTo>
                  <a:lnTo>
                    <a:pt x="293607" y="180284"/>
                  </a:lnTo>
                  <a:close/>
                </a:path>
                <a:path w="294004" h="321945">
                  <a:moveTo>
                    <a:pt x="146551" y="321835"/>
                  </a:moveTo>
                  <a:lnTo>
                    <a:pt x="99776" y="318017"/>
                  </a:lnTo>
                  <a:lnTo>
                    <a:pt x="64821" y="306790"/>
                  </a:lnTo>
                  <a:lnTo>
                    <a:pt x="42932" y="288498"/>
                  </a:lnTo>
                  <a:lnTo>
                    <a:pt x="35359" y="263482"/>
                  </a:lnTo>
                  <a:lnTo>
                    <a:pt x="42932" y="238628"/>
                  </a:lnTo>
                  <a:lnTo>
                    <a:pt x="64821" y="220443"/>
                  </a:lnTo>
                  <a:lnTo>
                    <a:pt x="99776" y="209323"/>
                  </a:lnTo>
                  <a:lnTo>
                    <a:pt x="146551" y="205662"/>
                  </a:lnTo>
                  <a:lnTo>
                    <a:pt x="193028" y="209323"/>
                  </a:lnTo>
                  <a:lnTo>
                    <a:pt x="227857" y="220443"/>
                  </a:lnTo>
                  <a:lnTo>
                    <a:pt x="236845" y="227903"/>
                  </a:lnTo>
                  <a:lnTo>
                    <a:pt x="146551" y="227903"/>
                  </a:lnTo>
                  <a:lnTo>
                    <a:pt x="111939" y="230445"/>
                  </a:lnTo>
                  <a:lnTo>
                    <a:pt x="86022" y="237452"/>
                  </a:lnTo>
                  <a:lnTo>
                    <a:pt x="69808" y="248580"/>
                  </a:lnTo>
                  <a:lnTo>
                    <a:pt x="64305" y="263482"/>
                  </a:lnTo>
                  <a:lnTo>
                    <a:pt x="69808" y="278576"/>
                  </a:lnTo>
                  <a:lnTo>
                    <a:pt x="86022" y="289816"/>
                  </a:lnTo>
                  <a:lnTo>
                    <a:pt x="111939" y="296787"/>
                  </a:lnTo>
                  <a:lnTo>
                    <a:pt x="146551" y="299070"/>
                  </a:lnTo>
                  <a:lnTo>
                    <a:pt x="237104" y="299070"/>
                  </a:lnTo>
                  <a:lnTo>
                    <a:pt x="227857" y="306790"/>
                  </a:lnTo>
                  <a:lnTo>
                    <a:pt x="193028" y="318017"/>
                  </a:lnTo>
                  <a:lnTo>
                    <a:pt x="146551" y="321835"/>
                  </a:lnTo>
                  <a:close/>
                </a:path>
                <a:path w="294004" h="321945">
                  <a:moveTo>
                    <a:pt x="237104" y="299070"/>
                  </a:moveTo>
                  <a:lnTo>
                    <a:pt x="146551" y="299070"/>
                  </a:lnTo>
                  <a:lnTo>
                    <a:pt x="181020" y="296787"/>
                  </a:lnTo>
                  <a:lnTo>
                    <a:pt x="206915" y="289816"/>
                  </a:lnTo>
                  <a:lnTo>
                    <a:pt x="223250" y="278576"/>
                  </a:lnTo>
                  <a:lnTo>
                    <a:pt x="229040" y="263482"/>
                  </a:lnTo>
                  <a:lnTo>
                    <a:pt x="223250" y="248580"/>
                  </a:lnTo>
                  <a:lnTo>
                    <a:pt x="206915" y="237452"/>
                  </a:lnTo>
                  <a:lnTo>
                    <a:pt x="181020" y="230445"/>
                  </a:lnTo>
                  <a:lnTo>
                    <a:pt x="146551" y="227903"/>
                  </a:lnTo>
                  <a:lnTo>
                    <a:pt x="236845" y="227903"/>
                  </a:lnTo>
                  <a:lnTo>
                    <a:pt x="249766" y="238628"/>
                  </a:lnTo>
                  <a:lnTo>
                    <a:pt x="257482" y="263482"/>
                  </a:lnTo>
                  <a:lnTo>
                    <a:pt x="249766" y="288498"/>
                  </a:lnTo>
                  <a:lnTo>
                    <a:pt x="237104" y="29907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2425321" y="6661739"/>
              <a:ext cx="294005" cy="180340"/>
            </a:xfrm>
            <a:custGeom>
              <a:avLst/>
              <a:gdLst/>
              <a:ahLst/>
              <a:cxnLst/>
              <a:rect l="l" t="t" r="r" b="b"/>
              <a:pathLst>
                <a:path w="294004" h="180340">
                  <a:moveTo>
                    <a:pt x="220592" y="109766"/>
                  </a:moveTo>
                  <a:lnTo>
                    <a:pt x="237496" y="100981"/>
                  </a:lnTo>
                  <a:lnTo>
                    <a:pt x="249958" y="89831"/>
                  </a:lnTo>
                  <a:lnTo>
                    <a:pt x="257663" y="76448"/>
                  </a:lnTo>
                  <a:lnTo>
                    <a:pt x="260301" y="60965"/>
                  </a:lnTo>
                  <a:lnTo>
                    <a:pt x="252399" y="35102"/>
                  </a:lnTo>
                  <a:lnTo>
                    <a:pt x="229750" y="15961"/>
                  </a:lnTo>
                  <a:lnTo>
                    <a:pt x="193938" y="4080"/>
                  </a:lnTo>
                  <a:lnTo>
                    <a:pt x="146551" y="0"/>
                  </a:lnTo>
                  <a:lnTo>
                    <a:pt x="99013" y="4080"/>
                  </a:lnTo>
                  <a:lnTo>
                    <a:pt x="63124" y="15961"/>
                  </a:lnTo>
                  <a:lnTo>
                    <a:pt x="40446" y="35102"/>
                  </a:lnTo>
                  <a:lnTo>
                    <a:pt x="32540" y="60965"/>
                  </a:lnTo>
                  <a:lnTo>
                    <a:pt x="35204" y="76523"/>
                  </a:lnTo>
                  <a:lnTo>
                    <a:pt x="42997" y="89960"/>
                  </a:lnTo>
                  <a:lnTo>
                    <a:pt x="55616" y="101164"/>
                  </a:lnTo>
                  <a:lnTo>
                    <a:pt x="72762" y="110024"/>
                  </a:lnTo>
                  <a:lnTo>
                    <a:pt x="72762" y="156470"/>
                  </a:lnTo>
                  <a:lnTo>
                    <a:pt x="0" y="156470"/>
                  </a:lnTo>
                  <a:lnTo>
                    <a:pt x="0" y="180284"/>
                  </a:lnTo>
                  <a:lnTo>
                    <a:pt x="293607" y="180284"/>
                  </a:lnTo>
                  <a:lnTo>
                    <a:pt x="293607" y="156470"/>
                  </a:lnTo>
                  <a:lnTo>
                    <a:pt x="220592" y="156470"/>
                  </a:lnTo>
                  <a:lnTo>
                    <a:pt x="220592" y="109766"/>
                  </a:lnTo>
                  <a:close/>
                </a:path>
              </a:pathLst>
            </a:custGeom>
            <a:ln w="784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483387" y="6680571"/>
              <a:ext cx="177212" cy="141572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456750" y="6863472"/>
              <a:ext cx="229982" cy="124032"/>
            </a:xfrm>
            <a:prstGeom prst="rect">
              <a:avLst/>
            </a:prstGeom>
          </p:spPr>
        </p:pic>
      </p:grpSp>
      <p:grpSp>
        <p:nvGrpSpPr>
          <p:cNvPr id="259" name="object 259"/>
          <p:cNvGrpSpPr/>
          <p:nvPr/>
        </p:nvGrpSpPr>
        <p:grpSpPr>
          <a:xfrm>
            <a:off x="12821552" y="6651586"/>
            <a:ext cx="274955" cy="336550"/>
            <a:chOff x="12821552" y="6651586"/>
            <a:chExt cx="274955" cy="336550"/>
          </a:xfrm>
        </p:grpSpPr>
        <p:sp>
          <p:nvSpPr>
            <p:cNvPr id="260" name="object 260"/>
            <p:cNvSpPr/>
            <p:nvPr/>
          </p:nvSpPr>
          <p:spPr>
            <a:xfrm>
              <a:off x="12825463" y="6655466"/>
              <a:ext cx="266700" cy="328930"/>
            </a:xfrm>
            <a:custGeom>
              <a:avLst/>
              <a:gdLst/>
              <a:ahLst/>
              <a:cxnLst/>
              <a:rect l="l" t="t" r="r" b="b"/>
              <a:pathLst>
                <a:path w="266700" h="328929">
                  <a:moveTo>
                    <a:pt x="265678" y="195976"/>
                  </a:moveTo>
                  <a:lnTo>
                    <a:pt x="237236" y="195976"/>
                  </a:lnTo>
                  <a:lnTo>
                    <a:pt x="237236" y="109890"/>
                  </a:lnTo>
                  <a:lnTo>
                    <a:pt x="172165" y="109890"/>
                  </a:lnTo>
                  <a:lnTo>
                    <a:pt x="172165" y="85819"/>
                  </a:lnTo>
                  <a:lnTo>
                    <a:pt x="237236" y="85819"/>
                  </a:lnTo>
                  <a:lnTo>
                    <a:pt x="237236" y="0"/>
                  </a:lnTo>
                  <a:lnTo>
                    <a:pt x="265678" y="0"/>
                  </a:lnTo>
                  <a:lnTo>
                    <a:pt x="265678" y="195976"/>
                  </a:lnTo>
                  <a:close/>
                </a:path>
                <a:path w="266700" h="328929">
                  <a:moveTo>
                    <a:pt x="182666" y="48143"/>
                  </a:moveTo>
                  <a:lnTo>
                    <a:pt x="9222" y="48143"/>
                  </a:lnTo>
                  <a:lnTo>
                    <a:pt x="9222" y="24071"/>
                  </a:lnTo>
                  <a:lnTo>
                    <a:pt x="182666" y="24071"/>
                  </a:lnTo>
                  <a:lnTo>
                    <a:pt x="182666" y="48143"/>
                  </a:lnTo>
                  <a:close/>
                </a:path>
                <a:path w="266700" h="328929">
                  <a:moveTo>
                    <a:pt x="14860" y="192830"/>
                  </a:moveTo>
                  <a:lnTo>
                    <a:pt x="0" y="169807"/>
                  </a:lnTo>
                  <a:lnTo>
                    <a:pt x="33019" y="151837"/>
                  </a:lnTo>
                  <a:lnTo>
                    <a:pt x="58956" y="126114"/>
                  </a:lnTo>
                  <a:lnTo>
                    <a:pt x="75911" y="94896"/>
                  </a:lnTo>
                  <a:lnTo>
                    <a:pt x="81984" y="60441"/>
                  </a:lnTo>
                  <a:lnTo>
                    <a:pt x="81984" y="48143"/>
                  </a:lnTo>
                  <a:lnTo>
                    <a:pt x="110679" y="48143"/>
                  </a:lnTo>
                  <a:lnTo>
                    <a:pt x="110728" y="60441"/>
                  </a:lnTo>
                  <a:lnTo>
                    <a:pt x="116459" y="91617"/>
                  </a:lnTo>
                  <a:lnTo>
                    <a:pt x="126255" y="108842"/>
                  </a:lnTo>
                  <a:lnTo>
                    <a:pt x="96966" y="108842"/>
                  </a:lnTo>
                  <a:lnTo>
                    <a:pt x="83705" y="136115"/>
                  </a:lnTo>
                  <a:lnTo>
                    <a:pt x="65137" y="159720"/>
                  </a:lnTo>
                  <a:lnTo>
                    <a:pt x="41956" y="178882"/>
                  </a:lnTo>
                  <a:lnTo>
                    <a:pt x="14860" y="192830"/>
                  </a:lnTo>
                  <a:close/>
                </a:path>
                <a:path w="266700" h="328929">
                  <a:moveTo>
                    <a:pt x="175236" y="183678"/>
                  </a:moveTo>
                  <a:lnTo>
                    <a:pt x="149679" y="171119"/>
                  </a:lnTo>
                  <a:lnTo>
                    <a:pt x="127746" y="153960"/>
                  </a:lnTo>
                  <a:lnTo>
                    <a:pt x="109990" y="132952"/>
                  </a:lnTo>
                  <a:lnTo>
                    <a:pt x="96966" y="108842"/>
                  </a:lnTo>
                  <a:lnTo>
                    <a:pt x="126255" y="108842"/>
                  </a:lnTo>
                  <a:lnTo>
                    <a:pt x="132710" y="120191"/>
                  </a:lnTo>
                  <a:lnTo>
                    <a:pt x="157801" y="143810"/>
                  </a:lnTo>
                  <a:lnTo>
                    <a:pt x="190097" y="160388"/>
                  </a:lnTo>
                  <a:lnTo>
                    <a:pt x="175236" y="183678"/>
                  </a:lnTo>
                  <a:close/>
                </a:path>
                <a:path w="266700" h="328929">
                  <a:moveTo>
                    <a:pt x="158845" y="328632"/>
                  </a:moveTo>
                  <a:lnTo>
                    <a:pt x="113637" y="324398"/>
                  </a:lnTo>
                  <a:lnTo>
                    <a:pt x="79645" y="312438"/>
                  </a:lnTo>
                  <a:lnTo>
                    <a:pt x="58288" y="293267"/>
                  </a:lnTo>
                  <a:lnTo>
                    <a:pt x="50985" y="267400"/>
                  </a:lnTo>
                  <a:lnTo>
                    <a:pt x="58288" y="241497"/>
                  </a:lnTo>
                  <a:lnTo>
                    <a:pt x="79645" y="222267"/>
                  </a:lnTo>
                  <a:lnTo>
                    <a:pt x="113637" y="210297"/>
                  </a:lnTo>
                  <a:lnTo>
                    <a:pt x="158845" y="206177"/>
                  </a:lnTo>
                  <a:lnTo>
                    <a:pt x="203904" y="210297"/>
                  </a:lnTo>
                  <a:lnTo>
                    <a:pt x="237844" y="222267"/>
                  </a:lnTo>
                  <a:lnTo>
                    <a:pt x="245274" y="228942"/>
                  </a:lnTo>
                  <a:lnTo>
                    <a:pt x="158845" y="228942"/>
                  </a:lnTo>
                  <a:lnTo>
                    <a:pt x="125495" y="231566"/>
                  </a:lnTo>
                  <a:lnTo>
                    <a:pt x="100362" y="239144"/>
                  </a:lnTo>
                  <a:lnTo>
                    <a:pt x="84551" y="251236"/>
                  </a:lnTo>
                  <a:lnTo>
                    <a:pt x="79165" y="267400"/>
                  </a:lnTo>
                  <a:lnTo>
                    <a:pt x="84551" y="283413"/>
                  </a:lnTo>
                  <a:lnTo>
                    <a:pt x="100362" y="295402"/>
                  </a:lnTo>
                  <a:lnTo>
                    <a:pt x="125495" y="302876"/>
                  </a:lnTo>
                  <a:lnTo>
                    <a:pt x="158845" y="305343"/>
                  </a:lnTo>
                  <a:lnTo>
                    <a:pt x="245765" y="305343"/>
                  </a:lnTo>
                  <a:lnTo>
                    <a:pt x="237844" y="312438"/>
                  </a:lnTo>
                  <a:lnTo>
                    <a:pt x="203904" y="324398"/>
                  </a:lnTo>
                  <a:lnTo>
                    <a:pt x="158845" y="328632"/>
                  </a:lnTo>
                  <a:close/>
                </a:path>
                <a:path w="266700" h="328929">
                  <a:moveTo>
                    <a:pt x="245765" y="305343"/>
                  </a:moveTo>
                  <a:lnTo>
                    <a:pt x="158845" y="305343"/>
                  </a:lnTo>
                  <a:lnTo>
                    <a:pt x="192042" y="302876"/>
                  </a:lnTo>
                  <a:lnTo>
                    <a:pt x="217123" y="295402"/>
                  </a:lnTo>
                  <a:lnTo>
                    <a:pt x="232983" y="283413"/>
                  </a:lnTo>
                  <a:lnTo>
                    <a:pt x="238515" y="267400"/>
                  </a:lnTo>
                  <a:lnTo>
                    <a:pt x="232983" y="251236"/>
                  </a:lnTo>
                  <a:lnTo>
                    <a:pt x="217123" y="239144"/>
                  </a:lnTo>
                  <a:lnTo>
                    <a:pt x="192042" y="231566"/>
                  </a:lnTo>
                  <a:lnTo>
                    <a:pt x="158845" y="228942"/>
                  </a:lnTo>
                  <a:lnTo>
                    <a:pt x="245274" y="228942"/>
                  </a:lnTo>
                  <a:lnTo>
                    <a:pt x="259246" y="241497"/>
                  </a:lnTo>
                  <a:lnTo>
                    <a:pt x="266696" y="267400"/>
                  </a:lnTo>
                  <a:lnTo>
                    <a:pt x="259246" y="293267"/>
                  </a:lnTo>
                  <a:lnTo>
                    <a:pt x="245765" y="30534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821552" y="6651586"/>
              <a:ext cx="274534" cy="336440"/>
            </a:xfrm>
            <a:prstGeom prst="rect">
              <a:avLst/>
            </a:prstGeom>
          </p:spPr>
        </p:pic>
      </p:grpSp>
      <p:grpSp>
        <p:nvGrpSpPr>
          <p:cNvPr id="262" name="object 262"/>
          <p:cNvGrpSpPr/>
          <p:nvPr/>
        </p:nvGrpSpPr>
        <p:grpSpPr>
          <a:xfrm>
            <a:off x="13133604" y="6674835"/>
            <a:ext cx="374015" cy="359410"/>
            <a:chOff x="13133604" y="6674835"/>
            <a:chExt cx="374015" cy="359410"/>
          </a:xfrm>
        </p:grpSpPr>
        <p:sp>
          <p:nvSpPr>
            <p:cNvPr id="263" name="object 263"/>
            <p:cNvSpPr/>
            <p:nvPr/>
          </p:nvSpPr>
          <p:spPr>
            <a:xfrm>
              <a:off x="13137515" y="6678752"/>
              <a:ext cx="295275" cy="263525"/>
            </a:xfrm>
            <a:custGeom>
              <a:avLst/>
              <a:gdLst/>
              <a:ahLst/>
              <a:cxnLst/>
              <a:rect l="l" t="t" r="r" b="b"/>
              <a:pathLst>
                <a:path w="295275" h="263525">
                  <a:moveTo>
                    <a:pt x="258749" y="0"/>
                  </a:moveTo>
                  <a:lnTo>
                    <a:pt x="230581" y="0"/>
                  </a:lnTo>
                  <a:lnTo>
                    <a:pt x="230581" y="59397"/>
                  </a:lnTo>
                  <a:lnTo>
                    <a:pt x="258749" y="59397"/>
                  </a:lnTo>
                  <a:lnTo>
                    <a:pt x="258749" y="0"/>
                  </a:lnTo>
                  <a:close/>
                </a:path>
                <a:path w="295275" h="263525">
                  <a:moveTo>
                    <a:pt x="294881" y="239153"/>
                  </a:moveTo>
                  <a:lnTo>
                    <a:pt x="160629" y="239153"/>
                  </a:lnTo>
                  <a:lnTo>
                    <a:pt x="160629" y="168567"/>
                  </a:lnTo>
                  <a:lnTo>
                    <a:pt x="258749" y="168567"/>
                  </a:lnTo>
                  <a:lnTo>
                    <a:pt x="258749" y="144437"/>
                  </a:lnTo>
                  <a:lnTo>
                    <a:pt x="258749" y="144183"/>
                  </a:lnTo>
                  <a:lnTo>
                    <a:pt x="258749" y="83210"/>
                  </a:lnTo>
                  <a:lnTo>
                    <a:pt x="230581" y="83210"/>
                  </a:lnTo>
                  <a:lnTo>
                    <a:pt x="230581" y="144183"/>
                  </a:lnTo>
                  <a:lnTo>
                    <a:pt x="63284" y="144183"/>
                  </a:lnTo>
                  <a:lnTo>
                    <a:pt x="63284" y="82575"/>
                  </a:lnTo>
                  <a:lnTo>
                    <a:pt x="258749" y="82575"/>
                  </a:lnTo>
                  <a:lnTo>
                    <a:pt x="258749" y="59474"/>
                  </a:lnTo>
                  <a:lnTo>
                    <a:pt x="63284" y="59474"/>
                  </a:lnTo>
                  <a:lnTo>
                    <a:pt x="63284" y="444"/>
                  </a:lnTo>
                  <a:lnTo>
                    <a:pt x="34836" y="444"/>
                  </a:lnTo>
                  <a:lnTo>
                    <a:pt x="34836" y="59474"/>
                  </a:lnTo>
                  <a:lnTo>
                    <a:pt x="34836" y="82575"/>
                  </a:lnTo>
                  <a:lnTo>
                    <a:pt x="34836" y="144183"/>
                  </a:lnTo>
                  <a:lnTo>
                    <a:pt x="34836" y="168567"/>
                  </a:lnTo>
                  <a:lnTo>
                    <a:pt x="132448" y="168567"/>
                  </a:lnTo>
                  <a:lnTo>
                    <a:pt x="132448" y="239153"/>
                  </a:lnTo>
                  <a:lnTo>
                    <a:pt x="0" y="239153"/>
                  </a:lnTo>
                  <a:lnTo>
                    <a:pt x="0" y="263486"/>
                  </a:lnTo>
                  <a:lnTo>
                    <a:pt x="294881" y="263486"/>
                  </a:lnTo>
                  <a:lnTo>
                    <a:pt x="294881" y="23915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3137515" y="6678746"/>
              <a:ext cx="295275" cy="263525"/>
            </a:xfrm>
            <a:custGeom>
              <a:avLst/>
              <a:gdLst/>
              <a:ahLst/>
              <a:cxnLst/>
              <a:rect l="l" t="t" r="r" b="b"/>
              <a:pathLst>
                <a:path w="295275" h="263525">
                  <a:moveTo>
                    <a:pt x="160637" y="168244"/>
                  </a:moveTo>
                  <a:lnTo>
                    <a:pt x="258761" y="168244"/>
                  </a:lnTo>
                  <a:lnTo>
                    <a:pt x="258761" y="0"/>
                  </a:lnTo>
                  <a:lnTo>
                    <a:pt x="230580" y="0"/>
                  </a:lnTo>
                  <a:lnTo>
                    <a:pt x="230580" y="59392"/>
                  </a:lnTo>
                  <a:lnTo>
                    <a:pt x="63287" y="59392"/>
                  </a:lnTo>
                  <a:lnTo>
                    <a:pt x="63287" y="0"/>
                  </a:lnTo>
                  <a:lnTo>
                    <a:pt x="34845" y="0"/>
                  </a:lnTo>
                  <a:lnTo>
                    <a:pt x="34845" y="168244"/>
                  </a:lnTo>
                  <a:lnTo>
                    <a:pt x="132456" y="168244"/>
                  </a:lnTo>
                  <a:lnTo>
                    <a:pt x="132456" y="239153"/>
                  </a:lnTo>
                  <a:lnTo>
                    <a:pt x="0" y="239153"/>
                  </a:lnTo>
                  <a:lnTo>
                    <a:pt x="0" y="263482"/>
                  </a:lnTo>
                  <a:lnTo>
                    <a:pt x="294886" y="263482"/>
                  </a:lnTo>
                  <a:lnTo>
                    <a:pt x="294886" y="239153"/>
                  </a:lnTo>
                  <a:lnTo>
                    <a:pt x="160637" y="239153"/>
                  </a:lnTo>
                  <a:lnTo>
                    <a:pt x="160637" y="168244"/>
                  </a:lnTo>
                  <a:close/>
                </a:path>
                <a:path w="295275" h="263525">
                  <a:moveTo>
                    <a:pt x="230580" y="83206"/>
                  </a:moveTo>
                  <a:lnTo>
                    <a:pt x="230580" y="144429"/>
                  </a:lnTo>
                  <a:lnTo>
                    <a:pt x="63287" y="144429"/>
                  </a:lnTo>
                  <a:lnTo>
                    <a:pt x="63287" y="83206"/>
                  </a:lnTo>
                  <a:lnTo>
                    <a:pt x="230580" y="83206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3448811" y="6929149"/>
              <a:ext cx="55244" cy="100965"/>
            </a:xfrm>
            <a:custGeom>
              <a:avLst/>
              <a:gdLst/>
              <a:ahLst/>
              <a:cxnLst/>
              <a:rect l="l" t="t" r="r" b="b"/>
              <a:pathLst>
                <a:path w="55244" h="100965">
                  <a:moveTo>
                    <a:pt x="26892" y="100738"/>
                  </a:moveTo>
                  <a:lnTo>
                    <a:pt x="0" y="100738"/>
                  </a:lnTo>
                  <a:lnTo>
                    <a:pt x="19975" y="0"/>
                  </a:lnTo>
                  <a:lnTo>
                    <a:pt x="54821" y="0"/>
                  </a:lnTo>
                  <a:lnTo>
                    <a:pt x="26892" y="1007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3448811" y="6929149"/>
              <a:ext cx="55244" cy="100965"/>
            </a:xfrm>
            <a:custGeom>
              <a:avLst/>
              <a:gdLst/>
              <a:ahLst/>
              <a:cxnLst/>
              <a:rect l="l" t="t" r="r" b="b"/>
              <a:pathLst>
                <a:path w="55244" h="100965">
                  <a:moveTo>
                    <a:pt x="19975" y="0"/>
                  </a:moveTo>
                  <a:lnTo>
                    <a:pt x="0" y="100738"/>
                  </a:lnTo>
                  <a:lnTo>
                    <a:pt x="26892" y="100738"/>
                  </a:lnTo>
                  <a:lnTo>
                    <a:pt x="54821" y="0"/>
                  </a:lnTo>
                  <a:lnTo>
                    <a:pt x="19975" y="0"/>
                  </a:lnTo>
                  <a:close/>
                </a:path>
              </a:pathLst>
            </a:custGeom>
            <a:ln w="776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13620863" y="6651858"/>
            <a:ext cx="597535" cy="337185"/>
            <a:chOff x="13620863" y="6651858"/>
            <a:chExt cx="597535" cy="337185"/>
          </a:xfrm>
        </p:grpSpPr>
        <p:sp>
          <p:nvSpPr>
            <p:cNvPr id="268" name="object 268"/>
            <p:cNvSpPr/>
            <p:nvPr/>
          </p:nvSpPr>
          <p:spPr>
            <a:xfrm>
              <a:off x="13624767" y="6676916"/>
              <a:ext cx="294005" cy="307975"/>
            </a:xfrm>
            <a:custGeom>
              <a:avLst/>
              <a:gdLst/>
              <a:ahLst/>
              <a:cxnLst/>
              <a:rect l="l" t="t" r="r" b="b"/>
              <a:pathLst>
                <a:path w="294005" h="307975">
                  <a:moveTo>
                    <a:pt x="160376" y="307964"/>
                  </a:moveTo>
                  <a:lnTo>
                    <a:pt x="131943" y="307964"/>
                  </a:lnTo>
                  <a:lnTo>
                    <a:pt x="131943" y="165365"/>
                  </a:lnTo>
                  <a:lnTo>
                    <a:pt x="0" y="165365"/>
                  </a:lnTo>
                  <a:lnTo>
                    <a:pt x="0" y="141293"/>
                  </a:lnTo>
                  <a:lnTo>
                    <a:pt x="216485" y="141293"/>
                  </a:lnTo>
                  <a:lnTo>
                    <a:pt x="222259" y="108093"/>
                  </a:lnTo>
                  <a:lnTo>
                    <a:pt x="225225" y="78806"/>
                  </a:lnTo>
                  <a:lnTo>
                    <a:pt x="226317" y="52633"/>
                  </a:lnTo>
                  <a:lnTo>
                    <a:pt x="226473" y="24071"/>
                  </a:lnTo>
                  <a:lnTo>
                    <a:pt x="36889" y="24071"/>
                  </a:lnTo>
                  <a:lnTo>
                    <a:pt x="36889" y="0"/>
                  </a:lnTo>
                  <a:lnTo>
                    <a:pt x="254654" y="0"/>
                  </a:lnTo>
                  <a:lnTo>
                    <a:pt x="254510" y="52836"/>
                  </a:lnTo>
                  <a:lnTo>
                    <a:pt x="253501" y="78952"/>
                  </a:lnTo>
                  <a:lnTo>
                    <a:pt x="250763" y="108111"/>
                  </a:lnTo>
                  <a:lnTo>
                    <a:pt x="245432" y="141293"/>
                  </a:lnTo>
                  <a:lnTo>
                    <a:pt x="293598" y="141293"/>
                  </a:lnTo>
                  <a:lnTo>
                    <a:pt x="293598" y="165365"/>
                  </a:lnTo>
                  <a:lnTo>
                    <a:pt x="160376" y="165365"/>
                  </a:lnTo>
                  <a:lnTo>
                    <a:pt x="160376" y="3079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3624767" y="6676916"/>
              <a:ext cx="294005" cy="307975"/>
            </a:xfrm>
            <a:custGeom>
              <a:avLst/>
              <a:gdLst/>
              <a:ahLst/>
              <a:cxnLst/>
              <a:rect l="l" t="t" r="r" b="b"/>
              <a:pathLst>
                <a:path w="294005" h="307975">
                  <a:moveTo>
                    <a:pt x="245432" y="141293"/>
                  </a:moveTo>
                  <a:lnTo>
                    <a:pt x="250763" y="108111"/>
                  </a:lnTo>
                  <a:lnTo>
                    <a:pt x="253501" y="78952"/>
                  </a:lnTo>
                  <a:lnTo>
                    <a:pt x="254510" y="52836"/>
                  </a:lnTo>
                  <a:lnTo>
                    <a:pt x="254654" y="28781"/>
                  </a:lnTo>
                  <a:lnTo>
                    <a:pt x="254654" y="0"/>
                  </a:lnTo>
                  <a:lnTo>
                    <a:pt x="36889" y="0"/>
                  </a:lnTo>
                  <a:lnTo>
                    <a:pt x="36889" y="24071"/>
                  </a:lnTo>
                  <a:lnTo>
                    <a:pt x="226473" y="24071"/>
                  </a:lnTo>
                  <a:lnTo>
                    <a:pt x="226473" y="28781"/>
                  </a:lnTo>
                  <a:lnTo>
                    <a:pt x="226317" y="52633"/>
                  </a:lnTo>
                  <a:lnTo>
                    <a:pt x="225225" y="78806"/>
                  </a:lnTo>
                  <a:lnTo>
                    <a:pt x="222259" y="108093"/>
                  </a:lnTo>
                  <a:lnTo>
                    <a:pt x="216485" y="141293"/>
                  </a:lnTo>
                  <a:lnTo>
                    <a:pt x="0" y="141293"/>
                  </a:lnTo>
                  <a:lnTo>
                    <a:pt x="0" y="165365"/>
                  </a:lnTo>
                  <a:lnTo>
                    <a:pt x="131943" y="165365"/>
                  </a:lnTo>
                  <a:lnTo>
                    <a:pt x="131943" y="307964"/>
                  </a:lnTo>
                  <a:lnTo>
                    <a:pt x="160376" y="307964"/>
                  </a:lnTo>
                  <a:lnTo>
                    <a:pt x="160376" y="165365"/>
                  </a:lnTo>
                  <a:lnTo>
                    <a:pt x="293598" y="165365"/>
                  </a:lnTo>
                  <a:lnTo>
                    <a:pt x="293598" y="141293"/>
                  </a:lnTo>
                  <a:lnTo>
                    <a:pt x="245432" y="141293"/>
                  </a:lnTo>
                  <a:close/>
                </a:path>
              </a:pathLst>
            </a:custGeom>
            <a:ln w="780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3945528" y="6655723"/>
              <a:ext cx="268605" cy="321310"/>
            </a:xfrm>
            <a:custGeom>
              <a:avLst/>
              <a:gdLst/>
              <a:ahLst/>
              <a:cxnLst/>
              <a:rect l="l" t="t" r="r" b="b"/>
              <a:pathLst>
                <a:path w="268605" h="321309">
                  <a:moveTo>
                    <a:pt x="258509" y="240459"/>
                  </a:moveTo>
                  <a:lnTo>
                    <a:pt x="230067" y="240459"/>
                  </a:lnTo>
                  <a:lnTo>
                    <a:pt x="230067" y="0"/>
                  </a:lnTo>
                  <a:lnTo>
                    <a:pt x="258509" y="0"/>
                  </a:lnTo>
                  <a:lnTo>
                    <a:pt x="258509" y="240459"/>
                  </a:lnTo>
                  <a:close/>
                </a:path>
                <a:path w="268605" h="321309">
                  <a:moveTo>
                    <a:pt x="84551" y="184460"/>
                  </a:moveTo>
                  <a:lnTo>
                    <a:pt x="51020" y="178673"/>
                  </a:lnTo>
                  <a:lnTo>
                    <a:pt x="24213" y="162092"/>
                  </a:lnTo>
                  <a:lnTo>
                    <a:pt x="6437" y="136484"/>
                  </a:lnTo>
                  <a:lnTo>
                    <a:pt x="0" y="103617"/>
                  </a:lnTo>
                  <a:lnTo>
                    <a:pt x="6437" y="71044"/>
                  </a:lnTo>
                  <a:lnTo>
                    <a:pt x="24213" y="45559"/>
                  </a:lnTo>
                  <a:lnTo>
                    <a:pt x="51020" y="28955"/>
                  </a:lnTo>
                  <a:lnTo>
                    <a:pt x="84551" y="23022"/>
                  </a:lnTo>
                  <a:lnTo>
                    <a:pt x="118040" y="28955"/>
                  </a:lnTo>
                  <a:lnTo>
                    <a:pt x="144754" y="45559"/>
                  </a:lnTo>
                  <a:lnTo>
                    <a:pt x="146725" y="48400"/>
                  </a:lnTo>
                  <a:lnTo>
                    <a:pt x="84551" y="48400"/>
                  </a:lnTo>
                  <a:lnTo>
                    <a:pt x="61941" y="52502"/>
                  </a:lnTo>
                  <a:lnTo>
                    <a:pt x="43943" y="63940"/>
                  </a:lnTo>
                  <a:lnTo>
                    <a:pt x="32093" y="81412"/>
                  </a:lnTo>
                  <a:lnTo>
                    <a:pt x="27928" y="103617"/>
                  </a:lnTo>
                  <a:lnTo>
                    <a:pt x="32093" y="126079"/>
                  </a:lnTo>
                  <a:lnTo>
                    <a:pt x="43943" y="143612"/>
                  </a:lnTo>
                  <a:lnTo>
                    <a:pt x="61941" y="155014"/>
                  </a:lnTo>
                  <a:lnTo>
                    <a:pt x="84551" y="159082"/>
                  </a:lnTo>
                  <a:lnTo>
                    <a:pt x="146833" y="159082"/>
                  </a:lnTo>
                  <a:lnTo>
                    <a:pt x="144754" y="162092"/>
                  </a:lnTo>
                  <a:lnTo>
                    <a:pt x="118040" y="178673"/>
                  </a:lnTo>
                  <a:lnTo>
                    <a:pt x="84551" y="184460"/>
                  </a:lnTo>
                  <a:close/>
                </a:path>
                <a:path w="268605" h="321309">
                  <a:moveTo>
                    <a:pt x="146833" y="159082"/>
                  </a:moveTo>
                  <a:lnTo>
                    <a:pt x="84551" y="159082"/>
                  </a:lnTo>
                  <a:lnTo>
                    <a:pt x="106905" y="155014"/>
                  </a:lnTo>
                  <a:lnTo>
                    <a:pt x="124865" y="143612"/>
                  </a:lnTo>
                  <a:lnTo>
                    <a:pt x="136822" y="126079"/>
                  </a:lnTo>
                  <a:lnTo>
                    <a:pt x="141165" y="103617"/>
                  </a:lnTo>
                  <a:lnTo>
                    <a:pt x="136822" y="81412"/>
                  </a:lnTo>
                  <a:lnTo>
                    <a:pt x="124865" y="63940"/>
                  </a:lnTo>
                  <a:lnTo>
                    <a:pt x="106905" y="52502"/>
                  </a:lnTo>
                  <a:lnTo>
                    <a:pt x="84551" y="48400"/>
                  </a:lnTo>
                  <a:lnTo>
                    <a:pt x="146725" y="48400"/>
                  </a:lnTo>
                  <a:lnTo>
                    <a:pt x="162437" y="71044"/>
                  </a:lnTo>
                  <a:lnTo>
                    <a:pt x="168833" y="103617"/>
                  </a:lnTo>
                  <a:lnTo>
                    <a:pt x="162437" y="136484"/>
                  </a:lnTo>
                  <a:lnTo>
                    <a:pt x="146833" y="159082"/>
                  </a:lnTo>
                  <a:close/>
                </a:path>
                <a:path w="268605" h="321309">
                  <a:moveTo>
                    <a:pt x="268497" y="321311"/>
                  </a:moveTo>
                  <a:lnTo>
                    <a:pt x="50471" y="321311"/>
                  </a:lnTo>
                  <a:lnTo>
                    <a:pt x="50471" y="215863"/>
                  </a:lnTo>
                  <a:lnTo>
                    <a:pt x="78913" y="215863"/>
                  </a:lnTo>
                  <a:lnTo>
                    <a:pt x="78913" y="297239"/>
                  </a:lnTo>
                  <a:lnTo>
                    <a:pt x="268497" y="297239"/>
                  </a:lnTo>
                  <a:lnTo>
                    <a:pt x="268497" y="3213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4175596" y="6655723"/>
              <a:ext cx="28575" cy="240665"/>
            </a:xfrm>
            <a:custGeom>
              <a:avLst/>
              <a:gdLst/>
              <a:ahLst/>
              <a:cxnLst/>
              <a:rect l="l" t="t" r="r" b="b"/>
              <a:pathLst>
                <a:path w="28575" h="240665">
                  <a:moveTo>
                    <a:pt x="0" y="0"/>
                  </a:moveTo>
                  <a:lnTo>
                    <a:pt x="0" y="240459"/>
                  </a:lnTo>
                  <a:lnTo>
                    <a:pt x="28442" y="240459"/>
                  </a:lnTo>
                  <a:lnTo>
                    <a:pt x="28442" y="0"/>
                  </a:lnTo>
                  <a:lnTo>
                    <a:pt x="0" y="0"/>
                  </a:lnTo>
                  <a:close/>
                </a:path>
              </a:pathLst>
            </a:custGeom>
            <a:ln w="773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941620" y="6674838"/>
              <a:ext cx="176649" cy="169253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13996000" y="6871587"/>
              <a:ext cx="218440" cy="106045"/>
            </a:xfrm>
            <a:custGeom>
              <a:avLst/>
              <a:gdLst/>
              <a:ahLst/>
              <a:cxnLst/>
              <a:rect l="l" t="t" r="r" b="b"/>
              <a:pathLst>
                <a:path w="218440" h="106045">
                  <a:moveTo>
                    <a:pt x="28442" y="0"/>
                  </a:moveTo>
                  <a:lnTo>
                    <a:pt x="0" y="0"/>
                  </a:lnTo>
                  <a:lnTo>
                    <a:pt x="0" y="105448"/>
                  </a:lnTo>
                  <a:lnTo>
                    <a:pt x="218025" y="105448"/>
                  </a:lnTo>
                  <a:lnTo>
                    <a:pt x="218025" y="81376"/>
                  </a:lnTo>
                  <a:lnTo>
                    <a:pt x="28442" y="81376"/>
                  </a:lnTo>
                  <a:lnTo>
                    <a:pt x="28442" y="0"/>
                  </a:lnTo>
                  <a:close/>
                </a:path>
              </a:pathLst>
            </a:custGeom>
            <a:ln w="786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4" name="object 274"/>
          <p:cNvGrpSpPr/>
          <p:nvPr/>
        </p:nvGrpSpPr>
        <p:grpSpPr>
          <a:xfrm>
            <a:off x="14333413" y="6668277"/>
            <a:ext cx="614680" cy="319405"/>
            <a:chOff x="14333413" y="6668277"/>
            <a:chExt cx="614680" cy="319405"/>
          </a:xfrm>
        </p:grpSpPr>
        <p:sp>
          <p:nvSpPr>
            <p:cNvPr id="275" name="object 275"/>
            <p:cNvSpPr/>
            <p:nvPr/>
          </p:nvSpPr>
          <p:spPr>
            <a:xfrm>
              <a:off x="14337353" y="6672207"/>
              <a:ext cx="293370" cy="311785"/>
            </a:xfrm>
            <a:custGeom>
              <a:avLst/>
              <a:gdLst/>
              <a:ahLst/>
              <a:cxnLst/>
              <a:rect l="l" t="t" r="r" b="b"/>
              <a:pathLst>
                <a:path w="293369" h="311784">
                  <a:moveTo>
                    <a:pt x="246720" y="115124"/>
                  </a:moveTo>
                  <a:lnTo>
                    <a:pt x="218791" y="111988"/>
                  </a:lnTo>
                  <a:lnTo>
                    <a:pt x="223826" y="88121"/>
                  </a:lnTo>
                  <a:lnTo>
                    <a:pt x="226411" y="66854"/>
                  </a:lnTo>
                  <a:lnTo>
                    <a:pt x="227324" y="47977"/>
                  </a:lnTo>
                  <a:lnTo>
                    <a:pt x="227364" y="47158"/>
                  </a:lnTo>
                  <a:lnTo>
                    <a:pt x="227500" y="27999"/>
                  </a:lnTo>
                  <a:lnTo>
                    <a:pt x="227500" y="23814"/>
                  </a:lnTo>
                  <a:lnTo>
                    <a:pt x="34845" y="23814"/>
                  </a:lnTo>
                  <a:lnTo>
                    <a:pt x="34845" y="0"/>
                  </a:lnTo>
                  <a:lnTo>
                    <a:pt x="255681" y="0"/>
                  </a:lnTo>
                  <a:lnTo>
                    <a:pt x="255681" y="27999"/>
                  </a:lnTo>
                  <a:lnTo>
                    <a:pt x="255547" y="47158"/>
                  </a:lnTo>
                  <a:lnTo>
                    <a:pt x="255541" y="47977"/>
                  </a:lnTo>
                  <a:lnTo>
                    <a:pt x="254649" y="66854"/>
                  </a:lnTo>
                  <a:lnTo>
                    <a:pt x="254561" y="68716"/>
                  </a:lnTo>
                  <a:lnTo>
                    <a:pt x="251900" y="90877"/>
                  </a:lnTo>
                  <a:lnTo>
                    <a:pt x="246720" y="115124"/>
                  </a:lnTo>
                  <a:close/>
                </a:path>
                <a:path w="293369" h="311784">
                  <a:moveTo>
                    <a:pt x="149361" y="136584"/>
                  </a:moveTo>
                  <a:lnTo>
                    <a:pt x="121441" y="136584"/>
                  </a:lnTo>
                  <a:lnTo>
                    <a:pt x="121441" y="73006"/>
                  </a:lnTo>
                  <a:lnTo>
                    <a:pt x="149361" y="73006"/>
                  </a:lnTo>
                  <a:lnTo>
                    <a:pt x="149361" y="136584"/>
                  </a:lnTo>
                  <a:close/>
                </a:path>
                <a:path w="293369" h="311784">
                  <a:moveTo>
                    <a:pt x="293093" y="160398"/>
                  </a:moveTo>
                  <a:lnTo>
                    <a:pt x="0" y="160398"/>
                  </a:lnTo>
                  <a:lnTo>
                    <a:pt x="0" y="136584"/>
                  </a:lnTo>
                  <a:lnTo>
                    <a:pt x="293093" y="136584"/>
                  </a:lnTo>
                  <a:lnTo>
                    <a:pt x="293093" y="160398"/>
                  </a:lnTo>
                  <a:close/>
                </a:path>
                <a:path w="293369" h="311784">
                  <a:moveTo>
                    <a:pt x="145263" y="311368"/>
                  </a:moveTo>
                  <a:lnTo>
                    <a:pt x="98576" y="307304"/>
                  </a:lnTo>
                  <a:lnTo>
                    <a:pt x="63058" y="295538"/>
                  </a:lnTo>
                  <a:lnTo>
                    <a:pt x="40461" y="276707"/>
                  </a:lnTo>
                  <a:lnTo>
                    <a:pt x="32540" y="251451"/>
                  </a:lnTo>
                  <a:lnTo>
                    <a:pt x="40461" y="225891"/>
                  </a:lnTo>
                  <a:lnTo>
                    <a:pt x="63058" y="206905"/>
                  </a:lnTo>
                  <a:lnTo>
                    <a:pt x="98576" y="195081"/>
                  </a:lnTo>
                  <a:lnTo>
                    <a:pt x="145263" y="191009"/>
                  </a:lnTo>
                  <a:lnTo>
                    <a:pt x="192105" y="195081"/>
                  </a:lnTo>
                  <a:lnTo>
                    <a:pt x="227729" y="206905"/>
                  </a:lnTo>
                  <a:lnTo>
                    <a:pt x="235315" y="213251"/>
                  </a:lnTo>
                  <a:lnTo>
                    <a:pt x="145263" y="213251"/>
                  </a:lnTo>
                  <a:lnTo>
                    <a:pt x="110442" y="216017"/>
                  </a:lnTo>
                  <a:lnTo>
                    <a:pt x="83809" y="223617"/>
                  </a:lnTo>
                  <a:lnTo>
                    <a:pt x="66831" y="235584"/>
                  </a:lnTo>
                  <a:lnTo>
                    <a:pt x="60972" y="251451"/>
                  </a:lnTo>
                  <a:lnTo>
                    <a:pt x="66831" y="266820"/>
                  </a:lnTo>
                  <a:lnTo>
                    <a:pt x="83809" y="278435"/>
                  </a:lnTo>
                  <a:lnTo>
                    <a:pt x="110442" y="285781"/>
                  </a:lnTo>
                  <a:lnTo>
                    <a:pt x="145263" y="288345"/>
                  </a:lnTo>
                  <a:lnTo>
                    <a:pt x="236400" y="288345"/>
                  </a:lnTo>
                  <a:lnTo>
                    <a:pt x="227729" y="295538"/>
                  </a:lnTo>
                  <a:lnTo>
                    <a:pt x="192105" y="307304"/>
                  </a:lnTo>
                  <a:lnTo>
                    <a:pt x="145263" y="311368"/>
                  </a:lnTo>
                  <a:close/>
                </a:path>
                <a:path w="293369" h="311784">
                  <a:moveTo>
                    <a:pt x="236400" y="288345"/>
                  </a:moveTo>
                  <a:lnTo>
                    <a:pt x="145263" y="288345"/>
                  </a:lnTo>
                  <a:lnTo>
                    <a:pt x="180203" y="285781"/>
                  </a:lnTo>
                  <a:lnTo>
                    <a:pt x="206879" y="278435"/>
                  </a:lnTo>
                  <a:lnTo>
                    <a:pt x="223948" y="266820"/>
                  </a:lnTo>
                  <a:lnTo>
                    <a:pt x="230067" y="251451"/>
                  </a:lnTo>
                  <a:lnTo>
                    <a:pt x="223948" y="235584"/>
                  </a:lnTo>
                  <a:lnTo>
                    <a:pt x="206879" y="223617"/>
                  </a:lnTo>
                  <a:lnTo>
                    <a:pt x="180203" y="216017"/>
                  </a:lnTo>
                  <a:lnTo>
                    <a:pt x="145263" y="213251"/>
                  </a:lnTo>
                  <a:lnTo>
                    <a:pt x="235315" y="213251"/>
                  </a:lnTo>
                  <a:lnTo>
                    <a:pt x="250428" y="225891"/>
                  </a:lnTo>
                  <a:lnTo>
                    <a:pt x="258500" y="251451"/>
                  </a:lnTo>
                  <a:lnTo>
                    <a:pt x="250428" y="276707"/>
                  </a:lnTo>
                  <a:lnTo>
                    <a:pt x="236400" y="28834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368269" y="6668277"/>
              <a:ext cx="228694" cy="12298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4337353" y="6745213"/>
              <a:ext cx="293370" cy="87630"/>
            </a:xfrm>
            <a:custGeom>
              <a:avLst/>
              <a:gdLst/>
              <a:ahLst/>
              <a:cxnLst/>
              <a:rect l="l" t="t" r="r" b="b"/>
              <a:pathLst>
                <a:path w="293369" h="87629">
                  <a:moveTo>
                    <a:pt x="149361" y="0"/>
                  </a:moveTo>
                  <a:lnTo>
                    <a:pt x="121441" y="0"/>
                  </a:lnTo>
                  <a:lnTo>
                    <a:pt x="121441" y="63577"/>
                  </a:lnTo>
                  <a:lnTo>
                    <a:pt x="0" y="63577"/>
                  </a:lnTo>
                  <a:lnTo>
                    <a:pt x="0" y="87392"/>
                  </a:lnTo>
                  <a:lnTo>
                    <a:pt x="293093" y="87392"/>
                  </a:lnTo>
                  <a:lnTo>
                    <a:pt x="293093" y="63577"/>
                  </a:lnTo>
                  <a:lnTo>
                    <a:pt x="149361" y="63577"/>
                  </a:lnTo>
                  <a:lnTo>
                    <a:pt x="149361" y="0"/>
                  </a:lnTo>
                  <a:close/>
                </a:path>
              </a:pathLst>
            </a:custGeom>
            <a:ln w="787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365964" y="6859287"/>
              <a:ext cx="233818" cy="128216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4650432" y="6688690"/>
              <a:ext cx="294005" cy="249554"/>
            </a:xfrm>
            <a:custGeom>
              <a:avLst/>
              <a:gdLst/>
              <a:ahLst/>
              <a:cxnLst/>
              <a:rect l="l" t="t" r="r" b="b"/>
              <a:pathLst>
                <a:path w="294005" h="249554">
                  <a:moveTo>
                    <a:pt x="246206" y="184469"/>
                  </a:moveTo>
                  <a:lnTo>
                    <a:pt x="217512" y="181066"/>
                  </a:lnTo>
                  <a:lnTo>
                    <a:pt x="224478" y="136949"/>
                  </a:lnTo>
                  <a:lnTo>
                    <a:pt x="228005" y="98972"/>
                  </a:lnTo>
                  <a:lnTo>
                    <a:pt x="228081" y="98153"/>
                  </a:lnTo>
                  <a:lnTo>
                    <a:pt x="229456" y="64221"/>
                  </a:lnTo>
                  <a:lnTo>
                    <a:pt x="229476" y="63725"/>
                  </a:lnTo>
                  <a:lnTo>
                    <a:pt x="229815" y="32708"/>
                  </a:lnTo>
                  <a:lnTo>
                    <a:pt x="229815" y="24071"/>
                  </a:lnTo>
                  <a:lnTo>
                    <a:pt x="31261" y="24071"/>
                  </a:lnTo>
                  <a:lnTo>
                    <a:pt x="31261" y="0"/>
                  </a:lnTo>
                  <a:lnTo>
                    <a:pt x="258248" y="0"/>
                  </a:lnTo>
                  <a:lnTo>
                    <a:pt x="258248" y="32708"/>
                  </a:lnTo>
                  <a:lnTo>
                    <a:pt x="257923" y="63725"/>
                  </a:lnTo>
                  <a:lnTo>
                    <a:pt x="257918" y="64221"/>
                  </a:lnTo>
                  <a:lnTo>
                    <a:pt x="256586" y="98153"/>
                  </a:lnTo>
                  <a:lnTo>
                    <a:pt x="256554" y="98972"/>
                  </a:lnTo>
                  <a:lnTo>
                    <a:pt x="253026" y="138532"/>
                  </a:lnTo>
                  <a:lnTo>
                    <a:pt x="246206" y="184469"/>
                  </a:lnTo>
                  <a:close/>
                </a:path>
                <a:path w="294005" h="249554">
                  <a:moveTo>
                    <a:pt x="143219" y="224757"/>
                  </a:moveTo>
                  <a:lnTo>
                    <a:pt x="115038" y="224757"/>
                  </a:lnTo>
                  <a:lnTo>
                    <a:pt x="115038" y="107278"/>
                  </a:lnTo>
                  <a:lnTo>
                    <a:pt x="143219" y="107278"/>
                  </a:lnTo>
                  <a:lnTo>
                    <a:pt x="143219" y="224757"/>
                  </a:lnTo>
                  <a:close/>
                </a:path>
                <a:path w="294005" h="249554">
                  <a:moveTo>
                    <a:pt x="293607" y="249096"/>
                  </a:moveTo>
                  <a:lnTo>
                    <a:pt x="0" y="249096"/>
                  </a:lnTo>
                  <a:lnTo>
                    <a:pt x="0" y="224757"/>
                  </a:lnTo>
                  <a:lnTo>
                    <a:pt x="293607" y="224757"/>
                  </a:lnTo>
                  <a:lnTo>
                    <a:pt x="293607" y="2490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677779" y="6684775"/>
              <a:ext cx="234816" cy="192299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14650432" y="6795968"/>
              <a:ext cx="294005" cy="142240"/>
            </a:xfrm>
            <a:custGeom>
              <a:avLst/>
              <a:gdLst/>
              <a:ahLst/>
              <a:cxnLst/>
              <a:rect l="l" t="t" r="r" b="b"/>
              <a:pathLst>
                <a:path w="294005" h="142240">
                  <a:moveTo>
                    <a:pt x="143219" y="0"/>
                  </a:moveTo>
                  <a:lnTo>
                    <a:pt x="115038" y="0"/>
                  </a:lnTo>
                  <a:lnTo>
                    <a:pt x="115038" y="117479"/>
                  </a:lnTo>
                  <a:lnTo>
                    <a:pt x="0" y="117479"/>
                  </a:lnTo>
                  <a:lnTo>
                    <a:pt x="0" y="141817"/>
                  </a:lnTo>
                  <a:lnTo>
                    <a:pt x="293607" y="141817"/>
                  </a:lnTo>
                  <a:lnTo>
                    <a:pt x="293607" y="117479"/>
                  </a:lnTo>
                  <a:lnTo>
                    <a:pt x="143219" y="117479"/>
                  </a:lnTo>
                  <a:lnTo>
                    <a:pt x="143219" y="0"/>
                  </a:lnTo>
                  <a:close/>
                </a:path>
              </a:pathLst>
            </a:custGeom>
            <a:ln w="786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2" name="object 282"/>
          <p:cNvGrpSpPr/>
          <p:nvPr/>
        </p:nvGrpSpPr>
        <p:grpSpPr>
          <a:xfrm>
            <a:off x="14959313" y="6661470"/>
            <a:ext cx="302895" cy="322580"/>
            <a:chOff x="14959313" y="6661470"/>
            <a:chExt cx="302895" cy="322580"/>
          </a:xfrm>
        </p:grpSpPr>
        <p:sp>
          <p:nvSpPr>
            <p:cNvPr id="283" name="object 283"/>
            <p:cNvSpPr/>
            <p:nvPr/>
          </p:nvSpPr>
          <p:spPr>
            <a:xfrm>
              <a:off x="14963254" y="6665073"/>
              <a:ext cx="295275" cy="314960"/>
            </a:xfrm>
            <a:custGeom>
              <a:avLst/>
              <a:gdLst/>
              <a:ahLst/>
              <a:cxnLst/>
              <a:rect l="l" t="t" r="r" b="b"/>
              <a:pathLst>
                <a:path w="295275" h="314959">
                  <a:moveTo>
                    <a:pt x="262610" y="97536"/>
                  </a:moveTo>
                  <a:lnTo>
                    <a:pt x="66611" y="97536"/>
                  </a:lnTo>
                  <a:lnTo>
                    <a:pt x="66611" y="68021"/>
                  </a:lnTo>
                  <a:lnTo>
                    <a:pt x="256971" y="68021"/>
                  </a:lnTo>
                  <a:lnTo>
                    <a:pt x="256971" y="48768"/>
                  </a:lnTo>
                  <a:lnTo>
                    <a:pt x="256971" y="21818"/>
                  </a:lnTo>
                  <a:lnTo>
                    <a:pt x="256971" y="0"/>
                  </a:lnTo>
                  <a:lnTo>
                    <a:pt x="37401" y="0"/>
                  </a:lnTo>
                  <a:lnTo>
                    <a:pt x="37401" y="21818"/>
                  </a:lnTo>
                  <a:lnTo>
                    <a:pt x="228523" y="21818"/>
                  </a:lnTo>
                  <a:lnTo>
                    <a:pt x="228523" y="48768"/>
                  </a:lnTo>
                  <a:lnTo>
                    <a:pt x="38430" y="48768"/>
                  </a:lnTo>
                  <a:lnTo>
                    <a:pt x="38430" y="68021"/>
                  </a:lnTo>
                  <a:lnTo>
                    <a:pt x="38430" y="97536"/>
                  </a:lnTo>
                  <a:lnTo>
                    <a:pt x="38430" y="118071"/>
                  </a:lnTo>
                  <a:lnTo>
                    <a:pt x="262610" y="118071"/>
                  </a:lnTo>
                  <a:lnTo>
                    <a:pt x="262610" y="97536"/>
                  </a:lnTo>
                  <a:close/>
                </a:path>
                <a:path w="295275" h="314959">
                  <a:moveTo>
                    <a:pt x="268490" y="293890"/>
                  </a:moveTo>
                  <a:lnTo>
                    <a:pt x="64566" y="293890"/>
                  </a:lnTo>
                  <a:lnTo>
                    <a:pt x="64566" y="261810"/>
                  </a:lnTo>
                  <a:lnTo>
                    <a:pt x="258000" y="261810"/>
                  </a:lnTo>
                  <a:lnTo>
                    <a:pt x="258000" y="242557"/>
                  </a:lnTo>
                  <a:lnTo>
                    <a:pt x="258000" y="214325"/>
                  </a:lnTo>
                  <a:lnTo>
                    <a:pt x="258000" y="192506"/>
                  </a:lnTo>
                  <a:lnTo>
                    <a:pt x="35610" y="192506"/>
                  </a:lnTo>
                  <a:lnTo>
                    <a:pt x="35610" y="214325"/>
                  </a:lnTo>
                  <a:lnTo>
                    <a:pt x="229806" y="214325"/>
                  </a:lnTo>
                  <a:lnTo>
                    <a:pt x="229806" y="242557"/>
                  </a:lnTo>
                  <a:lnTo>
                    <a:pt x="36118" y="242557"/>
                  </a:lnTo>
                  <a:lnTo>
                    <a:pt x="36118" y="261810"/>
                  </a:lnTo>
                  <a:lnTo>
                    <a:pt x="36118" y="293890"/>
                  </a:lnTo>
                  <a:lnTo>
                    <a:pt x="36118" y="314426"/>
                  </a:lnTo>
                  <a:lnTo>
                    <a:pt x="268490" y="314426"/>
                  </a:lnTo>
                  <a:lnTo>
                    <a:pt x="268490" y="293890"/>
                  </a:lnTo>
                  <a:close/>
                </a:path>
                <a:path w="295275" h="314959">
                  <a:moveTo>
                    <a:pt x="294881" y="143192"/>
                  </a:moveTo>
                  <a:lnTo>
                    <a:pt x="0" y="143192"/>
                  </a:lnTo>
                  <a:lnTo>
                    <a:pt x="0" y="165963"/>
                  </a:lnTo>
                  <a:lnTo>
                    <a:pt x="294881" y="165963"/>
                  </a:lnTo>
                  <a:lnTo>
                    <a:pt x="294881" y="14319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4963259" y="6665399"/>
              <a:ext cx="295275" cy="314960"/>
            </a:xfrm>
            <a:custGeom>
              <a:avLst/>
              <a:gdLst/>
              <a:ahLst/>
              <a:cxnLst/>
              <a:rect l="l" t="t" r="r" b="b"/>
              <a:pathLst>
                <a:path w="295275" h="314959">
                  <a:moveTo>
                    <a:pt x="38430" y="48152"/>
                  </a:moveTo>
                  <a:lnTo>
                    <a:pt x="38430" y="118013"/>
                  </a:lnTo>
                  <a:lnTo>
                    <a:pt x="262607" y="118013"/>
                  </a:lnTo>
                  <a:lnTo>
                    <a:pt x="262607" y="96820"/>
                  </a:lnTo>
                  <a:lnTo>
                    <a:pt x="66610" y="96820"/>
                  </a:lnTo>
                  <a:lnTo>
                    <a:pt x="66610" y="68029"/>
                  </a:lnTo>
                  <a:lnTo>
                    <a:pt x="256969" y="68029"/>
                  </a:lnTo>
                  <a:lnTo>
                    <a:pt x="256969" y="0"/>
                  </a:lnTo>
                  <a:lnTo>
                    <a:pt x="37403" y="0"/>
                  </a:lnTo>
                  <a:lnTo>
                    <a:pt x="37403" y="20935"/>
                  </a:lnTo>
                  <a:lnTo>
                    <a:pt x="228527" y="20935"/>
                  </a:lnTo>
                  <a:lnTo>
                    <a:pt x="228527" y="48152"/>
                  </a:lnTo>
                  <a:lnTo>
                    <a:pt x="38430" y="48152"/>
                  </a:lnTo>
                  <a:close/>
                </a:path>
                <a:path w="295275" h="314959">
                  <a:moveTo>
                    <a:pt x="0" y="165632"/>
                  </a:moveTo>
                  <a:lnTo>
                    <a:pt x="294886" y="165632"/>
                  </a:lnTo>
                  <a:lnTo>
                    <a:pt x="294886" y="142866"/>
                  </a:lnTo>
                  <a:lnTo>
                    <a:pt x="0" y="142866"/>
                  </a:lnTo>
                  <a:lnTo>
                    <a:pt x="0" y="165632"/>
                  </a:lnTo>
                  <a:close/>
                </a:path>
                <a:path w="295275" h="314959">
                  <a:moveTo>
                    <a:pt x="257996" y="261918"/>
                  </a:moveTo>
                  <a:lnTo>
                    <a:pt x="257996" y="192058"/>
                  </a:lnTo>
                  <a:lnTo>
                    <a:pt x="35611" y="192058"/>
                  </a:lnTo>
                  <a:lnTo>
                    <a:pt x="35611" y="213775"/>
                  </a:lnTo>
                  <a:lnTo>
                    <a:pt x="229806" y="213775"/>
                  </a:lnTo>
                  <a:lnTo>
                    <a:pt x="229806" y="241774"/>
                  </a:lnTo>
                  <a:lnTo>
                    <a:pt x="36124" y="241774"/>
                  </a:lnTo>
                  <a:lnTo>
                    <a:pt x="36124" y="314514"/>
                  </a:lnTo>
                  <a:lnTo>
                    <a:pt x="268497" y="314514"/>
                  </a:lnTo>
                  <a:lnTo>
                    <a:pt x="268497" y="293321"/>
                  </a:lnTo>
                  <a:lnTo>
                    <a:pt x="64566" y="293321"/>
                  </a:lnTo>
                  <a:lnTo>
                    <a:pt x="64566" y="261918"/>
                  </a:lnTo>
                  <a:lnTo>
                    <a:pt x="257996" y="261918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5" name="object 285"/>
          <p:cNvGrpSpPr/>
          <p:nvPr/>
        </p:nvGrpSpPr>
        <p:grpSpPr>
          <a:xfrm>
            <a:off x="15357126" y="6648378"/>
            <a:ext cx="910590" cy="340360"/>
            <a:chOff x="15357126" y="6648378"/>
            <a:chExt cx="910590" cy="340360"/>
          </a:xfrm>
        </p:grpSpPr>
        <p:sp>
          <p:nvSpPr>
            <p:cNvPr id="286" name="object 286"/>
            <p:cNvSpPr/>
            <p:nvPr/>
          </p:nvSpPr>
          <p:spPr>
            <a:xfrm>
              <a:off x="15361032" y="6652320"/>
              <a:ext cx="301625" cy="328930"/>
            </a:xfrm>
            <a:custGeom>
              <a:avLst/>
              <a:gdLst/>
              <a:ahLst/>
              <a:cxnLst/>
              <a:rect l="l" t="t" r="r" b="b"/>
              <a:pathLst>
                <a:path w="301625" h="328929">
                  <a:moveTo>
                    <a:pt x="115821" y="28256"/>
                  </a:moveTo>
                  <a:lnTo>
                    <a:pt x="87379" y="28256"/>
                  </a:lnTo>
                  <a:lnTo>
                    <a:pt x="87379" y="0"/>
                  </a:lnTo>
                  <a:lnTo>
                    <a:pt x="115821" y="0"/>
                  </a:lnTo>
                  <a:lnTo>
                    <a:pt x="115821" y="28256"/>
                  </a:lnTo>
                  <a:close/>
                </a:path>
                <a:path w="301625" h="328929">
                  <a:moveTo>
                    <a:pt x="194725" y="49191"/>
                  </a:moveTo>
                  <a:lnTo>
                    <a:pt x="8213" y="49191"/>
                  </a:lnTo>
                  <a:lnTo>
                    <a:pt x="8213" y="28256"/>
                  </a:lnTo>
                  <a:lnTo>
                    <a:pt x="194725" y="28256"/>
                  </a:lnTo>
                  <a:lnTo>
                    <a:pt x="194725" y="49191"/>
                  </a:lnTo>
                  <a:close/>
                </a:path>
                <a:path w="301625" h="328929">
                  <a:moveTo>
                    <a:pt x="252879" y="197292"/>
                  </a:moveTo>
                  <a:lnTo>
                    <a:pt x="224446" y="197292"/>
                  </a:lnTo>
                  <a:lnTo>
                    <a:pt x="224446" y="3145"/>
                  </a:lnTo>
                  <a:lnTo>
                    <a:pt x="252879" y="3145"/>
                  </a:lnTo>
                  <a:lnTo>
                    <a:pt x="252879" y="87392"/>
                  </a:lnTo>
                  <a:lnTo>
                    <a:pt x="301045" y="87392"/>
                  </a:lnTo>
                  <a:lnTo>
                    <a:pt x="301045" y="112254"/>
                  </a:lnTo>
                  <a:lnTo>
                    <a:pt x="252879" y="112254"/>
                  </a:lnTo>
                  <a:lnTo>
                    <a:pt x="252879" y="197292"/>
                  </a:lnTo>
                  <a:close/>
                </a:path>
                <a:path w="301625" h="328929">
                  <a:moveTo>
                    <a:pt x="3349" y="189436"/>
                  </a:moveTo>
                  <a:lnTo>
                    <a:pt x="0" y="167605"/>
                  </a:lnTo>
                  <a:lnTo>
                    <a:pt x="41535" y="167605"/>
                  </a:lnTo>
                  <a:lnTo>
                    <a:pt x="64054" y="167333"/>
                  </a:lnTo>
                  <a:lnTo>
                    <a:pt x="87379" y="166804"/>
                  </a:lnTo>
                  <a:lnTo>
                    <a:pt x="87379" y="146269"/>
                  </a:lnTo>
                  <a:lnTo>
                    <a:pt x="61216" y="141651"/>
                  </a:lnTo>
                  <a:lnTo>
                    <a:pt x="61538" y="141651"/>
                  </a:lnTo>
                  <a:lnTo>
                    <a:pt x="42322" y="132838"/>
                  </a:lnTo>
                  <a:lnTo>
                    <a:pt x="30061" y="119788"/>
                  </a:lnTo>
                  <a:lnTo>
                    <a:pt x="25892" y="102826"/>
                  </a:lnTo>
                  <a:lnTo>
                    <a:pt x="31106" y="84797"/>
                  </a:lnTo>
                  <a:lnTo>
                    <a:pt x="46260" y="71402"/>
                  </a:lnTo>
                  <a:lnTo>
                    <a:pt x="70061" y="63058"/>
                  </a:lnTo>
                  <a:lnTo>
                    <a:pt x="101212" y="60183"/>
                  </a:lnTo>
                  <a:lnTo>
                    <a:pt x="132333" y="63058"/>
                  </a:lnTo>
                  <a:lnTo>
                    <a:pt x="156103" y="71402"/>
                  </a:lnTo>
                  <a:lnTo>
                    <a:pt x="165356" y="79546"/>
                  </a:lnTo>
                  <a:lnTo>
                    <a:pt x="101212" y="79546"/>
                  </a:lnTo>
                  <a:lnTo>
                    <a:pt x="81116" y="81269"/>
                  </a:lnTo>
                  <a:lnTo>
                    <a:pt x="65893" y="85888"/>
                  </a:lnTo>
                  <a:lnTo>
                    <a:pt x="56288" y="93156"/>
                  </a:lnTo>
                  <a:lnTo>
                    <a:pt x="53046" y="102826"/>
                  </a:lnTo>
                  <a:lnTo>
                    <a:pt x="56288" y="112923"/>
                  </a:lnTo>
                  <a:lnTo>
                    <a:pt x="65893" y="120590"/>
                  </a:lnTo>
                  <a:lnTo>
                    <a:pt x="81116" y="125460"/>
                  </a:lnTo>
                  <a:lnTo>
                    <a:pt x="101212" y="127165"/>
                  </a:lnTo>
                  <a:lnTo>
                    <a:pt x="165402" y="127165"/>
                  </a:lnTo>
                  <a:lnTo>
                    <a:pt x="160236" y="132692"/>
                  </a:lnTo>
                  <a:lnTo>
                    <a:pt x="141091" y="141651"/>
                  </a:lnTo>
                  <a:lnTo>
                    <a:pt x="115821" y="146269"/>
                  </a:lnTo>
                  <a:lnTo>
                    <a:pt x="115821" y="165632"/>
                  </a:lnTo>
                  <a:lnTo>
                    <a:pt x="205397" y="165632"/>
                  </a:lnTo>
                  <a:lnTo>
                    <a:pt x="206767" y="177138"/>
                  </a:lnTo>
                  <a:lnTo>
                    <a:pt x="153653" y="184027"/>
                  </a:lnTo>
                  <a:lnTo>
                    <a:pt x="100252" y="187702"/>
                  </a:lnTo>
                  <a:lnTo>
                    <a:pt x="49254" y="189170"/>
                  </a:lnTo>
                  <a:lnTo>
                    <a:pt x="3349" y="189436"/>
                  </a:lnTo>
                  <a:close/>
                </a:path>
                <a:path w="301625" h="328929">
                  <a:moveTo>
                    <a:pt x="165402" y="127165"/>
                  </a:moveTo>
                  <a:lnTo>
                    <a:pt x="101212" y="127165"/>
                  </a:lnTo>
                  <a:lnTo>
                    <a:pt x="121318" y="125460"/>
                  </a:lnTo>
                  <a:lnTo>
                    <a:pt x="136571" y="120590"/>
                  </a:lnTo>
                  <a:lnTo>
                    <a:pt x="146253" y="112923"/>
                  </a:lnTo>
                  <a:lnTo>
                    <a:pt x="149640" y="102826"/>
                  </a:lnTo>
                  <a:lnTo>
                    <a:pt x="146253" y="93156"/>
                  </a:lnTo>
                  <a:lnTo>
                    <a:pt x="136571" y="85888"/>
                  </a:lnTo>
                  <a:lnTo>
                    <a:pt x="121318" y="81269"/>
                  </a:lnTo>
                  <a:lnTo>
                    <a:pt x="101212" y="79546"/>
                  </a:lnTo>
                  <a:lnTo>
                    <a:pt x="165356" y="79546"/>
                  </a:lnTo>
                  <a:lnTo>
                    <a:pt x="171323" y="84797"/>
                  </a:lnTo>
                  <a:lnTo>
                    <a:pt x="176794" y="102826"/>
                  </a:lnTo>
                  <a:lnTo>
                    <a:pt x="172416" y="119661"/>
                  </a:lnTo>
                  <a:lnTo>
                    <a:pt x="165402" y="127165"/>
                  </a:lnTo>
                  <a:close/>
                </a:path>
                <a:path w="301625" h="328929">
                  <a:moveTo>
                    <a:pt x="205397" y="165632"/>
                  </a:moveTo>
                  <a:lnTo>
                    <a:pt x="115821" y="165632"/>
                  </a:lnTo>
                  <a:lnTo>
                    <a:pt x="138408" y="164368"/>
                  </a:lnTo>
                  <a:lnTo>
                    <a:pt x="160862" y="162687"/>
                  </a:lnTo>
                  <a:lnTo>
                    <a:pt x="182956" y="160514"/>
                  </a:lnTo>
                  <a:lnTo>
                    <a:pt x="204461" y="157776"/>
                  </a:lnTo>
                  <a:lnTo>
                    <a:pt x="205397" y="165632"/>
                  </a:lnTo>
                  <a:close/>
                </a:path>
                <a:path w="301625" h="328929">
                  <a:moveTo>
                    <a:pt x="265182" y="328375"/>
                  </a:moveTo>
                  <a:lnTo>
                    <a:pt x="43824" y="328375"/>
                  </a:lnTo>
                  <a:lnTo>
                    <a:pt x="43824" y="258772"/>
                  </a:lnTo>
                  <a:lnTo>
                    <a:pt x="224698" y="258772"/>
                  </a:lnTo>
                  <a:lnTo>
                    <a:pt x="224698" y="232870"/>
                  </a:lnTo>
                  <a:lnTo>
                    <a:pt x="43058" y="232870"/>
                  </a:lnTo>
                  <a:lnTo>
                    <a:pt x="43058" y="212202"/>
                  </a:lnTo>
                  <a:lnTo>
                    <a:pt x="252879" y="212202"/>
                  </a:lnTo>
                  <a:lnTo>
                    <a:pt x="252879" y="278134"/>
                  </a:lnTo>
                  <a:lnTo>
                    <a:pt x="72005" y="278134"/>
                  </a:lnTo>
                  <a:lnTo>
                    <a:pt x="72005" y="307440"/>
                  </a:lnTo>
                  <a:lnTo>
                    <a:pt x="265182" y="307440"/>
                  </a:lnTo>
                  <a:lnTo>
                    <a:pt x="265182" y="3283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357126" y="6648378"/>
              <a:ext cx="308828" cy="336246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15675921" y="6661739"/>
              <a:ext cx="294005" cy="321945"/>
            </a:xfrm>
            <a:custGeom>
              <a:avLst/>
              <a:gdLst/>
              <a:ahLst/>
              <a:cxnLst/>
              <a:rect l="l" t="t" r="r" b="b"/>
              <a:pathLst>
                <a:path w="294005" h="321945">
                  <a:moveTo>
                    <a:pt x="101204" y="156470"/>
                  </a:moveTo>
                  <a:lnTo>
                    <a:pt x="72762" y="156470"/>
                  </a:lnTo>
                  <a:lnTo>
                    <a:pt x="72762" y="110024"/>
                  </a:lnTo>
                  <a:lnTo>
                    <a:pt x="55616" y="101164"/>
                  </a:lnTo>
                  <a:lnTo>
                    <a:pt x="42997" y="89960"/>
                  </a:lnTo>
                  <a:lnTo>
                    <a:pt x="35509" y="77049"/>
                  </a:lnTo>
                  <a:lnTo>
                    <a:pt x="35191" y="76448"/>
                  </a:lnTo>
                  <a:lnTo>
                    <a:pt x="32540" y="60965"/>
                  </a:lnTo>
                  <a:lnTo>
                    <a:pt x="40446" y="35102"/>
                  </a:lnTo>
                  <a:lnTo>
                    <a:pt x="63124" y="15961"/>
                  </a:lnTo>
                  <a:lnTo>
                    <a:pt x="99013" y="4080"/>
                  </a:lnTo>
                  <a:lnTo>
                    <a:pt x="146551" y="0"/>
                  </a:lnTo>
                  <a:lnTo>
                    <a:pt x="193938" y="4080"/>
                  </a:lnTo>
                  <a:lnTo>
                    <a:pt x="229750" y="15961"/>
                  </a:lnTo>
                  <a:lnTo>
                    <a:pt x="237801" y="22765"/>
                  </a:lnTo>
                  <a:lnTo>
                    <a:pt x="146551" y="22765"/>
                  </a:lnTo>
                  <a:lnTo>
                    <a:pt x="111145" y="25386"/>
                  </a:lnTo>
                  <a:lnTo>
                    <a:pt x="84484" y="32938"/>
                  </a:lnTo>
                  <a:lnTo>
                    <a:pt x="67718" y="44954"/>
                  </a:lnTo>
                  <a:lnTo>
                    <a:pt x="61999" y="60965"/>
                  </a:lnTo>
                  <a:lnTo>
                    <a:pt x="67718" y="77049"/>
                  </a:lnTo>
                  <a:lnTo>
                    <a:pt x="84484" y="88963"/>
                  </a:lnTo>
                  <a:lnTo>
                    <a:pt x="111145" y="96364"/>
                  </a:lnTo>
                  <a:lnTo>
                    <a:pt x="146551" y="98908"/>
                  </a:lnTo>
                  <a:lnTo>
                    <a:pt x="239814" y="98908"/>
                  </a:lnTo>
                  <a:lnTo>
                    <a:pt x="237496" y="100981"/>
                  </a:lnTo>
                  <a:lnTo>
                    <a:pt x="220592" y="109766"/>
                  </a:lnTo>
                  <a:lnTo>
                    <a:pt x="220592" y="117612"/>
                  </a:lnTo>
                  <a:lnTo>
                    <a:pt x="192412" y="117612"/>
                  </a:lnTo>
                  <a:lnTo>
                    <a:pt x="191557" y="117746"/>
                  </a:lnTo>
                  <a:lnTo>
                    <a:pt x="101204" y="117746"/>
                  </a:lnTo>
                  <a:lnTo>
                    <a:pt x="101204" y="156470"/>
                  </a:lnTo>
                  <a:close/>
                </a:path>
                <a:path w="294005" h="321945">
                  <a:moveTo>
                    <a:pt x="239814" y="98908"/>
                  </a:moveTo>
                  <a:lnTo>
                    <a:pt x="146551" y="98908"/>
                  </a:lnTo>
                  <a:lnTo>
                    <a:pt x="181849" y="96364"/>
                  </a:lnTo>
                  <a:lnTo>
                    <a:pt x="208547" y="88963"/>
                  </a:lnTo>
                  <a:lnTo>
                    <a:pt x="225446" y="77049"/>
                  </a:lnTo>
                  <a:lnTo>
                    <a:pt x="231346" y="60965"/>
                  </a:lnTo>
                  <a:lnTo>
                    <a:pt x="225446" y="44954"/>
                  </a:lnTo>
                  <a:lnTo>
                    <a:pt x="208547" y="32938"/>
                  </a:lnTo>
                  <a:lnTo>
                    <a:pt x="181849" y="25386"/>
                  </a:lnTo>
                  <a:lnTo>
                    <a:pt x="146551" y="22765"/>
                  </a:lnTo>
                  <a:lnTo>
                    <a:pt x="237801" y="22765"/>
                  </a:lnTo>
                  <a:lnTo>
                    <a:pt x="252399" y="35102"/>
                  </a:lnTo>
                  <a:lnTo>
                    <a:pt x="260301" y="60965"/>
                  </a:lnTo>
                  <a:lnTo>
                    <a:pt x="257663" y="76448"/>
                  </a:lnTo>
                  <a:lnTo>
                    <a:pt x="249958" y="89831"/>
                  </a:lnTo>
                  <a:lnTo>
                    <a:pt x="239814" y="98908"/>
                  </a:lnTo>
                  <a:close/>
                </a:path>
                <a:path w="294005" h="321945">
                  <a:moveTo>
                    <a:pt x="220592" y="156470"/>
                  </a:moveTo>
                  <a:lnTo>
                    <a:pt x="192412" y="156470"/>
                  </a:lnTo>
                  <a:lnTo>
                    <a:pt x="192412" y="117612"/>
                  </a:lnTo>
                  <a:lnTo>
                    <a:pt x="220592" y="117612"/>
                  </a:lnTo>
                  <a:lnTo>
                    <a:pt x="220592" y="156470"/>
                  </a:lnTo>
                  <a:close/>
                </a:path>
                <a:path w="294005" h="321945">
                  <a:moveTo>
                    <a:pt x="146551" y="121406"/>
                  </a:moveTo>
                  <a:lnTo>
                    <a:pt x="133185" y="121164"/>
                  </a:lnTo>
                  <a:lnTo>
                    <a:pt x="133972" y="121164"/>
                  </a:lnTo>
                  <a:lnTo>
                    <a:pt x="121525" y="120442"/>
                  </a:lnTo>
                  <a:lnTo>
                    <a:pt x="122031" y="120442"/>
                  </a:lnTo>
                  <a:lnTo>
                    <a:pt x="110532" y="119255"/>
                  </a:lnTo>
                  <a:lnTo>
                    <a:pt x="110899" y="119255"/>
                  </a:lnTo>
                  <a:lnTo>
                    <a:pt x="101204" y="117746"/>
                  </a:lnTo>
                  <a:lnTo>
                    <a:pt x="191557" y="117746"/>
                  </a:lnTo>
                  <a:lnTo>
                    <a:pt x="181893" y="119255"/>
                  </a:lnTo>
                  <a:lnTo>
                    <a:pt x="170728" y="120442"/>
                  </a:lnTo>
                  <a:lnTo>
                    <a:pt x="158939" y="121164"/>
                  </a:lnTo>
                  <a:lnTo>
                    <a:pt x="146551" y="121406"/>
                  </a:lnTo>
                  <a:close/>
                </a:path>
                <a:path w="294005" h="321945">
                  <a:moveTo>
                    <a:pt x="293607" y="180284"/>
                  </a:moveTo>
                  <a:lnTo>
                    <a:pt x="0" y="180284"/>
                  </a:lnTo>
                  <a:lnTo>
                    <a:pt x="0" y="156470"/>
                  </a:lnTo>
                  <a:lnTo>
                    <a:pt x="293607" y="156470"/>
                  </a:lnTo>
                  <a:lnTo>
                    <a:pt x="293607" y="180284"/>
                  </a:lnTo>
                  <a:close/>
                </a:path>
                <a:path w="294005" h="321945">
                  <a:moveTo>
                    <a:pt x="146551" y="321835"/>
                  </a:moveTo>
                  <a:lnTo>
                    <a:pt x="99776" y="318017"/>
                  </a:lnTo>
                  <a:lnTo>
                    <a:pt x="64821" y="306790"/>
                  </a:lnTo>
                  <a:lnTo>
                    <a:pt x="42932" y="288498"/>
                  </a:lnTo>
                  <a:lnTo>
                    <a:pt x="35359" y="263482"/>
                  </a:lnTo>
                  <a:lnTo>
                    <a:pt x="42932" y="238628"/>
                  </a:lnTo>
                  <a:lnTo>
                    <a:pt x="64821" y="220443"/>
                  </a:lnTo>
                  <a:lnTo>
                    <a:pt x="99776" y="209323"/>
                  </a:lnTo>
                  <a:lnTo>
                    <a:pt x="146551" y="205662"/>
                  </a:lnTo>
                  <a:lnTo>
                    <a:pt x="193028" y="209323"/>
                  </a:lnTo>
                  <a:lnTo>
                    <a:pt x="227857" y="220443"/>
                  </a:lnTo>
                  <a:lnTo>
                    <a:pt x="236845" y="227903"/>
                  </a:lnTo>
                  <a:lnTo>
                    <a:pt x="146551" y="227903"/>
                  </a:lnTo>
                  <a:lnTo>
                    <a:pt x="111939" y="230445"/>
                  </a:lnTo>
                  <a:lnTo>
                    <a:pt x="86022" y="237452"/>
                  </a:lnTo>
                  <a:lnTo>
                    <a:pt x="69808" y="248580"/>
                  </a:lnTo>
                  <a:lnTo>
                    <a:pt x="64305" y="263482"/>
                  </a:lnTo>
                  <a:lnTo>
                    <a:pt x="69808" y="278576"/>
                  </a:lnTo>
                  <a:lnTo>
                    <a:pt x="86022" y="289816"/>
                  </a:lnTo>
                  <a:lnTo>
                    <a:pt x="111939" y="296787"/>
                  </a:lnTo>
                  <a:lnTo>
                    <a:pt x="146551" y="299070"/>
                  </a:lnTo>
                  <a:lnTo>
                    <a:pt x="237104" y="299070"/>
                  </a:lnTo>
                  <a:lnTo>
                    <a:pt x="227857" y="306790"/>
                  </a:lnTo>
                  <a:lnTo>
                    <a:pt x="193028" y="318017"/>
                  </a:lnTo>
                  <a:lnTo>
                    <a:pt x="146551" y="321835"/>
                  </a:lnTo>
                  <a:close/>
                </a:path>
                <a:path w="294005" h="321945">
                  <a:moveTo>
                    <a:pt x="237104" y="299070"/>
                  </a:moveTo>
                  <a:lnTo>
                    <a:pt x="146551" y="299070"/>
                  </a:lnTo>
                  <a:lnTo>
                    <a:pt x="181020" y="296787"/>
                  </a:lnTo>
                  <a:lnTo>
                    <a:pt x="206915" y="289816"/>
                  </a:lnTo>
                  <a:lnTo>
                    <a:pt x="223250" y="278576"/>
                  </a:lnTo>
                  <a:lnTo>
                    <a:pt x="229040" y="263482"/>
                  </a:lnTo>
                  <a:lnTo>
                    <a:pt x="223250" y="248580"/>
                  </a:lnTo>
                  <a:lnTo>
                    <a:pt x="206915" y="237452"/>
                  </a:lnTo>
                  <a:lnTo>
                    <a:pt x="181020" y="230445"/>
                  </a:lnTo>
                  <a:lnTo>
                    <a:pt x="146551" y="227903"/>
                  </a:lnTo>
                  <a:lnTo>
                    <a:pt x="236845" y="227903"/>
                  </a:lnTo>
                  <a:lnTo>
                    <a:pt x="249766" y="238628"/>
                  </a:lnTo>
                  <a:lnTo>
                    <a:pt x="257482" y="263482"/>
                  </a:lnTo>
                  <a:lnTo>
                    <a:pt x="249766" y="288498"/>
                  </a:lnTo>
                  <a:lnTo>
                    <a:pt x="237104" y="29907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5675921" y="6661739"/>
              <a:ext cx="294005" cy="180340"/>
            </a:xfrm>
            <a:custGeom>
              <a:avLst/>
              <a:gdLst/>
              <a:ahLst/>
              <a:cxnLst/>
              <a:rect l="l" t="t" r="r" b="b"/>
              <a:pathLst>
                <a:path w="294005" h="180340">
                  <a:moveTo>
                    <a:pt x="220592" y="109766"/>
                  </a:moveTo>
                  <a:lnTo>
                    <a:pt x="237496" y="100981"/>
                  </a:lnTo>
                  <a:lnTo>
                    <a:pt x="249958" y="89831"/>
                  </a:lnTo>
                  <a:lnTo>
                    <a:pt x="257663" y="76448"/>
                  </a:lnTo>
                  <a:lnTo>
                    <a:pt x="260301" y="60965"/>
                  </a:lnTo>
                  <a:lnTo>
                    <a:pt x="252399" y="35102"/>
                  </a:lnTo>
                  <a:lnTo>
                    <a:pt x="229750" y="15961"/>
                  </a:lnTo>
                  <a:lnTo>
                    <a:pt x="193938" y="4080"/>
                  </a:lnTo>
                  <a:lnTo>
                    <a:pt x="146551" y="0"/>
                  </a:lnTo>
                  <a:lnTo>
                    <a:pt x="99013" y="4080"/>
                  </a:lnTo>
                  <a:lnTo>
                    <a:pt x="63124" y="15961"/>
                  </a:lnTo>
                  <a:lnTo>
                    <a:pt x="40446" y="35102"/>
                  </a:lnTo>
                  <a:lnTo>
                    <a:pt x="32540" y="60965"/>
                  </a:lnTo>
                  <a:lnTo>
                    <a:pt x="35204" y="76523"/>
                  </a:lnTo>
                  <a:lnTo>
                    <a:pt x="42997" y="89960"/>
                  </a:lnTo>
                  <a:lnTo>
                    <a:pt x="55616" y="101164"/>
                  </a:lnTo>
                  <a:lnTo>
                    <a:pt x="72762" y="110024"/>
                  </a:lnTo>
                  <a:lnTo>
                    <a:pt x="72762" y="156470"/>
                  </a:lnTo>
                  <a:lnTo>
                    <a:pt x="0" y="156470"/>
                  </a:lnTo>
                  <a:lnTo>
                    <a:pt x="0" y="180284"/>
                  </a:lnTo>
                  <a:lnTo>
                    <a:pt x="293607" y="180284"/>
                  </a:lnTo>
                  <a:lnTo>
                    <a:pt x="293607" y="156470"/>
                  </a:lnTo>
                  <a:lnTo>
                    <a:pt x="220592" y="156470"/>
                  </a:lnTo>
                  <a:lnTo>
                    <a:pt x="220592" y="109766"/>
                  </a:lnTo>
                  <a:close/>
                </a:path>
              </a:pathLst>
            </a:custGeom>
            <a:ln w="784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733988" y="6680571"/>
              <a:ext cx="177212" cy="141572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707351" y="6863472"/>
              <a:ext cx="229982" cy="124032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15988496" y="6655466"/>
              <a:ext cx="275590" cy="328930"/>
            </a:xfrm>
            <a:custGeom>
              <a:avLst/>
              <a:gdLst/>
              <a:ahLst/>
              <a:cxnLst/>
              <a:rect l="l" t="t" r="r" b="b"/>
              <a:pathLst>
                <a:path w="275590" h="328929">
                  <a:moveTo>
                    <a:pt x="275153" y="138671"/>
                  </a:moveTo>
                  <a:lnTo>
                    <a:pt x="247999" y="138671"/>
                  </a:lnTo>
                  <a:lnTo>
                    <a:pt x="247999" y="0"/>
                  </a:lnTo>
                  <a:lnTo>
                    <a:pt x="275153" y="0"/>
                  </a:lnTo>
                  <a:lnTo>
                    <a:pt x="275153" y="138671"/>
                  </a:lnTo>
                  <a:close/>
                </a:path>
                <a:path w="275590" h="328929">
                  <a:moveTo>
                    <a:pt x="205209" y="312674"/>
                  </a:moveTo>
                  <a:lnTo>
                    <a:pt x="178307" y="312674"/>
                  </a:lnTo>
                  <a:lnTo>
                    <a:pt x="178307" y="7845"/>
                  </a:lnTo>
                  <a:lnTo>
                    <a:pt x="205209" y="7845"/>
                  </a:lnTo>
                  <a:lnTo>
                    <a:pt x="205209" y="138671"/>
                  </a:lnTo>
                  <a:lnTo>
                    <a:pt x="275153" y="138671"/>
                  </a:lnTo>
                  <a:lnTo>
                    <a:pt x="275153" y="162743"/>
                  </a:lnTo>
                  <a:lnTo>
                    <a:pt x="205209" y="162743"/>
                  </a:lnTo>
                  <a:lnTo>
                    <a:pt x="205209" y="312674"/>
                  </a:lnTo>
                  <a:close/>
                </a:path>
                <a:path w="275590" h="328929">
                  <a:moveTo>
                    <a:pt x="275153" y="328890"/>
                  </a:moveTo>
                  <a:lnTo>
                    <a:pt x="247999" y="328890"/>
                  </a:lnTo>
                  <a:lnTo>
                    <a:pt x="247999" y="162743"/>
                  </a:lnTo>
                  <a:lnTo>
                    <a:pt x="275153" y="162743"/>
                  </a:lnTo>
                  <a:lnTo>
                    <a:pt x="275153" y="328890"/>
                  </a:lnTo>
                  <a:close/>
                </a:path>
                <a:path w="275590" h="328929">
                  <a:moveTo>
                    <a:pt x="95305" y="56770"/>
                  </a:moveTo>
                  <a:lnTo>
                    <a:pt x="66863" y="56770"/>
                  </a:lnTo>
                  <a:lnTo>
                    <a:pt x="66863" y="9933"/>
                  </a:lnTo>
                  <a:lnTo>
                    <a:pt x="95305" y="9933"/>
                  </a:lnTo>
                  <a:lnTo>
                    <a:pt x="95305" y="56770"/>
                  </a:lnTo>
                  <a:close/>
                </a:path>
                <a:path w="275590" h="328929">
                  <a:moveTo>
                    <a:pt x="161654" y="80585"/>
                  </a:moveTo>
                  <a:lnTo>
                    <a:pt x="0" y="80585"/>
                  </a:lnTo>
                  <a:lnTo>
                    <a:pt x="0" y="56770"/>
                  </a:lnTo>
                  <a:lnTo>
                    <a:pt x="161654" y="56770"/>
                  </a:lnTo>
                  <a:lnTo>
                    <a:pt x="161654" y="80585"/>
                  </a:lnTo>
                  <a:close/>
                </a:path>
                <a:path w="275590" h="328929">
                  <a:moveTo>
                    <a:pt x="80958" y="252747"/>
                  </a:moveTo>
                  <a:lnTo>
                    <a:pt x="53144" y="247191"/>
                  </a:lnTo>
                  <a:lnTo>
                    <a:pt x="31191" y="231652"/>
                  </a:lnTo>
                  <a:lnTo>
                    <a:pt x="16826" y="207823"/>
                  </a:lnTo>
                  <a:lnTo>
                    <a:pt x="11780" y="177396"/>
                  </a:lnTo>
                  <a:lnTo>
                    <a:pt x="16826" y="147308"/>
                  </a:lnTo>
                  <a:lnTo>
                    <a:pt x="31191" y="123723"/>
                  </a:lnTo>
                  <a:lnTo>
                    <a:pt x="53144" y="108332"/>
                  </a:lnTo>
                  <a:lnTo>
                    <a:pt x="80958" y="102826"/>
                  </a:lnTo>
                  <a:lnTo>
                    <a:pt x="108885" y="108332"/>
                  </a:lnTo>
                  <a:lnTo>
                    <a:pt x="130882" y="123723"/>
                  </a:lnTo>
                  <a:lnTo>
                    <a:pt x="132986" y="127155"/>
                  </a:lnTo>
                  <a:lnTo>
                    <a:pt x="80958" y="127155"/>
                  </a:lnTo>
                  <a:lnTo>
                    <a:pt x="63262" y="131070"/>
                  </a:lnTo>
                  <a:lnTo>
                    <a:pt x="49315" y="141583"/>
                  </a:lnTo>
                  <a:lnTo>
                    <a:pt x="40172" y="157441"/>
                  </a:lnTo>
                  <a:lnTo>
                    <a:pt x="36889" y="177396"/>
                  </a:lnTo>
                  <a:lnTo>
                    <a:pt x="40172" y="197605"/>
                  </a:lnTo>
                  <a:lnTo>
                    <a:pt x="49315" y="213472"/>
                  </a:lnTo>
                  <a:lnTo>
                    <a:pt x="63262" y="223795"/>
                  </a:lnTo>
                  <a:lnTo>
                    <a:pt x="80958" y="227369"/>
                  </a:lnTo>
                  <a:lnTo>
                    <a:pt x="133480" y="227369"/>
                  </a:lnTo>
                  <a:lnTo>
                    <a:pt x="130882" y="231652"/>
                  </a:lnTo>
                  <a:lnTo>
                    <a:pt x="108885" y="247191"/>
                  </a:lnTo>
                  <a:lnTo>
                    <a:pt x="80958" y="252747"/>
                  </a:lnTo>
                  <a:close/>
                </a:path>
                <a:path w="275590" h="328929">
                  <a:moveTo>
                    <a:pt x="133480" y="227369"/>
                  </a:moveTo>
                  <a:lnTo>
                    <a:pt x="80958" y="227369"/>
                  </a:lnTo>
                  <a:lnTo>
                    <a:pt x="98689" y="223795"/>
                  </a:lnTo>
                  <a:lnTo>
                    <a:pt x="112723" y="213472"/>
                  </a:lnTo>
                  <a:lnTo>
                    <a:pt x="121955" y="197605"/>
                  </a:lnTo>
                  <a:lnTo>
                    <a:pt x="125278" y="177396"/>
                  </a:lnTo>
                  <a:lnTo>
                    <a:pt x="121955" y="157441"/>
                  </a:lnTo>
                  <a:lnTo>
                    <a:pt x="112723" y="141583"/>
                  </a:lnTo>
                  <a:lnTo>
                    <a:pt x="98689" y="131070"/>
                  </a:lnTo>
                  <a:lnTo>
                    <a:pt x="80958" y="127155"/>
                  </a:lnTo>
                  <a:lnTo>
                    <a:pt x="132986" y="127155"/>
                  </a:lnTo>
                  <a:lnTo>
                    <a:pt x="145337" y="147308"/>
                  </a:lnTo>
                  <a:lnTo>
                    <a:pt x="150640" y="177396"/>
                  </a:lnTo>
                  <a:lnTo>
                    <a:pt x="145337" y="207823"/>
                  </a:lnTo>
                  <a:lnTo>
                    <a:pt x="133480" y="22736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6166804" y="6655466"/>
              <a:ext cx="97155" cy="328930"/>
            </a:xfrm>
            <a:custGeom>
              <a:avLst/>
              <a:gdLst/>
              <a:ahLst/>
              <a:cxnLst/>
              <a:rect l="l" t="t" r="r" b="b"/>
              <a:pathLst>
                <a:path w="97155" h="328929">
                  <a:moveTo>
                    <a:pt x="69691" y="138671"/>
                  </a:moveTo>
                  <a:lnTo>
                    <a:pt x="26902" y="138671"/>
                  </a:lnTo>
                  <a:lnTo>
                    <a:pt x="26902" y="7845"/>
                  </a:lnTo>
                  <a:lnTo>
                    <a:pt x="0" y="7845"/>
                  </a:lnTo>
                  <a:lnTo>
                    <a:pt x="0" y="312674"/>
                  </a:lnTo>
                  <a:lnTo>
                    <a:pt x="26902" y="312674"/>
                  </a:lnTo>
                  <a:lnTo>
                    <a:pt x="26902" y="162743"/>
                  </a:lnTo>
                  <a:lnTo>
                    <a:pt x="69691" y="162743"/>
                  </a:lnTo>
                  <a:lnTo>
                    <a:pt x="69691" y="328890"/>
                  </a:lnTo>
                  <a:lnTo>
                    <a:pt x="96845" y="328890"/>
                  </a:lnTo>
                  <a:lnTo>
                    <a:pt x="96845" y="0"/>
                  </a:lnTo>
                  <a:lnTo>
                    <a:pt x="69691" y="0"/>
                  </a:lnTo>
                  <a:lnTo>
                    <a:pt x="69691" y="138671"/>
                  </a:lnTo>
                  <a:close/>
                </a:path>
              </a:pathLst>
            </a:custGeom>
            <a:ln w="774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984562" y="6661466"/>
              <a:ext cx="169522" cy="250650"/>
            </a:xfrm>
            <a:prstGeom prst="rect">
              <a:avLst/>
            </a:prstGeom>
          </p:spPr>
        </p:pic>
      </p:grpSp>
      <p:grpSp>
        <p:nvGrpSpPr>
          <p:cNvPr id="295" name="object 295"/>
          <p:cNvGrpSpPr/>
          <p:nvPr/>
        </p:nvGrpSpPr>
        <p:grpSpPr>
          <a:xfrm>
            <a:off x="16384158" y="6651600"/>
            <a:ext cx="1005840" cy="337185"/>
            <a:chOff x="16384158" y="6651600"/>
            <a:chExt cx="1005840" cy="337185"/>
          </a:xfrm>
        </p:grpSpPr>
        <p:sp>
          <p:nvSpPr>
            <p:cNvPr id="296" name="object 296"/>
            <p:cNvSpPr/>
            <p:nvPr/>
          </p:nvSpPr>
          <p:spPr>
            <a:xfrm>
              <a:off x="16388068" y="6678751"/>
              <a:ext cx="295275" cy="263525"/>
            </a:xfrm>
            <a:custGeom>
              <a:avLst/>
              <a:gdLst/>
              <a:ahLst/>
              <a:cxnLst/>
              <a:rect l="l" t="t" r="r" b="b"/>
              <a:pathLst>
                <a:path w="295275" h="263525">
                  <a:moveTo>
                    <a:pt x="258749" y="0"/>
                  </a:moveTo>
                  <a:lnTo>
                    <a:pt x="230568" y="0"/>
                  </a:lnTo>
                  <a:lnTo>
                    <a:pt x="230568" y="59397"/>
                  </a:lnTo>
                  <a:lnTo>
                    <a:pt x="258749" y="59397"/>
                  </a:lnTo>
                  <a:lnTo>
                    <a:pt x="258749" y="0"/>
                  </a:lnTo>
                  <a:close/>
                </a:path>
                <a:path w="295275" h="263525">
                  <a:moveTo>
                    <a:pt x="294868" y="239153"/>
                  </a:moveTo>
                  <a:lnTo>
                    <a:pt x="160616" y="239153"/>
                  </a:lnTo>
                  <a:lnTo>
                    <a:pt x="160616" y="168567"/>
                  </a:lnTo>
                  <a:lnTo>
                    <a:pt x="258749" y="168567"/>
                  </a:lnTo>
                  <a:lnTo>
                    <a:pt x="258749" y="144437"/>
                  </a:lnTo>
                  <a:lnTo>
                    <a:pt x="258749" y="144183"/>
                  </a:lnTo>
                  <a:lnTo>
                    <a:pt x="258749" y="83210"/>
                  </a:lnTo>
                  <a:lnTo>
                    <a:pt x="230568" y="83210"/>
                  </a:lnTo>
                  <a:lnTo>
                    <a:pt x="230568" y="144183"/>
                  </a:lnTo>
                  <a:lnTo>
                    <a:pt x="63271" y="144183"/>
                  </a:lnTo>
                  <a:lnTo>
                    <a:pt x="63271" y="82575"/>
                  </a:lnTo>
                  <a:lnTo>
                    <a:pt x="258749" y="82575"/>
                  </a:lnTo>
                  <a:lnTo>
                    <a:pt x="258749" y="59474"/>
                  </a:lnTo>
                  <a:lnTo>
                    <a:pt x="63271" y="59474"/>
                  </a:lnTo>
                  <a:lnTo>
                    <a:pt x="63271" y="444"/>
                  </a:lnTo>
                  <a:lnTo>
                    <a:pt x="34836" y="444"/>
                  </a:lnTo>
                  <a:lnTo>
                    <a:pt x="34836" y="59474"/>
                  </a:lnTo>
                  <a:lnTo>
                    <a:pt x="34836" y="82575"/>
                  </a:lnTo>
                  <a:lnTo>
                    <a:pt x="34836" y="144183"/>
                  </a:lnTo>
                  <a:lnTo>
                    <a:pt x="34836" y="168567"/>
                  </a:lnTo>
                  <a:lnTo>
                    <a:pt x="132448" y="168567"/>
                  </a:lnTo>
                  <a:lnTo>
                    <a:pt x="132448" y="239153"/>
                  </a:lnTo>
                  <a:lnTo>
                    <a:pt x="0" y="239153"/>
                  </a:lnTo>
                  <a:lnTo>
                    <a:pt x="0" y="263486"/>
                  </a:lnTo>
                  <a:lnTo>
                    <a:pt x="294868" y="263486"/>
                  </a:lnTo>
                  <a:lnTo>
                    <a:pt x="294868" y="23915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6388068" y="6678746"/>
              <a:ext cx="295275" cy="263525"/>
            </a:xfrm>
            <a:custGeom>
              <a:avLst/>
              <a:gdLst/>
              <a:ahLst/>
              <a:cxnLst/>
              <a:rect l="l" t="t" r="r" b="b"/>
              <a:pathLst>
                <a:path w="295275" h="263525">
                  <a:moveTo>
                    <a:pt x="160628" y="168244"/>
                  </a:moveTo>
                  <a:lnTo>
                    <a:pt x="258752" y="168244"/>
                  </a:lnTo>
                  <a:lnTo>
                    <a:pt x="258752" y="0"/>
                  </a:lnTo>
                  <a:lnTo>
                    <a:pt x="230571" y="0"/>
                  </a:lnTo>
                  <a:lnTo>
                    <a:pt x="230571" y="59392"/>
                  </a:lnTo>
                  <a:lnTo>
                    <a:pt x="63278" y="59392"/>
                  </a:lnTo>
                  <a:lnTo>
                    <a:pt x="63278" y="0"/>
                  </a:lnTo>
                  <a:lnTo>
                    <a:pt x="34836" y="0"/>
                  </a:lnTo>
                  <a:lnTo>
                    <a:pt x="34836" y="168244"/>
                  </a:lnTo>
                  <a:lnTo>
                    <a:pt x="132447" y="168244"/>
                  </a:lnTo>
                  <a:lnTo>
                    <a:pt x="132447" y="239153"/>
                  </a:lnTo>
                  <a:lnTo>
                    <a:pt x="0" y="239153"/>
                  </a:lnTo>
                  <a:lnTo>
                    <a:pt x="0" y="263482"/>
                  </a:lnTo>
                  <a:lnTo>
                    <a:pt x="294876" y="263482"/>
                  </a:lnTo>
                  <a:lnTo>
                    <a:pt x="294876" y="239153"/>
                  </a:lnTo>
                  <a:lnTo>
                    <a:pt x="160628" y="239153"/>
                  </a:lnTo>
                  <a:lnTo>
                    <a:pt x="160628" y="168244"/>
                  </a:lnTo>
                  <a:close/>
                </a:path>
                <a:path w="295275" h="263525">
                  <a:moveTo>
                    <a:pt x="230571" y="83206"/>
                  </a:moveTo>
                  <a:lnTo>
                    <a:pt x="230571" y="144429"/>
                  </a:lnTo>
                  <a:lnTo>
                    <a:pt x="63278" y="144429"/>
                  </a:lnTo>
                  <a:lnTo>
                    <a:pt x="63278" y="83206"/>
                  </a:lnTo>
                  <a:lnTo>
                    <a:pt x="230571" y="83206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6697815" y="6655465"/>
              <a:ext cx="280035" cy="328930"/>
            </a:xfrm>
            <a:custGeom>
              <a:avLst/>
              <a:gdLst/>
              <a:ahLst/>
              <a:cxnLst/>
              <a:rect l="l" t="t" r="r" b="b"/>
              <a:pathLst>
                <a:path w="280034" h="328929">
                  <a:moveTo>
                    <a:pt x="279512" y="328890"/>
                  </a:moveTo>
                  <a:lnTo>
                    <a:pt x="252096" y="328890"/>
                  </a:lnTo>
                  <a:lnTo>
                    <a:pt x="252096" y="0"/>
                  </a:lnTo>
                  <a:lnTo>
                    <a:pt x="279512" y="0"/>
                  </a:lnTo>
                  <a:lnTo>
                    <a:pt x="279512" y="328890"/>
                  </a:lnTo>
                  <a:close/>
                </a:path>
                <a:path w="280034" h="328929">
                  <a:moveTo>
                    <a:pt x="212901" y="312149"/>
                  </a:moveTo>
                  <a:lnTo>
                    <a:pt x="185999" y="312149"/>
                  </a:lnTo>
                  <a:lnTo>
                    <a:pt x="185999" y="142599"/>
                  </a:lnTo>
                  <a:lnTo>
                    <a:pt x="131429" y="142599"/>
                  </a:lnTo>
                  <a:lnTo>
                    <a:pt x="131429" y="118003"/>
                  </a:lnTo>
                  <a:lnTo>
                    <a:pt x="185999" y="118003"/>
                  </a:lnTo>
                  <a:lnTo>
                    <a:pt x="185999" y="7064"/>
                  </a:lnTo>
                  <a:lnTo>
                    <a:pt x="212901" y="7064"/>
                  </a:lnTo>
                  <a:lnTo>
                    <a:pt x="212901" y="312149"/>
                  </a:lnTo>
                  <a:close/>
                </a:path>
                <a:path w="280034" h="328929">
                  <a:moveTo>
                    <a:pt x="18192" y="257724"/>
                  </a:moveTo>
                  <a:lnTo>
                    <a:pt x="0" y="236007"/>
                  </a:lnTo>
                  <a:lnTo>
                    <a:pt x="30016" y="210579"/>
                  </a:lnTo>
                  <a:lnTo>
                    <a:pt x="52585" y="176446"/>
                  </a:lnTo>
                  <a:lnTo>
                    <a:pt x="66796" y="136770"/>
                  </a:lnTo>
                  <a:lnTo>
                    <a:pt x="71735" y="94713"/>
                  </a:lnTo>
                  <a:lnTo>
                    <a:pt x="71735" y="30868"/>
                  </a:lnTo>
                  <a:lnTo>
                    <a:pt x="99151" y="30868"/>
                  </a:lnTo>
                  <a:lnTo>
                    <a:pt x="99151" y="93407"/>
                  </a:lnTo>
                  <a:lnTo>
                    <a:pt x="103742" y="132895"/>
                  </a:lnTo>
                  <a:lnTo>
                    <a:pt x="112042" y="156461"/>
                  </a:lnTo>
                  <a:lnTo>
                    <a:pt x="85952" y="156461"/>
                  </a:lnTo>
                  <a:lnTo>
                    <a:pt x="74915" y="187848"/>
                  </a:lnTo>
                  <a:lnTo>
                    <a:pt x="59710" y="215922"/>
                  </a:lnTo>
                  <a:lnTo>
                    <a:pt x="40686" y="239582"/>
                  </a:lnTo>
                  <a:lnTo>
                    <a:pt x="18192" y="257724"/>
                  </a:lnTo>
                  <a:close/>
                </a:path>
                <a:path w="280034" h="328929">
                  <a:moveTo>
                    <a:pt x="150649" y="250659"/>
                  </a:moveTo>
                  <a:lnTo>
                    <a:pt x="129011" y="233493"/>
                  </a:lnTo>
                  <a:lnTo>
                    <a:pt x="110904" y="211361"/>
                  </a:lnTo>
                  <a:lnTo>
                    <a:pt x="96495" y="185328"/>
                  </a:lnTo>
                  <a:lnTo>
                    <a:pt x="85952" y="156461"/>
                  </a:lnTo>
                  <a:lnTo>
                    <a:pt x="112042" y="156461"/>
                  </a:lnTo>
                  <a:lnTo>
                    <a:pt x="117053" y="170690"/>
                  </a:lnTo>
                  <a:lnTo>
                    <a:pt x="138385" y="203533"/>
                  </a:lnTo>
                  <a:lnTo>
                    <a:pt x="167040" y="228161"/>
                  </a:lnTo>
                  <a:lnTo>
                    <a:pt x="150649" y="25065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6829245" y="6655465"/>
              <a:ext cx="148590" cy="328930"/>
            </a:xfrm>
            <a:custGeom>
              <a:avLst/>
              <a:gdLst/>
              <a:ahLst/>
              <a:cxnLst/>
              <a:rect l="l" t="t" r="r" b="b"/>
              <a:pathLst>
                <a:path w="148590" h="328929">
                  <a:moveTo>
                    <a:pt x="120667" y="328890"/>
                  </a:moveTo>
                  <a:lnTo>
                    <a:pt x="148082" y="328890"/>
                  </a:lnTo>
                  <a:lnTo>
                    <a:pt x="148082" y="0"/>
                  </a:lnTo>
                  <a:lnTo>
                    <a:pt x="120667" y="0"/>
                  </a:lnTo>
                  <a:lnTo>
                    <a:pt x="120667" y="328890"/>
                  </a:lnTo>
                  <a:close/>
                </a:path>
                <a:path w="148590" h="328929">
                  <a:moveTo>
                    <a:pt x="0" y="118003"/>
                  </a:moveTo>
                  <a:lnTo>
                    <a:pt x="0" y="142599"/>
                  </a:lnTo>
                  <a:lnTo>
                    <a:pt x="54569" y="142599"/>
                  </a:lnTo>
                  <a:lnTo>
                    <a:pt x="54569" y="312149"/>
                  </a:lnTo>
                  <a:lnTo>
                    <a:pt x="81471" y="312149"/>
                  </a:lnTo>
                  <a:lnTo>
                    <a:pt x="81471" y="7064"/>
                  </a:lnTo>
                  <a:lnTo>
                    <a:pt x="54569" y="7064"/>
                  </a:lnTo>
                  <a:lnTo>
                    <a:pt x="54569" y="118003"/>
                  </a:lnTo>
                  <a:lnTo>
                    <a:pt x="0" y="118003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693921" y="6682440"/>
              <a:ext cx="174828" cy="234643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17014740" y="6676134"/>
              <a:ext cx="295275" cy="266065"/>
            </a:xfrm>
            <a:custGeom>
              <a:avLst/>
              <a:gdLst/>
              <a:ahLst/>
              <a:cxnLst/>
              <a:rect l="l" t="t" r="r" b="b"/>
              <a:pathLst>
                <a:path w="295275" h="266065">
                  <a:moveTo>
                    <a:pt x="100943" y="241507"/>
                  </a:moveTo>
                  <a:lnTo>
                    <a:pt x="73014" y="241507"/>
                  </a:lnTo>
                  <a:lnTo>
                    <a:pt x="73014" y="152800"/>
                  </a:lnTo>
                  <a:lnTo>
                    <a:pt x="54568" y="140164"/>
                  </a:lnTo>
                  <a:lnTo>
                    <a:pt x="40707" y="124426"/>
                  </a:lnTo>
                  <a:lnTo>
                    <a:pt x="31985" y="105867"/>
                  </a:lnTo>
                  <a:lnTo>
                    <a:pt x="28955" y="84770"/>
                  </a:lnTo>
                  <a:lnTo>
                    <a:pt x="37673" y="50036"/>
                  </a:lnTo>
                  <a:lnTo>
                    <a:pt x="62003" y="23348"/>
                  </a:lnTo>
                  <a:lnTo>
                    <a:pt x="99205" y="6178"/>
                  </a:lnTo>
                  <a:lnTo>
                    <a:pt x="146542" y="0"/>
                  </a:lnTo>
                  <a:lnTo>
                    <a:pt x="194031" y="6178"/>
                  </a:lnTo>
                  <a:lnTo>
                    <a:pt x="231314" y="23348"/>
                  </a:lnTo>
                  <a:lnTo>
                    <a:pt x="231731" y="23804"/>
                  </a:lnTo>
                  <a:lnTo>
                    <a:pt x="146542" y="23804"/>
                  </a:lnTo>
                  <a:lnTo>
                    <a:pt x="110186" y="28033"/>
                  </a:lnTo>
                  <a:lnTo>
                    <a:pt x="81660" y="40355"/>
                  </a:lnTo>
                  <a:lnTo>
                    <a:pt x="63030" y="59643"/>
                  </a:lnTo>
                  <a:lnTo>
                    <a:pt x="56361" y="84770"/>
                  </a:lnTo>
                  <a:lnTo>
                    <a:pt x="63030" y="109794"/>
                  </a:lnTo>
                  <a:lnTo>
                    <a:pt x="81660" y="129125"/>
                  </a:lnTo>
                  <a:lnTo>
                    <a:pt x="110186" y="141587"/>
                  </a:lnTo>
                  <a:lnTo>
                    <a:pt x="146542" y="146002"/>
                  </a:lnTo>
                  <a:lnTo>
                    <a:pt x="230189" y="146002"/>
                  </a:lnTo>
                  <a:lnTo>
                    <a:pt x="221610" y="152018"/>
                  </a:lnTo>
                  <a:lnTo>
                    <a:pt x="221610" y="163401"/>
                  </a:lnTo>
                  <a:lnTo>
                    <a:pt x="192916" y="163401"/>
                  </a:lnTo>
                  <a:lnTo>
                    <a:pt x="192322" y="163534"/>
                  </a:lnTo>
                  <a:lnTo>
                    <a:pt x="100943" y="163534"/>
                  </a:lnTo>
                  <a:lnTo>
                    <a:pt x="100943" y="241507"/>
                  </a:lnTo>
                  <a:close/>
                </a:path>
                <a:path w="295275" h="266065">
                  <a:moveTo>
                    <a:pt x="230189" y="146002"/>
                  </a:moveTo>
                  <a:lnTo>
                    <a:pt x="146542" y="146002"/>
                  </a:lnTo>
                  <a:lnTo>
                    <a:pt x="182832" y="141587"/>
                  </a:lnTo>
                  <a:lnTo>
                    <a:pt x="211460" y="129125"/>
                  </a:lnTo>
                  <a:lnTo>
                    <a:pt x="230239" y="109794"/>
                  </a:lnTo>
                  <a:lnTo>
                    <a:pt x="236984" y="84770"/>
                  </a:lnTo>
                  <a:lnTo>
                    <a:pt x="230239" y="59643"/>
                  </a:lnTo>
                  <a:lnTo>
                    <a:pt x="211460" y="40355"/>
                  </a:lnTo>
                  <a:lnTo>
                    <a:pt x="182832" y="28033"/>
                  </a:lnTo>
                  <a:lnTo>
                    <a:pt x="146542" y="23804"/>
                  </a:lnTo>
                  <a:lnTo>
                    <a:pt x="231731" y="23804"/>
                  </a:lnTo>
                  <a:lnTo>
                    <a:pt x="255675" y="50036"/>
                  </a:lnTo>
                  <a:lnTo>
                    <a:pt x="264399" y="84770"/>
                  </a:lnTo>
                  <a:lnTo>
                    <a:pt x="261460" y="105580"/>
                  </a:lnTo>
                  <a:lnTo>
                    <a:pt x="252995" y="123889"/>
                  </a:lnTo>
                  <a:lnTo>
                    <a:pt x="239535" y="139450"/>
                  </a:lnTo>
                  <a:lnTo>
                    <a:pt x="230189" y="146002"/>
                  </a:lnTo>
                  <a:close/>
                </a:path>
                <a:path w="295275" h="266065">
                  <a:moveTo>
                    <a:pt x="221610" y="241507"/>
                  </a:moveTo>
                  <a:lnTo>
                    <a:pt x="192916" y="241507"/>
                  </a:lnTo>
                  <a:lnTo>
                    <a:pt x="192916" y="163401"/>
                  </a:lnTo>
                  <a:lnTo>
                    <a:pt x="221610" y="163401"/>
                  </a:lnTo>
                  <a:lnTo>
                    <a:pt x="221610" y="241507"/>
                  </a:lnTo>
                  <a:close/>
                </a:path>
                <a:path w="295275" h="266065">
                  <a:moveTo>
                    <a:pt x="146542" y="169025"/>
                  </a:moveTo>
                  <a:lnTo>
                    <a:pt x="134369" y="168661"/>
                  </a:lnTo>
                  <a:lnTo>
                    <a:pt x="122626" y="167586"/>
                  </a:lnTo>
                  <a:lnTo>
                    <a:pt x="111325" y="165824"/>
                  </a:lnTo>
                  <a:lnTo>
                    <a:pt x="100943" y="163534"/>
                  </a:lnTo>
                  <a:lnTo>
                    <a:pt x="192322" y="163534"/>
                  </a:lnTo>
                  <a:lnTo>
                    <a:pt x="182139" y="165824"/>
                  </a:lnTo>
                  <a:lnTo>
                    <a:pt x="170786" y="167586"/>
                  </a:lnTo>
                  <a:lnTo>
                    <a:pt x="158904" y="168661"/>
                  </a:lnTo>
                  <a:lnTo>
                    <a:pt x="146542" y="169025"/>
                  </a:lnTo>
                  <a:close/>
                </a:path>
                <a:path w="295275" h="266065">
                  <a:moveTo>
                    <a:pt x="294886" y="265836"/>
                  </a:moveTo>
                  <a:lnTo>
                    <a:pt x="0" y="265836"/>
                  </a:lnTo>
                  <a:lnTo>
                    <a:pt x="0" y="241507"/>
                  </a:lnTo>
                  <a:lnTo>
                    <a:pt x="294886" y="241507"/>
                  </a:lnTo>
                  <a:lnTo>
                    <a:pt x="294886" y="26583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7014740" y="6676134"/>
              <a:ext cx="295275" cy="266065"/>
            </a:xfrm>
            <a:custGeom>
              <a:avLst/>
              <a:gdLst/>
              <a:ahLst/>
              <a:cxnLst/>
              <a:rect l="l" t="t" r="r" b="b"/>
              <a:pathLst>
                <a:path w="295275" h="266065">
                  <a:moveTo>
                    <a:pt x="221610" y="152018"/>
                  </a:moveTo>
                  <a:lnTo>
                    <a:pt x="239535" y="139450"/>
                  </a:lnTo>
                  <a:lnTo>
                    <a:pt x="252995" y="123889"/>
                  </a:lnTo>
                  <a:lnTo>
                    <a:pt x="261460" y="105580"/>
                  </a:lnTo>
                  <a:lnTo>
                    <a:pt x="264399" y="84770"/>
                  </a:lnTo>
                  <a:lnTo>
                    <a:pt x="255675" y="50036"/>
                  </a:lnTo>
                  <a:lnTo>
                    <a:pt x="231314" y="23348"/>
                  </a:lnTo>
                  <a:lnTo>
                    <a:pt x="194031" y="6178"/>
                  </a:lnTo>
                  <a:lnTo>
                    <a:pt x="146542" y="0"/>
                  </a:lnTo>
                  <a:lnTo>
                    <a:pt x="99205" y="6178"/>
                  </a:lnTo>
                  <a:lnTo>
                    <a:pt x="62003" y="23348"/>
                  </a:lnTo>
                  <a:lnTo>
                    <a:pt x="37673" y="50036"/>
                  </a:lnTo>
                  <a:lnTo>
                    <a:pt x="28955" y="84770"/>
                  </a:lnTo>
                  <a:lnTo>
                    <a:pt x="31985" y="105867"/>
                  </a:lnTo>
                  <a:lnTo>
                    <a:pt x="40707" y="124426"/>
                  </a:lnTo>
                  <a:lnTo>
                    <a:pt x="54568" y="140164"/>
                  </a:lnTo>
                  <a:lnTo>
                    <a:pt x="73014" y="152800"/>
                  </a:lnTo>
                  <a:lnTo>
                    <a:pt x="73014" y="241507"/>
                  </a:lnTo>
                  <a:lnTo>
                    <a:pt x="0" y="241507"/>
                  </a:lnTo>
                  <a:lnTo>
                    <a:pt x="0" y="265836"/>
                  </a:lnTo>
                  <a:lnTo>
                    <a:pt x="294886" y="265836"/>
                  </a:lnTo>
                  <a:lnTo>
                    <a:pt x="294886" y="241507"/>
                  </a:lnTo>
                  <a:lnTo>
                    <a:pt x="221610" y="241507"/>
                  </a:lnTo>
                  <a:lnTo>
                    <a:pt x="221610" y="152018"/>
                  </a:lnTo>
                  <a:close/>
                </a:path>
              </a:pathLst>
            </a:custGeom>
            <a:ln w="781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7067180" y="6696017"/>
              <a:ext cx="188465" cy="225537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17339357" y="6686334"/>
              <a:ext cx="46990" cy="270510"/>
            </a:xfrm>
            <a:custGeom>
              <a:avLst/>
              <a:gdLst/>
              <a:ahLst/>
              <a:cxnLst/>
              <a:rect l="l" t="t" r="r" b="b"/>
              <a:pathLst>
                <a:path w="46990" h="270509">
                  <a:moveTo>
                    <a:pt x="38420" y="192315"/>
                  </a:moveTo>
                  <a:lnTo>
                    <a:pt x="7934" y="192315"/>
                  </a:lnTo>
                  <a:lnTo>
                    <a:pt x="5376" y="0"/>
                  </a:lnTo>
                  <a:lnTo>
                    <a:pt x="40987" y="0"/>
                  </a:lnTo>
                  <a:lnTo>
                    <a:pt x="38420" y="192315"/>
                  </a:lnTo>
                  <a:close/>
                </a:path>
                <a:path w="46990" h="270509">
                  <a:moveTo>
                    <a:pt x="23308" y="270031"/>
                  </a:moveTo>
                  <a:lnTo>
                    <a:pt x="14226" y="268149"/>
                  </a:lnTo>
                  <a:lnTo>
                    <a:pt x="6753" y="263029"/>
                  </a:lnTo>
                  <a:lnTo>
                    <a:pt x="1730" y="255456"/>
                  </a:lnTo>
                  <a:lnTo>
                    <a:pt x="0" y="246217"/>
                  </a:lnTo>
                  <a:lnTo>
                    <a:pt x="1730" y="236978"/>
                  </a:lnTo>
                  <a:lnTo>
                    <a:pt x="6753" y="229405"/>
                  </a:lnTo>
                  <a:lnTo>
                    <a:pt x="14226" y="224284"/>
                  </a:lnTo>
                  <a:lnTo>
                    <a:pt x="23308" y="222403"/>
                  </a:lnTo>
                  <a:lnTo>
                    <a:pt x="32354" y="224284"/>
                  </a:lnTo>
                  <a:lnTo>
                    <a:pt x="39769" y="229405"/>
                  </a:lnTo>
                  <a:lnTo>
                    <a:pt x="44783" y="236978"/>
                  </a:lnTo>
                  <a:lnTo>
                    <a:pt x="46625" y="246217"/>
                  </a:lnTo>
                  <a:lnTo>
                    <a:pt x="44783" y="255456"/>
                  </a:lnTo>
                  <a:lnTo>
                    <a:pt x="39769" y="263029"/>
                  </a:lnTo>
                  <a:lnTo>
                    <a:pt x="32354" y="268149"/>
                  </a:lnTo>
                  <a:lnTo>
                    <a:pt x="23308" y="270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7339357" y="6686334"/>
              <a:ext cx="46990" cy="270510"/>
            </a:xfrm>
            <a:custGeom>
              <a:avLst/>
              <a:gdLst/>
              <a:ahLst/>
              <a:cxnLst/>
              <a:rect l="l" t="t" r="r" b="b"/>
              <a:pathLst>
                <a:path w="46990" h="270509">
                  <a:moveTo>
                    <a:pt x="5376" y="0"/>
                  </a:moveTo>
                  <a:lnTo>
                    <a:pt x="7934" y="192315"/>
                  </a:lnTo>
                  <a:lnTo>
                    <a:pt x="38420" y="192315"/>
                  </a:lnTo>
                  <a:lnTo>
                    <a:pt x="40987" y="0"/>
                  </a:lnTo>
                  <a:lnTo>
                    <a:pt x="5376" y="0"/>
                  </a:lnTo>
                  <a:close/>
                </a:path>
                <a:path w="46990" h="270509">
                  <a:moveTo>
                    <a:pt x="23308" y="270031"/>
                  </a:moveTo>
                  <a:lnTo>
                    <a:pt x="32354" y="268149"/>
                  </a:lnTo>
                  <a:lnTo>
                    <a:pt x="39769" y="263029"/>
                  </a:lnTo>
                  <a:lnTo>
                    <a:pt x="44783" y="255456"/>
                  </a:lnTo>
                  <a:lnTo>
                    <a:pt x="46625" y="246217"/>
                  </a:lnTo>
                  <a:lnTo>
                    <a:pt x="44783" y="236978"/>
                  </a:lnTo>
                  <a:lnTo>
                    <a:pt x="39769" y="229405"/>
                  </a:lnTo>
                  <a:lnTo>
                    <a:pt x="32354" y="224284"/>
                  </a:lnTo>
                  <a:lnTo>
                    <a:pt x="23308" y="222403"/>
                  </a:lnTo>
                  <a:lnTo>
                    <a:pt x="14226" y="224284"/>
                  </a:lnTo>
                  <a:lnTo>
                    <a:pt x="6753" y="229405"/>
                  </a:lnTo>
                  <a:lnTo>
                    <a:pt x="1730" y="236978"/>
                  </a:lnTo>
                  <a:lnTo>
                    <a:pt x="0" y="246217"/>
                  </a:lnTo>
                  <a:lnTo>
                    <a:pt x="1730" y="255456"/>
                  </a:lnTo>
                  <a:lnTo>
                    <a:pt x="6753" y="263029"/>
                  </a:lnTo>
                  <a:lnTo>
                    <a:pt x="14226" y="268149"/>
                  </a:lnTo>
                  <a:lnTo>
                    <a:pt x="23308" y="270031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" name="object 306"/>
          <p:cNvGrpSpPr/>
          <p:nvPr/>
        </p:nvGrpSpPr>
        <p:grpSpPr>
          <a:xfrm>
            <a:off x="11264802" y="7674346"/>
            <a:ext cx="594995" cy="337185"/>
            <a:chOff x="11264802" y="7674346"/>
            <a:chExt cx="594995" cy="337185"/>
          </a:xfrm>
        </p:grpSpPr>
        <p:sp>
          <p:nvSpPr>
            <p:cNvPr id="307" name="object 307"/>
            <p:cNvSpPr/>
            <p:nvPr/>
          </p:nvSpPr>
          <p:spPr>
            <a:xfrm>
              <a:off x="11268748" y="7686648"/>
              <a:ext cx="294640" cy="321310"/>
            </a:xfrm>
            <a:custGeom>
              <a:avLst/>
              <a:gdLst/>
              <a:ahLst/>
              <a:cxnLst/>
              <a:rect l="l" t="t" r="r" b="b"/>
              <a:pathLst>
                <a:path w="294640" h="321309">
                  <a:moveTo>
                    <a:pt x="255943" y="220738"/>
                  </a:moveTo>
                  <a:lnTo>
                    <a:pt x="33032" y="220738"/>
                  </a:lnTo>
                  <a:lnTo>
                    <a:pt x="33032" y="245122"/>
                  </a:lnTo>
                  <a:lnTo>
                    <a:pt x="226987" y="245122"/>
                  </a:lnTo>
                  <a:lnTo>
                    <a:pt x="226987" y="320840"/>
                  </a:lnTo>
                  <a:lnTo>
                    <a:pt x="255943" y="320840"/>
                  </a:lnTo>
                  <a:lnTo>
                    <a:pt x="255943" y="245122"/>
                  </a:lnTo>
                  <a:lnTo>
                    <a:pt x="255943" y="220738"/>
                  </a:lnTo>
                  <a:close/>
                </a:path>
                <a:path w="294640" h="321309">
                  <a:moveTo>
                    <a:pt x="259257" y="111658"/>
                  </a:moveTo>
                  <a:lnTo>
                    <a:pt x="67881" y="111658"/>
                  </a:lnTo>
                  <a:lnTo>
                    <a:pt x="67881" y="78282"/>
                  </a:lnTo>
                  <a:lnTo>
                    <a:pt x="248754" y="78282"/>
                  </a:lnTo>
                  <a:lnTo>
                    <a:pt x="248754" y="55181"/>
                  </a:lnTo>
                  <a:lnTo>
                    <a:pt x="67881" y="55181"/>
                  </a:lnTo>
                  <a:lnTo>
                    <a:pt x="67881" y="24384"/>
                  </a:lnTo>
                  <a:lnTo>
                    <a:pt x="257467" y="24384"/>
                  </a:lnTo>
                  <a:lnTo>
                    <a:pt x="257467" y="0"/>
                  </a:lnTo>
                  <a:lnTo>
                    <a:pt x="39192" y="0"/>
                  </a:lnTo>
                  <a:lnTo>
                    <a:pt x="39192" y="24384"/>
                  </a:lnTo>
                  <a:lnTo>
                    <a:pt x="39192" y="55181"/>
                  </a:lnTo>
                  <a:lnTo>
                    <a:pt x="39192" y="78282"/>
                  </a:lnTo>
                  <a:lnTo>
                    <a:pt x="39192" y="111658"/>
                  </a:lnTo>
                  <a:lnTo>
                    <a:pt x="39192" y="133477"/>
                  </a:lnTo>
                  <a:lnTo>
                    <a:pt x="259257" y="133477"/>
                  </a:lnTo>
                  <a:lnTo>
                    <a:pt x="259257" y="111658"/>
                  </a:lnTo>
                  <a:close/>
                </a:path>
                <a:path w="294640" h="321309">
                  <a:moveTo>
                    <a:pt x="294106" y="165557"/>
                  </a:moveTo>
                  <a:lnTo>
                    <a:pt x="0" y="165557"/>
                  </a:lnTo>
                  <a:lnTo>
                    <a:pt x="0" y="188849"/>
                  </a:lnTo>
                  <a:lnTo>
                    <a:pt x="294106" y="188849"/>
                  </a:lnTo>
                  <a:lnTo>
                    <a:pt x="294106" y="16555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1268748" y="7687105"/>
              <a:ext cx="294640" cy="320040"/>
            </a:xfrm>
            <a:custGeom>
              <a:avLst/>
              <a:gdLst/>
              <a:ahLst/>
              <a:cxnLst/>
              <a:rect l="l" t="t" r="r" b="b"/>
              <a:pathLst>
                <a:path w="294640" h="320040">
                  <a:moveTo>
                    <a:pt x="67889" y="110672"/>
                  </a:moveTo>
                  <a:lnTo>
                    <a:pt x="67889" y="77181"/>
                  </a:lnTo>
                  <a:lnTo>
                    <a:pt x="248764" y="77181"/>
                  </a:lnTo>
                  <a:lnTo>
                    <a:pt x="248764" y="54416"/>
                  </a:lnTo>
                  <a:lnTo>
                    <a:pt x="67889" y="54416"/>
                  </a:lnTo>
                  <a:lnTo>
                    <a:pt x="67889" y="23280"/>
                  </a:lnTo>
                  <a:lnTo>
                    <a:pt x="257473" y="23280"/>
                  </a:lnTo>
                  <a:lnTo>
                    <a:pt x="257473" y="0"/>
                  </a:lnTo>
                  <a:lnTo>
                    <a:pt x="39195" y="0"/>
                  </a:lnTo>
                  <a:lnTo>
                    <a:pt x="39195" y="133438"/>
                  </a:lnTo>
                  <a:lnTo>
                    <a:pt x="259265" y="133438"/>
                  </a:lnTo>
                  <a:lnTo>
                    <a:pt x="259265" y="110672"/>
                  </a:lnTo>
                  <a:lnTo>
                    <a:pt x="67889" y="110672"/>
                  </a:lnTo>
                  <a:close/>
                </a:path>
                <a:path w="294640" h="320040">
                  <a:moveTo>
                    <a:pt x="0" y="188388"/>
                  </a:moveTo>
                  <a:lnTo>
                    <a:pt x="294111" y="188388"/>
                  </a:lnTo>
                  <a:lnTo>
                    <a:pt x="294111" y="165098"/>
                  </a:lnTo>
                  <a:lnTo>
                    <a:pt x="0" y="165098"/>
                  </a:lnTo>
                  <a:lnTo>
                    <a:pt x="0" y="188388"/>
                  </a:lnTo>
                  <a:close/>
                </a:path>
                <a:path w="294640" h="320040">
                  <a:moveTo>
                    <a:pt x="226987" y="244120"/>
                  </a:moveTo>
                  <a:lnTo>
                    <a:pt x="226987" y="319995"/>
                  </a:lnTo>
                  <a:lnTo>
                    <a:pt x="255942" y="319995"/>
                  </a:lnTo>
                  <a:lnTo>
                    <a:pt x="255942" y="220572"/>
                  </a:lnTo>
                  <a:lnTo>
                    <a:pt x="33044" y="220572"/>
                  </a:lnTo>
                  <a:lnTo>
                    <a:pt x="33044" y="244120"/>
                  </a:lnTo>
                  <a:lnTo>
                    <a:pt x="226987" y="244120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1597117" y="7678211"/>
              <a:ext cx="258445" cy="328930"/>
            </a:xfrm>
            <a:custGeom>
              <a:avLst/>
              <a:gdLst/>
              <a:ahLst/>
              <a:cxnLst/>
              <a:rect l="l" t="t" r="r" b="b"/>
              <a:pathLst>
                <a:path w="258445" h="328929">
                  <a:moveTo>
                    <a:pt x="258248" y="328890"/>
                  </a:moveTo>
                  <a:lnTo>
                    <a:pt x="229806" y="328890"/>
                  </a:lnTo>
                  <a:lnTo>
                    <a:pt x="229806" y="0"/>
                  </a:lnTo>
                  <a:lnTo>
                    <a:pt x="258248" y="0"/>
                  </a:lnTo>
                  <a:lnTo>
                    <a:pt x="258248" y="328890"/>
                  </a:lnTo>
                  <a:close/>
                </a:path>
                <a:path w="258445" h="328929">
                  <a:moveTo>
                    <a:pt x="111696" y="53377"/>
                  </a:moveTo>
                  <a:lnTo>
                    <a:pt x="83002" y="53377"/>
                  </a:lnTo>
                  <a:lnTo>
                    <a:pt x="83002" y="3136"/>
                  </a:lnTo>
                  <a:lnTo>
                    <a:pt x="111696" y="3136"/>
                  </a:lnTo>
                  <a:lnTo>
                    <a:pt x="111696" y="53377"/>
                  </a:lnTo>
                  <a:close/>
                </a:path>
                <a:path w="258445" h="328929">
                  <a:moveTo>
                    <a:pt x="194960" y="77181"/>
                  </a:moveTo>
                  <a:lnTo>
                    <a:pt x="0" y="77181"/>
                  </a:lnTo>
                  <a:lnTo>
                    <a:pt x="0" y="53377"/>
                  </a:lnTo>
                  <a:lnTo>
                    <a:pt x="194960" y="53377"/>
                  </a:lnTo>
                  <a:lnTo>
                    <a:pt x="194960" y="77181"/>
                  </a:lnTo>
                  <a:close/>
                </a:path>
                <a:path w="258445" h="328929">
                  <a:moveTo>
                    <a:pt x="98124" y="255102"/>
                  </a:moveTo>
                  <a:lnTo>
                    <a:pt x="65927" y="249584"/>
                  </a:lnTo>
                  <a:lnTo>
                    <a:pt x="40575" y="234107"/>
                  </a:lnTo>
                  <a:lnTo>
                    <a:pt x="24015" y="210290"/>
                  </a:lnTo>
                  <a:lnTo>
                    <a:pt x="18192" y="179750"/>
                  </a:lnTo>
                  <a:lnTo>
                    <a:pt x="24015" y="149169"/>
                  </a:lnTo>
                  <a:lnTo>
                    <a:pt x="40575" y="125260"/>
                  </a:lnTo>
                  <a:lnTo>
                    <a:pt x="65927" y="109692"/>
                  </a:lnTo>
                  <a:lnTo>
                    <a:pt x="98124" y="104132"/>
                  </a:lnTo>
                  <a:lnTo>
                    <a:pt x="130173" y="109692"/>
                  </a:lnTo>
                  <a:lnTo>
                    <a:pt x="155476" y="125260"/>
                  </a:lnTo>
                  <a:lnTo>
                    <a:pt x="157706" y="128471"/>
                  </a:lnTo>
                  <a:lnTo>
                    <a:pt x="98124" y="128471"/>
                  </a:lnTo>
                  <a:lnTo>
                    <a:pt x="76865" y="132288"/>
                  </a:lnTo>
                  <a:lnTo>
                    <a:pt x="60074" y="142924"/>
                  </a:lnTo>
                  <a:lnTo>
                    <a:pt x="49049" y="159154"/>
                  </a:lnTo>
                  <a:lnTo>
                    <a:pt x="45085" y="179750"/>
                  </a:lnTo>
                  <a:lnTo>
                    <a:pt x="49049" y="200303"/>
                  </a:lnTo>
                  <a:lnTo>
                    <a:pt x="60074" y="216416"/>
                  </a:lnTo>
                  <a:lnTo>
                    <a:pt x="76865" y="226887"/>
                  </a:lnTo>
                  <a:lnTo>
                    <a:pt x="98124" y="230515"/>
                  </a:lnTo>
                  <a:lnTo>
                    <a:pt x="157981" y="230515"/>
                  </a:lnTo>
                  <a:lnTo>
                    <a:pt x="155476" y="234107"/>
                  </a:lnTo>
                  <a:lnTo>
                    <a:pt x="130173" y="249584"/>
                  </a:lnTo>
                  <a:lnTo>
                    <a:pt x="98124" y="255102"/>
                  </a:lnTo>
                  <a:close/>
                </a:path>
                <a:path w="258445" h="328929">
                  <a:moveTo>
                    <a:pt x="157981" y="230515"/>
                  </a:moveTo>
                  <a:lnTo>
                    <a:pt x="98124" y="230515"/>
                  </a:lnTo>
                  <a:lnTo>
                    <a:pt x="119232" y="226887"/>
                  </a:lnTo>
                  <a:lnTo>
                    <a:pt x="135945" y="216416"/>
                  </a:lnTo>
                  <a:lnTo>
                    <a:pt x="146942" y="200303"/>
                  </a:lnTo>
                  <a:lnTo>
                    <a:pt x="150901" y="179750"/>
                  </a:lnTo>
                  <a:lnTo>
                    <a:pt x="146942" y="159154"/>
                  </a:lnTo>
                  <a:lnTo>
                    <a:pt x="135945" y="142924"/>
                  </a:lnTo>
                  <a:lnTo>
                    <a:pt x="119232" y="132288"/>
                  </a:lnTo>
                  <a:lnTo>
                    <a:pt x="98124" y="128471"/>
                  </a:lnTo>
                  <a:lnTo>
                    <a:pt x="157706" y="128471"/>
                  </a:lnTo>
                  <a:lnTo>
                    <a:pt x="172086" y="149169"/>
                  </a:lnTo>
                  <a:lnTo>
                    <a:pt x="178055" y="179750"/>
                  </a:lnTo>
                  <a:lnTo>
                    <a:pt x="172086" y="210290"/>
                  </a:lnTo>
                  <a:lnTo>
                    <a:pt x="157981" y="23051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1597117" y="7678211"/>
              <a:ext cx="258445" cy="328930"/>
            </a:xfrm>
            <a:custGeom>
              <a:avLst/>
              <a:gdLst/>
              <a:ahLst/>
              <a:cxnLst/>
              <a:rect l="l" t="t" r="r" b="b"/>
              <a:pathLst>
                <a:path w="258445" h="328929">
                  <a:moveTo>
                    <a:pt x="229806" y="328890"/>
                  </a:moveTo>
                  <a:lnTo>
                    <a:pt x="258248" y="328890"/>
                  </a:lnTo>
                  <a:lnTo>
                    <a:pt x="258248" y="0"/>
                  </a:lnTo>
                  <a:lnTo>
                    <a:pt x="229806" y="0"/>
                  </a:lnTo>
                  <a:lnTo>
                    <a:pt x="229806" y="328890"/>
                  </a:lnTo>
                  <a:close/>
                </a:path>
                <a:path w="258445" h="328929">
                  <a:moveTo>
                    <a:pt x="83002" y="3136"/>
                  </a:moveTo>
                  <a:lnTo>
                    <a:pt x="83002" y="53377"/>
                  </a:lnTo>
                  <a:lnTo>
                    <a:pt x="0" y="53377"/>
                  </a:lnTo>
                  <a:lnTo>
                    <a:pt x="0" y="77181"/>
                  </a:lnTo>
                  <a:lnTo>
                    <a:pt x="194960" y="77181"/>
                  </a:lnTo>
                  <a:lnTo>
                    <a:pt x="194960" y="53377"/>
                  </a:lnTo>
                  <a:lnTo>
                    <a:pt x="111696" y="53377"/>
                  </a:lnTo>
                  <a:lnTo>
                    <a:pt x="111696" y="3136"/>
                  </a:lnTo>
                  <a:lnTo>
                    <a:pt x="83002" y="3136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611401" y="7778435"/>
              <a:ext cx="167679" cy="158787"/>
            </a:xfrm>
            <a:prstGeom prst="rect">
              <a:avLst/>
            </a:prstGeom>
          </p:spPr>
        </p:pic>
      </p:grpSp>
      <p:grpSp>
        <p:nvGrpSpPr>
          <p:cNvPr id="312" name="object 312"/>
          <p:cNvGrpSpPr/>
          <p:nvPr/>
        </p:nvGrpSpPr>
        <p:grpSpPr>
          <a:xfrm>
            <a:off x="11999548" y="7674340"/>
            <a:ext cx="603250" cy="337185"/>
            <a:chOff x="11999548" y="7674340"/>
            <a:chExt cx="603250" cy="337185"/>
          </a:xfrm>
        </p:grpSpPr>
        <p:sp>
          <p:nvSpPr>
            <p:cNvPr id="313" name="object 313"/>
            <p:cNvSpPr/>
            <p:nvPr/>
          </p:nvSpPr>
          <p:spPr>
            <a:xfrm>
              <a:off x="12003476" y="7682129"/>
              <a:ext cx="294005" cy="321310"/>
            </a:xfrm>
            <a:custGeom>
              <a:avLst/>
              <a:gdLst/>
              <a:ahLst/>
              <a:cxnLst/>
              <a:rect l="l" t="t" r="r" b="b"/>
              <a:pathLst>
                <a:path w="294004" h="321309">
                  <a:moveTo>
                    <a:pt x="160124" y="138938"/>
                  </a:moveTo>
                  <a:lnTo>
                    <a:pt x="132195" y="138938"/>
                  </a:lnTo>
                  <a:lnTo>
                    <a:pt x="132195" y="113951"/>
                  </a:lnTo>
                  <a:lnTo>
                    <a:pt x="90033" y="108740"/>
                  </a:lnTo>
                  <a:lnTo>
                    <a:pt x="58728" y="97371"/>
                  </a:lnTo>
                  <a:lnTo>
                    <a:pt x="39240" y="80063"/>
                  </a:lnTo>
                  <a:lnTo>
                    <a:pt x="32530" y="57037"/>
                  </a:lnTo>
                  <a:lnTo>
                    <a:pt x="40257" y="32673"/>
                  </a:lnTo>
                  <a:lnTo>
                    <a:pt x="62635" y="14783"/>
                  </a:lnTo>
                  <a:lnTo>
                    <a:pt x="98464" y="3761"/>
                  </a:lnTo>
                  <a:lnTo>
                    <a:pt x="146542" y="0"/>
                  </a:lnTo>
                  <a:lnTo>
                    <a:pt x="194579" y="3761"/>
                  </a:lnTo>
                  <a:lnTo>
                    <a:pt x="230318" y="14783"/>
                  </a:lnTo>
                  <a:lnTo>
                    <a:pt x="239609" y="22241"/>
                  </a:lnTo>
                  <a:lnTo>
                    <a:pt x="146542" y="22241"/>
                  </a:lnTo>
                  <a:lnTo>
                    <a:pt x="110854" y="24736"/>
                  </a:lnTo>
                  <a:lnTo>
                    <a:pt x="84318" y="31595"/>
                  </a:lnTo>
                  <a:lnTo>
                    <a:pt x="67821" y="42476"/>
                  </a:lnTo>
                  <a:lnTo>
                    <a:pt x="62251" y="57037"/>
                  </a:lnTo>
                  <a:lnTo>
                    <a:pt x="67821" y="71976"/>
                  </a:lnTo>
                  <a:lnTo>
                    <a:pt x="84318" y="82913"/>
                  </a:lnTo>
                  <a:lnTo>
                    <a:pt x="110854" y="89679"/>
                  </a:lnTo>
                  <a:lnTo>
                    <a:pt x="146542" y="92101"/>
                  </a:lnTo>
                  <a:lnTo>
                    <a:pt x="240059" y="92101"/>
                  </a:lnTo>
                  <a:lnTo>
                    <a:pt x="234114" y="97371"/>
                  </a:lnTo>
                  <a:lnTo>
                    <a:pt x="234299" y="97371"/>
                  </a:lnTo>
                  <a:lnTo>
                    <a:pt x="202526" y="108870"/>
                  </a:lnTo>
                  <a:lnTo>
                    <a:pt x="160124" y="114085"/>
                  </a:lnTo>
                  <a:lnTo>
                    <a:pt x="160124" y="138938"/>
                  </a:lnTo>
                  <a:close/>
                </a:path>
                <a:path w="294004" h="321309">
                  <a:moveTo>
                    <a:pt x="240059" y="92101"/>
                  </a:moveTo>
                  <a:lnTo>
                    <a:pt x="146542" y="92101"/>
                  </a:lnTo>
                  <a:lnTo>
                    <a:pt x="182381" y="89679"/>
                  </a:lnTo>
                  <a:lnTo>
                    <a:pt x="209022" y="82913"/>
                  </a:lnTo>
                  <a:lnTo>
                    <a:pt x="225625" y="71976"/>
                  </a:lnTo>
                  <a:lnTo>
                    <a:pt x="231346" y="57037"/>
                  </a:lnTo>
                  <a:lnTo>
                    <a:pt x="225625" y="42476"/>
                  </a:lnTo>
                  <a:lnTo>
                    <a:pt x="209022" y="31595"/>
                  </a:lnTo>
                  <a:lnTo>
                    <a:pt x="182381" y="24736"/>
                  </a:lnTo>
                  <a:lnTo>
                    <a:pt x="146542" y="22241"/>
                  </a:lnTo>
                  <a:lnTo>
                    <a:pt x="239609" y="22241"/>
                  </a:lnTo>
                  <a:lnTo>
                    <a:pt x="252606" y="32673"/>
                  </a:lnTo>
                  <a:lnTo>
                    <a:pt x="260292" y="57037"/>
                  </a:lnTo>
                  <a:lnTo>
                    <a:pt x="253579" y="80063"/>
                  </a:lnTo>
                  <a:lnTo>
                    <a:pt x="250425" y="82913"/>
                  </a:lnTo>
                  <a:lnTo>
                    <a:pt x="240059" y="92101"/>
                  </a:lnTo>
                  <a:close/>
                </a:path>
                <a:path w="294004" h="321309">
                  <a:moveTo>
                    <a:pt x="293598" y="162753"/>
                  </a:moveTo>
                  <a:lnTo>
                    <a:pt x="0" y="162753"/>
                  </a:lnTo>
                  <a:lnTo>
                    <a:pt x="0" y="138938"/>
                  </a:lnTo>
                  <a:lnTo>
                    <a:pt x="293598" y="138938"/>
                  </a:lnTo>
                  <a:lnTo>
                    <a:pt x="293598" y="162753"/>
                  </a:lnTo>
                  <a:close/>
                </a:path>
                <a:path w="294004" h="321309">
                  <a:moveTo>
                    <a:pt x="265417" y="321311"/>
                  </a:moveTo>
                  <a:lnTo>
                    <a:pt x="36376" y="321311"/>
                  </a:lnTo>
                  <a:lnTo>
                    <a:pt x="36376" y="242813"/>
                  </a:lnTo>
                  <a:lnTo>
                    <a:pt x="227752" y="242813"/>
                  </a:lnTo>
                  <a:lnTo>
                    <a:pt x="227752" y="213251"/>
                  </a:lnTo>
                  <a:lnTo>
                    <a:pt x="35611" y="213251"/>
                  </a:lnTo>
                  <a:lnTo>
                    <a:pt x="35611" y="190485"/>
                  </a:lnTo>
                  <a:lnTo>
                    <a:pt x="255681" y="190485"/>
                  </a:lnTo>
                  <a:lnTo>
                    <a:pt x="255681" y="264273"/>
                  </a:lnTo>
                  <a:lnTo>
                    <a:pt x="64305" y="264273"/>
                  </a:lnTo>
                  <a:lnTo>
                    <a:pt x="64305" y="298288"/>
                  </a:lnTo>
                  <a:lnTo>
                    <a:pt x="265417" y="298288"/>
                  </a:lnTo>
                  <a:lnTo>
                    <a:pt x="265417" y="3213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2003476" y="7682129"/>
              <a:ext cx="294005" cy="163195"/>
            </a:xfrm>
            <a:custGeom>
              <a:avLst/>
              <a:gdLst/>
              <a:ahLst/>
              <a:cxnLst/>
              <a:rect l="l" t="t" r="r" b="b"/>
              <a:pathLst>
                <a:path w="294004" h="163195">
                  <a:moveTo>
                    <a:pt x="160124" y="114085"/>
                  </a:moveTo>
                  <a:lnTo>
                    <a:pt x="202526" y="108870"/>
                  </a:lnTo>
                  <a:lnTo>
                    <a:pt x="233986" y="97484"/>
                  </a:lnTo>
                  <a:lnTo>
                    <a:pt x="253558" y="80136"/>
                  </a:lnTo>
                  <a:lnTo>
                    <a:pt x="260292" y="57037"/>
                  </a:lnTo>
                  <a:lnTo>
                    <a:pt x="252606" y="32673"/>
                  </a:lnTo>
                  <a:lnTo>
                    <a:pt x="230318" y="14783"/>
                  </a:lnTo>
                  <a:lnTo>
                    <a:pt x="194579" y="3761"/>
                  </a:lnTo>
                  <a:lnTo>
                    <a:pt x="146542" y="0"/>
                  </a:lnTo>
                  <a:lnTo>
                    <a:pt x="98464" y="3761"/>
                  </a:lnTo>
                  <a:lnTo>
                    <a:pt x="62635" y="14783"/>
                  </a:lnTo>
                  <a:lnTo>
                    <a:pt x="40257" y="32673"/>
                  </a:lnTo>
                  <a:lnTo>
                    <a:pt x="32530" y="57037"/>
                  </a:lnTo>
                  <a:lnTo>
                    <a:pt x="39240" y="80063"/>
                  </a:lnTo>
                  <a:lnTo>
                    <a:pt x="58728" y="97371"/>
                  </a:lnTo>
                  <a:lnTo>
                    <a:pt x="90033" y="108740"/>
                  </a:lnTo>
                  <a:lnTo>
                    <a:pt x="132195" y="113951"/>
                  </a:lnTo>
                  <a:lnTo>
                    <a:pt x="132195" y="138938"/>
                  </a:lnTo>
                  <a:lnTo>
                    <a:pt x="0" y="138938"/>
                  </a:lnTo>
                  <a:lnTo>
                    <a:pt x="0" y="162753"/>
                  </a:lnTo>
                  <a:lnTo>
                    <a:pt x="293598" y="162753"/>
                  </a:lnTo>
                  <a:lnTo>
                    <a:pt x="293598" y="138938"/>
                  </a:lnTo>
                  <a:lnTo>
                    <a:pt x="160124" y="138938"/>
                  </a:lnTo>
                  <a:lnTo>
                    <a:pt x="160124" y="114085"/>
                  </a:lnTo>
                  <a:close/>
                </a:path>
              </a:pathLst>
            </a:custGeom>
            <a:ln w="785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061793" y="7700435"/>
              <a:ext cx="176964" cy="77730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12039087" y="7872614"/>
              <a:ext cx="229870" cy="131445"/>
            </a:xfrm>
            <a:custGeom>
              <a:avLst/>
              <a:gdLst/>
              <a:ahLst/>
              <a:cxnLst/>
              <a:rect l="l" t="t" r="r" b="b"/>
              <a:pathLst>
                <a:path w="229870" h="131445">
                  <a:moveTo>
                    <a:pt x="220070" y="73787"/>
                  </a:moveTo>
                  <a:lnTo>
                    <a:pt x="220070" y="0"/>
                  </a:lnTo>
                  <a:lnTo>
                    <a:pt x="0" y="0"/>
                  </a:lnTo>
                  <a:lnTo>
                    <a:pt x="0" y="22765"/>
                  </a:lnTo>
                  <a:lnTo>
                    <a:pt x="192141" y="22765"/>
                  </a:lnTo>
                  <a:lnTo>
                    <a:pt x="192141" y="52328"/>
                  </a:lnTo>
                  <a:lnTo>
                    <a:pt x="765" y="52328"/>
                  </a:lnTo>
                  <a:lnTo>
                    <a:pt x="765" y="130825"/>
                  </a:lnTo>
                  <a:lnTo>
                    <a:pt x="229806" y="130825"/>
                  </a:lnTo>
                  <a:lnTo>
                    <a:pt x="229806" y="107802"/>
                  </a:lnTo>
                  <a:lnTo>
                    <a:pt x="28694" y="107802"/>
                  </a:lnTo>
                  <a:lnTo>
                    <a:pt x="28694" y="73787"/>
                  </a:lnTo>
                  <a:lnTo>
                    <a:pt x="220070" y="73787"/>
                  </a:lnTo>
                  <a:close/>
                </a:path>
              </a:pathLst>
            </a:custGeom>
            <a:ln w="785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2323388" y="7678211"/>
              <a:ext cx="275590" cy="328930"/>
            </a:xfrm>
            <a:custGeom>
              <a:avLst/>
              <a:gdLst/>
              <a:ahLst/>
              <a:cxnLst/>
              <a:rect l="l" t="t" r="r" b="b"/>
              <a:pathLst>
                <a:path w="275590" h="328929">
                  <a:moveTo>
                    <a:pt x="275153" y="138671"/>
                  </a:moveTo>
                  <a:lnTo>
                    <a:pt x="247999" y="138671"/>
                  </a:lnTo>
                  <a:lnTo>
                    <a:pt x="247999" y="0"/>
                  </a:lnTo>
                  <a:lnTo>
                    <a:pt x="275153" y="0"/>
                  </a:lnTo>
                  <a:lnTo>
                    <a:pt x="275153" y="138671"/>
                  </a:lnTo>
                  <a:close/>
                </a:path>
                <a:path w="275590" h="328929">
                  <a:moveTo>
                    <a:pt x="205209" y="312674"/>
                  </a:moveTo>
                  <a:lnTo>
                    <a:pt x="178316" y="312674"/>
                  </a:lnTo>
                  <a:lnTo>
                    <a:pt x="178316" y="7845"/>
                  </a:lnTo>
                  <a:lnTo>
                    <a:pt x="205209" y="7845"/>
                  </a:lnTo>
                  <a:lnTo>
                    <a:pt x="205209" y="138671"/>
                  </a:lnTo>
                  <a:lnTo>
                    <a:pt x="275153" y="138671"/>
                  </a:lnTo>
                  <a:lnTo>
                    <a:pt x="275153" y="162743"/>
                  </a:lnTo>
                  <a:lnTo>
                    <a:pt x="205209" y="162743"/>
                  </a:lnTo>
                  <a:lnTo>
                    <a:pt x="205209" y="312674"/>
                  </a:lnTo>
                  <a:close/>
                </a:path>
                <a:path w="275590" h="328929">
                  <a:moveTo>
                    <a:pt x="275153" y="328890"/>
                  </a:moveTo>
                  <a:lnTo>
                    <a:pt x="247999" y="328890"/>
                  </a:lnTo>
                  <a:lnTo>
                    <a:pt x="247999" y="162743"/>
                  </a:lnTo>
                  <a:lnTo>
                    <a:pt x="275153" y="162743"/>
                  </a:lnTo>
                  <a:lnTo>
                    <a:pt x="275153" y="328890"/>
                  </a:lnTo>
                  <a:close/>
                </a:path>
                <a:path w="275590" h="328929">
                  <a:moveTo>
                    <a:pt x="95305" y="56770"/>
                  </a:moveTo>
                  <a:lnTo>
                    <a:pt x="66863" y="56770"/>
                  </a:lnTo>
                  <a:lnTo>
                    <a:pt x="66863" y="9933"/>
                  </a:lnTo>
                  <a:lnTo>
                    <a:pt x="95305" y="9933"/>
                  </a:lnTo>
                  <a:lnTo>
                    <a:pt x="95305" y="56770"/>
                  </a:lnTo>
                  <a:close/>
                </a:path>
                <a:path w="275590" h="328929">
                  <a:moveTo>
                    <a:pt x="161664" y="80585"/>
                  </a:moveTo>
                  <a:lnTo>
                    <a:pt x="0" y="80585"/>
                  </a:lnTo>
                  <a:lnTo>
                    <a:pt x="0" y="56770"/>
                  </a:lnTo>
                  <a:lnTo>
                    <a:pt x="161664" y="56770"/>
                  </a:lnTo>
                  <a:lnTo>
                    <a:pt x="161664" y="80585"/>
                  </a:lnTo>
                  <a:close/>
                </a:path>
                <a:path w="275590" h="328929">
                  <a:moveTo>
                    <a:pt x="80958" y="252747"/>
                  </a:moveTo>
                  <a:lnTo>
                    <a:pt x="53144" y="247191"/>
                  </a:lnTo>
                  <a:lnTo>
                    <a:pt x="31192" y="231652"/>
                  </a:lnTo>
                  <a:lnTo>
                    <a:pt x="16830" y="207823"/>
                  </a:lnTo>
                  <a:lnTo>
                    <a:pt x="11789" y="177396"/>
                  </a:lnTo>
                  <a:lnTo>
                    <a:pt x="16830" y="147308"/>
                  </a:lnTo>
                  <a:lnTo>
                    <a:pt x="31192" y="123723"/>
                  </a:lnTo>
                  <a:lnTo>
                    <a:pt x="53144" y="108332"/>
                  </a:lnTo>
                  <a:lnTo>
                    <a:pt x="80958" y="102826"/>
                  </a:lnTo>
                  <a:lnTo>
                    <a:pt x="108885" y="108332"/>
                  </a:lnTo>
                  <a:lnTo>
                    <a:pt x="130882" y="123723"/>
                  </a:lnTo>
                  <a:lnTo>
                    <a:pt x="132986" y="127155"/>
                  </a:lnTo>
                  <a:lnTo>
                    <a:pt x="80958" y="127155"/>
                  </a:lnTo>
                  <a:lnTo>
                    <a:pt x="63262" y="131070"/>
                  </a:lnTo>
                  <a:lnTo>
                    <a:pt x="49315" y="141583"/>
                  </a:lnTo>
                  <a:lnTo>
                    <a:pt x="40172" y="157441"/>
                  </a:lnTo>
                  <a:lnTo>
                    <a:pt x="36889" y="177396"/>
                  </a:lnTo>
                  <a:lnTo>
                    <a:pt x="40172" y="197605"/>
                  </a:lnTo>
                  <a:lnTo>
                    <a:pt x="49315" y="213472"/>
                  </a:lnTo>
                  <a:lnTo>
                    <a:pt x="63262" y="223795"/>
                  </a:lnTo>
                  <a:lnTo>
                    <a:pt x="80958" y="227369"/>
                  </a:lnTo>
                  <a:lnTo>
                    <a:pt x="133480" y="227369"/>
                  </a:lnTo>
                  <a:lnTo>
                    <a:pt x="130882" y="231652"/>
                  </a:lnTo>
                  <a:lnTo>
                    <a:pt x="108885" y="247191"/>
                  </a:lnTo>
                  <a:lnTo>
                    <a:pt x="80958" y="252747"/>
                  </a:lnTo>
                  <a:close/>
                </a:path>
                <a:path w="275590" h="328929">
                  <a:moveTo>
                    <a:pt x="133480" y="227369"/>
                  </a:moveTo>
                  <a:lnTo>
                    <a:pt x="80958" y="227369"/>
                  </a:lnTo>
                  <a:lnTo>
                    <a:pt x="98692" y="223795"/>
                  </a:lnTo>
                  <a:lnTo>
                    <a:pt x="112726" y="213472"/>
                  </a:lnTo>
                  <a:lnTo>
                    <a:pt x="121956" y="197605"/>
                  </a:lnTo>
                  <a:lnTo>
                    <a:pt x="125278" y="177396"/>
                  </a:lnTo>
                  <a:lnTo>
                    <a:pt x="121956" y="157441"/>
                  </a:lnTo>
                  <a:lnTo>
                    <a:pt x="112726" y="141583"/>
                  </a:lnTo>
                  <a:lnTo>
                    <a:pt x="98692" y="131070"/>
                  </a:lnTo>
                  <a:lnTo>
                    <a:pt x="80958" y="127155"/>
                  </a:lnTo>
                  <a:lnTo>
                    <a:pt x="132986" y="127155"/>
                  </a:lnTo>
                  <a:lnTo>
                    <a:pt x="145337" y="147308"/>
                  </a:lnTo>
                  <a:lnTo>
                    <a:pt x="150640" y="177396"/>
                  </a:lnTo>
                  <a:lnTo>
                    <a:pt x="145337" y="207823"/>
                  </a:lnTo>
                  <a:lnTo>
                    <a:pt x="133480" y="22736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2501705" y="7678211"/>
              <a:ext cx="97155" cy="328930"/>
            </a:xfrm>
            <a:custGeom>
              <a:avLst/>
              <a:gdLst/>
              <a:ahLst/>
              <a:cxnLst/>
              <a:rect l="l" t="t" r="r" b="b"/>
              <a:pathLst>
                <a:path w="97154" h="328929">
                  <a:moveTo>
                    <a:pt x="69682" y="138671"/>
                  </a:moveTo>
                  <a:lnTo>
                    <a:pt x="26892" y="138671"/>
                  </a:lnTo>
                  <a:lnTo>
                    <a:pt x="26892" y="7845"/>
                  </a:lnTo>
                  <a:lnTo>
                    <a:pt x="0" y="7845"/>
                  </a:lnTo>
                  <a:lnTo>
                    <a:pt x="0" y="312674"/>
                  </a:lnTo>
                  <a:lnTo>
                    <a:pt x="26892" y="312674"/>
                  </a:lnTo>
                  <a:lnTo>
                    <a:pt x="26892" y="162743"/>
                  </a:lnTo>
                  <a:lnTo>
                    <a:pt x="69682" y="162743"/>
                  </a:lnTo>
                  <a:lnTo>
                    <a:pt x="69682" y="328890"/>
                  </a:lnTo>
                  <a:lnTo>
                    <a:pt x="96836" y="328890"/>
                  </a:lnTo>
                  <a:lnTo>
                    <a:pt x="96836" y="0"/>
                  </a:lnTo>
                  <a:lnTo>
                    <a:pt x="69682" y="0"/>
                  </a:lnTo>
                  <a:lnTo>
                    <a:pt x="69682" y="138671"/>
                  </a:lnTo>
                  <a:close/>
                </a:path>
              </a:pathLst>
            </a:custGeom>
            <a:ln w="7741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319454" y="7684211"/>
              <a:ext cx="169531" cy="250650"/>
            </a:xfrm>
            <a:prstGeom prst="rect">
              <a:avLst/>
            </a:prstGeom>
          </p:spPr>
        </p:pic>
      </p:grpSp>
      <p:sp>
        <p:nvSpPr>
          <p:cNvPr id="320" name="object 320"/>
          <p:cNvSpPr/>
          <p:nvPr/>
        </p:nvSpPr>
        <p:spPr>
          <a:xfrm>
            <a:off x="12684811" y="7690497"/>
            <a:ext cx="220345" cy="110489"/>
          </a:xfrm>
          <a:custGeom>
            <a:avLst/>
            <a:gdLst/>
            <a:ahLst/>
            <a:cxnLst/>
            <a:rect l="l" t="t" r="r" b="b"/>
            <a:pathLst>
              <a:path w="220345" h="110490">
                <a:moveTo>
                  <a:pt x="220319" y="87274"/>
                </a:moveTo>
                <a:lnTo>
                  <a:pt x="28168" y="87274"/>
                </a:lnTo>
                <a:lnTo>
                  <a:pt x="28168" y="0"/>
                </a:lnTo>
                <a:lnTo>
                  <a:pt x="0" y="0"/>
                </a:lnTo>
                <a:lnTo>
                  <a:pt x="0" y="87274"/>
                </a:lnTo>
                <a:lnTo>
                  <a:pt x="0" y="110375"/>
                </a:lnTo>
                <a:lnTo>
                  <a:pt x="220319" y="110375"/>
                </a:lnTo>
                <a:lnTo>
                  <a:pt x="220319" y="8727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" name="object 321"/>
          <p:cNvGrpSpPr/>
          <p:nvPr/>
        </p:nvGrpSpPr>
        <p:grpSpPr>
          <a:xfrm>
            <a:off x="12640381" y="7686312"/>
            <a:ext cx="302895" cy="316865"/>
            <a:chOff x="12640381" y="7686312"/>
            <a:chExt cx="302895" cy="316865"/>
          </a:xfrm>
        </p:grpSpPr>
        <p:sp>
          <p:nvSpPr>
            <p:cNvPr id="322" name="object 322"/>
            <p:cNvSpPr/>
            <p:nvPr/>
          </p:nvSpPr>
          <p:spPr>
            <a:xfrm>
              <a:off x="12644323" y="7846199"/>
              <a:ext cx="295275" cy="152400"/>
            </a:xfrm>
            <a:custGeom>
              <a:avLst/>
              <a:gdLst/>
              <a:ahLst/>
              <a:cxnLst/>
              <a:rect l="l" t="t" r="r" b="b"/>
              <a:pathLst>
                <a:path w="295275" h="152400">
                  <a:moveTo>
                    <a:pt x="262851" y="129209"/>
                  </a:moveTo>
                  <a:lnTo>
                    <a:pt x="66611" y="129209"/>
                  </a:lnTo>
                  <a:lnTo>
                    <a:pt x="66611" y="57340"/>
                  </a:lnTo>
                  <a:lnTo>
                    <a:pt x="38430" y="57340"/>
                  </a:lnTo>
                  <a:lnTo>
                    <a:pt x="38430" y="129209"/>
                  </a:lnTo>
                  <a:lnTo>
                    <a:pt x="38430" y="152311"/>
                  </a:lnTo>
                  <a:lnTo>
                    <a:pt x="262851" y="152311"/>
                  </a:lnTo>
                  <a:lnTo>
                    <a:pt x="262851" y="129209"/>
                  </a:lnTo>
                  <a:close/>
                </a:path>
                <a:path w="295275" h="152400">
                  <a:moveTo>
                    <a:pt x="294881" y="0"/>
                  </a:moveTo>
                  <a:lnTo>
                    <a:pt x="0" y="0"/>
                  </a:lnTo>
                  <a:lnTo>
                    <a:pt x="0" y="23545"/>
                  </a:lnTo>
                  <a:lnTo>
                    <a:pt x="294881" y="23545"/>
                  </a:lnTo>
                  <a:lnTo>
                    <a:pt x="294881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644327" y="7690242"/>
              <a:ext cx="295275" cy="309245"/>
            </a:xfrm>
            <a:custGeom>
              <a:avLst/>
              <a:gdLst/>
              <a:ahLst/>
              <a:cxnLst/>
              <a:rect l="l" t="t" r="r" b="b"/>
              <a:pathLst>
                <a:path w="295275" h="309245">
                  <a:moveTo>
                    <a:pt x="68664" y="87649"/>
                  </a:moveTo>
                  <a:lnTo>
                    <a:pt x="68664" y="0"/>
                  </a:lnTo>
                  <a:lnTo>
                    <a:pt x="40483" y="0"/>
                  </a:lnTo>
                  <a:lnTo>
                    <a:pt x="40483" y="111206"/>
                  </a:lnTo>
                  <a:lnTo>
                    <a:pt x="260805" y="111206"/>
                  </a:lnTo>
                  <a:lnTo>
                    <a:pt x="260805" y="87649"/>
                  </a:lnTo>
                  <a:lnTo>
                    <a:pt x="68664" y="87649"/>
                  </a:lnTo>
                  <a:close/>
                </a:path>
                <a:path w="295275" h="309245">
                  <a:moveTo>
                    <a:pt x="0" y="179493"/>
                  </a:moveTo>
                  <a:lnTo>
                    <a:pt x="294886" y="179493"/>
                  </a:lnTo>
                  <a:lnTo>
                    <a:pt x="294886" y="155946"/>
                  </a:lnTo>
                  <a:lnTo>
                    <a:pt x="0" y="155946"/>
                  </a:lnTo>
                  <a:lnTo>
                    <a:pt x="0" y="179493"/>
                  </a:lnTo>
                  <a:close/>
                </a:path>
                <a:path w="295275" h="309245">
                  <a:moveTo>
                    <a:pt x="38430" y="212984"/>
                  </a:moveTo>
                  <a:lnTo>
                    <a:pt x="38430" y="308746"/>
                  </a:lnTo>
                  <a:lnTo>
                    <a:pt x="262859" y="308746"/>
                  </a:lnTo>
                  <a:lnTo>
                    <a:pt x="262859" y="284674"/>
                  </a:lnTo>
                  <a:lnTo>
                    <a:pt x="66610" y="284674"/>
                  </a:lnTo>
                  <a:lnTo>
                    <a:pt x="66610" y="212984"/>
                  </a:lnTo>
                  <a:lnTo>
                    <a:pt x="38430" y="212984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" name="object 324"/>
          <p:cNvGrpSpPr/>
          <p:nvPr/>
        </p:nvGrpSpPr>
        <p:grpSpPr>
          <a:xfrm>
            <a:off x="13075527" y="7674346"/>
            <a:ext cx="252729" cy="337185"/>
            <a:chOff x="13075527" y="7674346"/>
            <a:chExt cx="252729" cy="337185"/>
          </a:xfrm>
        </p:grpSpPr>
        <p:sp>
          <p:nvSpPr>
            <p:cNvPr id="325" name="object 325"/>
            <p:cNvSpPr/>
            <p:nvPr/>
          </p:nvSpPr>
          <p:spPr>
            <a:xfrm>
              <a:off x="13079427" y="7678211"/>
              <a:ext cx="244475" cy="329565"/>
            </a:xfrm>
            <a:custGeom>
              <a:avLst/>
              <a:gdLst/>
              <a:ahLst/>
              <a:cxnLst/>
              <a:rect l="l" t="t" r="r" b="b"/>
              <a:pathLst>
                <a:path w="244475" h="329565">
                  <a:moveTo>
                    <a:pt x="244414" y="329414"/>
                  </a:moveTo>
                  <a:lnTo>
                    <a:pt x="215972" y="329414"/>
                  </a:lnTo>
                  <a:lnTo>
                    <a:pt x="215972" y="0"/>
                  </a:lnTo>
                  <a:lnTo>
                    <a:pt x="244414" y="0"/>
                  </a:lnTo>
                  <a:lnTo>
                    <a:pt x="244414" y="329414"/>
                  </a:lnTo>
                  <a:close/>
                </a:path>
                <a:path w="244475" h="329565">
                  <a:moveTo>
                    <a:pt x="26136" y="247780"/>
                  </a:moveTo>
                  <a:lnTo>
                    <a:pt x="0" y="247780"/>
                  </a:lnTo>
                  <a:lnTo>
                    <a:pt x="0" y="31393"/>
                  </a:lnTo>
                  <a:lnTo>
                    <a:pt x="153207" y="31393"/>
                  </a:lnTo>
                  <a:lnTo>
                    <a:pt x="153207" y="55731"/>
                  </a:lnTo>
                  <a:lnTo>
                    <a:pt x="28694" y="55731"/>
                  </a:lnTo>
                  <a:lnTo>
                    <a:pt x="28694" y="222660"/>
                  </a:lnTo>
                  <a:lnTo>
                    <a:pt x="181995" y="222660"/>
                  </a:lnTo>
                  <a:lnTo>
                    <a:pt x="183693" y="236264"/>
                  </a:lnTo>
                  <a:lnTo>
                    <a:pt x="147149" y="241892"/>
                  </a:lnTo>
                  <a:lnTo>
                    <a:pt x="110582" y="245361"/>
                  </a:lnTo>
                  <a:lnTo>
                    <a:pt x="71181" y="247161"/>
                  </a:lnTo>
                  <a:lnTo>
                    <a:pt x="26136" y="247780"/>
                  </a:lnTo>
                  <a:close/>
                </a:path>
                <a:path w="244475" h="329565">
                  <a:moveTo>
                    <a:pt x="181995" y="222660"/>
                  </a:moveTo>
                  <a:lnTo>
                    <a:pt x="28694" y="222660"/>
                  </a:lnTo>
                  <a:lnTo>
                    <a:pt x="72069" y="222212"/>
                  </a:lnTo>
                  <a:lnTo>
                    <a:pt x="110038" y="220550"/>
                  </a:lnTo>
                  <a:lnTo>
                    <a:pt x="145317" y="217194"/>
                  </a:lnTo>
                  <a:lnTo>
                    <a:pt x="180622" y="211668"/>
                  </a:lnTo>
                  <a:lnTo>
                    <a:pt x="181939" y="222212"/>
                  </a:lnTo>
                  <a:lnTo>
                    <a:pt x="181995" y="22266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3295399" y="7678211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5">
                  <a:moveTo>
                    <a:pt x="0" y="329414"/>
                  </a:moveTo>
                  <a:lnTo>
                    <a:pt x="28442" y="329414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9414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075527" y="7705704"/>
              <a:ext cx="191492" cy="224186"/>
            </a:xfrm>
            <a:prstGeom prst="rect">
              <a:avLst/>
            </a:prstGeom>
          </p:spPr>
        </p:pic>
      </p:grpSp>
      <p:grpSp>
        <p:nvGrpSpPr>
          <p:cNvPr id="328" name="object 328"/>
          <p:cNvGrpSpPr/>
          <p:nvPr/>
        </p:nvGrpSpPr>
        <p:grpSpPr>
          <a:xfrm>
            <a:off x="13375155" y="7697310"/>
            <a:ext cx="622300" cy="269240"/>
            <a:chOff x="13375155" y="7697310"/>
            <a:chExt cx="622300" cy="269240"/>
          </a:xfrm>
        </p:grpSpPr>
        <p:sp>
          <p:nvSpPr>
            <p:cNvPr id="329" name="object 329"/>
            <p:cNvSpPr/>
            <p:nvPr/>
          </p:nvSpPr>
          <p:spPr>
            <a:xfrm>
              <a:off x="13379101" y="7701234"/>
              <a:ext cx="295275" cy="261620"/>
            </a:xfrm>
            <a:custGeom>
              <a:avLst/>
              <a:gdLst/>
              <a:ahLst/>
              <a:cxnLst/>
              <a:rect l="l" t="t" r="r" b="b"/>
              <a:pathLst>
                <a:path w="295275" h="261620">
                  <a:moveTo>
                    <a:pt x="25371" y="166928"/>
                  </a:moveTo>
                  <a:lnTo>
                    <a:pt x="12302" y="142599"/>
                  </a:lnTo>
                  <a:lnTo>
                    <a:pt x="54361" y="127593"/>
                  </a:lnTo>
                  <a:lnTo>
                    <a:pt x="92458" y="101059"/>
                  </a:lnTo>
                  <a:lnTo>
                    <a:pt x="115526" y="71824"/>
                  </a:lnTo>
                  <a:lnTo>
                    <a:pt x="120149" y="65918"/>
                  </a:lnTo>
                  <a:lnTo>
                    <a:pt x="130916" y="25377"/>
                  </a:lnTo>
                  <a:lnTo>
                    <a:pt x="130916" y="0"/>
                  </a:lnTo>
                  <a:lnTo>
                    <a:pt x="160637" y="0"/>
                  </a:lnTo>
                  <a:lnTo>
                    <a:pt x="160637" y="25377"/>
                  </a:lnTo>
                  <a:lnTo>
                    <a:pt x="171362" y="65918"/>
                  </a:lnTo>
                  <a:lnTo>
                    <a:pt x="176033" y="71824"/>
                  </a:lnTo>
                  <a:lnTo>
                    <a:pt x="145907" y="71824"/>
                  </a:lnTo>
                  <a:lnTo>
                    <a:pt x="125108" y="105357"/>
                  </a:lnTo>
                  <a:lnTo>
                    <a:pt x="96060" y="133065"/>
                  </a:lnTo>
                  <a:lnTo>
                    <a:pt x="61801" y="153927"/>
                  </a:lnTo>
                  <a:lnTo>
                    <a:pt x="25371" y="166928"/>
                  </a:lnTo>
                  <a:close/>
                </a:path>
                <a:path w="295275" h="261620">
                  <a:moveTo>
                    <a:pt x="266443" y="166928"/>
                  </a:moveTo>
                  <a:lnTo>
                    <a:pt x="229912" y="153927"/>
                  </a:lnTo>
                  <a:lnTo>
                    <a:pt x="195800" y="133211"/>
                  </a:lnTo>
                  <a:lnTo>
                    <a:pt x="166723" y="105485"/>
                  </a:lnTo>
                  <a:lnTo>
                    <a:pt x="145907" y="71824"/>
                  </a:lnTo>
                  <a:lnTo>
                    <a:pt x="176033" y="71824"/>
                  </a:lnTo>
                  <a:lnTo>
                    <a:pt x="199161" y="101059"/>
                  </a:lnTo>
                  <a:lnTo>
                    <a:pt x="237377" y="127593"/>
                  </a:lnTo>
                  <a:lnTo>
                    <a:pt x="279773" y="142599"/>
                  </a:lnTo>
                  <a:lnTo>
                    <a:pt x="266443" y="166928"/>
                  </a:lnTo>
                  <a:close/>
                </a:path>
                <a:path w="295275" h="261620">
                  <a:moveTo>
                    <a:pt x="294886" y="261127"/>
                  </a:moveTo>
                  <a:lnTo>
                    <a:pt x="0" y="261127"/>
                  </a:lnTo>
                  <a:lnTo>
                    <a:pt x="0" y="236798"/>
                  </a:lnTo>
                  <a:lnTo>
                    <a:pt x="294886" y="236798"/>
                  </a:lnTo>
                  <a:lnTo>
                    <a:pt x="294886" y="26112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3379101" y="7701234"/>
              <a:ext cx="295275" cy="261620"/>
            </a:xfrm>
            <a:custGeom>
              <a:avLst/>
              <a:gdLst/>
              <a:ahLst/>
              <a:cxnLst/>
              <a:rect l="l" t="t" r="r" b="b"/>
              <a:pathLst>
                <a:path w="295275" h="261620">
                  <a:moveTo>
                    <a:pt x="145907" y="71824"/>
                  </a:moveTo>
                  <a:lnTo>
                    <a:pt x="166723" y="105485"/>
                  </a:lnTo>
                  <a:lnTo>
                    <a:pt x="195800" y="133211"/>
                  </a:lnTo>
                  <a:lnTo>
                    <a:pt x="230065" y="154020"/>
                  </a:lnTo>
                  <a:lnTo>
                    <a:pt x="266443" y="166928"/>
                  </a:lnTo>
                  <a:lnTo>
                    <a:pt x="279773" y="142599"/>
                  </a:lnTo>
                  <a:lnTo>
                    <a:pt x="237487" y="127670"/>
                  </a:lnTo>
                  <a:lnTo>
                    <a:pt x="199164" y="101062"/>
                  </a:lnTo>
                  <a:lnTo>
                    <a:pt x="171362" y="65918"/>
                  </a:lnTo>
                  <a:lnTo>
                    <a:pt x="160637" y="25377"/>
                  </a:lnTo>
                  <a:lnTo>
                    <a:pt x="160637" y="0"/>
                  </a:lnTo>
                  <a:lnTo>
                    <a:pt x="130916" y="0"/>
                  </a:lnTo>
                  <a:lnTo>
                    <a:pt x="130916" y="25377"/>
                  </a:lnTo>
                  <a:lnTo>
                    <a:pt x="120130" y="65989"/>
                  </a:lnTo>
                  <a:lnTo>
                    <a:pt x="92458" y="101059"/>
                  </a:lnTo>
                  <a:lnTo>
                    <a:pt x="54361" y="127593"/>
                  </a:lnTo>
                  <a:lnTo>
                    <a:pt x="12302" y="142599"/>
                  </a:lnTo>
                  <a:lnTo>
                    <a:pt x="25371" y="166928"/>
                  </a:lnTo>
                  <a:lnTo>
                    <a:pt x="61801" y="153927"/>
                  </a:lnTo>
                  <a:lnTo>
                    <a:pt x="96060" y="133065"/>
                  </a:lnTo>
                  <a:lnTo>
                    <a:pt x="125108" y="105357"/>
                  </a:lnTo>
                  <a:lnTo>
                    <a:pt x="145907" y="71824"/>
                  </a:lnTo>
                  <a:close/>
                </a:path>
                <a:path w="295275" h="261620">
                  <a:moveTo>
                    <a:pt x="0" y="261127"/>
                  </a:moveTo>
                  <a:lnTo>
                    <a:pt x="294886" y="261127"/>
                  </a:lnTo>
                  <a:lnTo>
                    <a:pt x="294886" y="236798"/>
                  </a:lnTo>
                  <a:lnTo>
                    <a:pt x="0" y="236798"/>
                  </a:lnTo>
                  <a:lnTo>
                    <a:pt x="0" y="261127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3699788" y="7710386"/>
              <a:ext cx="294005" cy="252095"/>
            </a:xfrm>
            <a:custGeom>
              <a:avLst/>
              <a:gdLst/>
              <a:ahLst/>
              <a:cxnLst/>
              <a:rect l="l" t="t" r="r" b="b"/>
              <a:pathLst>
                <a:path w="294005" h="252095">
                  <a:moveTo>
                    <a:pt x="30747" y="113303"/>
                  </a:moveTo>
                  <a:lnTo>
                    <a:pt x="26127" y="87916"/>
                  </a:lnTo>
                  <a:lnTo>
                    <a:pt x="228909" y="79288"/>
                  </a:lnTo>
                  <a:lnTo>
                    <a:pt x="229354" y="66619"/>
                  </a:lnTo>
                  <a:lnTo>
                    <a:pt x="229596" y="54491"/>
                  </a:lnTo>
                  <a:lnTo>
                    <a:pt x="229718" y="42854"/>
                  </a:lnTo>
                  <a:lnTo>
                    <a:pt x="229806" y="24071"/>
                  </a:lnTo>
                  <a:lnTo>
                    <a:pt x="35359" y="24071"/>
                  </a:lnTo>
                  <a:lnTo>
                    <a:pt x="35359" y="0"/>
                  </a:lnTo>
                  <a:lnTo>
                    <a:pt x="257473" y="0"/>
                  </a:lnTo>
                  <a:lnTo>
                    <a:pt x="257360" y="42854"/>
                  </a:lnTo>
                  <a:lnTo>
                    <a:pt x="257243" y="54491"/>
                  </a:lnTo>
                  <a:lnTo>
                    <a:pt x="257159" y="62885"/>
                  </a:lnTo>
                  <a:lnTo>
                    <a:pt x="255713" y="97567"/>
                  </a:lnTo>
                  <a:lnTo>
                    <a:pt x="255326" y="101520"/>
                  </a:lnTo>
                  <a:lnTo>
                    <a:pt x="227631" y="101520"/>
                  </a:lnTo>
                  <a:lnTo>
                    <a:pt x="30747" y="113303"/>
                  </a:lnTo>
                  <a:close/>
                </a:path>
                <a:path w="294005" h="252095">
                  <a:moveTo>
                    <a:pt x="244153" y="183688"/>
                  </a:moveTo>
                  <a:lnTo>
                    <a:pt x="216233" y="180542"/>
                  </a:lnTo>
                  <a:lnTo>
                    <a:pt x="220408" y="158867"/>
                  </a:lnTo>
                  <a:lnTo>
                    <a:pt x="223612" y="138528"/>
                  </a:lnTo>
                  <a:lnTo>
                    <a:pt x="225976" y="119441"/>
                  </a:lnTo>
                  <a:lnTo>
                    <a:pt x="227631" y="101520"/>
                  </a:lnTo>
                  <a:lnTo>
                    <a:pt x="255326" y="101520"/>
                  </a:lnTo>
                  <a:lnTo>
                    <a:pt x="251818" y="137302"/>
                  </a:lnTo>
                  <a:lnTo>
                    <a:pt x="244153" y="183688"/>
                  </a:lnTo>
                  <a:close/>
                </a:path>
                <a:path w="294005" h="252095">
                  <a:moveTo>
                    <a:pt x="143209" y="227122"/>
                  </a:moveTo>
                  <a:lnTo>
                    <a:pt x="115029" y="227122"/>
                  </a:lnTo>
                  <a:lnTo>
                    <a:pt x="115029" y="141817"/>
                  </a:lnTo>
                  <a:lnTo>
                    <a:pt x="143209" y="141817"/>
                  </a:lnTo>
                  <a:lnTo>
                    <a:pt x="143209" y="227122"/>
                  </a:lnTo>
                  <a:close/>
                </a:path>
                <a:path w="294005" h="252095">
                  <a:moveTo>
                    <a:pt x="293598" y="251718"/>
                  </a:moveTo>
                  <a:lnTo>
                    <a:pt x="0" y="251718"/>
                  </a:lnTo>
                  <a:lnTo>
                    <a:pt x="0" y="227122"/>
                  </a:lnTo>
                  <a:lnTo>
                    <a:pt x="293598" y="227122"/>
                  </a:lnTo>
                  <a:lnTo>
                    <a:pt x="293598" y="2517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722000" y="7706470"/>
              <a:ext cx="239177" cy="191519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3699788" y="7852204"/>
              <a:ext cx="294005" cy="110489"/>
            </a:xfrm>
            <a:custGeom>
              <a:avLst/>
              <a:gdLst/>
              <a:ahLst/>
              <a:cxnLst/>
              <a:rect l="l" t="t" r="r" b="b"/>
              <a:pathLst>
                <a:path w="294005" h="110490">
                  <a:moveTo>
                    <a:pt x="143209" y="0"/>
                  </a:moveTo>
                  <a:lnTo>
                    <a:pt x="115029" y="0"/>
                  </a:lnTo>
                  <a:lnTo>
                    <a:pt x="115029" y="85304"/>
                  </a:lnTo>
                  <a:lnTo>
                    <a:pt x="0" y="85304"/>
                  </a:lnTo>
                  <a:lnTo>
                    <a:pt x="0" y="109900"/>
                  </a:lnTo>
                  <a:lnTo>
                    <a:pt x="293598" y="109900"/>
                  </a:lnTo>
                  <a:lnTo>
                    <a:pt x="293598" y="85304"/>
                  </a:lnTo>
                  <a:lnTo>
                    <a:pt x="143209" y="85304"/>
                  </a:lnTo>
                  <a:lnTo>
                    <a:pt x="143209" y="0"/>
                  </a:lnTo>
                  <a:close/>
                </a:path>
              </a:pathLst>
            </a:custGeom>
            <a:ln w="787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4" name="object 334"/>
          <p:cNvSpPr/>
          <p:nvPr/>
        </p:nvSpPr>
        <p:spPr>
          <a:xfrm>
            <a:off x="14058126" y="7708468"/>
            <a:ext cx="222885" cy="151765"/>
          </a:xfrm>
          <a:custGeom>
            <a:avLst/>
            <a:gdLst/>
            <a:ahLst/>
            <a:cxnLst/>
            <a:rect l="l" t="t" r="r" b="b"/>
            <a:pathLst>
              <a:path w="222884" h="151765">
                <a:moveTo>
                  <a:pt x="222377" y="128333"/>
                </a:moveTo>
                <a:lnTo>
                  <a:pt x="28181" y="128333"/>
                </a:lnTo>
                <a:lnTo>
                  <a:pt x="28181" y="24384"/>
                </a:lnTo>
                <a:lnTo>
                  <a:pt x="219303" y="24384"/>
                </a:lnTo>
                <a:lnTo>
                  <a:pt x="219303" y="0"/>
                </a:lnTo>
                <a:lnTo>
                  <a:pt x="0" y="0"/>
                </a:lnTo>
                <a:lnTo>
                  <a:pt x="0" y="24384"/>
                </a:lnTo>
                <a:lnTo>
                  <a:pt x="0" y="128333"/>
                </a:lnTo>
                <a:lnTo>
                  <a:pt x="0" y="151434"/>
                </a:lnTo>
                <a:lnTo>
                  <a:pt x="222377" y="151434"/>
                </a:lnTo>
                <a:lnTo>
                  <a:pt x="222377" y="12833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4020475" y="7937765"/>
            <a:ext cx="295275" cy="24765"/>
          </a:xfrm>
          <a:custGeom>
            <a:avLst/>
            <a:gdLst/>
            <a:ahLst/>
            <a:cxnLst/>
            <a:rect l="l" t="t" r="r" b="b"/>
            <a:pathLst>
              <a:path w="295275" h="24765">
                <a:moveTo>
                  <a:pt x="294876" y="24338"/>
                </a:moveTo>
                <a:lnTo>
                  <a:pt x="0" y="24338"/>
                </a:lnTo>
                <a:lnTo>
                  <a:pt x="0" y="0"/>
                </a:lnTo>
                <a:lnTo>
                  <a:pt x="294876" y="0"/>
                </a:lnTo>
                <a:lnTo>
                  <a:pt x="294876" y="243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4058131" y="7708823"/>
            <a:ext cx="222885" cy="151765"/>
          </a:xfrm>
          <a:custGeom>
            <a:avLst/>
            <a:gdLst/>
            <a:ahLst/>
            <a:cxnLst/>
            <a:rect l="l" t="t" r="r" b="b"/>
            <a:pathLst>
              <a:path w="222884" h="151765">
                <a:moveTo>
                  <a:pt x="28180" y="127422"/>
                </a:moveTo>
                <a:lnTo>
                  <a:pt x="28180" y="24071"/>
                </a:lnTo>
                <a:lnTo>
                  <a:pt x="219304" y="24071"/>
                </a:lnTo>
                <a:lnTo>
                  <a:pt x="219304" y="0"/>
                </a:lnTo>
                <a:lnTo>
                  <a:pt x="0" y="0"/>
                </a:lnTo>
                <a:lnTo>
                  <a:pt x="0" y="151494"/>
                </a:lnTo>
                <a:lnTo>
                  <a:pt x="222375" y="151494"/>
                </a:lnTo>
                <a:lnTo>
                  <a:pt x="222375" y="127422"/>
                </a:lnTo>
                <a:lnTo>
                  <a:pt x="28180" y="127422"/>
                </a:lnTo>
                <a:close/>
              </a:path>
            </a:pathLst>
          </a:custGeom>
          <a:ln w="7841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020475" y="7937765"/>
            <a:ext cx="295275" cy="24765"/>
          </a:xfrm>
          <a:custGeom>
            <a:avLst/>
            <a:gdLst/>
            <a:ahLst/>
            <a:cxnLst/>
            <a:rect l="l" t="t" r="r" b="b"/>
            <a:pathLst>
              <a:path w="295275" h="24765">
                <a:moveTo>
                  <a:pt x="0" y="24338"/>
                </a:moveTo>
                <a:lnTo>
                  <a:pt x="294876" y="24338"/>
                </a:lnTo>
                <a:lnTo>
                  <a:pt x="294876" y="0"/>
                </a:lnTo>
                <a:lnTo>
                  <a:pt x="0" y="0"/>
                </a:lnTo>
                <a:lnTo>
                  <a:pt x="0" y="24338"/>
                </a:lnTo>
                <a:close/>
              </a:path>
            </a:pathLst>
          </a:custGeom>
          <a:ln w="7892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8" name="object 338"/>
          <p:cNvGrpSpPr/>
          <p:nvPr/>
        </p:nvGrpSpPr>
        <p:grpSpPr>
          <a:xfrm>
            <a:off x="14336693" y="7684215"/>
            <a:ext cx="302895" cy="322580"/>
            <a:chOff x="14336693" y="7684215"/>
            <a:chExt cx="302895" cy="322580"/>
          </a:xfrm>
        </p:grpSpPr>
        <p:sp>
          <p:nvSpPr>
            <p:cNvPr id="339" name="object 339"/>
            <p:cNvSpPr/>
            <p:nvPr/>
          </p:nvSpPr>
          <p:spPr>
            <a:xfrm>
              <a:off x="14340638" y="7687931"/>
              <a:ext cx="295275" cy="314960"/>
            </a:xfrm>
            <a:custGeom>
              <a:avLst/>
              <a:gdLst/>
              <a:ahLst/>
              <a:cxnLst/>
              <a:rect l="l" t="t" r="r" b="b"/>
              <a:pathLst>
                <a:path w="295275" h="314959">
                  <a:moveTo>
                    <a:pt x="262597" y="97536"/>
                  </a:moveTo>
                  <a:lnTo>
                    <a:pt x="66611" y="97536"/>
                  </a:lnTo>
                  <a:lnTo>
                    <a:pt x="66611" y="68021"/>
                  </a:lnTo>
                  <a:lnTo>
                    <a:pt x="256971" y="68021"/>
                  </a:lnTo>
                  <a:lnTo>
                    <a:pt x="256971" y="48768"/>
                  </a:lnTo>
                  <a:lnTo>
                    <a:pt x="256971" y="20535"/>
                  </a:lnTo>
                  <a:lnTo>
                    <a:pt x="256971" y="0"/>
                  </a:lnTo>
                  <a:lnTo>
                    <a:pt x="37401" y="0"/>
                  </a:lnTo>
                  <a:lnTo>
                    <a:pt x="37401" y="20535"/>
                  </a:lnTo>
                  <a:lnTo>
                    <a:pt x="228523" y="20535"/>
                  </a:lnTo>
                  <a:lnTo>
                    <a:pt x="228523" y="48768"/>
                  </a:lnTo>
                  <a:lnTo>
                    <a:pt x="38430" y="48768"/>
                  </a:lnTo>
                  <a:lnTo>
                    <a:pt x="38430" y="68021"/>
                  </a:lnTo>
                  <a:lnTo>
                    <a:pt x="38430" y="97536"/>
                  </a:lnTo>
                  <a:lnTo>
                    <a:pt x="38430" y="118071"/>
                  </a:lnTo>
                  <a:lnTo>
                    <a:pt x="262597" y="118071"/>
                  </a:lnTo>
                  <a:lnTo>
                    <a:pt x="262597" y="97536"/>
                  </a:lnTo>
                  <a:close/>
                </a:path>
                <a:path w="295275" h="314959">
                  <a:moveTo>
                    <a:pt x="268490" y="293890"/>
                  </a:moveTo>
                  <a:lnTo>
                    <a:pt x="64566" y="293890"/>
                  </a:lnTo>
                  <a:lnTo>
                    <a:pt x="64566" y="261810"/>
                  </a:lnTo>
                  <a:lnTo>
                    <a:pt x="257987" y="261810"/>
                  </a:lnTo>
                  <a:lnTo>
                    <a:pt x="257987" y="242557"/>
                  </a:lnTo>
                  <a:lnTo>
                    <a:pt x="257987" y="214325"/>
                  </a:lnTo>
                  <a:lnTo>
                    <a:pt x="257987" y="192506"/>
                  </a:lnTo>
                  <a:lnTo>
                    <a:pt x="35610" y="192506"/>
                  </a:lnTo>
                  <a:lnTo>
                    <a:pt x="35610" y="214325"/>
                  </a:lnTo>
                  <a:lnTo>
                    <a:pt x="229806" y="214325"/>
                  </a:lnTo>
                  <a:lnTo>
                    <a:pt x="229806" y="242557"/>
                  </a:lnTo>
                  <a:lnTo>
                    <a:pt x="36118" y="242557"/>
                  </a:lnTo>
                  <a:lnTo>
                    <a:pt x="36118" y="261810"/>
                  </a:lnTo>
                  <a:lnTo>
                    <a:pt x="36118" y="293890"/>
                  </a:lnTo>
                  <a:lnTo>
                    <a:pt x="36118" y="314426"/>
                  </a:lnTo>
                  <a:lnTo>
                    <a:pt x="268490" y="314426"/>
                  </a:lnTo>
                  <a:lnTo>
                    <a:pt x="268490" y="293890"/>
                  </a:lnTo>
                  <a:close/>
                </a:path>
                <a:path w="295275" h="314959">
                  <a:moveTo>
                    <a:pt x="294881" y="143090"/>
                  </a:moveTo>
                  <a:lnTo>
                    <a:pt x="0" y="143090"/>
                  </a:lnTo>
                  <a:lnTo>
                    <a:pt x="0" y="165849"/>
                  </a:lnTo>
                  <a:lnTo>
                    <a:pt x="294881" y="165849"/>
                  </a:lnTo>
                  <a:lnTo>
                    <a:pt x="294881" y="14309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4340640" y="7688144"/>
              <a:ext cx="295275" cy="314960"/>
            </a:xfrm>
            <a:custGeom>
              <a:avLst/>
              <a:gdLst/>
              <a:ahLst/>
              <a:cxnLst/>
              <a:rect l="l" t="t" r="r" b="b"/>
              <a:pathLst>
                <a:path w="295275" h="314959">
                  <a:moveTo>
                    <a:pt x="38430" y="48152"/>
                  </a:moveTo>
                  <a:lnTo>
                    <a:pt x="38430" y="118013"/>
                  </a:lnTo>
                  <a:lnTo>
                    <a:pt x="262607" y="118013"/>
                  </a:lnTo>
                  <a:lnTo>
                    <a:pt x="262607" y="96820"/>
                  </a:lnTo>
                  <a:lnTo>
                    <a:pt x="66610" y="96820"/>
                  </a:lnTo>
                  <a:lnTo>
                    <a:pt x="66610" y="68029"/>
                  </a:lnTo>
                  <a:lnTo>
                    <a:pt x="256969" y="68029"/>
                  </a:lnTo>
                  <a:lnTo>
                    <a:pt x="256969" y="0"/>
                  </a:lnTo>
                  <a:lnTo>
                    <a:pt x="37403" y="0"/>
                  </a:lnTo>
                  <a:lnTo>
                    <a:pt x="37403" y="20935"/>
                  </a:lnTo>
                  <a:lnTo>
                    <a:pt x="228527" y="20935"/>
                  </a:lnTo>
                  <a:lnTo>
                    <a:pt x="228527" y="48152"/>
                  </a:lnTo>
                  <a:lnTo>
                    <a:pt x="38430" y="48152"/>
                  </a:lnTo>
                  <a:close/>
                </a:path>
                <a:path w="295275" h="314959">
                  <a:moveTo>
                    <a:pt x="0" y="165632"/>
                  </a:moveTo>
                  <a:lnTo>
                    <a:pt x="294886" y="165632"/>
                  </a:lnTo>
                  <a:lnTo>
                    <a:pt x="294886" y="142866"/>
                  </a:lnTo>
                  <a:lnTo>
                    <a:pt x="0" y="142866"/>
                  </a:lnTo>
                  <a:lnTo>
                    <a:pt x="0" y="165632"/>
                  </a:lnTo>
                  <a:close/>
                </a:path>
                <a:path w="295275" h="314959">
                  <a:moveTo>
                    <a:pt x="257996" y="261918"/>
                  </a:moveTo>
                  <a:lnTo>
                    <a:pt x="257996" y="192058"/>
                  </a:lnTo>
                  <a:lnTo>
                    <a:pt x="35611" y="192058"/>
                  </a:lnTo>
                  <a:lnTo>
                    <a:pt x="35611" y="213775"/>
                  </a:lnTo>
                  <a:lnTo>
                    <a:pt x="229806" y="213775"/>
                  </a:lnTo>
                  <a:lnTo>
                    <a:pt x="229806" y="241774"/>
                  </a:lnTo>
                  <a:lnTo>
                    <a:pt x="36124" y="241774"/>
                  </a:lnTo>
                  <a:lnTo>
                    <a:pt x="36124" y="314514"/>
                  </a:lnTo>
                  <a:lnTo>
                    <a:pt x="268497" y="314514"/>
                  </a:lnTo>
                  <a:lnTo>
                    <a:pt x="268497" y="293321"/>
                  </a:lnTo>
                  <a:lnTo>
                    <a:pt x="64566" y="293321"/>
                  </a:lnTo>
                  <a:lnTo>
                    <a:pt x="64566" y="261918"/>
                  </a:lnTo>
                  <a:lnTo>
                    <a:pt x="257996" y="261918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14750753" y="7674602"/>
            <a:ext cx="594995" cy="335915"/>
            <a:chOff x="14750753" y="7674602"/>
            <a:chExt cx="594995" cy="335915"/>
          </a:xfrm>
        </p:grpSpPr>
        <p:sp>
          <p:nvSpPr>
            <p:cNvPr id="342" name="object 342"/>
            <p:cNvSpPr/>
            <p:nvPr/>
          </p:nvSpPr>
          <p:spPr>
            <a:xfrm>
              <a:off x="14754679" y="7693646"/>
              <a:ext cx="294005" cy="313055"/>
            </a:xfrm>
            <a:custGeom>
              <a:avLst/>
              <a:gdLst/>
              <a:ahLst/>
              <a:cxnLst/>
              <a:rect l="l" t="t" r="r" b="b"/>
              <a:pathLst>
                <a:path w="294005" h="313054">
                  <a:moveTo>
                    <a:pt x="267209" y="23547"/>
                  </a:moveTo>
                  <a:lnTo>
                    <a:pt x="26902" y="23547"/>
                  </a:lnTo>
                  <a:lnTo>
                    <a:pt x="26902" y="0"/>
                  </a:lnTo>
                  <a:lnTo>
                    <a:pt x="267209" y="0"/>
                  </a:lnTo>
                  <a:lnTo>
                    <a:pt x="267209" y="23547"/>
                  </a:lnTo>
                  <a:close/>
                </a:path>
                <a:path w="294005" h="313054">
                  <a:moveTo>
                    <a:pt x="26902" y="118527"/>
                  </a:moveTo>
                  <a:lnTo>
                    <a:pt x="16652" y="95504"/>
                  </a:lnTo>
                  <a:lnTo>
                    <a:pt x="57378" y="86855"/>
                  </a:lnTo>
                  <a:lnTo>
                    <a:pt x="92677" y="71055"/>
                  </a:lnTo>
                  <a:lnTo>
                    <a:pt x="117888" y="49490"/>
                  </a:lnTo>
                  <a:lnTo>
                    <a:pt x="128349" y="23547"/>
                  </a:lnTo>
                  <a:lnTo>
                    <a:pt x="165248" y="23547"/>
                  </a:lnTo>
                  <a:lnTo>
                    <a:pt x="175498" y="49490"/>
                  </a:lnTo>
                  <a:lnTo>
                    <a:pt x="177434" y="51155"/>
                  </a:lnTo>
                  <a:lnTo>
                    <a:pt x="146794" y="51155"/>
                  </a:lnTo>
                  <a:lnTo>
                    <a:pt x="127990" y="76196"/>
                  </a:lnTo>
                  <a:lnTo>
                    <a:pt x="100009" y="96074"/>
                  </a:lnTo>
                  <a:lnTo>
                    <a:pt x="65448" y="110336"/>
                  </a:lnTo>
                  <a:lnTo>
                    <a:pt x="26902" y="118527"/>
                  </a:lnTo>
                  <a:close/>
                </a:path>
                <a:path w="294005" h="313054">
                  <a:moveTo>
                    <a:pt x="266696" y="118527"/>
                  </a:moveTo>
                  <a:lnTo>
                    <a:pt x="228130" y="110336"/>
                  </a:lnTo>
                  <a:lnTo>
                    <a:pt x="193538" y="96074"/>
                  </a:lnTo>
                  <a:lnTo>
                    <a:pt x="165548" y="76196"/>
                  </a:lnTo>
                  <a:lnTo>
                    <a:pt x="146794" y="51155"/>
                  </a:lnTo>
                  <a:lnTo>
                    <a:pt x="177434" y="51155"/>
                  </a:lnTo>
                  <a:lnTo>
                    <a:pt x="200566" y="71055"/>
                  </a:lnTo>
                  <a:lnTo>
                    <a:pt x="235963" y="86855"/>
                  </a:lnTo>
                  <a:lnTo>
                    <a:pt x="277197" y="95504"/>
                  </a:lnTo>
                  <a:lnTo>
                    <a:pt x="266696" y="118527"/>
                  </a:lnTo>
                  <a:close/>
                </a:path>
                <a:path w="294005" h="313054">
                  <a:moveTo>
                    <a:pt x="293598" y="162486"/>
                  </a:moveTo>
                  <a:lnTo>
                    <a:pt x="0" y="162486"/>
                  </a:lnTo>
                  <a:lnTo>
                    <a:pt x="0" y="138414"/>
                  </a:lnTo>
                  <a:lnTo>
                    <a:pt x="293598" y="138414"/>
                  </a:lnTo>
                  <a:lnTo>
                    <a:pt x="293598" y="162486"/>
                  </a:lnTo>
                  <a:close/>
                </a:path>
                <a:path w="294005" h="313054">
                  <a:moveTo>
                    <a:pt x="146542" y="312674"/>
                  </a:moveTo>
                  <a:lnTo>
                    <a:pt x="99771" y="308868"/>
                  </a:lnTo>
                  <a:lnTo>
                    <a:pt x="64815" y="297728"/>
                  </a:lnTo>
                  <a:lnTo>
                    <a:pt x="42924" y="279670"/>
                  </a:lnTo>
                  <a:lnTo>
                    <a:pt x="35349" y="255111"/>
                  </a:lnTo>
                  <a:lnTo>
                    <a:pt x="41929" y="231932"/>
                  </a:lnTo>
                  <a:lnTo>
                    <a:pt x="60988" y="214408"/>
                  </a:lnTo>
                  <a:lnTo>
                    <a:pt x="91501" y="202845"/>
                  </a:lnTo>
                  <a:lnTo>
                    <a:pt x="132447" y="197549"/>
                  </a:lnTo>
                  <a:lnTo>
                    <a:pt x="132447" y="162486"/>
                  </a:lnTo>
                  <a:lnTo>
                    <a:pt x="160628" y="162486"/>
                  </a:lnTo>
                  <a:lnTo>
                    <a:pt x="160628" y="197549"/>
                  </a:lnTo>
                  <a:lnTo>
                    <a:pt x="201341" y="202845"/>
                  </a:lnTo>
                  <a:lnTo>
                    <a:pt x="231726" y="214408"/>
                  </a:lnTo>
                  <a:lnTo>
                    <a:pt x="237577" y="219790"/>
                  </a:lnTo>
                  <a:lnTo>
                    <a:pt x="146542" y="219790"/>
                  </a:lnTo>
                  <a:lnTo>
                    <a:pt x="111930" y="222290"/>
                  </a:lnTo>
                  <a:lnTo>
                    <a:pt x="86013" y="229207"/>
                  </a:lnTo>
                  <a:lnTo>
                    <a:pt x="69802" y="240246"/>
                  </a:lnTo>
                  <a:lnTo>
                    <a:pt x="64305" y="255111"/>
                  </a:lnTo>
                  <a:lnTo>
                    <a:pt x="69802" y="269856"/>
                  </a:lnTo>
                  <a:lnTo>
                    <a:pt x="86013" y="280850"/>
                  </a:lnTo>
                  <a:lnTo>
                    <a:pt x="111930" y="287674"/>
                  </a:lnTo>
                  <a:lnTo>
                    <a:pt x="146542" y="289908"/>
                  </a:lnTo>
                  <a:lnTo>
                    <a:pt x="237339" y="289908"/>
                  </a:lnTo>
                  <a:lnTo>
                    <a:pt x="227851" y="297728"/>
                  </a:lnTo>
                  <a:lnTo>
                    <a:pt x="193020" y="308868"/>
                  </a:lnTo>
                  <a:lnTo>
                    <a:pt x="146542" y="312674"/>
                  </a:lnTo>
                  <a:close/>
                </a:path>
                <a:path w="294005" h="313054">
                  <a:moveTo>
                    <a:pt x="237339" y="289908"/>
                  </a:moveTo>
                  <a:lnTo>
                    <a:pt x="146542" y="289908"/>
                  </a:lnTo>
                  <a:lnTo>
                    <a:pt x="181011" y="287674"/>
                  </a:lnTo>
                  <a:lnTo>
                    <a:pt x="206907" y="280850"/>
                  </a:lnTo>
                  <a:lnTo>
                    <a:pt x="223245" y="269856"/>
                  </a:lnTo>
                  <a:lnTo>
                    <a:pt x="229040" y="255111"/>
                  </a:lnTo>
                  <a:lnTo>
                    <a:pt x="223245" y="240246"/>
                  </a:lnTo>
                  <a:lnTo>
                    <a:pt x="206907" y="229207"/>
                  </a:lnTo>
                  <a:lnTo>
                    <a:pt x="181011" y="222290"/>
                  </a:lnTo>
                  <a:lnTo>
                    <a:pt x="146542" y="219790"/>
                  </a:lnTo>
                  <a:lnTo>
                    <a:pt x="237577" y="219790"/>
                  </a:lnTo>
                  <a:lnTo>
                    <a:pt x="250773" y="231932"/>
                  </a:lnTo>
                  <a:lnTo>
                    <a:pt x="257473" y="255111"/>
                  </a:lnTo>
                  <a:lnTo>
                    <a:pt x="249761" y="279670"/>
                  </a:lnTo>
                  <a:lnTo>
                    <a:pt x="237339" y="28990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754679" y="7693646"/>
              <a:ext cx="294005" cy="313055"/>
            </a:xfrm>
            <a:custGeom>
              <a:avLst/>
              <a:gdLst/>
              <a:ahLst/>
              <a:cxnLst/>
              <a:rect l="l" t="t" r="r" b="b"/>
              <a:pathLst>
                <a:path w="294005" h="313054">
                  <a:moveTo>
                    <a:pt x="26902" y="118527"/>
                  </a:moveTo>
                  <a:lnTo>
                    <a:pt x="65448" y="110336"/>
                  </a:lnTo>
                  <a:lnTo>
                    <a:pt x="100009" y="96074"/>
                  </a:lnTo>
                  <a:lnTo>
                    <a:pt x="127990" y="76196"/>
                  </a:lnTo>
                  <a:lnTo>
                    <a:pt x="146794" y="51155"/>
                  </a:lnTo>
                  <a:lnTo>
                    <a:pt x="165548" y="76196"/>
                  </a:lnTo>
                  <a:lnTo>
                    <a:pt x="193538" y="96074"/>
                  </a:lnTo>
                  <a:lnTo>
                    <a:pt x="228130" y="110336"/>
                  </a:lnTo>
                  <a:lnTo>
                    <a:pt x="266696" y="118527"/>
                  </a:lnTo>
                  <a:lnTo>
                    <a:pt x="277197" y="95504"/>
                  </a:lnTo>
                  <a:lnTo>
                    <a:pt x="235963" y="86855"/>
                  </a:lnTo>
                  <a:lnTo>
                    <a:pt x="200566" y="71055"/>
                  </a:lnTo>
                  <a:lnTo>
                    <a:pt x="175498" y="49490"/>
                  </a:lnTo>
                  <a:lnTo>
                    <a:pt x="165248" y="23547"/>
                  </a:lnTo>
                  <a:lnTo>
                    <a:pt x="267209" y="23547"/>
                  </a:lnTo>
                  <a:lnTo>
                    <a:pt x="267209" y="0"/>
                  </a:lnTo>
                  <a:lnTo>
                    <a:pt x="26902" y="0"/>
                  </a:lnTo>
                  <a:lnTo>
                    <a:pt x="26902" y="23547"/>
                  </a:lnTo>
                  <a:lnTo>
                    <a:pt x="128349" y="23547"/>
                  </a:lnTo>
                  <a:lnTo>
                    <a:pt x="117888" y="49490"/>
                  </a:lnTo>
                  <a:lnTo>
                    <a:pt x="92677" y="71055"/>
                  </a:lnTo>
                  <a:lnTo>
                    <a:pt x="57378" y="86855"/>
                  </a:lnTo>
                  <a:lnTo>
                    <a:pt x="16652" y="95504"/>
                  </a:lnTo>
                  <a:lnTo>
                    <a:pt x="26902" y="118527"/>
                  </a:lnTo>
                  <a:close/>
                </a:path>
                <a:path w="294005" h="313054">
                  <a:moveTo>
                    <a:pt x="293598" y="138414"/>
                  </a:moveTo>
                  <a:lnTo>
                    <a:pt x="0" y="138414"/>
                  </a:lnTo>
                  <a:lnTo>
                    <a:pt x="0" y="162486"/>
                  </a:lnTo>
                  <a:lnTo>
                    <a:pt x="132447" y="162486"/>
                  </a:lnTo>
                  <a:lnTo>
                    <a:pt x="132447" y="197549"/>
                  </a:lnTo>
                  <a:lnTo>
                    <a:pt x="91501" y="202845"/>
                  </a:lnTo>
                  <a:lnTo>
                    <a:pt x="60988" y="214408"/>
                  </a:lnTo>
                  <a:lnTo>
                    <a:pt x="41929" y="231932"/>
                  </a:lnTo>
                  <a:lnTo>
                    <a:pt x="35349" y="255111"/>
                  </a:lnTo>
                  <a:lnTo>
                    <a:pt x="42924" y="279670"/>
                  </a:lnTo>
                  <a:lnTo>
                    <a:pt x="64815" y="297728"/>
                  </a:lnTo>
                  <a:lnTo>
                    <a:pt x="99771" y="308868"/>
                  </a:lnTo>
                  <a:lnTo>
                    <a:pt x="146542" y="312674"/>
                  </a:lnTo>
                  <a:lnTo>
                    <a:pt x="193020" y="308868"/>
                  </a:lnTo>
                  <a:lnTo>
                    <a:pt x="227851" y="297728"/>
                  </a:lnTo>
                  <a:lnTo>
                    <a:pt x="249761" y="279670"/>
                  </a:lnTo>
                  <a:lnTo>
                    <a:pt x="257473" y="255111"/>
                  </a:lnTo>
                  <a:lnTo>
                    <a:pt x="250773" y="231932"/>
                  </a:lnTo>
                  <a:lnTo>
                    <a:pt x="231726" y="214408"/>
                  </a:lnTo>
                  <a:lnTo>
                    <a:pt x="201341" y="202845"/>
                  </a:lnTo>
                  <a:lnTo>
                    <a:pt x="160628" y="197549"/>
                  </a:lnTo>
                  <a:lnTo>
                    <a:pt x="160628" y="162486"/>
                  </a:lnTo>
                  <a:lnTo>
                    <a:pt x="293598" y="162486"/>
                  </a:lnTo>
                  <a:lnTo>
                    <a:pt x="293598" y="138414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815050" y="7909502"/>
              <a:ext cx="172604" cy="77986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5077924" y="7678469"/>
              <a:ext cx="263525" cy="324485"/>
            </a:xfrm>
            <a:custGeom>
              <a:avLst/>
              <a:gdLst/>
              <a:ahLst/>
              <a:cxnLst/>
              <a:rect l="l" t="t" r="r" b="b"/>
              <a:pathLst>
                <a:path w="263525" h="324484">
                  <a:moveTo>
                    <a:pt x="263363" y="186824"/>
                  </a:moveTo>
                  <a:lnTo>
                    <a:pt x="234930" y="186824"/>
                  </a:lnTo>
                  <a:lnTo>
                    <a:pt x="234930" y="0"/>
                  </a:lnTo>
                  <a:lnTo>
                    <a:pt x="263363" y="0"/>
                  </a:lnTo>
                  <a:lnTo>
                    <a:pt x="263363" y="186824"/>
                  </a:lnTo>
                  <a:close/>
                </a:path>
                <a:path w="263525" h="324484">
                  <a:moveTo>
                    <a:pt x="14599" y="178444"/>
                  </a:moveTo>
                  <a:lnTo>
                    <a:pt x="0" y="155421"/>
                  </a:lnTo>
                  <a:lnTo>
                    <a:pt x="33425" y="137579"/>
                  </a:lnTo>
                  <a:lnTo>
                    <a:pt x="59499" y="111790"/>
                  </a:lnTo>
                  <a:lnTo>
                    <a:pt x="76445" y="80212"/>
                  </a:lnTo>
                  <a:lnTo>
                    <a:pt x="82488" y="45006"/>
                  </a:lnTo>
                  <a:lnTo>
                    <a:pt x="82488" y="12822"/>
                  </a:lnTo>
                  <a:lnTo>
                    <a:pt x="111444" y="12822"/>
                  </a:lnTo>
                  <a:lnTo>
                    <a:pt x="111444" y="45006"/>
                  </a:lnTo>
                  <a:lnTo>
                    <a:pt x="117478" y="78614"/>
                  </a:lnTo>
                  <a:lnTo>
                    <a:pt x="126936" y="95114"/>
                  </a:lnTo>
                  <a:lnTo>
                    <a:pt x="97228" y="95114"/>
                  </a:lnTo>
                  <a:lnTo>
                    <a:pt x="83720" y="122189"/>
                  </a:lnTo>
                  <a:lnTo>
                    <a:pt x="64990" y="145609"/>
                  </a:lnTo>
                  <a:lnTo>
                    <a:pt x="41722" y="164614"/>
                  </a:lnTo>
                  <a:lnTo>
                    <a:pt x="14599" y="178444"/>
                  </a:lnTo>
                  <a:close/>
                </a:path>
                <a:path w="263525" h="324484">
                  <a:moveTo>
                    <a:pt x="179082" y="171905"/>
                  </a:moveTo>
                  <a:lnTo>
                    <a:pt x="152492" y="159390"/>
                  </a:lnTo>
                  <a:lnTo>
                    <a:pt x="129505" y="142043"/>
                  </a:lnTo>
                  <a:lnTo>
                    <a:pt x="110843" y="120429"/>
                  </a:lnTo>
                  <a:lnTo>
                    <a:pt x="97228" y="95114"/>
                  </a:lnTo>
                  <a:lnTo>
                    <a:pt x="126936" y="95114"/>
                  </a:lnTo>
                  <a:lnTo>
                    <a:pt x="134563" y="108421"/>
                  </a:lnTo>
                  <a:lnTo>
                    <a:pt x="160585" y="132685"/>
                  </a:lnTo>
                  <a:lnTo>
                    <a:pt x="193429" y="149663"/>
                  </a:lnTo>
                  <a:lnTo>
                    <a:pt x="179082" y="171905"/>
                  </a:lnTo>
                  <a:close/>
                </a:path>
                <a:path w="263525" h="324484">
                  <a:moveTo>
                    <a:pt x="263363" y="324190"/>
                  </a:moveTo>
                  <a:lnTo>
                    <a:pt x="53804" y="324190"/>
                  </a:lnTo>
                  <a:lnTo>
                    <a:pt x="53804" y="205662"/>
                  </a:lnTo>
                  <a:lnTo>
                    <a:pt x="263363" y="205662"/>
                  </a:lnTo>
                  <a:lnTo>
                    <a:pt x="263363" y="229209"/>
                  </a:lnTo>
                  <a:lnTo>
                    <a:pt x="81984" y="229209"/>
                  </a:lnTo>
                  <a:lnTo>
                    <a:pt x="81984" y="300376"/>
                  </a:lnTo>
                  <a:lnTo>
                    <a:pt x="263363" y="300376"/>
                  </a:lnTo>
                  <a:lnTo>
                    <a:pt x="263363" y="324190"/>
                  </a:lnTo>
                  <a:close/>
                </a:path>
                <a:path w="263525" h="324484">
                  <a:moveTo>
                    <a:pt x="263363" y="300376"/>
                  </a:moveTo>
                  <a:lnTo>
                    <a:pt x="235444" y="300376"/>
                  </a:lnTo>
                  <a:lnTo>
                    <a:pt x="235444" y="229209"/>
                  </a:lnTo>
                  <a:lnTo>
                    <a:pt x="263363" y="229209"/>
                  </a:lnTo>
                  <a:lnTo>
                    <a:pt x="263363" y="3003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5312854" y="7678469"/>
              <a:ext cx="28575" cy="187325"/>
            </a:xfrm>
            <a:custGeom>
              <a:avLst/>
              <a:gdLst/>
              <a:ahLst/>
              <a:cxnLst/>
              <a:rect l="l" t="t" r="r" b="b"/>
              <a:pathLst>
                <a:path w="28575" h="187325">
                  <a:moveTo>
                    <a:pt x="0" y="186824"/>
                  </a:moveTo>
                  <a:lnTo>
                    <a:pt x="28432" y="186824"/>
                  </a:lnTo>
                  <a:lnTo>
                    <a:pt x="28432" y="0"/>
                  </a:lnTo>
                  <a:lnTo>
                    <a:pt x="0" y="0"/>
                  </a:lnTo>
                  <a:lnTo>
                    <a:pt x="0" y="186824"/>
                  </a:lnTo>
                  <a:close/>
                </a:path>
              </a:pathLst>
            </a:custGeom>
            <a:ln w="773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074011" y="7687378"/>
              <a:ext cx="201254" cy="173447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5131728" y="7884131"/>
              <a:ext cx="210185" cy="118745"/>
            </a:xfrm>
            <a:custGeom>
              <a:avLst/>
              <a:gdLst/>
              <a:ahLst/>
              <a:cxnLst/>
              <a:rect l="l" t="t" r="r" b="b"/>
              <a:pathLst>
                <a:path w="210184" h="118745">
                  <a:moveTo>
                    <a:pt x="209559" y="118527"/>
                  </a:moveTo>
                  <a:lnTo>
                    <a:pt x="209559" y="0"/>
                  </a:lnTo>
                  <a:lnTo>
                    <a:pt x="0" y="0"/>
                  </a:lnTo>
                  <a:lnTo>
                    <a:pt x="0" y="118527"/>
                  </a:lnTo>
                  <a:lnTo>
                    <a:pt x="209559" y="118527"/>
                  </a:lnTo>
                  <a:close/>
                </a:path>
                <a:path w="210184" h="118745">
                  <a:moveTo>
                    <a:pt x="181640" y="23547"/>
                  </a:moveTo>
                  <a:lnTo>
                    <a:pt x="181640" y="94713"/>
                  </a:lnTo>
                  <a:lnTo>
                    <a:pt x="28180" y="94713"/>
                  </a:lnTo>
                  <a:lnTo>
                    <a:pt x="28180" y="23547"/>
                  </a:lnTo>
                  <a:lnTo>
                    <a:pt x="181640" y="23547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9" name="object 349"/>
          <p:cNvGrpSpPr/>
          <p:nvPr/>
        </p:nvGrpSpPr>
        <p:grpSpPr>
          <a:xfrm>
            <a:off x="15392099" y="7695486"/>
            <a:ext cx="302895" cy="271780"/>
            <a:chOff x="15392099" y="7695486"/>
            <a:chExt cx="302895" cy="271780"/>
          </a:xfrm>
        </p:grpSpPr>
        <p:sp>
          <p:nvSpPr>
            <p:cNvPr id="350" name="object 350"/>
            <p:cNvSpPr/>
            <p:nvPr/>
          </p:nvSpPr>
          <p:spPr>
            <a:xfrm>
              <a:off x="15396045" y="7699403"/>
              <a:ext cx="295275" cy="264160"/>
            </a:xfrm>
            <a:custGeom>
              <a:avLst/>
              <a:gdLst/>
              <a:ahLst/>
              <a:cxnLst/>
              <a:rect l="l" t="t" r="r" b="b"/>
              <a:pathLst>
                <a:path w="295275" h="264159">
                  <a:moveTo>
                    <a:pt x="146542" y="180799"/>
                  </a:moveTo>
                  <a:lnTo>
                    <a:pt x="99849" y="174493"/>
                  </a:lnTo>
                  <a:lnTo>
                    <a:pt x="62572" y="156266"/>
                  </a:lnTo>
                  <a:lnTo>
                    <a:pt x="37881" y="127739"/>
                  </a:lnTo>
                  <a:lnTo>
                    <a:pt x="28946" y="90528"/>
                  </a:lnTo>
                  <a:lnTo>
                    <a:pt x="37881" y="53458"/>
                  </a:lnTo>
                  <a:lnTo>
                    <a:pt x="62572" y="24951"/>
                  </a:lnTo>
                  <a:lnTo>
                    <a:pt x="99849" y="6600"/>
                  </a:lnTo>
                  <a:lnTo>
                    <a:pt x="146542" y="0"/>
                  </a:lnTo>
                  <a:lnTo>
                    <a:pt x="193380" y="6600"/>
                  </a:lnTo>
                  <a:lnTo>
                    <a:pt x="228399" y="23804"/>
                  </a:lnTo>
                  <a:lnTo>
                    <a:pt x="146542" y="23804"/>
                  </a:lnTo>
                  <a:lnTo>
                    <a:pt x="110543" y="28566"/>
                  </a:lnTo>
                  <a:lnTo>
                    <a:pt x="81821" y="42255"/>
                  </a:lnTo>
                  <a:lnTo>
                    <a:pt x="62852" y="63400"/>
                  </a:lnTo>
                  <a:lnTo>
                    <a:pt x="56109" y="90528"/>
                  </a:lnTo>
                  <a:lnTo>
                    <a:pt x="62852" y="117691"/>
                  </a:lnTo>
                  <a:lnTo>
                    <a:pt x="81821" y="138671"/>
                  </a:lnTo>
                  <a:lnTo>
                    <a:pt x="110543" y="152194"/>
                  </a:lnTo>
                  <a:lnTo>
                    <a:pt x="146542" y="156985"/>
                  </a:lnTo>
                  <a:lnTo>
                    <a:pt x="229259" y="156985"/>
                  </a:lnTo>
                  <a:lnTo>
                    <a:pt x="193380" y="174493"/>
                  </a:lnTo>
                  <a:lnTo>
                    <a:pt x="146542" y="180799"/>
                  </a:lnTo>
                  <a:close/>
                </a:path>
                <a:path w="295275" h="264159">
                  <a:moveTo>
                    <a:pt x="229259" y="156985"/>
                  </a:moveTo>
                  <a:lnTo>
                    <a:pt x="146542" y="156985"/>
                  </a:lnTo>
                  <a:lnTo>
                    <a:pt x="182506" y="152194"/>
                  </a:lnTo>
                  <a:lnTo>
                    <a:pt x="211169" y="138671"/>
                  </a:lnTo>
                  <a:lnTo>
                    <a:pt x="230130" y="117691"/>
                  </a:lnTo>
                  <a:lnTo>
                    <a:pt x="236984" y="90528"/>
                  </a:lnTo>
                  <a:lnTo>
                    <a:pt x="230130" y="63400"/>
                  </a:lnTo>
                  <a:lnTo>
                    <a:pt x="211169" y="42255"/>
                  </a:lnTo>
                  <a:lnTo>
                    <a:pt x="182506" y="28566"/>
                  </a:lnTo>
                  <a:lnTo>
                    <a:pt x="146542" y="23804"/>
                  </a:lnTo>
                  <a:lnTo>
                    <a:pt x="228399" y="23804"/>
                  </a:lnTo>
                  <a:lnTo>
                    <a:pt x="230732" y="24951"/>
                  </a:lnTo>
                  <a:lnTo>
                    <a:pt x="255451" y="53458"/>
                  </a:lnTo>
                  <a:lnTo>
                    <a:pt x="264390" y="90528"/>
                  </a:lnTo>
                  <a:lnTo>
                    <a:pt x="255451" y="127739"/>
                  </a:lnTo>
                  <a:lnTo>
                    <a:pt x="230732" y="156266"/>
                  </a:lnTo>
                  <a:lnTo>
                    <a:pt x="229259" y="156985"/>
                  </a:lnTo>
                  <a:close/>
                </a:path>
                <a:path w="295275" h="264159">
                  <a:moveTo>
                    <a:pt x="294876" y="263739"/>
                  </a:moveTo>
                  <a:lnTo>
                    <a:pt x="0" y="263739"/>
                  </a:lnTo>
                  <a:lnTo>
                    <a:pt x="0" y="239410"/>
                  </a:lnTo>
                  <a:lnTo>
                    <a:pt x="294876" y="239410"/>
                  </a:lnTo>
                  <a:lnTo>
                    <a:pt x="294876" y="26373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421074" y="7695486"/>
              <a:ext cx="243277" cy="188633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15396045" y="7938814"/>
              <a:ext cx="295275" cy="24765"/>
            </a:xfrm>
            <a:custGeom>
              <a:avLst/>
              <a:gdLst/>
              <a:ahLst/>
              <a:cxnLst/>
              <a:rect l="l" t="t" r="r" b="b"/>
              <a:pathLst>
                <a:path w="295275" h="24765">
                  <a:moveTo>
                    <a:pt x="0" y="0"/>
                  </a:moveTo>
                  <a:lnTo>
                    <a:pt x="0" y="24329"/>
                  </a:lnTo>
                  <a:lnTo>
                    <a:pt x="294876" y="24329"/>
                  </a:lnTo>
                  <a:lnTo>
                    <a:pt x="294876" y="0"/>
                  </a:lnTo>
                  <a:lnTo>
                    <a:pt x="0" y="0"/>
                  </a:lnTo>
                  <a:close/>
                </a:path>
              </a:pathLst>
            </a:custGeom>
            <a:ln w="78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3" name="object 353"/>
          <p:cNvGrpSpPr/>
          <p:nvPr/>
        </p:nvGrpSpPr>
        <p:grpSpPr>
          <a:xfrm>
            <a:off x="15712820" y="7698630"/>
            <a:ext cx="302895" cy="271780"/>
            <a:chOff x="15712820" y="7698630"/>
            <a:chExt cx="302895" cy="271780"/>
          </a:xfrm>
        </p:grpSpPr>
        <p:sp>
          <p:nvSpPr>
            <p:cNvPr id="354" name="object 354"/>
            <p:cNvSpPr/>
            <p:nvPr/>
          </p:nvSpPr>
          <p:spPr>
            <a:xfrm>
              <a:off x="15716720" y="7702054"/>
              <a:ext cx="295275" cy="264795"/>
            </a:xfrm>
            <a:custGeom>
              <a:avLst/>
              <a:gdLst/>
              <a:ahLst/>
              <a:cxnLst/>
              <a:rect l="l" t="t" r="r" b="b"/>
              <a:pathLst>
                <a:path w="295275" h="264795">
                  <a:moveTo>
                    <a:pt x="294881" y="239991"/>
                  </a:moveTo>
                  <a:lnTo>
                    <a:pt x="160629" y="239991"/>
                  </a:lnTo>
                  <a:lnTo>
                    <a:pt x="160629" y="177101"/>
                  </a:lnTo>
                  <a:lnTo>
                    <a:pt x="265163" y="177101"/>
                  </a:lnTo>
                  <a:lnTo>
                    <a:pt x="265163" y="154000"/>
                  </a:lnTo>
                  <a:lnTo>
                    <a:pt x="65074" y="154000"/>
                  </a:lnTo>
                  <a:lnTo>
                    <a:pt x="65074" y="100101"/>
                  </a:lnTo>
                  <a:lnTo>
                    <a:pt x="257733" y="100101"/>
                  </a:lnTo>
                  <a:lnTo>
                    <a:pt x="257733" y="75717"/>
                  </a:lnTo>
                  <a:lnTo>
                    <a:pt x="257733" y="24384"/>
                  </a:lnTo>
                  <a:lnTo>
                    <a:pt x="257733" y="0"/>
                  </a:lnTo>
                  <a:lnTo>
                    <a:pt x="36118" y="0"/>
                  </a:lnTo>
                  <a:lnTo>
                    <a:pt x="36118" y="24384"/>
                  </a:lnTo>
                  <a:lnTo>
                    <a:pt x="229552" y="24384"/>
                  </a:lnTo>
                  <a:lnTo>
                    <a:pt x="229552" y="75717"/>
                  </a:lnTo>
                  <a:lnTo>
                    <a:pt x="36893" y="75717"/>
                  </a:lnTo>
                  <a:lnTo>
                    <a:pt x="36893" y="100101"/>
                  </a:lnTo>
                  <a:lnTo>
                    <a:pt x="36893" y="154000"/>
                  </a:lnTo>
                  <a:lnTo>
                    <a:pt x="36893" y="177101"/>
                  </a:lnTo>
                  <a:lnTo>
                    <a:pt x="132448" y="177101"/>
                  </a:lnTo>
                  <a:lnTo>
                    <a:pt x="132448" y="239991"/>
                  </a:lnTo>
                  <a:lnTo>
                    <a:pt x="0" y="239991"/>
                  </a:lnTo>
                  <a:lnTo>
                    <a:pt x="0" y="264375"/>
                  </a:lnTo>
                  <a:lnTo>
                    <a:pt x="294881" y="264375"/>
                  </a:lnTo>
                  <a:lnTo>
                    <a:pt x="294881" y="23999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5716731" y="7702540"/>
              <a:ext cx="295275" cy="264160"/>
            </a:xfrm>
            <a:custGeom>
              <a:avLst/>
              <a:gdLst/>
              <a:ahLst/>
              <a:cxnLst/>
              <a:rect l="l" t="t" r="r" b="b"/>
              <a:pathLst>
                <a:path w="295275" h="264159">
                  <a:moveTo>
                    <a:pt x="160628" y="177138"/>
                  </a:moveTo>
                  <a:lnTo>
                    <a:pt x="265155" y="177138"/>
                  </a:lnTo>
                  <a:lnTo>
                    <a:pt x="265155" y="153067"/>
                  </a:lnTo>
                  <a:lnTo>
                    <a:pt x="65070" y="153067"/>
                  </a:lnTo>
                  <a:lnTo>
                    <a:pt x="65070" y="99432"/>
                  </a:lnTo>
                  <a:lnTo>
                    <a:pt x="257725" y="99432"/>
                  </a:lnTo>
                  <a:lnTo>
                    <a:pt x="257725" y="0"/>
                  </a:lnTo>
                  <a:lnTo>
                    <a:pt x="36115" y="0"/>
                  </a:lnTo>
                  <a:lnTo>
                    <a:pt x="36115" y="24071"/>
                  </a:lnTo>
                  <a:lnTo>
                    <a:pt x="229544" y="24071"/>
                  </a:lnTo>
                  <a:lnTo>
                    <a:pt x="229544" y="75618"/>
                  </a:lnTo>
                  <a:lnTo>
                    <a:pt x="36889" y="75618"/>
                  </a:lnTo>
                  <a:lnTo>
                    <a:pt x="36889" y="177138"/>
                  </a:lnTo>
                  <a:lnTo>
                    <a:pt x="132447" y="177138"/>
                  </a:lnTo>
                  <a:lnTo>
                    <a:pt x="132447" y="239153"/>
                  </a:lnTo>
                  <a:lnTo>
                    <a:pt x="0" y="239153"/>
                  </a:lnTo>
                  <a:lnTo>
                    <a:pt x="0" y="263749"/>
                  </a:lnTo>
                  <a:lnTo>
                    <a:pt x="294876" y="263749"/>
                  </a:lnTo>
                  <a:lnTo>
                    <a:pt x="294876" y="239153"/>
                  </a:lnTo>
                  <a:lnTo>
                    <a:pt x="160628" y="239153"/>
                  </a:lnTo>
                  <a:lnTo>
                    <a:pt x="160628" y="177138"/>
                  </a:lnTo>
                  <a:close/>
                </a:path>
              </a:pathLst>
            </a:custGeom>
            <a:ln w="782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6" name="object 356"/>
          <p:cNvGrpSpPr/>
          <p:nvPr/>
        </p:nvGrpSpPr>
        <p:grpSpPr>
          <a:xfrm>
            <a:off x="9951265" y="8185717"/>
            <a:ext cx="288290" cy="337185"/>
            <a:chOff x="9951265" y="8185717"/>
            <a:chExt cx="288290" cy="337185"/>
          </a:xfrm>
        </p:grpSpPr>
        <p:sp>
          <p:nvSpPr>
            <p:cNvPr id="357" name="object 357"/>
            <p:cNvSpPr/>
            <p:nvPr/>
          </p:nvSpPr>
          <p:spPr>
            <a:xfrm>
              <a:off x="9955160" y="8189588"/>
              <a:ext cx="280035" cy="328930"/>
            </a:xfrm>
            <a:custGeom>
              <a:avLst/>
              <a:gdLst/>
              <a:ahLst/>
              <a:cxnLst/>
              <a:rect l="l" t="t" r="r" b="b"/>
              <a:pathLst>
                <a:path w="280034" h="328929">
                  <a:moveTo>
                    <a:pt x="280021" y="132913"/>
                  </a:moveTo>
                  <a:lnTo>
                    <a:pt x="252608" y="132913"/>
                  </a:lnTo>
                  <a:lnTo>
                    <a:pt x="252608" y="0"/>
                  </a:lnTo>
                  <a:lnTo>
                    <a:pt x="280021" y="0"/>
                  </a:lnTo>
                  <a:lnTo>
                    <a:pt x="280021" y="132913"/>
                  </a:lnTo>
                  <a:close/>
                </a:path>
                <a:path w="280034" h="328929">
                  <a:moveTo>
                    <a:pt x="208543" y="312149"/>
                  </a:moveTo>
                  <a:lnTo>
                    <a:pt x="181642" y="312149"/>
                  </a:lnTo>
                  <a:lnTo>
                    <a:pt x="181642" y="7064"/>
                  </a:lnTo>
                  <a:lnTo>
                    <a:pt x="208543" y="7064"/>
                  </a:lnTo>
                  <a:lnTo>
                    <a:pt x="208543" y="132913"/>
                  </a:lnTo>
                  <a:lnTo>
                    <a:pt x="280021" y="132913"/>
                  </a:lnTo>
                  <a:lnTo>
                    <a:pt x="280021" y="157776"/>
                  </a:lnTo>
                  <a:lnTo>
                    <a:pt x="208543" y="157776"/>
                  </a:lnTo>
                  <a:lnTo>
                    <a:pt x="208543" y="312149"/>
                  </a:lnTo>
                  <a:close/>
                </a:path>
                <a:path w="280034" h="328929">
                  <a:moveTo>
                    <a:pt x="280021" y="328890"/>
                  </a:moveTo>
                  <a:lnTo>
                    <a:pt x="252608" y="328890"/>
                  </a:lnTo>
                  <a:lnTo>
                    <a:pt x="252608" y="157776"/>
                  </a:lnTo>
                  <a:lnTo>
                    <a:pt x="280021" y="157776"/>
                  </a:lnTo>
                  <a:lnTo>
                    <a:pt x="280021" y="328890"/>
                  </a:lnTo>
                  <a:close/>
                </a:path>
                <a:path w="280034" h="328929">
                  <a:moveTo>
                    <a:pt x="158328" y="63310"/>
                  </a:moveTo>
                  <a:lnTo>
                    <a:pt x="7685" y="63310"/>
                  </a:lnTo>
                  <a:lnTo>
                    <a:pt x="7685" y="39239"/>
                  </a:lnTo>
                  <a:lnTo>
                    <a:pt x="158328" y="39239"/>
                  </a:lnTo>
                  <a:lnTo>
                    <a:pt x="158328" y="63310"/>
                  </a:lnTo>
                  <a:close/>
                </a:path>
                <a:path w="280034" h="328929">
                  <a:moveTo>
                    <a:pt x="17933" y="260860"/>
                  </a:moveTo>
                  <a:lnTo>
                    <a:pt x="0" y="238619"/>
                  </a:lnTo>
                  <a:lnTo>
                    <a:pt x="30691" y="213703"/>
                  </a:lnTo>
                  <a:lnTo>
                    <a:pt x="53000" y="179391"/>
                  </a:lnTo>
                  <a:lnTo>
                    <a:pt x="66614" y="137474"/>
                  </a:lnTo>
                  <a:lnTo>
                    <a:pt x="71222" y="89746"/>
                  </a:lnTo>
                  <a:lnTo>
                    <a:pt x="71222" y="63310"/>
                  </a:lnTo>
                  <a:lnTo>
                    <a:pt x="98634" y="63310"/>
                  </a:lnTo>
                  <a:lnTo>
                    <a:pt x="98634" y="89746"/>
                  </a:lnTo>
                  <a:lnTo>
                    <a:pt x="103154" y="133211"/>
                  </a:lnTo>
                  <a:lnTo>
                    <a:pt x="111995" y="158815"/>
                  </a:lnTo>
                  <a:lnTo>
                    <a:pt x="85569" y="158815"/>
                  </a:lnTo>
                  <a:lnTo>
                    <a:pt x="75109" y="191208"/>
                  </a:lnTo>
                  <a:lnTo>
                    <a:pt x="60301" y="219358"/>
                  </a:lnTo>
                  <a:lnTo>
                    <a:pt x="41219" y="242748"/>
                  </a:lnTo>
                  <a:lnTo>
                    <a:pt x="17933" y="260860"/>
                  </a:lnTo>
                  <a:close/>
                </a:path>
                <a:path w="280034" h="328929">
                  <a:moveTo>
                    <a:pt x="151923" y="249611"/>
                  </a:moveTo>
                  <a:lnTo>
                    <a:pt x="129432" y="233421"/>
                  </a:lnTo>
                  <a:lnTo>
                    <a:pt x="110820" y="212507"/>
                  </a:lnTo>
                  <a:lnTo>
                    <a:pt x="96171" y="187446"/>
                  </a:lnTo>
                  <a:lnTo>
                    <a:pt x="85569" y="158815"/>
                  </a:lnTo>
                  <a:lnTo>
                    <a:pt x="111995" y="158815"/>
                  </a:lnTo>
                  <a:lnTo>
                    <a:pt x="116536" y="171968"/>
                  </a:lnTo>
                  <a:lnTo>
                    <a:pt x="138517" y="203955"/>
                  </a:lnTo>
                  <a:lnTo>
                    <a:pt x="168833" y="227112"/>
                  </a:lnTo>
                  <a:lnTo>
                    <a:pt x="151923" y="2496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0136803" y="8189588"/>
              <a:ext cx="98425" cy="328930"/>
            </a:xfrm>
            <a:custGeom>
              <a:avLst/>
              <a:gdLst/>
              <a:ahLst/>
              <a:cxnLst/>
              <a:rect l="l" t="t" r="r" b="b"/>
              <a:pathLst>
                <a:path w="98425" h="328929">
                  <a:moveTo>
                    <a:pt x="70965" y="132913"/>
                  </a:moveTo>
                  <a:lnTo>
                    <a:pt x="26900" y="132913"/>
                  </a:lnTo>
                  <a:lnTo>
                    <a:pt x="26900" y="7064"/>
                  </a:lnTo>
                  <a:lnTo>
                    <a:pt x="0" y="7064"/>
                  </a:lnTo>
                  <a:lnTo>
                    <a:pt x="0" y="312149"/>
                  </a:lnTo>
                  <a:lnTo>
                    <a:pt x="26900" y="312149"/>
                  </a:lnTo>
                  <a:lnTo>
                    <a:pt x="26900" y="157776"/>
                  </a:lnTo>
                  <a:lnTo>
                    <a:pt x="70965" y="157776"/>
                  </a:lnTo>
                  <a:lnTo>
                    <a:pt x="70965" y="328890"/>
                  </a:lnTo>
                  <a:lnTo>
                    <a:pt x="98379" y="328890"/>
                  </a:lnTo>
                  <a:lnTo>
                    <a:pt x="98379" y="0"/>
                  </a:lnTo>
                  <a:lnTo>
                    <a:pt x="70965" y="0"/>
                  </a:lnTo>
                  <a:lnTo>
                    <a:pt x="70965" y="132913"/>
                  </a:lnTo>
                  <a:close/>
                </a:path>
              </a:pathLst>
            </a:custGeom>
            <a:ln w="774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951265" y="8224932"/>
              <a:ext cx="176623" cy="229412"/>
            </a:xfrm>
            <a:prstGeom prst="rect">
              <a:avLst/>
            </a:prstGeom>
          </p:spPr>
        </p:pic>
      </p:grpSp>
      <p:grpSp>
        <p:nvGrpSpPr>
          <p:cNvPr id="360" name="object 360"/>
          <p:cNvGrpSpPr/>
          <p:nvPr/>
        </p:nvGrpSpPr>
        <p:grpSpPr>
          <a:xfrm>
            <a:off x="10291125" y="8185980"/>
            <a:ext cx="287655" cy="335915"/>
            <a:chOff x="10291125" y="8185980"/>
            <a:chExt cx="287655" cy="335915"/>
          </a:xfrm>
        </p:grpSpPr>
        <p:sp>
          <p:nvSpPr>
            <p:cNvPr id="361" name="object 361"/>
            <p:cNvSpPr/>
            <p:nvPr/>
          </p:nvSpPr>
          <p:spPr>
            <a:xfrm>
              <a:off x="10295058" y="8189846"/>
              <a:ext cx="280035" cy="327660"/>
            </a:xfrm>
            <a:custGeom>
              <a:avLst/>
              <a:gdLst/>
              <a:ahLst/>
              <a:cxnLst/>
              <a:rect l="l" t="t" r="r" b="b"/>
              <a:pathLst>
                <a:path w="280034" h="327659">
                  <a:moveTo>
                    <a:pt x="250046" y="188655"/>
                  </a:moveTo>
                  <a:lnTo>
                    <a:pt x="221609" y="188655"/>
                  </a:lnTo>
                  <a:lnTo>
                    <a:pt x="221609" y="0"/>
                  </a:lnTo>
                  <a:lnTo>
                    <a:pt x="250046" y="0"/>
                  </a:lnTo>
                  <a:lnTo>
                    <a:pt x="250046" y="188655"/>
                  </a:lnTo>
                  <a:close/>
                </a:path>
                <a:path w="280034" h="327659">
                  <a:moveTo>
                    <a:pt x="152180" y="164316"/>
                  </a:moveTo>
                  <a:lnTo>
                    <a:pt x="1024" y="164316"/>
                  </a:lnTo>
                  <a:lnTo>
                    <a:pt x="1024" y="21459"/>
                  </a:lnTo>
                  <a:lnTo>
                    <a:pt x="152180" y="21459"/>
                  </a:lnTo>
                  <a:lnTo>
                    <a:pt x="152180" y="45264"/>
                  </a:lnTo>
                  <a:lnTo>
                    <a:pt x="28950" y="45264"/>
                  </a:lnTo>
                  <a:lnTo>
                    <a:pt x="28950" y="140769"/>
                  </a:lnTo>
                  <a:lnTo>
                    <a:pt x="152180" y="140769"/>
                  </a:lnTo>
                  <a:lnTo>
                    <a:pt x="152180" y="164316"/>
                  </a:lnTo>
                  <a:close/>
                </a:path>
                <a:path w="280034" h="327659">
                  <a:moveTo>
                    <a:pt x="152180" y="140769"/>
                  </a:moveTo>
                  <a:lnTo>
                    <a:pt x="124255" y="140769"/>
                  </a:lnTo>
                  <a:lnTo>
                    <a:pt x="124255" y="45264"/>
                  </a:lnTo>
                  <a:lnTo>
                    <a:pt x="152180" y="45264"/>
                  </a:lnTo>
                  <a:lnTo>
                    <a:pt x="152180" y="140769"/>
                  </a:lnTo>
                  <a:close/>
                </a:path>
                <a:path w="280034" h="327659">
                  <a:moveTo>
                    <a:pt x="14347" y="324714"/>
                  </a:moveTo>
                  <a:lnTo>
                    <a:pt x="0" y="302730"/>
                  </a:lnTo>
                  <a:lnTo>
                    <a:pt x="27397" y="288137"/>
                  </a:lnTo>
                  <a:lnTo>
                    <a:pt x="47973" y="268195"/>
                  </a:lnTo>
                  <a:lnTo>
                    <a:pt x="60958" y="245112"/>
                  </a:lnTo>
                  <a:lnTo>
                    <a:pt x="65586" y="221097"/>
                  </a:lnTo>
                  <a:lnTo>
                    <a:pt x="65586" y="199113"/>
                  </a:lnTo>
                  <a:lnTo>
                    <a:pt x="92999" y="199113"/>
                  </a:lnTo>
                  <a:lnTo>
                    <a:pt x="92999" y="221097"/>
                  </a:lnTo>
                  <a:lnTo>
                    <a:pt x="95897" y="243083"/>
                  </a:lnTo>
                  <a:lnTo>
                    <a:pt x="104267" y="263615"/>
                  </a:lnTo>
                  <a:lnTo>
                    <a:pt x="79037" y="263615"/>
                  </a:lnTo>
                  <a:lnTo>
                    <a:pt x="68352" y="282711"/>
                  </a:lnTo>
                  <a:lnTo>
                    <a:pt x="53927" y="299675"/>
                  </a:lnTo>
                  <a:lnTo>
                    <a:pt x="35839" y="313936"/>
                  </a:lnTo>
                  <a:lnTo>
                    <a:pt x="14347" y="324714"/>
                  </a:lnTo>
                  <a:close/>
                </a:path>
                <a:path w="280034" h="327659">
                  <a:moveTo>
                    <a:pt x="178011" y="298936"/>
                  </a:moveTo>
                  <a:lnTo>
                    <a:pt x="138986" y="298936"/>
                  </a:lnTo>
                  <a:lnTo>
                    <a:pt x="159324" y="282219"/>
                  </a:lnTo>
                  <a:lnTo>
                    <a:pt x="174021" y="262372"/>
                  </a:lnTo>
                  <a:lnTo>
                    <a:pt x="182976" y="241317"/>
                  </a:lnTo>
                  <a:lnTo>
                    <a:pt x="185998" y="221097"/>
                  </a:lnTo>
                  <a:lnTo>
                    <a:pt x="185998" y="199113"/>
                  </a:lnTo>
                  <a:lnTo>
                    <a:pt x="213923" y="199113"/>
                  </a:lnTo>
                  <a:lnTo>
                    <a:pt x="213923" y="221097"/>
                  </a:lnTo>
                  <a:lnTo>
                    <a:pt x="218226" y="246251"/>
                  </a:lnTo>
                  <a:lnTo>
                    <a:pt x="227135" y="262372"/>
                  </a:lnTo>
                  <a:lnTo>
                    <a:pt x="227243" y="262567"/>
                  </a:lnTo>
                  <a:lnTo>
                    <a:pt x="199320" y="262567"/>
                  </a:lnTo>
                  <a:lnTo>
                    <a:pt x="190015" y="282219"/>
                  </a:lnTo>
                  <a:lnTo>
                    <a:pt x="178011" y="298936"/>
                  </a:lnTo>
                  <a:close/>
                </a:path>
                <a:path w="280034" h="327659">
                  <a:moveTo>
                    <a:pt x="265163" y="324714"/>
                  </a:moveTo>
                  <a:lnTo>
                    <a:pt x="224363" y="299675"/>
                  </a:lnTo>
                  <a:lnTo>
                    <a:pt x="199320" y="262567"/>
                  </a:lnTo>
                  <a:lnTo>
                    <a:pt x="227243" y="262567"/>
                  </a:lnTo>
                  <a:lnTo>
                    <a:pt x="231057" y="269467"/>
                  </a:lnTo>
                  <a:lnTo>
                    <a:pt x="251716" y="288907"/>
                  </a:lnTo>
                  <a:lnTo>
                    <a:pt x="279510" y="302730"/>
                  </a:lnTo>
                  <a:lnTo>
                    <a:pt x="265163" y="324714"/>
                  </a:lnTo>
                  <a:close/>
                </a:path>
                <a:path w="280034" h="327659">
                  <a:moveTo>
                    <a:pt x="139883" y="327593"/>
                  </a:moveTo>
                  <a:lnTo>
                    <a:pt x="101293" y="301346"/>
                  </a:lnTo>
                  <a:lnTo>
                    <a:pt x="79037" y="263615"/>
                  </a:lnTo>
                  <a:lnTo>
                    <a:pt x="104267" y="263615"/>
                  </a:lnTo>
                  <a:lnTo>
                    <a:pt x="104560" y="264335"/>
                  </a:lnTo>
                  <a:lnTo>
                    <a:pt x="118939" y="283428"/>
                  </a:lnTo>
                  <a:lnTo>
                    <a:pt x="138986" y="298936"/>
                  </a:lnTo>
                  <a:lnTo>
                    <a:pt x="178011" y="298936"/>
                  </a:lnTo>
                  <a:lnTo>
                    <a:pt x="177047" y="300278"/>
                  </a:lnTo>
                  <a:lnTo>
                    <a:pt x="160356" y="315738"/>
                  </a:lnTo>
                  <a:lnTo>
                    <a:pt x="139883" y="32759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295058" y="8189846"/>
              <a:ext cx="280035" cy="327660"/>
            </a:xfrm>
            <a:custGeom>
              <a:avLst/>
              <a:gdLst/>
              <a:ahLst/>
              <a:cxnLst/>
              <a:rect l="l" t="t" r="r" b="b"/>
              <a:pathLst>
                <a:path w="280034" h="327659">
                  <a:moveTo>
                    <a:pt x="221609" y="0"/>
                  </a:moveTo>
                  <a:lnTo>
                    <a:pt x="221609" y="188655"/>
                  </a:lnTo>
                  <a:lnTo>
                    <a:pt x="250046" y="188655"/>
                  </a:lnTo>
                  <a:lnTo>
                    <a:pt x="250046" y="0"/>
                  </a:lnTo>
                  <a:lnTo>
                    <a:pt x="221609" y="0"/>
                  </a:lnTo>
                  <a:close/>
                </a:path>
                <a:path w="280034" h="327659">
                  <a:moveTo>
                    <a:pt x="1024" y="21459"/>
                  </a:moveTo>
                  <a:lnTo>
                    <a:pt x="1024" y="164316"/>
                  </a:lnTo>
                  <a:lnTo>
                    <a:pt x="152180" y="164316"/>
                  </a:lnTo>
                  <a:lnTo>
                    <a:pt x="152180" y="21459"/>
                  </a:lnTo>
                  <a:lnTo>
                    <a:pt x="1024" y="21459"/>
                  </a:lnTo>
                  <a:close/>
                </a:path>
                <a:path w="280034" h="327659">
                  <a:moveTo>
                    <a:pt x="28950" y="140769"/>
                  </a:moveTo>
                  <a:lnTo>
                    <a:pt x="28950" y="45264"/>
                  </a:lnTo>
                  <a:lnTo>
                    <a:pt x="124255" y="45264"/>
                  </a:lnTo>
                  <a:lnTo>
                    <a:pt x="124255" y="140769"/>
                  </a:lnTo>
                  <a:lnTo>
                    <a:pt x="28950" y="140769"/>
                  </a:lnTo>
                  <a:close/>
                </a:path>
                <a:path w="280034" h="327659">
                  <a:moveTo>
                    <a:pt x="213923" y="199113"/>
                  </a:moveTo>
                  <a:lnTo>
                    <a:pt x="185998" y="199113"/>
                  </a:lnTo>
                  <a:lnTo>
                    <a:pt x="185998" y="221097"/>
                  </a:lnTo>
                  <a:lnTo>
                    <a:pt x="182976" y="241317"/>
                  </a:lnTo>
                  <a:lnTo>
                    <a:pt x="174021" y="262372"/>
                  </a:lnTo>
                  <a:lnTo>
                    <a:pt x="159302" y="282249"/>
                  </a:lnTo>
                  <a:lnTo>
                    <a:pt x="138986" y="298936"/>
                  </a:lnTo>
                  <a:lnTo>
                    <a:pt x="118939" y="283428"/>
                  </a:lnTo>
                  <a:lnTo>
                    <a:pt x="104560" y="264335"/>
                  </a:lnTo>
                  <a:lnTo>
                    <a:pt x="95897" y="243083"/>
                  </a:lnTo>
                  <a:lnTo>
                    <a:pt x="92999" y="221097"/>
                  </a:lnTo>
                  <a:lnTo>
                    <a:pt x="92999" y="199113"/>
                  </a:lnTo>
                  <a:lnTo>
                    <a:pt x="65586" y="199113"/>
                  </a:lnTo>
                  <a:lnTo>
                    <a:pt x="65586" y="221097"/>
                  </a:lnTo>
                  <a:lnTo>
                    <a:pt x="60958" y="245112"/>
                  </a:lnTo>
                  <a:lnTo>
                    <a:pt x="47973" y="268195"/>
                  </a:lnTo>
                  <a:lnTo>
                    <a:pt x="27397" y="288137"/>
                  </a:lnTo>
                  <a:lnTo>
                    <a:pt x="0" y="302730"/>
                  </a:lnTo>
                  <a:lnTo>
                    <a:pt x="14347" y="324714"/>
                  </a:lnTo>
                  <a:lnTo>
                    <a:pt x="35839" y="313936"/>
                  </a:lnTo>
                  <a:lnTo>
                    <a:pt x="53897" y="299710"/>
                  </a:lnTo>
                  <a:lnTo>
                    <a:pt x="68352" y="282711"/>
                  </a:lnTo>
                  <a:lnTo>
                    <a:pt x="79037" y="263615"/>
                  </a:lnTo>
                  <a:lnTo>
                    <a:pt x="88183" y="283530"/>
                  </a:lnTo>
                  <a:lnTo>
                    <a:pt x="101293" y="301346"/>
                  </a:lnTo>
                  <a:lnTo>
                    <a:pt x="118486" y="316291"/>
                  </a:lnTo>
                  <a:lnTo>
                    <a:pt x="139883" y="327593"/>
                  </a:lnTo>
                  <a:lnTo>
                    <a:pt x="160356" y="315738"/>
                  </a:lnTo>
                  <a:lnTo>
                    <a:pt x="177047" y="300278"/>
                  </a:lnTo>
                  <a:lnTo>
                    <a:pt x="190015" y="282219"/>
                  </a:lnTo>
                  <a:lnTo>
                    <a:pt x="199320" y="262567"/>
                  </a:lnTo>
                  <a:lnTo>
                    <a:pt x="209788" y="282305"/>
                  </a:lnTo>
                  <a:lnTo>
                    <a:pt x="224363" y="299675"/>
                  </a:lnTo>
                  <a:lnTo>
                    <a:pt x="242878" y="314028"/>
                  </a:lnTo>
                  <a:lnTo>
                    <a:pt x="265163" y="324714"/>
                  </a:lnTo>
                  <a:lnTo>
                    <a:pt x="279510" y="302730"/>
                  </a:lnTo>
                  <a:lnTo>
                    <a:pt x="251716" y="288907"/>
                  </a:lnTo>
                  <a:lnTo>
                    <a:pt x="231056" y="269467"/>
                  </a:lnTo>
                  <a:lnTo>
                    <a:pt x="218226" y="246251"/>
                  </a:lnTo>
                  <a:lnTo>
                    <a:pt x="213923" y="221097"/>
                  </a:lnTo>
                  <a:lnTo>
                    <a:pt x="213923" y="199113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3" name="object 363"/>
          <p:cNvSpPr/>
          <p:nvPr/>
        </p:nvSpPr>
        <p:spPr>
          <a:xfrm>
            <a:off x="10639819" y="8201291"/>
            <a:ext cx="220345" cy="111760"/>
          </a:xfrm>
          <a:custGeom>
            <a:avLst/>
            <a:gdLst/>
            <a:ahLst/>
            <a:cxnLst/>
            <a:rect l="l" t="t" r="r" b="b"/>
            <a:pathLst>
              <a:path w="220345" h="111759">
                <a:moveTo>
                  <a:pt x="220319" y="88544"/>
                </a:moveTo>
                <a:lnTo>
                  <a:pt x="28181" y="88544"/>
                </a:lnTo>
                <a:lnTo>
                  <a:pt x="28181" y="0"/>
                </a:lnTo>
                <a:lnTo>
                  <a:pt x="0" y="0"/>
                </a:lnTo>
                <a:lnTo>
                  <a:pt x="0" y="88544"/>
                </a:lnTo>
                <a:lnTo>
                  <a:pt x="0" y="111645"/>
                </a:lnTo>
                <a:lnTo>
                  <a:pt x="220319" y="111645"/>
                </a:lnTo>
                <a:lnTo>
                  <a:pt x="220319" y="8854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4" name="object 364"/>
          <p:cNvGrpSpPr/>
          <p:nvPr/>
        </p:nvGrpSpPr>
        <p:grpSpPr>
          <a:xfrm>
            <a:off x="10595398" y="8197689"/>
            <a:ext cx="302895" cy="316865"/>
            <a:chOff x="10595398" y="8197689"/>
            <a:chExt cx="302895" cy="316865"/>
          </a:xfrm>
        </p:grpSpPr>
        <p:sp>
          <p:nvSpPr>
            <p:cNvPr id="365" name="object 365"/>
            <p:cNvSpPr/>
            <p:nvPr/>
          </p:nvSpPr>
          <p:spPr>
            <a:xfrm>
              <a:off x="10599343" y="8357577"/>
              <a:ext cx="295275" cy="153035"/>
            </a:xfrm>
            <a:custGeom>
              <a:avLst/>
              <a:gdLst/>
              <a:ahLst/>
              <a:cxnLst/>
              <a:rect l="l" t="t" r="r" b="b"/>
              <a:pathLst>
                <a:path w="295275" h="153034">
                  <a:moveTo>
                    <a:pt x="262851" y="128625"/>
                  </a:moveTo>
                  <a:lnTo>
                    <a:pt x="66611" y="128625"/>
                  </a:lnTo>
                  <a:lnTo>
                    <a:pt x="66611" y="56756"/>
                  </a:lnTo>
                  <a:lnTo>
                    <a:pt x="38417" y="56756"/>
                  </a:lnTo>
                  <a:lnTo>
                    <a:pt x="38417" y="128625"/>
                  </a:lnTo>
                  <a:lnTo>
                    <a:pt x="38417" y="153009"/>
                  </a:lnTo>
                  <a:lnTo>
                    <a:pt x="262851" y="153009"/>
                  </a:lnTo>
                  <a:lnTo>
                    <a:pt x="262851" y="128625"/>
                  </a:lnTo>
                  <a:close/>
                </a:path>
                <a:path w="295275" h="153034">
                  <a:moveTo>
                    <a:pt x="294881" y="0"/>
                  </a:moveTo>
                  <a:lnTo>
                    <a:pt x="0" y="0"/>
                  </a:lnTo>
                  <a:lnTo>
                    <a:pt x="0" y="23545"/>
                  </a:lnTo>
                  <a:lnTo>
                    <a:pt x="294881" y="23545"/>
                  </a:lnTo>
                  <a:lnTo>
                    <a:pt x="294881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599344" y="8201619"/>
              <a:ext cx="295275" cy="309245"/>
            </a:xfrm>
            <a:custGeom>
              <a:avLst/>
              <a:gdLst/>
              <a:ahLst/>
              <a:cxnLst/>
              <a:rect l="l" t="t" r="r" b="b"/>
              <a:pathLst>
                <a:path w="295275" h="309245">
                  <a:moveTo>
                    <a:pt x="68659" y="87649"/>
                  </a:moveTo>
                  <a:lnTo>
                    <a:pt x="68659" y="0"/>
                  </a:lnTo>
                  <a:lnTo>
                    <a:pt x="40479" y="0"/>
                  </a:lnTo>
                  <a:lnTo>
                    <a:pt x="40479" y="111206"/>
                  </a:lnTo>
                  <a:lnTo>
                    <a:pt x="260805" y="111206"/>
                  </a:lnTo>
                  <a:lnTo>
                    <a:pt x="260805" y="87649"/>
                  </a:lnTo>
                  <a:lnTo>
                    <a:pt x="68659" y="87649"/>
                  </a:lnTo>
                  <a:close/>
                </a:path>
                <a:path w="295275" h="309245">
                  <a:moveTo>
                    <a:pt x="0" y="179493"/>
                  </a:moveTo>
                  <a:lnTo>
                    <a:pt x="294885" y="179493"/>
                  </a:lnTo>
                  <a:lnTo>
                    <a:pt x="294885" y="155946"/>
                  </a:lnTo>
                  <a:lnTo>
                    <a:pt x="0" y="155946"/>
                  </a:lnTo>
                  <a:lnTo>
                    <a:pt x="0" y="179493"/>
                  </a:lnTo>
                  <a:close/>
                </a:path>
                <a:path w="295275" h="309245">
                  <a:moveTo>
                    <a:pt x="38429" y="212984"/>
                  </a:moveTo>
                  <a:lnTo>
                    <a:pt x="38429" y="308746"/>
                  </a:lnTo>
                  <a:lnTo>
                    <a:pt x="262858" y="308746"/>
                  </a:lnTo>
                  <a:lnTo>
                    <a:pt x="262858" y="284674"/>
                  </a:lnTo>
                  <a:lnTo>
                    <a:pt x="66610" y="284674"/>
                  </a:lnTo>
                  <a:lnTo>
                    <a:pt x="66610" y="212984"/>
                  </a:lnTo>
                  <a:lnTo>
                    <a:pt x="38429" y="212984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7" name="object 367"/>
          <p:cNvGrpSpPr/>
          <p:nvPr/>
        </p:nvGrpSpPr>
        <p:grpSpPr>
          <a:xfrm>
            <a:off x="11021439" y="8185724"/>
            <a:ext cx="261620" cy="337185"/>
            <a:chOff x="11021439" y="8185724"/>
            <a:chExt cx="261620" cy="337185"/>
          </a:xfrm>
        </p:grpSpPr>
        <p:sp>
          <p:nvSpPr>
            <p:cNvPr id="368" name="object 368"/>
            <p:cNvSpPr/>
            <p:nvPr/>
          </p:nvSpPr>
          <p:spPr>
            <a:xfrm>
              <a:off x="11025332" y="8189589"/>
              <a:ext cx="254000" cy="329565"/>
            </a:xfrm>
            <a:custGeom>
              <a:avLst/>
              <a:gdLst/>
              <a:ahLst/>
              <a:cxnLst/>
              <a:rect l="l" t="t" r="r" b="b"/>
              <a:pathLst>
                <a:path w="254000" h="329565">
                  <a:moveTo>
                    <a:pt x="253375" y="329414"/>
                  </a:moveTo>
                  <a:lnTo>
                    <a:pt x="224933" y="329414"/>
                  </a:lnTo>
                  <a:lnTo>
                    <a:pt x="224933" y="0"/>
                  </a:lnTo>
                  <a:lnTo>
                    <a:pt x="253375" y="0"/>
                  </a:lnTo>
                  <a:lnTo>
                    <a:pt x="253375" y="329414"/>
                  </a:lnTo>
                  <a:close/>
                </a:path>
                <a:path w="254000" h="329565">
                  <a:moveTo>
                    <a:pt x="82236" y="254587"/>
                  </a:moveTo>
                  <a:lnTo>
                    <a:pt x="49067" y="246541"/>
                  </a:lnTo>
                  <a:lnTo>
                    <a:pt x="23056" y="223580"/>
                  </a:lnTo>
                  <a:lnTo>
                    <a:pt x="6076" y="187470"/>
                  </a:lnTo>
                  <a:lnTo>
                    <a:pt x="0" y="139977"/>
                  </a:lnTo>
                  <a:lnTo>
                    <a:pt x="6076" y="92635"/>
                  </a:lnTo>
                  <a:lnTo>
                    <a:pt x="23056" y="56576"/>
                  </a:lnTo>
                  <a:lnTo>
                    <a:pt x="49067" y="33568"/>
                  </a:lnTo>
                  <a:lnTo>
                    <a:pt x="82236" y="25377"/>
                  </a:lnTo>
                  <a:lnTo>
                    <a:pt x="115189" y="33568"/>
                  </a:lnTo>
                  <a:lnTo>
                    <a:pt x="135231" y="51279"/>
                  </a:lnTo>
                  <a:lnTo>
                    <a:pt x="82236" y="51279"/>
                  </a:lnTo>
                  <a:lnTo>
                    <a:pt x="60052" y="57741"/>
                  </a:lnTo>
                  <a:lnTo>
                    <a:pt x="42717" y="75708"/>
                  </a:lnTo>
                  <a:lnTo>
                    <a:pt x="31434" y="103636"/>
                  </a:lnTo>
                  <a:lnTo>
                    <a:pt x="27406" y="139977"/>
                  </a:lnTo>
                  <a:lnTo>
                    <a:pt x="31434" y="176468"/>
                  </a:lnTo>
                  <a:lnTo>
                    <a:pt x="42717" y="204443"/>
                  </a:lnTo>
                  <a:lnTo>
                    <a:pt x="60052" y="222360"/>
                  </a:lnTo>
                  <a:lnTo>
                    <a:pt x="82236" y="228676"/>
                  </a:lnTo>
                  <a:lnTo>
                    <a:pt x="135447" y="228676"/>
                  </a:lnTo>
                  <a:lnTo>
                    <a:pt x="115189" y="246541"/>
                  </a:lnTo>
                  <a:lnTo>
                    <a:pt x="82236" y="254587"/>
                  </a:lnTo>
                  <a:close/>
                </a:path>
                <a:path w="254000" h="329565">
                  <a:moveTo>
                    <a:pt x="135447" y="228676"/>
                  </a:moveTo>
                  <a:lnTo>
                    <a:pt x="82236" y="228676"/>
                  </a:lnTo>
                  <a:lnTo>
                    <a:pt x="104381" y="222360"/>
                  </a:lnTo>
                  <a:lnTo>
                    <a:pt x="121626" y="204443"/>
                  </a:lnTo>
                  <a:lnTo>
                    <a:pt x="132819" y="176468"/>
                  </a:lnTo>
                  <a:lnTo>
                    <a:pt x="136806" y="139977"/>
                  </a:lnTo>
                  <a:lnTo>
                    <a:pt x="132819" y="103636"/>
                  </a:lnTo>
                  <a:lnTo>
                    <a:pt x="121626" y="75708"/>
                  </a:lnTo>
                  <a:lnTo>
                    <a:pt x="104381" y="57741"/>
                  </a:lnTo>
                  <a:lnTo>
                    <a:pt x="82236" y="51279"/>
                  </a:lnTo>
                  <a:lnTo>
                    <a:pt x="135231" y="51279"/>
                  </a:lnTo>
                  <a:lnTo>
                    <a:pt x="141225" y="56576"/>
                  </a:lnTo>
                  <a:lnTo>
                    <a:pt x="158325" y="92635"/>
                  </a:lnTo>
                  <a:lnTo>
                    <a:pt x="164473" y="139977"/>
                  </a:lnTo>
                  <a:lnTo>
                    <a:pt x="158325" y="187470"/>
                  </a:lnTo>
                  <a:lnTo>
                    <a:pt x="141225" y="223580"/>
                  </a:lnTo>
                  <a:lnTo>
                    <a:pt x="135447" y="2286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250266" y="8189589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5">
                  <a:moveTo>
                    <a:pt x="0" y="0"/>
                  </a:moveTo>
                  <a:lnTo>
                    <a:pt x="0" y="329414"/>
                  </a:lnTo>
                  <a:lnTo>
                    <a:pt x="28442" y="329414"/>
                  </a:lnTo>
                  <a:lnTo>
                    <a:pt x="28442" y="0"/>
                  </a:lnTo>
                  <a:lnTo>
                    <a:pt x="0" y="0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021439" y="8211073"/>
              <a:ext cx="172259" cy="236995"/>
            </a:xfrm>
            <a:prstGeom prst="rect">
              <a:avLst/>
            </a:prstGeom>
          </p:spPr>
        </p:pic>
      </p:grpSp>
      <p:sp>
        <p:nvSpPr>
          <p:cNvPr id="371" name="object 371"/>
          <p:cNvSpPr/>
          <p:nvPr/>
        </p:nvSpPr>
        <p:spPr>
          <a:xfrm>
            <a:off x="11518684" y="8189594"/>
            <a:ext cx="88900" cy="250190"/>
          </a:xfrm>
          <a:custGeom>
            <a:avLst/>
            <a:gdLst/>
            <a:ahLst/>
            <a:cxnLst/>
            <a:rect l="l" t="t" r="r" b="b"/>
            <a:pathLst>
              <a:path w="88900" h="250190">
                <a:moveTo>
                  <a:pt x="27152" y="6540"/>
                </a:moveTo>
                <a:lnTo>
                  <a:pt x="0" y="6540"/>
                </a:lnTo>
                <a:lnTo>
                  <a:pt x="0" y="95491"/>
                </a:lnTo>
                <a:lnTo>
                  <a:pt x="27152" y="95491"/>
                </a:lnTo>
                <a:lnTo>
                  <a:pt x="27152" y="6540"/>
                </a:lnTo>
                <a:close/>
              </a:path>
              <a:path w="88900" h="250190">
                <a:moveTo>
                  <a:pt x="88633" y="0"/>
                </a:moveTo>
                <a:lnTo>
                  <a:pt x="61747" y="0"/>
                </a:lnTo>
                <a:lnTo>
                  <a:pt x="61747" y="249872"/>
                </a:lnTo>
                <a:lnTo>
                  <a:pt x="88633" y="249872"/>
                </a:lnTo>
                <a:lnTo>
                  <a:pt x="88633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2" name="object 372"/>
          <p:cNvGrpSpPr/>
          <p:nvPr/>
        </p:nvGrpSpPr>
        <p:grpSpPr>
          <a:xfrm>
            <a:off x="11344929" y="8185723"/>
            <a:ext cx="276860" cy="329565"/>
            <a:chOff x="11344929" y="8185723"/>
            <a:chExt cx="276860" cy="329565"/>
          </a:xfrm>
        </p:grpSpPr>
        <p:sp>
          <p:nvSpPr>
            <p:cNvPr id="373" name="object 373"/>
            <p:cNvSpPr/>
            <p:nvPr/>
          </p:nvSpPr>
          <p:spPr>
            <a:xfrm>
              <a:off x="11348822" y="8215401"/>
              <a:ext cx="268605" cy="295275"/>
            </a:xfrm>
            <a:custGeom>
              <a:avLst/>
              <a:gdLst/>
              <a:ahLst/>
              <a:cxnLst/>
              <a:rect l="l" t="t" r="r" b="b"/>
              <a:pathLst>
                <a:path w="268604" h="295275">
                  <a:moveTo>
                    <a:pt x="125285" y="622"/>
                  </a:moveTo>
                  <a:lnTo>
                    <a:pt x="98640" y="622"/>
                  </a:lnTo>
                  <a:lnTo>
                    <a:pt x="98640" y="56349"/>
                  </a:lnTo>
                  <a:lnTo>
                    <a:pt x="125285" y="56349"/>
                  </a:lnTo>
                  <a:lnTo>
                    <a:pt x="125285" y="622"/>
                  </a:lnTo>
                  <a:close/>
                </a:path>
                <a:path w="268604" h="295275">
                  <a:moveTo>
                    <a:pt x="197015" y="93764"/>
                  </a:moveTo>
                  <a:lnTo>
                    <a:pt x="169862" y="93764"/>
                  </a:lnTo>
                  <a:lnTo>
                    <a:pt x="169862" y="214134"/>
                  </a:lnTo>
                  <a:lnTo>
                    <a:pt x="197015" y="214134"/>
                  </a:lnTo>
                  <a:lnTo>
                    <a:pt x="197015" y="93764"/>
                  </a:lnTo>
                  <a:close/>
                </a:path>
                <a:path w="268604" h="295275">
                  <a:moveTo>
                    <a:pt x="197015" y="69303"/>
                  </a:moveTo>
                  <a:lnTo>
                    <a:pt x="125285" y="69303"/>
                  </a:lnTo>
                  <a:lnTo>
                    <a:pt x="125285" y="56476"/>
                  </a:lnTo>
                  <a:lnTo>
                    <a:pt x="98640" y="56476"/>
                  </a:lnTo>
                  <a:lnTo>
                    <a:pt x="98640" y="79565"/>
                  </a:lnTo>
                  <a:lnTo>
                    <a:pt x="98640" y="93687"/>
                  </a:lnTo>
                  <a:lnTo>
                    <a:pt x="98640" y="137325"/>
                  </a:lnTo>
                  <a:lnTo>
                    <a:pt x="26898" y="137325"/>
                  </a:lnTo>
                  <a:lnTo>
                    <a:pt x="26898" y="79565"/>
                  </a:lnTo>
                  <a:lnTo>
                    <a:pt x="98640" y="79565"/>
                  </a:lnTo>
                  <a:lnTo>
                    <a:pt x="98640" y="56476"/>
                  </a:lnTo>
                  <a:lnTo>
                    <a:pt x="26898" y="56476"/>
                  </a:lnTo>
                  <a:lnTo>
                    <a:pt x="26898" y="0"/>
                  </a:lnTo>
                  <a:lnTo>
                    <a:pt x="0" y="0"/>
                  </a:lnTo>
                  <a:lnTo>
                    <a:pt x="0" y="161709"/>
                  </a:lnTo>
                  <a:lnTo>
                    <a:pt x="125285" y="161709"/>
                  </a:lnTo>
                  <a:lnTo>
                    <a:pt x="125285" y="137325"/>
                  </a:lnTo>
                  <a:lnTo>
                    <a:pt x="125285" y="93687"/>
                  </a:lnTo>
                  <a:lnTo>
                    <a:pt x="197015" y="93687"/>
                  </a:lnTo>
                  <a:lnTo>
                    <a:pt x="197015" y="79565"/>
                  </a:lnTo>
                  <a:lnTo>
                    <a:pt x="197015" y="69303"/>
                  </a:lnTo>
                  <a:close/>
                </a:path>
                <a:path w="268604" h="295275">
                  <a:moveTo>
                    <a:pt x="268503" y="272084"/>
                  </a:moveTo>
                  <a:lnTo>
                    <a:pt x="75831" y="272084"/>
                  </a:lnTo>
                  <a:lnTo>
                    <a:pt x="75831" y="189941"/>
                  </a:lnTo>
                  <a:lnTo>
                    <a:pt x="47396" y="189941"/>
                  </a:lnTo>
                  <a:lnTo>
                    <a:pt x="47396" y="272084"/>
                  </a:lnTo>
                  <a:lnTo>
                    <a:pt x="47396" y="295186"/>
                  </a:lnTo>
                  <a:lnTo>
                    <a:pt x="268503" y="295186"/>
                  </a:lnTo>
                  <a:lnTo>
                    <a:pt x="268503" y="2720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1348829" y="8189588"/>
              <a:ext cx="268605" cy="321945"/>
            </a:xfrm>
            <a:custGeom>
              <a:avLst/>
              <a:gdLst/>
              <a:ahLst/>
              <a:cxnLst/>
              <a:rect l="l" t="t" r="r" b="b"/>
              <a:pathLst>
                <a:path w="268604" h="321945">
                  <a:moveTo>
                    <a:pt x="231607" y="0"/>
                  </a:moveTo>
                  <a:lnTo>
                    <a:pt x="231607" y="249878"/>
                  </a:lnTo>
                  <a:lnTo>
                    <a:pt x="258500" y="249878"/>
                  </a:lnTo>
                  <a:lnTo>
                    <a:pt x="258500" y="0"/>
                  </a:lnTo>
                  <a:lnTo>
                    <a:pt x="231607" y="0"/>
                  </a:lnTo>
                  <a:close/>
                </a:path>
                <a:path w="268604" h="321945">
                  <a:moveTo>
                    <a:pt x="169859" y="119567"/>
                  </a:moveTo>
                  <a:lnTo>
                    <a:pt x="169859" y="239934"/>
                  </a:lnTo>
                  <a:lnTo>
                    <a:pt x="197013" y="239934"/>
                  </a:lnTo>
                  <a:lnTo>
                    <a:pt x="197013" y="6539"/>
                  </a:lnTo>
                  <a:lnTo>
                    <a:pt x="169859" y="6539"/>
                  </a:lnTo>
                  <a:lnTo>
                    <a:pt x="169859" y="95495"/>
                  </a:lnTo>
                  <a:lnTo>
                    <a:pt x="125278" y="95495"/>
                  </a:lnTo>
                  <a:lnTo>
                    <a:pt x="125278" y="26426"/>
                  </a:lnTo>
                  <a:lnTo>
                    <a:pt x="98637" y="26426"/>
                  </a:lnTo>
                  <a:lnTo>
                    <a:pt x="98637" y="82158"/>
                  </a:lnTo>
                  <a:lnTo>
                    <a:pt x="26902" y="82158"/>
                  </a:lnTo>
                  <a:lnTo>
                    <a:pt x="26902" y="26426"/>
                  </a:lnTo>
                  <a:lnTo>
                    <a:pt x="0" y="26426"/>
                  </a:lnTo>
                  <a:lnTo>
                    <a:pt x="0" y="187339"/>
                  </a:lnTo>
                  <a:lnTo>
                    <a:pt x="125278" y="187339"/>
                  </a:lnTo>
                  <a:lnTo>
                    <a:pt x="125278" y="119567"/>
                  </a:lnTo>
                  <a:lnTo>
                    <a:pt x="169859" y="119567"/>
                  </a:lnTo>
                  <a:close/>
                </a:path>
                <a:path w="268604" h="321945">
                  <a:moveTo>
                    <a:pt x="26902" y="163267"/>
                  </a:moveTo>
                  <a:lnTo>
                    <a:pt x="26902" y="104914"/>
                  </a:lnTo>
                  <a:lnTo>
                    <a:pt x="98637" y="104914"/>
                  </a:lnTo>
                  <a:lnTo>
                    <a:pt x="98637" y="163267"/>
                  </a:lnTo>
                  <a:lnTo>
                    <a:pt x="26902" y="163267"/>
                  </a:lnTo>
                  <a:close/>
                </a:path>
                <a:path w="268604" h="321945">
                  <a:moveTo>
                    <a:pt x="75833" y="216120"/>
                  </a:moveTo>
                  <a:lnTo>
                    <a:pt x="47400" y="216120"/>
                  </a:lnTo>
                  <a:lnTo>
                    <a:pt x="47400" y="321568"/>
                  </a:lnTo>
                  <a:lnTo>
                    <a:pt x="268497" y="321568"/>
                  </a:lnTo>
                  <a:lnTo>
                    <a:pt x="268497" y="297497"/>
                  </a:lnTo>
                  <a:lnTo>
                    <a:pt x="75833" y="297497"/>
                  </a:lnTo>
                  <a:lnTo>
                    <a:pt x="75833" y="216120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5" name="object 375"/>
          <p:cNvSpPr/>
          <p:nvPr/>
        </p:nvSpPr>
        <p:spPr>
          <a:xfrm>
            <a:off x="11692814" y="8217966"/>
            <a:ext cx="222885" cy="173355"/>
          </a:xfrm>
          <a:custGeom>
            <a:avLst/>
            <a:gdLst/>
            <a:ahLst/>
            <a:cxnLst/>
            <a:rect l="l" t="t" r="r" b="b"/>
            <a:pathLst>
              <a:path w="222884" h="173354">
                <a:moveTo>
                  <a:pt x="222643" y="148882"/>
                </a:moveTo>
                <a:lnTo>
                  <a:pt x="28702" y="148882"/>
                </a:lnTo>
                <a:lnTo>
                  <a:pt x="28702" y="96253"/>
                </a:lnTo>
                <a:lnTo>
                  <a:pt x="212140" y="96253"/>
                </a:lnTo>
                <a:lnTo>
                  <a:pt x="212140" y="73152"/>
                </a:lnTo>
                <a:lnTo>
                  <a:pt x="28702" y="73152"/>
                </a:lnTo>
                <a:lnTo>
                  <a:pt x="28702" y="24384"/>
                </a:lnTo>
                <a:lnTo>
                  <a:pt x="219062" y="24384"/>
                </a:lnTo>
                <a:lnTo>
                  <a:pt x="219062" y="0"/>
                </a:lnTo>
                <a:lnTo>
                  <a:pt x="0" y="0"/>
                </a:lnTo>
                <a:lnTo>
                  <a:pt x="0" y="24384"/>
                </a:lnTo>
                <a:lnTo>
                  <a:pt x="0" y="73152"/>
                </a:lnTo>
                <a:lnTo>
                  <a:pt x="0" y="96253"/>
                </a:lnTo>
                <a:lnTo>
                  <a:pt x="0" y="148882"/>
                </a:lnTo>
                <a:lnTo>
                  <a:pt x="0" y="173266"/>
                </a:lnTo>
                <a:lnTo>
                  <a:pt x="222643" y="173266"/>
                </a:lnTo>
                <a:lnTo>
                  <a:pt x="222643" y="14888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654655" y="8451240"/>
            <a:ext cx="295275" cy="24765"/>
          </a:xfrm>
          <a:custGeom>
            <a:avLst/>
            <a:gdLst/>
            <a:ahLst/>
            <a:cxnLst/>
            <a:rect l="l" t="t" r="r" b="b"/>
            <a:pathLst>
              <a:path w="295275" h="24765">
                <a:moveTo>
                  <a:pt x="294876" y="24329"/>
                </a:moveTo>
                <a:lnTo>
                  <a:pt x="0" y="24329"/>
                </a:lnTo>
                <a:lnTo>
                  <a:pt x="0" y="0"/>
                </a:lnTo>
                <a:lnTo>
                  <a:pt x="294876" y="0"/>
                </a:lnTo>
                <a:lnTo>
                  <a:pt x="294876" y="2432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692824" y="8218103"/>
            <a:ext cx="222885" cy="173355"/>
          </a:xfrm>
          <a:custGeom>
            <a:avLst/>
            <a:gdLst/>
            <a:ahLst/>
            <a:cxnLst/>
            <a:rect l="l" t="t" r="r" b="b"/>
            <a:pathLst>
              <a:path w="222884" h="173354">
                <a:moveTo>
                  <a:pt x="28694" y="149139"/>
                </a:moveTo>
                <a:lnTo>
                  <a:pt x="28694" y="96553"/>
                </a:lnTo>
                <a:lnTo>
                  <a:pt x="212135" y="96553"/>
                </a:lnTo>
                <a:lnTo>
                  <a:pt x="212135" y="73006"/>
                </a:lnTo>
                <a:lnTo>
                  <a:pt x="28694" y="73006"/>
                </a:lnTo>
                <a:lnTo>
                  <a:pt x="28694" y="24071"/>
                </a:lnTo>
                <a:lnTo>
                  <a:pt x="219052" y="24071"/>
                </a:lnTo>
                <a:lnTo>
                  <a:pt x="219052" y="0"/>
                </a:lnTo>
                <a:lnTo>
                  <a:pt x="0" y="0"/>
                </a:lnTo>
                <a:lnTo>
                  <a:pt x="0" y="172953"/>
                </a:lnTo>
                <a:lnTo>
                  <a:pt x="222637" y="172953"/>
                </a:lnTo>
                <a:lnTo>
                  <a:pt x="222637" y="149139"/>
                </a:lnTo>
                <a:lnTo>
                  <a:pt x="28694" y="149139"/>
                </a:lnTo>
                <a:close/>
              </a:path>
            </a:pathLst>
          </a:custGeom>
          <a:ln w="7831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8" name="object 378"/>
          <p:cNvGrpSpPr/>
          <p:nvPr/>
        </p:nvGrpSpPr>
        <p:grpSpPr>
          <a:xfrm>
            <a:off x="11650709" y="8447294"/>
            <a:ext cx="381635" cy="120650"/>
            <a:chOff x="11650709" y="8447294"/>
            <a:chExt cx="381635" cy="120650"/>
          </a:xfrm>
        </p:grpSpPr>
        <p:sp>
          <p:nvSpPr>
            <p:cNvPr id="379" name="object 379"/>
            <p:cNvSpPr/>
            <p:nvPr/>
          </p:nvSpPr>
          <p:spPr>
            <a:xfrm>
              <a:off x="11654655" y="8451240"/>
              <a:ext cx="295275" cy="24765"/>
            </a:xfrm>
            <a:custGeom>
              <a:avLst/>
              <a:gdLst/>
              <a:ahLst/>
              <a:cxnLst/>
              <a:rect l="l" t="t" r="r" b="b"/>
              <a:pathLst>
                <a:path w="295275" h="24765">
                  <a:moveTo>
                    <a:pt x="0" y="24329"/>
                  </a:moveTo>
                  <a:lnTo>
                    <a:pt x="294876" y="24329"/>
                  </a:lnTo>
                  <a:lnTo>
                    <a:pt x="294876" y="0"/>
                  </a:lnTo>
                  <a:lnTo>
                    <a:pt x="0" y="0"/>
                  </a:lnTo>
                  <a:lnTo>
                    <a:pt x="0" y="24329"/>
                  </a:lnTo>
                  <a:close/>
                </a:path>
              </a:pathLst>
            </a:custGeom>
            <a:ln w="78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1973289" y="8463271"/>
              <a:ext cx="55244" cy="100965"/>
            </a:xfrm>
            <a:custGeom>
              <a:avLst/>
              <a:gdLst/>
              <a:ahLst/>
              <a:cxnLst/>
              <a:rect l="l" t="t" r="r" b="b"/>
              <a:pathLst>
                <a:path w="55245" h="100965">
                  <a:moveTo>
                    <a:pt x="26902" y="100738"/>
                  </a:moveTo>
                  <a:lnTo>
                    <a:pt x="0" y="100738"/>
                  </a:lnTo>
                  <a:lnTo>
                    <a:pt x="19985" y="0"/>
                  </a:lnTo>
                  <a:lnTo>
                    <a:pt x="54821" y="0"/>
                  </a:lnTo>
                  <a:lnTo>
                    <a:pt x="26902" y="10073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973289" y="8463271"/>
              <a:ext cx="55244" cy="100965"/>
            </a:xfrm>
            <a:custGeom>
              <a:avLst/>
              <a:gdLst/>
              <a:ahLst/>
              <a:cxnLst/>
              <a:rect l="l" t="t" r="r" b="b"/>
              <a:pathLst>
                <a:path w="55245" h="100965">
                  <a:moveTo>
                    <a:pt x="19985" y="0"/>
                  </a:moveTo>
                  <a:lnTo>
                    <a:pt x="0" y="100738"/>
                  </a:lnTo>
                  <a:lnTo>
                    <a:pt x="26902" y="100738"/>
                  </a:lnTo>
                  <a:lnTo>
                    <a:pt x="54821" y="0"/>
                  </a:lnTo>
                  <a:lnTo>
                    <a:pt x="19985" y="0"/>
                  </a:lnTo>
                  <a:close/>
                </a:path>
              </a:pathLst>
            </a:custGeom>
            <a:ln w="7766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2" name="object 382"/>
          <p:cNvGrpSpPr/>
          <p:nvPr/>
        </p:nvGrpSpPr>
        <p:grpSpPr>
          <a:xfrm>
            <a:off x="12158868" y="8185713"/>
            <a:ext cx="595630" cy="337185"/>
            <a:chOff x="12158868" y="8185713"/>
            <a:chExt cx="595630" cy="337185"/>
          </a:xfrm>
        </p:grpSpPr>
        <p:sp>
          <p:nvSpPr>
            <p:cNvPr id="383" name="object 383"/>
            <p:cNvSpPr/>
            <p:nvPr/>
          </p:nvSpPr>
          <p:spPr>
            <a:xfrm>
              <a:off x="12162779" y="8189588"/>
              <a:ext cx="301625" cy="328295"/>
            </a:xfrm>
            <a:custGeom>
              <a:avLst/>
              <a:gdLst/>
              <a:ahLst/>
              <a:cxnLst/>
              <a:rect l="l" t="t" r="r" b="b"/>
              <a:pathLst>
                <a:path w="301625" h="328295">
                  <a:moveTo>
                    <a:pt x="253114" y="200161"/>
                  </a:moveTo>
                  <a:lnTo>
                    <a:pt x="224681" y="200161"/>
                  </a:lnTo>
                  <a:lnTo>
                    <a:pt x="224681" y="0"/>
                  </a:lnTo>
                  <a:lnTo>
                    <a:pt x="253114" y="0"/>
                  </a:lnTo>
                  <a:lnTo>
                    <a:pt x="253114" y="85819"/>
                  </a:lnTo>
                  <a:lnTo>
                    <a:pt x="301541" y="85819"/>
                  </a:lnTo>
                  <a:lnTo>
                    <a:pt x="301541" y="110148"/>
                  </a:lnTo>
                  <a:lnTo>
                    <a:pt x="253114" y="110148"/>
                  </a:lnTo>
                  <a:lnTo>
                    <a:pt x="253114" y="200161"/>
                  </a:lnTo>
                  <a:close/>
                </a:path>
                <a:path w="301625" h="328295">
                  <a:moveTo>
                    <a:pt x="15364" y="187339"/>
                  </a:moveTo>
                  <a:lnTo>
                    <a:pt x="0" y="164049"/>
                  </a:lnTo>
                  <a:lnTo>
                    <a:pt x="33039" y="145800"/>
                  </a:lnTo>
                  <a:lnTo>
                    <a:pt x="58536" y="119701"/>
                  </a:lnTo>
                  <a:lnTo>
                    <a:pt x="75003" y="87520"/>
                  </a:lnTo>
                  <a:lnTo>
                    <a:pt x="80948" y="51022"/>
                  </a:lnTo>
                  <a:lnTo>
                    <a:pt x="80948" y="17007"/>
                  </a:lnTo>
                  <a:lnTo>
                    <a:pt x="108877" y="17007"/>
                  </a:lnTo>
                  <a:lnTo>
                    <a:pt x="108877" y="53110"/>
                  </a:lnTo>
                  <a:lnTo>
                    <a:pt x="114810" y="85647"/>
                  </a:lnTo>
                  <a:lnTo>
                    <a:pt x="124850" y="103350"/>
                  </a:lnTo>
                  <a:lnTo>
                    <a:pt x="95687" y="103350"/>
                  </a:lnTo>
                  <a:lnTo>
                    <a:pt x="82597" y="130783"/>
                  </a:lnTo>
                  <a:lnTo>
                    <a:pt x="64462" y="154368"/>
                  </a:lnTo>
                  <a:lnTo>
                    <a:pt x="41859" y="173441"/>
                  </a:lnTo>
                  <a:lnTo>
                    <a:pt x="15364" y="187339"/>
                  </a:lnTo>
                  <a:close/>
                </a:path>
                <a:path w="301625" h="328295">
                  <a:moveTo>
                    <a:pt x="173444" y="178177"/>
                  </a:moveTo>
                  <a:lnTo>
                    <a:pt x="148233" y="165679"/>
                  </a:lnTo>
                  <a:lnTo>
                    <a:pt x="126445" y="148615"/>
                  </a:lnTo>
                  <a:lnTo>
                    <a:pt x="108716" y="127625"/>
                  </a:lnTo>
                  <a:lnTo>
                    <a:pt x="95687" y="103350"/>
                  </a:lnTo>
                  <a:lnTo>
                    <a:pt x="124850" y="103350"/>
                  </a:lnTo>
                  <a:lnTo>
                    <a:pt x="131358" y="114825"/>
                  </a:lnTo>
                  <a:lnTo>
                    <a:pt x="156649" y="138656"/>
                  </a:lnTo>
                  <a:lnTo>
                    <a:pt x="188808" y="155154"/>
                  </a:lnTo>
                  <a:lnTo>
                    <a:pt x="173444" y="178177"/>
                  </a:lnTo>
                  <a:close/>
                </a:path>
                <a:path w="301625" h="328295">
                  <a:moveTo>
                    <a:pt x="149874" y="328108"/>
                  </a:moveTo>
                  <a:lnTo>
                    <a:pt x="105185" y="324118"/>
                  </a:lnTo>
                  <a:lnTo>
                    <a:pt x="71568" y="312475"/>
                  </a:lnTo>
                  <a:lnTo>
                    <a:pt x="50394" y="293669"/>
                  </a:lnTo>
                  <a:lnTo>
                    <a:pt x="43032" y="268191"/>
                  </a:lnTo>
                  <a:lnTo>
                    <a:pt x="50394" y="242975"/>
                  </a:lnTo>
                  <a:lnTo>
                    <a:pt x="71568" y="224233"/>
                  </a:lnTo>
                  <a:lnTo>
                    <a:pt x="105185" y="212555"/>
                  </a:lnTo>
                  <a:lnTo>
                    <a:pt x="149874" y="208532"/>
                  </a:lnTo>
                  <a:lnTo>
                    <a:pt x="194331" y="212555"/>
                  </a:lnTo>
                  <a:lnTo>
                    <a:pt x="227690" y="224233"/>
                  </a:lnTo>
                  <a:lnTo>
                    <a:pt x="236179" y="231822"/>
                  </a:lnTo>
                  <a:lnTo>
                    <a:pt x="149874" y="231822"/>
                  </a:lnTo>
                  <a:lnTo>
                    <a:pt x="117052" y="234339"/>
                  </a:lnTo>
                  <a:lnTo>
                    <a:pt x="92325" y="241566"/>
                  </a:lnTo>
                  <a:lnTo>
                    <a:pt x="76772" y="253013"/>
                  </a:lnTo>
                  <a:lnTo>
                    <a:pt x="71474" y="268191"/>
                  </a:lnTo>
                  <a:lnTo>
                    <a:pt x="76772" y="283744"/>
                  </a:lnTo>
                  <a:lnTo>
                    <a:pt x="92325" y="295272"/>
                  </a:lnTo>
                  <a:lnTo>
                    <a:pt x="117052" y="302483"/>
                  </a:lnTo>
                  <a:lnTo>
                    <a:pt x="149874" y="305085"/>
                  </a:lnTo>
                  <a:lnTo>
                    <a:pt x="235928" y="305085"/>
                  </a:lnTo>
                  <a:lnTo>
                    <a:pt x="227690" y="312475"/>
                  </a:lnTo>
                  <a:lnTo>
                    <a:pt x="194331" y="324118"/>
                  </a:lnTo>
                  <a:lnTo>
                    <a:pt x="149874" y="328108"/>
                  </a:lnTo>
                  <a:close/>
                </a:path>
                <a:path w="301625" h="328295">
                  <a:moveTo>
                    <a:pt x="235928" y="305085"/>
                  </a:moveTo>
                  <a:lnTo>
                    <a:pt x="149874" y="305085"/>
                  </a:lnTo>
                  <a:lnTo>
                    <a:pt x="182656" y="302483"/>
                  </a:lnTo>
                  <a:lnTo>
                    <a:pt x="207321" y="295272"/>
                  </a:lnTo>
                  <a:lnTo>
                    <a:pt x="222861" y="283744"/>
                  </a:lnTo>
                  <a:lnTo>
                    <a:pt x="228265" y="268191"/>
                  </a:lnTo>
                  <a:lnTo>
                    <a:pt x="222861" y="253013"/>
                  </a:lnTo>
                  <a:lnTo>
                    <a:pt x="207321" y="241566"/>
                  </a:lnTo>
                  <a:lnTo>
                    <a:pt x="182656" y="234339"/>
                  </a:lnTo>
                  <a:lnTo>
                    <a:pt x="149874" y="231822"/>
                  </a:lnTo>
                  <a:lnTo>
                    <a:pt x="236179" y="231822"/>
                  </a:lnTo>
                  <a:lnTo>
                    <a:pt x="248656" y="242975"/>
                  </a:lnTo>
                  <a:lnTo>
                    <a:pt x="255933" y="268191"/>
                  </a:lnTo>
                  <a:lnTo>
                    <a:pt x="248656" y="293669"/>
                  </a:lnTo>
                  <a:lnTo>
                    <a:pt x="235928" y="30508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158868" y="8185713"/>
              <a:ext cx="309327" cy="335911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12482943" y="8189588"/>
              <a:ext cx="267335" cy="329565"/>
            </a:xfrm>
            <a:custGeom>
              <a:avLst/>
              <a:gdLst/>
              <a:ahLst/>
              <a:cxnLst/>
              <a:rect l="l" t="t" r="r" b="b"/>
              <a:pathLst>
                <a:path w="267334" h="329565">
                  <a:moveTo>
                    <a:pt x="267218" y="329414"/>
                  </a:moveTo>
                  <a:lnTo>
                    <a:pt x="238776" y="329414"/>
                  </a:lnTo>
                  <a:lnTo>
                    <a:pt x="238776" y="0"/>
                  </a:lnTo>
                  <a:lnTo>
                    <a:pt x="267218" y="0"/>
                  </a:lnTo>
                  <a:lnTo>
                    <a:pt x="267218" y="329414"/>
                  </a:lnTo>
                  <a:close/>
                </a:path>
                <a:path w="267334" h="329565">
                  <a:moveTo>
                    <a:pt x="17931" y="260336"/>
                  </a:moveTo>
                  <a:lnTo>
                    <a:pt x="0" y="236007"/>
                  </a:lnTo>
                  <a:lnTo>
                    <a:pt x="33908" y="212213"/>
                  </a:lnTo>
                  <a:lnTo>
                    <a:pt x="61810" y="177134"/>
                  </a:lnTo>
                  <a:lnTo>
                    <a:pt x="80776" y="134596"/>
                  </a:lnTo>
                  <a:lnTo>
                    <a:pt x="87874" y="88431"/>
                  </a:lnTo>
                  <a:lnTo>
                    <a:pt x="87874" y="28514"/>
                  </a:lnTo>
                  <a:lnTo>
                    <a:pt x="116317" y="28514"/>
                  </a:lnTo>
                  <a:lnTo>
                    <a:pt x="116317" y="88431"/>
                  </a:lnTo>
                  <a:lnTo>
                    <a:pt x="123151" y="132859"/>
                  </a:lnTo>
                  <a:lnTo>
                    <a:pt x="130881" y="149663"/>
                  </a:lnTo>
                  <a:lnTo>
                    <a:pt x="102352" y="149663"/>
                  </a:lnTo>
                  <a:lnTo>
                    <a:pt x="88207" y="185151"/>
                  </a:lnTo>
                  <a:lnTo>
                    <a:pt x="68742" y="216332"/>
                  </a:lnTo>
                  <a:lnTo>
                    <a:pt x="44977" y="241847"/>
                  </a:lnTo>
                  <a:lnTo>
                    <a:pt x="17931" y="260336"/>
                  </a:lnTo>
                  <a:close/>
                </a:path>
                <a:path w="267334" h="329565">
                  <a:moveTo>
                    <a:pt x="185999" y="253796"/>
                  </a:moveTo>
                  <a:lnTo>
                    <a:pt x="159634" y="236386"/>
                  </a:lnTo>
                  <a:lnTo>
                    <a:pt x="136202" y="212426"/>
                  </a:lnTo>
                  <a:lnTo>
                    <a:pt x="116756" y="183118"/>
                  </a:lnTo>
                  <a:lnTo>
                    <a:pt x="102352" y="149663"/>
                  </a:lnTo>
                  <a:lnTo>
                    <a:pt x="130881" y="149663"/>
                  </a:lnTo>
                  <a:lnTo>
                    <a:pt x="141997" y="173830"/>
                  </a:lnTo>
                  <a:lnTo>
                    <a:pt x="169778" y="207687"/>
                  </a:lnTo>
                  <a:lnTo>
                    <a:pt x="203417" y="230773"/>
                  </a:lnTo>
                  <a:lnTo>
                    <a:pt x="185999" y="2537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2721719" y="8189588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5">
                  <a:moveTo>
                    <a:pt x="0" y="329414"/>
                  </a:moveTo>
                  <a:lnTo>
                    <a:pt x="28442" y="329414"/>
                  </a:lnTo>
                  <a:lnTo>
                    <a:pt x="28442" y="0"/>
                  </a:lnTo>
                  <a:lnTo>
                    <a:pt x="0" y="0"/>
                  </a:lnTo>
                  <a:lnTo>
                    <a:pt x="0" y="329414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479042" y="8214202"/>
              <a:ext cx="211219" cy="239623"/>
            </a:xfrm>
            <a:prstGeom prst="rect">
              <a:avLst/>
            </a:prstGeom>
          </p:spPr>
        </p:pic>
      </p:grpSp>
      <p:grpSp>
        <p:nvGrpSpPr>
          <p:cNvPr id="388" name="object 388"/>
          <p:cNvGrpSpPr/>
          <p:nvPr/>
        </p:nvGrpSpPr>
        <p:grpSpPr>
          <a:xfrm>
            <a:off x="12894348" y="8218897"/>
            <a:ext cx="301625" cy="257175"/>
            <a:chOff x="12894348" y="8218897"/>
            <a:chExt cx="301625" cy="257175"/>
          </a:xfrm>
        </p:grpSpPr>
        <p:sp>
          <p:nvSpPr>
            <p:cNvPr id="389" name="object 389"/>
            <p:cNvSpPr/>
            <p:nvPr/>
          </p:nvSpPr>
          <p:spPr>
            <a:xfrm>
              <a:off x="12898281" y="8222812"/>
              <a:ext cx="294005" cy="249554"/>
            </a:xfrm>
            <a:custGeom>
              <a:avLst/>
              <a:gdLst/>
              <a:ahLst/>
              <a:cxnLst/>
              <a:rect l="l" t="t" r="r" b="b"/>
              <a:pathLst>
                <a:path w="294005" h="249554">
                  <a:moveTo>
                    <a:pt x="247224" y="182372"/>
                  </a:moveTo>
                  <a:lnTo>
                    <a:pt x="219304" y="178969"/>
                  </a:lnTo>
                  <a:lnTo>
                    <a:pt x="225818" y="138001"/>
                  </a:lnTo>
                  <a:lnTo>
                    <a:pt x="229079" y="102340"/>
                  </a:lnTo>
                  <a:lnTo>
                    <a:pt x="229163" y="101425"/>
                  </a:lnTo>
                  <a:lnTo>
                    <a:pt x="230375" y="68566"/>
                  </a:lnTo>
                  <a:lnTo>
                    <a:pt x="230395" y="68037"/>
                  </a:lnTo>
                  <a:lnTo>
                    <a:pt x="230571" y="36636"/>
                  </a:lnTo>
                  <a:lnTo>
                    <a:pt x="230571" y="24071"/>
                  </a:lnTo>
                  <a:lnTo>
                    <a:pt x="30738" y="24071"/>
                  </a:lnTo>
                  <a:lnTo>
                    <a:pt x="30738" y="0"/>
                  </a:lnTo>
                  <a:lnTo>
                    <a:pt x="258752" y="0"/>
                  </a:lnTo>
                  <a:lnTo>
                    <a:pt x="258752" y="36636"/>
                  </a:lnTo>
                  <a:lnTo>
                    <a:pt x="258435" y="68037"/>
                  </a:lnTo>
                  <a:lnTo>
                    <a:pt x="258430" y="68566"/>
                  </a:lnTo>
                  <a:lnTo>
                    <a:pt x="257157" y="101425"/>
                  </a:lnTo>
                  <a:lnTo>
                    <a:pt x="257122" y="102340"/>
                  </a:lnTo>
                  <a:lnTo>
                    <a:pt x="253747" y="139695"/>
                  </a:lnTo>
                  <a:lnTo>
                    <a:pt x="247224" y="182372"/>
                  </a:lnTo>
                  <a:close/>
                </a:path>
                <a:path w="294005" h="249554">
                  <a:moveTo>
                    <a:pt x="101195" y="224757"/>
                  </a:moveTo>
                  <a:lnTo>
                    <a:pt x="72753" y="224757"/>
                  </a:lnTo>
                  <a:lnTo>
                    <a:pt x="72753" y="116440"/>
                  </a:lnTo>
                  <a:lnTo>
                    <a:pt x="101195" y="116440"/>
                  </a:lnTo>
                  <a:lnTo>
                    <a:pt x="101195" y="224757"/>
                  </a:lnTo>
                  <a:close/>
                </a:path>
                <a:path w="294005" h="249554">
                  <a:moveTo>
                    <a:pt x="181126" y="224757"/>
                  </a:moveTo>
                  <a:lnTo>
                    <a:pt x="153207" y="224757"/>
                  </a:lnTo>
                  <a:lnTo>
                    <a:pt x="153207" y="116440"/>
                  </a:lnTo>
                  <a:lnTo>
                    <a:pt x="181126" y="116440"/>
                  </a:lnTo>
                  <a:lnTo>
                    <a:pt x="181126" y="224757"/>
                  </a:lnTo>
                  <a:close/>
                </a:path>
                <a:path w="294005" h="249554">
                  <a:moveTo>
                    <a:pt x="293598" y="249096"/>
                  </a:moveTo>
                  <a:lnTo>
                    <a:pt x="0" y="249096"/>
                  </a:lnTo>
                  <a:lnTo>
                    <a:pt x="0" y="224757"/>
                  </a:lnTo>
                  <a:lnTo>
                    <a:pt x="293598" y="224757"/>
                  </a:lnTo>
                  <a:lnTo>
                    <a:pt x="293598" y="24909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" name="object 3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2925104" y="8218897"/>
              <a:ext cx="235844" cy="190203"/>
            </a:xfrm>
            <a:prstGeom prst="rect">
              <a:avLst/>
            </a:prstGeom>
          </p:spPr>
        </p:pic>
        <p:sp>
          <p:nvSpPr>
            <p:cNvPr id="391" name="object 391"/>
            <p:cNvSpPr/>
            <p:nvPr/>
          </p:nvSpPr>
          <p:spPr>
            <a:xfrm>
              <a:off x="12898281" y="8339252"/>
              <a:ext cx="294005" cy="132715"/>
            </a:xfrm>
            <a:custGeom>
              <a:avLst/>
              <a:gdLst/>
              <a:ahLst/>
              <a:cxnLst/>
              <a:rect l="l" t="t" r="r" b="b"/>
              <a:pathLst>
                <a:path w="294005" h="132715">
                  <a:moveTo>
                    <a:pt x="181126" y="0"/>
                  </a:moveTo>
                  <a:lnTo>
                    <a:pt x="153207" y="0"/>
                  </a:lnTo>
                  <a:lnTo>
                    <a:pt x="153207" y="108317"/>
                  </a:lnTo>
                  <a:lnTo>
                    <a:pt x="101195" y="108317"/>
                  </a:lnTo>
                  <a:lnTo>
                    <a:pt x="101195" y="0"/>
                  </a:lnTo>
                  <a:lnTo>
                    <a:pt x="72753" y="0"/>
                  </a:lnTo>
                  <a:lnTo>
                    <a:pt x="72753" y="108317"/>
                  </a:lnTo>
                  <a:lnTo>
                    <a:pt x="0" y="108317"/>
                  </a:lnTo>
                  <a:lnTo>
                    <a:pt x="0" y="132656"/>
                  </a:lnTo>
                  <a:lnTo>
                    <a:pt x="293598" y="132656"/>
                  </a:lnTo>
                  <a:lnTo>
                    <a:pt x="293598" y="108317"/>
                  </a:lnTo>
                  <a:lnTo>
                    <a:pt x="181126" y="108317"/>
                  </a:lnTo>
                  <a:lnTo>
                    <a:pt x="181126" y="0"/>
                  </a:lnTo>
                  <a:close/>
                </a:path>
              </a:pathLst>
            </a:custGeom>
            <a:ln w="786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2" name="object 392"/>
          <p:cNvGrpSpPr/>
          <p:nvPr/>
        </p:nvGrpSpPr>
        <p:grpSpPr>
          <a:xfrm>
            <a:off x="13214512" y="8185719"/>
            <a:ext cx="630555" cy="337185"/>
            <a:chOff x="13214512" y="8185719"/>
            <a:chExt cx="630555" cy="337185"/>
          </a:xfrm>
        </p:grpSpPr>
        <p:sp>
          <p:nvSpPr>
            <p:cNvPr id="393" name="object 393"/>
            <p:cNvSpPr/>
            <p:nvPr/>
          </p:nvSpPr>
          <p:spPr>
            <a:xfrm>
              <a:off x="13218440" y="8202574"/>
              <a:ext cx="295275" cy="316230"/>
            </a:xfrm>
            <a:custGeom>
              <a:avLst/>
              <a:gdLst/>
              <a:ahLst/>
              <a:cxnLst/>
              <a:rect l="l" t="t" r="r" b="b"/>
              <a:pathLst>
                <a:path w="295275" h="316229">
                  <a:moveTo>
                    <a:pt x="266192" y="125768"/>
                  </a:moveTo>
                  <a:lnTo>
                    <a:pt x="65074" y="125768"/>
                  </a:lnTo>
                  <a:lnTo>
                    <a:pt x="65074" y="84696"/>
                  </a:lnTo>
                  <a:lnTo>
                    <a:pt x="259270" y="84696"/>
                  </a:lnTo>
                  <a:lnTo>
                    <a:pt x="259270" y="61595"/>
                  </a:lnTo>
                  <a:lnTo>
                    <a:pt x="259270" y="24384"/>
                  </a:lnTo>
                  <a:lnTo>
                    <a:pt x="259270" y="0"/>
                  </a:lnTo>
                  <a:lnTo>
                    <a:pt x="35610" y="0"/>
                  </a:lnTo>
                  <a:lnTo>
                    <a:pt x="35610" y="24384"/>
                  </a:lnTo>
                  <a:lnTo>
                    <a:pt x="230327" y="24384"/>
                  </a:lnTo>
                  <a:lnTo>
                    <a:pt x="230327" y="61595"/>
                  </a:lnTo>
                  <a:lnTo>
                    <a:pt x="36385" y="61595"/>
                  </a:lnTo>
                  <a:lnTo>
                    <a:pt x="36385" y="84696"/>
                  </a:lnTo>
                  <a:lnTo>
                    <a:pt x="36385" y="125768"/>
                  </a:lnTo>
                  <a:lnTo>
                    <a:pt x="36385" y="148869"/>
                  </a:lnTo>
                  <a:lnTo>
                    <a:pt x="266192" y="148869"/>
                  </a:lnTo>
                  <a:lnTo>
                    <a:pt x="266192" y="125768"/>
                  </a:lnTo>
                  <a:close/>
                </a:path>
                <a:path w="295275" h="316229">
                  <a:moveTo>
                    <a:pt x="294881" y="183261"/>
                  </a:moveTo>
                  <a:lnTo>
                    <a:pt x="0" y="183261"/>
                  </a:lnTo>
                  <a:lnTo>
                    <a:pt x="0" y="206540"/>
                  </a:lnTo>
                  <a:lnTo>
                    <a:pt x="77368" y="206540"/>
                  </a:lnTo>
                  <a:lnTo>
                    <a:pt x="77368" y="315912"/>
                  </a:lnTo>
                  <a:lnTo>
                    <a:pt x="105816" y="315912"/>
                  </a:lnTo>
                  <a:lnTo>
                    <a:pt x="105816" y="206540"/>
                  </a:lnTo>
                  <a:lnTo>
                    <a:pt x="189077" y="206540"/>
                  </a:lnTo>
                  <a:lnTo>
                    <a:pt x="189077" y="315912"/>
                  </a:lnTo>
                  <a:lnTo>
                    <a:pt x="217512" y="315912"/>
                  </a:lnTo>
                  <a:lnTo>
                    <a:pt x="217512" y="206540"/>
                  </a:lnTo>
                  <a:lnTo>
                    <a:pt x="294881" y="206540"/>
                  </a:lnTo>
                  <a:lnTo>
                    <a:pt x="294881" y="18326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218446" y="8202401"/>
              <a:ext cx="295275" cy="316230"/>
            </a:xfrm>
            <a:custGeom>
              <a:avLst/>
              <a:gdLst/>
              <a:ahLst/>
              <a:cxnLst/>
              <a:rect l="l" t="t" r="r" b="b"/>
              <a:pathLst>
                <a:path w="295275" h="316229">
                  <a:moveTo>
                    <a:pt x="36385" y="61756"/>
                  </a:moveTo>
                  <a:lnTo>
                    <a:pt x="36385" y="149406"/>
                  </a:lnTo>
                  <a:lnTo>
                    <a:pt x="266191" y="149406"/>
                  </a:lnTo>
                  <a:lnTo>
                    <a:pt x="266191" y="125334"/>
                  </a:lnTo>
                  <a:lnTo>
                    <a:pt x="65080" y="125334"/>
                  </a:lnTo>
                  <a:lnTo>
                    <a:pt x="65080" y="84255"/>
                  </a:lnTo>
                  <a:lnTo>
                    <a:pt x="259275" y="84255"/>
                  </a:lnTo>
                  <a:lnTo>
                    <a:pt x="259275" y="0"/>
                  </a:lnTo>
                  <a:lnTo>
                    <a:pt x="35611" y="0"/>
                  </a:lnTo>
                  <a:lnTo>
                    <a:pt x="35611" y="24071"/>
                  </a:lnTo>
                  <a:lnTo>
                    <a:pt x="230328" y="24071"/>
                  </a:lnTo>
                  <a:lnTo>
                    <a:pt x="230328" y="61756"/>
                  </a:lnTo>
                  <a:lnTo>
                    <a:pt x="36385" y="61756"/>
                  </a:lnTo>
                  <a:close/>
                </a:path>
                <a:path w="295275" h="316229">
                  <a:moveTo>
                    <a:pt x="0" y="183421"/>
                  </a:moveTo>
                  <a:lnTo>
                    <a:pt x="0" y="206711"/>
                  </a:lnTo>
                  <a:lnTo>
                    <a:pt x="77373" y="206711"/>
                  </a:lnTo>
                  <a:lnTo>
                    <a:pt x="77373" y="316077"/>
                  </a:lnTo>
                  <a:lnTo>
                    <a:pt x="105815" y="316077"/>
                  </a:lnTo>
                  <a:lnTo>
                    <a:pt x="105815" y="206711"/>
                  </a:lnTo>
                  <a:lnTo>
                    <a:pt x="189079" y="206711"/>
                  </a:lnTo>
                  <a:lnTo>
                    <a:pt x="189079" y="316077"/>
                  </a:lnTo>
                  <a:lnTo>
                    <a:pt x="217512" y="316077"/>
                  </a:lnTo>
                  <a:lnTo>
                    <a:pt x="217512" y="206711"/>
                  </a:lnTo>
                  <a:lnTo>
                    <a:pt x="294886" y="206711"/>
                  </a:lnTo>
                  <a:lnTo>
                    <a:pt x="294886" y="183421"/>
                  </a:lnTo>
                  <a:lnTo>
                    <a:pt x="0" y="183421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3541699" y="8189588"/>
              <a:ext cx="299720" cy="328930"/>
            </a:xfrm>
            <a:custGeom>
              <a:avLst/>
              <a:gdLst/>
              <a:ahLst/>
              <a:cxnLst/>
              <a:rect l="l" t="t" r="r" b="b"/>
              <a:pathLst>
                <a:path w="299719" h="328929">
                  <a:moveTo>
                    <a:pt x="247224" y="328632"/>
                  </a:moveTo>
                  <a:lnTo>
                    <a:pt x="218791" y="328632"/>
                  </a:lnTo>
                  <a:lnTo>
                    <a:pt x="218791" y="0"/>
                  </a:lnTo>
                  <a:lnTo>
                    <a:pt x="247224" y="0"/>
                  </a:lnTo>
                  <a:lnTo>
                    <a:pt x="247224" y="133695"/>
                  </a:lnTo>
                  <a:lnTo>
                    <a:pt x="299488" y="133695"/>
                  </a:lnTo>
                  <a:lnTo>
                    <a:pt x="299488" y="158291"/>
                  </a:lnTo>
                  <a:lnTo>
                    <a:pt x="247224" y="158291"/>
                  </a:lnTo>
                  <a:lnTo>
                    <a:pt x="247224" y="328632"/>
                  </a:lnTo>
                  <a:close/>
                </a:path>
                <a:path w="299719" h="328929">
                  <a:moveTo>
                    <a:pt x="15877" y="266094"/>
                  </a:moveTo>
                  <a:lnTo>
                    <a:pt x="0" y="243328"/>
                  </a:lnTo>
                  <a:lnTo>
                    <a:pt x="45400" y="215499"/>
                  </a:lnTo>
                  <a:lnTo>
                    <a:pt x="81650" y="182915"/>
                  </a:lnTo>
                  <a:lnTo>
                    <a:pt x="108702" y="145878"/>
                  </a:lnTo>
                  <a:lnTo>
                    <a:pt x="126507" y="104689"/>
                  </a:lnTo>
                  <a:lnTo>
                    <a:pt x="135014" y="59650"/>
                  </a:lnTo>
                  <a:lnTo>
                    <a:pt x="15112" y="59650"/>
                  </a:lnTo>
                  <a:lnTo>
                    <a:pt x="15112" y="35320"/>
                  </a:lnTo>
                  <a:lnTo>
                    <a:pt x="163960" y="35320"/>
                  </a:lnTo>
                  <a:lnTo>
                    <a:pt x="160198" y="81088"/>
                  </a:lnTo>
                  <a:lnTo>
                    <a:pt x="148799" y="124806"/>
                  </a:lnTo>
                  <a:lnTo>
                    <a:pt x="129215" y="165819"/>
                  </a:lnTo>
                  <a:lnTo>
                    <a:pt x="100898" y="203474"/>
                  </a:lnTo>
                  <a:lnTo>
                    <a:pt x="63302" y="237117"/>
                  </a:lnTo>
                  <a:lnTo>
                    <a:pt x="15877" y="26609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3760491" y="8189588"/>
              <a:ext cx="81280" cy="328930"/>
            </a:xfrm>
            <a:custGeom>
              <a:avLst/>
              <a:gdLst/>
              <a:ahLst/>
              <a:cxnLst/>
              <a:rect l="l" t="t" r="r" b="b"/>
              <a:pathLst>
                <a:path w="81280" h="328929">
                  <a:moveTo>
                    <a:pt x="28432" y="133695"/>
                  </a:moveTo>
                  <a:lnTo>
                    <a:pt x="28432" y="0"/>
                  </a:lnTo>
                  <a:lnTo>
                    <a:pt x="0" y="0"/>
                  </a:lnTo>
                  <a:lnTo>
                    <a:pt x="0" y="328632"/>
                  </a:lnTo>
                  <a:lnTo>
                    <a:pt x="28432" y="328632"/>
                  </a:lnTo>
                  <a:lnTo>
                    <a:pt x="28432" y="158291"/>
                  </a:lnTo>
                  <a:lnTo>
                    <a:pt x="80696" y="158291"/>
                  </a:lnTo>
                  <a:lnTo>
                    <a:pt x="80696" y="133695"/>
                  </a:lnTo>
                  <a:lnTo>
                    <a:pt x="28432" y="133695"/>
                  </a:lnTo>
                  <a:close/>
                </a:path>
              </a:pathLst>
            </a:custGeom>
            <a:ln w="7737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537807" y="8221017"/>
              <a:ext cx="171745" cy="238558"/>
            </a:xfrm>
            <a:prstGeom prst="rect">
              <a:avLst/>
            </a:prstGeom>
          </p:spPr>
        </p:pic>
      </p:grpSp>
      <p:grpSp>
        <p:nvGrpSpPr>
          <p:cNvPr id="398" name="object 398"/>
          <p:cNvGrpSpPr/>
          <p:nvPr/>
        </p:nvGrpSpPr>
        <p:grpSpPr>
          <a:xfrm>
            <a:off x="13961369" y="8185724"/>
            <a:ext cx="261620" cy="337185"/>
            <a:chOff x="13961369" y="8185724"/>
            <a:chExt cx="261620" cy="337185"/>
          </a:xfrm>
        </p:grpSpPr>
        <p:sp>
          <p:nvSpPr>
            <p:cNvPr id="399" name="object 399"/>
            <p:cNvSpPr/>
            <p:nvPr/>
          </p:nvSpPr>
          <p:spPr>
            <a:xfrm>
              <a:off x="13965262" y="8189589"/>
              <a:ext cx="254000" cy="329565"/>
            </a:xfrm>
            <a:custGeom>
              <a:avLst/>
              <a:gdLst/>
              <a:ahLst/>
              <a:cxnLst/>
              <a:rect l="l" t="t" r="r" b="b"/>
              <a:pathLst>
                <a:path w="254000" h="329565">
                  <a:moveTo>
                    <a:pt x="253375" y="329414"/>
                  </a:moveTo>
                  <a:lnTo>
                    <a:pt x="224933" y="329414"/>
                  </a:lnTo>
                  <a:lnTo>
                    <a:pt x="224933" y="0"/>
                  </a:lnTo>
                  <a:lnTo>
                    <a:pt x="253375" y="0"/>
                  </a:lnTo>
                  <a:lnTo>
                    <a:pt x="253375" y="329414"/>
                  </a:lnTo>
                  <a:close/>
                </a:path>
                <a:path w="254000" h="329565">
                  <a:moveTo>
                    <a:pt x="82236" y="254587"/>
                  </a:moveTo>
                  <a:lnTo>
                    <a:pt x="49067" y="246541"/>
                  </a:lnTo>
                  <a:lnTo>
                    <a:pt x="23056" y="223580"/>
                  </a:lnTo>
                  <a:lnTo>
                    <a:pt x="6076" y="187470"/>
                  </a:lnTo>
                  <a:lnTo>
                    <a:pt x="0" y="139977"/>
                  </a:lnTo>
                  <a:lnTo>
                    <a:pt x="6076" y="92635"/>
                  </a:lnTo>
                  <a:lnTo>
                    <a:pt x="23056" y="56576"/>
                  </a:lnTo>
                  <a:lnTo>
                    <a:pt x="49067" y="33568"/>
                  </a:lnTo>
                  <a:lnTo>
                    <a:pt x="82236" y="25377"/>
                  </a:lnTo>
                  <a:lnTo>
                    <a:pt x="115189" y="33568"/>
                  </a:lnTo>
                  <a:lnTo>
                    <a:pt x="135231" y="51279"/>
                  </a:lnTo>
                  <a:lnTo>
                    <a:pt x="82236" y="51279"/>
                  </a:lnTo>
                  <a:lnTo>
                    <a:pt x="60052" y="57741"/>
                  </a:lnTo>
                  <a:lnTo>
                    <a:pt x="42717" y="75708"/>
                  </a:lnTo>
                  <a:lnTo>
                    <a:pt x="31434" y="103636"/>
                  </a:lnTo>
                  <a:lnTo>
                    <a:pt x="27406" y="139977"/>
                  </a:lnTo>
                  <a:lnTo>
                    <a:pt x="31434" y="176468"/>
                  </a:lnTo>
                  <a:lnTo>
                    <a:pt x="42717" y="204443"/>
                  </a:lnTo>
                  <a:lnTo>
                    <a:pt x="60052" y="222360"/>
                  </a:lnTo>
                  <a:lnTo>
                    <a:pt x="82236" y="228676"/>
                  </a:lnTo>
                  <a:lnTo>
                    <a:pt x="135447" y="228676"/>
                  </a:lnTo>
                  <a:lnTo>
                    <a:pt x="115189" y="246541"/>
                  </a:lnTo>
                  <a:lnTo>
                    <a:pt x="82236" y="254587"/>
                  </a:lnTo>
                  <a:close/>
                </a:path>
                <a:path w="254000" h="329565">
                  <a:moveTo>
                    <a:pt x="135447" y="228676"/>
                  </a:moveTo>
                  <a:lnTo>
                    <a:pt x="82236" y="228676"/>
                  </a:lnTo>
                  <a:lnTo>
                    <a:pt x="104381" y="222360"/>
                  </a:lnTo>
                  <a:lnTo>
                    <a:pt x="121626" y="204443"/>
                  </a:lnTo>
                  <a:lnTo>
                    <a:pt x="132819" y="176468"/>
                  </a:lnTo>
                  <a:lnTo>
                    <a:pt x="136806" y="139977"/>
                  </a:lnTo>
                  <a:lnTo>
                    <a:pt x="132819" y="103636"/>
                  </a:lnTo>
                  <a:lnTo>
                    <a:pt x="121626" y="75708"/>
                  </a:lnTo>
                  <a:lnTo>
                    <a:pt x="104381" y="57741"/>
                  </a:lnTo>
                  <a:lnTo>
                    <a:pt x="82236" y="51279"/>
                  </a:lnTo>
                  <a:lnTo>
                    <a:pt x="135231" y="51279"/>
                  </a:lnTo>
                  <a:lnTo>
                    <a:pt x="141225" y="56576"/>
                  </a:lnTo>
                  <a:lnTo>
                    <a:pt x="158325" y="92635"/>
                  </a:lnTo>
                  <a:lnTo>
                    <a:pt x="164473" y="139977"/>
                  </a:lnTo>
                  <a:lnTo>
                    <a:pt x="158325" y="187470"/>
                  </a:lnTo>
                  <a:lnTo>
                    <a:pt x="141225" y="223580"/>
                  </a:lnTo>
                  <a:lnTo>
                    <a:pt x="135447" y="2286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4190196" y="8189589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5">
                  <a:moveTo>
                    <a:pt x="0" y="0"/>
                  </a:moveTo>
                  <a:lnTo>
                    <a:pt x="0" y="329414"/>
                  </a:lnTo>
                  <a:lnTo>
                    <a:pt x="28442" y="329414"/>
                  </a:lnTo>
                  <a:lnTo>
                    <a:pt x="28442" y="0"/>
                  </a:lnTo>
                  <a:lnTo>
                    <a:pt x="0" y="0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961369" y="8211073"/>
              <a:ext cx="172259" cy="236995"/>
            </a:xfrm>
            <a:prstGeom prst="rect">
              <a:avLst/>
            </a:prstGeom>
          </p:spPr>
        </p:pic>
      </p:grpSp>
      <p:grpSp>
        <p:nvGrpSpPr>
          <p:cNvPr id="402" name="object 402"/>
          <p:cNvGrpSpPr/>
          <p:nvPr/>
        </p:nvGrpSpPr>
        <p:grpSpPr>
          <a:xfrm>
            <a:off x="14269449" y="8185691"/>
            <a:ext cx="596265" cy="337820"/>
            <a:chOff x="14269449" y="8185691"/>
            <a:chExt cx="596265" cy="337820"/>
          </a:xfrm>
        </p:grpSpPr>
        <p:sp>
          <p:nvSpPr>
            <p:cNvPr id="403" name="object 403"/>
            <p:cNvSpPr/>
            <p:nvPr/>
          </p:nvSpPr>
          <p:spPr>
            <a:xfrm>
              <a:off x="14273377" y="8202573"/>
              <a:ext cx="295275" cy="316865"/>
            </a:xfrm>
            <a:custGeom>
              <a:avLst/>
              <a:gdLst/>
              <a:ahLst/>
              <a:cxnLst/>
              <a:rect l="l" t="t" r="r" b="b"/>
              <a:pathLst>
                <a:path w="295275" h="316865">
                  <a:moveTo>
                    <a:pt x="266192" y="128333"/>
                  </a:moveTo>
                  <a:lnTo>
                    <a:pt x="65074" y="128333"/>
                  </a:lnTo>
                  <a:lnTo>
                    <a:pt x="65074" y="85979"/>
                  </a:lnTo>
                  <a:lnTo>
                    <a:pt x="259270" y="85979"/>
                  </a:lnTo>
                  <a:lnTo>
                    <a:pt x="259270" y="62877"/>
                  </a:lnTo>
                  <a:lnTo>
                    <a:pt x="259270" y="24384"/>
                  </a:lnTo>
                  <a:lnTo>
                    <a:pt x="259270" y="0"/>
                  </a:lnTo>
                  <a:lnTo>
                    <a:pt x="35610" y="0"/>
                  </a:lnTo>
                  <a:lnTo>
                    <a:pt x="35610" y="24384"/>
                  </a:lnTo>
                  <a:lnTo>
                    <a:pt x="230327" y="24384"/>
                  </a:lnTo>
                  <a:lnTo>
                    <a:pt x="230327" y="62877"/>
                  </a:lnTo>
                  <a:lnTo>
                    <a:pt x="36385" y="62877"/>
                  </a:lnTo>
                  <a:lnTo>
                    <a:pt x="36385" y="85979"/>
                  </a:lnTo>
                  <a:lnTo>
                    <a:pt x="36385" y="128333"/>
                  </a:lnTo>
                  <a:lnTo>
                    <a:pt x="36385" y="152717"/>
                  </a:lnTo>
                  <a:lnTo>
                    <a:pt x="266192" y="152717"/>
                  </a:lnTo>
                  <a:lnTo>
                    <a:pt x="266192" y="128333"/>
                  </a:lnTo>
                  <a:close/>
                </a:path>
                <a:path w="295275" h="316865">
                  <a:moveTo>
                    <a:pt x="294881" y="186918"/>
                  </a:moveTo>
                  <a:lnTo>
                    <a:pt x="0" y="186918"/>
                  </a:lnTo>
                  <a:lnTo>
                    <a:pt x="0" y="210477"/>
                  </a:lnTo>
                  <a:lnTo>
                    <a:pt x="132715" y="210477"/>
                  </a:lnTo>
                  <a:lnTo>
                    <a:pt x="132715" y="316433"/>
                  </a:lnTo>
                  <a:lnTo>
                    <a:pt x="161150" y="316433"/>
                  </a:lnTo>
                  <a:lnTo>
                    <a:pt x="161150" y="210477"/>
                  </a:lnTo>
                  <a:lnTo>
                    <a:pt x="294881" y="210477"/>
                  </a:lnTo>
                  <a:lnTo>
                    <a:pt x="294881" y="1869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4273383" y="8202925"/>
              <a:ext cx="295275" cy="316230"/>
            </a:xfrm>
            <a:custGeom>
              <a:avLst/>
              <a:gdLst/>
              <a:ahLst/>
              <a:cxnLst/>
              <a:rect l="l" t="t" r="r" b="b"/>
              <a:pathLst>
                <a:path w="295275" h="316229">
                  <a:moveTo>
                    <a:pt x="36385" y="62538"/>
                  </a:moveTo>
                  <a:lnTo>
                    <a:pt x="36385" y="152018"/>
                  </a:lnTo>
                  <a:lnTo>
                    <a:pt x="266191" y="152018"/>
                  </a:lnTo>
                  <a:lnTo>
                    <a:pt x="266191" y="127946"/>
                  </a:lnTo>
                  <a:lnTo>
                    <a:pt x="65080" y="127946"/>
                  </a:lnTo>
                  <a:lnTo>
                    <a:pt x="65080" y="85304"/>
                  </a:lnTo>
                  <a:lnTo>
                    <a:pt x="259275" y="85304"/>
                  </a:lnTo>
                  <a:lnTo>
                    <a:pt x="259275" y="0"/>
                  </a:lnTo>
                  <a:lnTo>
                    <a:pt x="35611" y="0"/>
                  </a:lnTo>
                  <a:lnTo>
                    <a:pt x="35611" y="23547"/>
                  </a:lnTo>
                  <a:lnTo>
                    <a:pt x="230328" y="23547"/>
                  </a:lnTo>
                  <a:lnTo>
                    <a:pt x="230328" y="62538"/>
                  </a:lnTo>
                  <a:lnTo>
                    <a:pt x="36385" y="62538"/>
                  </a:lnTo>
                  <a:close/>
                </a:path>
                <a:path w="295275" h="316229">
                  <a:moveTo>
                    <a:pt x="0" y="186557"/>
                  </a:moveTo>
                  <a:lnTo>
                    <a:pt x="0" y="210114"/>
                  </a:lnTo>
                  <a:lnTo>
                    <a:pt x="132717" y="210114"/>
                  </a:lnTo>
                  <a:lnTo>
                    <a:pt x="132717" y="316077"/>
                  </a:lnTo>
                  <a:lnTo>
                    <a:pt x="161150" y="316077"/>
                  </a:lnTo>
                  <a:lnTo>
                    <a:pt x="161150" y="210114"/>
                  </a:lnTo>
                  <a:lnTo>
                    <a:pt x="294886" y="210114"/>
                  </a:lnTo>
                  <a:lnTo>
                    <a:pt x="294886" y="186557"/>
                  </a:lnTo>
                  <a:lnTo>
                    <a:pt x="0" y="186557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4600473" y="8189588"/>
              <a:ext cx="261620" cy="329565"/>
            </a:xfrm>
            <a:custGeom>
              <a:avLst/>
              <a:gdLst/>
              <a:ahLst/>
              <a:cxnLst/>
              <a:rect l="l" t="t" r="r" b="b"/>
              <a:pathLst>
                <a:path w="261619" h="329565">
                  <a:moveTo>
                    <a:pt x="261067" y="125592"/>
                  </a:moveTo>
                  <a:lnTo>
                    <a:pt x="232886" y="125592"/>
                  </a:lnTo>
                  <a:lnTo>
                    <a:pt x="232886" y="0"/>
                  </a:lnTo>
                  <a:lnTo>
                    <a:pt x="261067" y="0"/>
                  </a:lnTo>
                  <a:lnTo>
                    <a:pt x="261067" y="125592"/>
                  </a:lnTo>
                  <a:close/>
                </a:path>
                <a:path w="261619" h="329565">
                  <a:moveTo>
                    <a:pt x="80706" y="254587"/>
                  </a:moveTo>
                  <a:lnTo>
                    <a:pt x="47956" y="246541"/>
                  </a:lnTo>
                  <a:lnTo>
                    <a:pt x="22388" y="223580"/>
                  </a:lnTo>
                  <a:lnTo>
                    <a:pt x="5802" y="187470"/>
                  </a:lnTo>
                  <a:lnTo>
                    <a:pt x="0" y="139977"/>
                  </a:lnTo>
                  <a:lnTo>
                    <a:pt x="5802" y="92635"/>
                  </a:lnTo>
                  <a:lnTo>
                    <a:pt x="22388" y="56576"/>
                  </a:lnTo>
                  <a:lnTo>
                    <a:pt x="47956" y="33568"/>
                  </a:lnTo>
                  <a:lnTo>
                    <a:pt x="80706" y="25377"/>
                  </a:lnTo>
                  <a:lnTo>
                    <a:pt x="111046" y="32497"/>
                  </a:lnTo>
                  <a:lnTo>
                    <a:pt x="133906" y="51279"/>
                  </a:lnTo>
                  <a:lnTo>
                    <a:pt x="80706" y="51279"/>
                  </a:lnTo>
                  <a:lnTo>
                    <a:pt x="58935" y="57741"/>
                  </a:lnTo>
                  <a:lnTo>
                    <a:pt x="42019" y="75708"/>
                  </a:lnTo>
                  <a:lnTo>
                    <a:pt x="31061" y="103636"/>
                  </a:lnTo>
                  <a:lnTo>
                    <a:pt x="27163" y="139977"/>
                  </a:lnTo>
                  <a:lnTo>
                    <a:pt x="31061" y="176468"/>
                  </a:lnTo>
                  <a:lnTo>
                    <a:pt x="42019" y="204443"/>
                  </a:lnTo>
                  <a:lnTo>
                    <a:pt x="58935" y="222360"/>
                  </a:lnTo>
                  <a:lnTo>
                    <a:pt x="80706" y="228676"/>
                  </a:lnTo>
                  <a:lnTo>
                    <a:pt x="133715" y="228676"/>
                  </a:lnTo>
                  <a:lnTo>
                    <a:pt x="111772" y="247262"/>
                  </a:lnTo>
                  <a:lnTo>
                    <a:pt x="80706" y="254587"/>
                  </a:lnTo>
                  <a:close/>
                </a:path>
                <a:path w="261619" h="329565">
                  <a:moveTo>
                    <a:pt x="133715" y="228676"/>
                  </a:moveTo>
                  <a:lnTo>
                    <a:pt x="80706" y="228676"/>
                  </a:lnTo>
                  <a:lnTo>
                    <a:pt x="102366" y="222360"/>
                  </a:lnTo>
                  <a:lnTo>
                    <a:pt x="119294" y="204443"/>
                  </a:lnTo>
                  <a:lnTo>
                    <a:pt x="130314" y="176468"/>
                  </a:lnTo>
                  <a:lnTo>
                    <a:pt x="134248" y="139977"/>
                  </a:lnTo>
                  <a:lnTo>
                    <a:pt x="130314" y="103636"/>
                  </a:lnTo>
                  <a:lnTo>
                    <a:pt x="119294" y="75708"/>
                  </a:lnTo>
                  <a:lnTo>
                    <a:pt x="102366" y="57741"/>
                  </a:lnTo>
                  <a:lnTo>
                    <a:pt x="80706" y="51279"/>
                  </a:lnTo>
                  <a:lnTo>
                    <a:pt x="133906" y="51279"/>
                  </a:lnTo>
                  <a:lnTo>
                    <a:pt x="135419" y="52522"/>
                  </a:lnTo>
                  <a:lnTo>
                    <a:pt x="152418" y="84028"/>
                  </a:lnTo>
                  <a:lnTo>
                    <a:pt x="160637" y="125592"/>
                  </a:lnTo>
                  <a:lnTo>
                    <a:pt x="261067" y="125592"/>
                  </a:lnTo>
                  <a:lnTo>
                    <a:pt x="261067" y="149663"/>
                  </a:lnTo>
                  <a:lnTo>
                    <a:pt x="160889" y="149663"/>
                  </a:lnTo>
                  <a:lnTo>
                    <a:pt x="153388" y="193266"/>
                  </a:lnTo>
                  <a:lnTo>
                    <a:pt x="136507" y="226310"/>
                  </a:lnTo>
                  <a:lnTo>
                    <a:pt x="133715" y="228676"/>
                  </a:lnTo>
                  <a:close/>
                </a:path>
                <a:path w="261619" h="329565">
                  <a:moveTo>
                    <a:pt x="261067" y="329414"/>
                  </a:moveTo>
                  <a:lnTo>
                    <a:pt x="232886" y="329414"/>
                  </a:lnTo>
                  <a:lnTo>
                    <a:pt x="232886" y="149663"/>
                  </a:lnTo>
                  <a:lnTo>
                    <a:pt x="261067" y="149663"/>
                  </a:lnTo>
                  <a:lnTo>
                    <a:pt x="261067" y="3294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4600473" y="8189588"/>
              <a:ext cx="261620" cy="329565"/>
            </a:xfrm>
            <a:custGeom>
              <a:avLst/>
              <a:gdLst/>
              <a:ahLst/>
              <a:cxnLst/>
              <a:rect l="l" t="t" r="r" b="b"/>
              <a:pathLst>
                <a:path w="261619" h="329565">
                  <a:moveTo>
                    <a:pt x="232886" y="125592"/>
                  </a:moveTo>
                  <a:lnTo>
                    <a:pt x="160637" y="125592"/>
                  </a:lnTo>
                  <a:lnTo>
                    <a:pt x="152418" y="84028"/>
                  </a:lnTo>
                  <a:lnTo>
                    <a:pt x="135419" y="52522"/>
                  </a:lnTo>
                  <a:lnTo>
                    <a:pt x="111046" y="32497"/>
                  </a:lnTo>
                  <a:lnTo>
                    <a:pt x="80706" y="25377"/>
                  </a:lnTo>
                  <a:lnTo>
                    <a:pt x="47956" y="33568"/>
                  </a:lnTo>
                  <a:lnTo>
                    <a:pt x="22388" y="56576"/>
                  </a:lnTo>
                  <a:lnTo>
                    <a:pt x="5802" y="92635"/>
                  </a:lnTo>
                  <a:lnTo>
                    <a:pt x="0" y="139977"/>
                  </a:lnTo>
                  <a:lnTo>
                    <a:pt x="5802" y="187470"/>
                  </a:lnTo>
                  <a:lnTo>
                    <a:pt x="22388" y="223580"/>
                  </a:lnTo>
                  <a:lnTo>
                    <a:pt x="47956" y="246541"/>
                  </a:lnTo>
                  <a:lnTo>
                    <a:pt x="80706" y="254587"/>
                  </a:lnTo>
                  <a:lnTo>
                    <a:pt x="111772" y="247262"/>
                  </a:lnTo>
                  <a:lnTo>
                    <a:pt x="136507" y="226310"/>
                  </a:lnTo>
                  <a:lnTo>
                    <a:pt x="153388" y="193266"/>
                  </a:lnTo>
                  <a:lnTo>
                    <a:pt x="160889" y="149663"/>
                  </a:lnTo>
                  <a:lnTo>
                    <a:pt x="232886" y="149663"/>
                  </a:lnTo>
                  <a:lnTo>
                    <a:pt x="232886" y="329414"/>
                  </a:lnTo>
                  <a:lnTo>
                    <a:pt x="261067" y="329414"/>
                  </a:lnTo>
                  <a:lnTo>
                    <a:pt x="261067" y="0"/>
                  </a:lnTo>
                  <a:lnTo>
                    <a:pt x="232886" y="0"/>
                  </a:lnTo>
                  <a:lnTo>
                    <a:pt x="232886" y="125592"/>
                  </a:lnTo>
                  <a:close/>
                </a:path>
              </a:pathLst>
            </a:custGeom>
            <a:ln w="7792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623750" y="8236981"/>
              <a:ext cx="114859" cy="185170"/>
            </a:xfrm>
            <a:prstGeom prst="rect">
              <a:avLst/>
            </a:prstGeom>
          </p:spPr>
        </p:pic>
      </p:grpSp>
      <p:grpSp>
        <p:nvGrpSpPr>
          <p:cNvPr id="408" name="object 408"/>
          <p:cNvGrpSpPr/>
          <p:nvPr/>
        </p:nvGrpSpPr>
        <p:grpSpPr>
          <a:xfrm>
            <a:off x="14915967" y="8185722"/>
            <a:ext cx="281305" cy="333375"/>
            <a:chOff x="14915967" y="8185722"/>
            <a:chExt cx="281305" cy="333375"/>
          </a:xfrm>
        </p:grpSpPr>
        <p:sp>
          <p:nvSpPr>
            <p:cNvPr id="409" name="object 409"/>
            <p:cNvSpPr/>
            <p:nvPr/>
          </p:nvSpPr>
          <p:spPr>
            <a:xfrm>
              <a:off x="14919883" y="8189588"/>
              <a:ext cx="273050" cy="325755"/>
            </a:xfrm>
            <a:custGeom>
              <a:avLst/>
              <a:gdLst/>
              <a:ahLst/>
              <a:cxnLst/>
              <a:rect l="l" t="t" r="r" b="b"/>
              <a:pathLst>
                <a:path w="273050" h="325754">
                  <a:moveTo>
                    <a:pt x="260805" y="170856"/>
                  </a:moveTo>
                  <a:lnTo>
                    <a:pt x="232877" y="170856"/>
                  </a:lnTo>
                  <a:lnTo>
                    <a:pt x="232877" y="0"/>
                  </a:lnTo>
                  <a:lnTo>
                    <a:pt x="260805" y="0"/>
                  </a:lnTo>
                  <a:lnTo>
                    <a:pt x="260805" y="170856"/>
                  </a:lnTo>
                  <a:close/>
                </a:path>
                <a:path w="273050" h="325754">
                  <a:moveTo>
                    <a:pt x="185485" y="42909"/>
                  </a:moveTo>
                  <a:lnTo>
                    <a:pt x="7430" y="42909"/>
                  </a:lnTo>
                  <a:lnTo>
                    <a:pt x="7430" y="18837"/>
                  </a:lnTo>
                  <a:lnTo>
                    <a:pt x="185485" y="18837"/>
                  </a:lnTo>
                  <a:lnTo>
                    <a:pt x="185485" y="42909"/>
                  </a:lnTo>
                  <a:close/>
                </a:path>
                <a:path w="273050" h="325754">
                  <a:moveTo>
                    <a:pt x="13320" y="171113"/>
                  </a:moveTo>
                  <a:lnTo>
                    <a:pt x="0" y="148090"/>
                  </a:lnTo>
                  <a:lnTo>
                    <a:pt x="33209" y="131712"/>
                  </a:lnTo>
                  <a:lnTo>
                    <a:pt x="59335" y="108123"/>
                  </a:lnTo>
                  <a:lnTo>
                    <a:pt x="76482" y="79138"/>
                  </a:lnTo>
                  <a:lnTo>
                    <a:pt x="82750" y="46570"/>
                  </a:lnTo>
                  <a:lnTo>
                    <a:pt x="82750" y="42909"/>
                  </a:lnTo>
                  <a:lnTo>
                    <a:pt x="111444" y="42909"/>
                  </a:lnTo>
                  <a:lnTo>
                    <a:pt x="111444" y="46570"/>
                  </a:lnTo>
                  <a:lnTo>
                    <a:pt x="117564" y="77344"/>
                  </a:lnTo>
                  <a:lnTo>
                    <a:pt x="126833" y="92101"/>
                  </a:lnTo>
                  <a:lnTo>
                    <a:pt x="97480" y="92101"/>
                  </a:lnTo>
                  <a:lnTo>
                    <a:pt x="83987" y="118113"/>
                  </a:lnTo>
                  <a:lnTo>
                    <a:pt x="64959" y="140387"/>
                  </a:lnTo>
                  <a:lnTo>
                    <a:pt x="41152" y="158272"/>
                  </a:lnTo>
                  <a:lnTo>
                    <a:pt x="13320" y="171113"/>
                  </a:lnTo>
                  <a:close/>
                </a:path>
                <a:path w="273050" h="325754">
                  <a:moveTo>
                    <a:pt x="180099" y="164049"/>
                  </a:moveTo>
                  <a:lnTo>
                    <a:pt x="153156" y="152421"/>
                  </a:lnTo>
                  <a:lnTo>
                    <a:pt x="129902" y="136169"/>
                  </a:lnTo>
                  <a:lnTo>
                    <a:pt x="111091" y="115870"/>
                  </a:lnTo>
                  <a:lnTo>
                    <a:pt x="97480" y="92101"/>
                  </a:lnTo>
                  <a:lnTo>
                    <a:pt x="126833" y="92101"/>
                  </a:lnTo>
                  <a:lnTo>
                    <a:pt x="134659" y="104560"/>
                  </a:lnTo>
                  <a:lnTo>
                    <a:pt x="160834" y="126526"/>
                  </a:lnTo>
                  <a:lnTo>
                    <a:pt x="194194" y="141550"/>
                  </a:lnTo>
                  <a:lnTo>
                    <a:pt x="180099" y="164049"/>
                  </a:lnTo>
                  <a:close/>
                </a:path>
                <a:path w="273050" h="325754">
                  <a:moveTo>
                    <a:pt x="272847" y="325229"/>
                  </a:moveTo>
                  <a:lnTo>
                    <a:pt x="52777" y="325229"/>
                  </a:lnTo>
                  <a:lnTo>
                    <a:pt x="52777" y="243328"/>
                  </a:lnTo>
                  <a:lnTo>
                    <a:pt x="233138" y="243328"/>
                  </a:lnTo>
                  <a:lnTo>
                    <a:pt x="233138" y="209580"/>
                  </a:lnTo>
                  <a:lnTo>
                    <a:pt x="51750" y="209580"/>
                  </a:lnTo>
                  <a:lnTo>
                    <a:pt x="51750" y="186815"/>
                  </a:lnTo>
                  <a:lnTo>
                    <a:pt x="261319" y="186815"/>
                  </a:lnTo>
                  <a:lnTo>
                    <a:pt x="261319" y="265045"/>
                  </a:lnTo>
                  <a:lnTo>
                    <a:pt x="80444" y="265045"/>
                  </a:lnTo>
                  <a:lnTo>
                    <a:pt x="80444" y="301939"/>
                  </a:lnTo>
                  <a:lnTo>
                    <a:pt x="272847" y="301939"/>
                  </a:lnTo>
                  <a:lnTo>
                    <a:pt x="272847" y="32522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915967" y="8185722"/>
              <a:ext cx="280687" cy="333020"/>
            </a:xfrm>
            <a:prstGeom prst="rect">
              <a:avLst/>
            </a:prstGeom>
          </p:spPr>
        </p:pic>
      </p:grpSp>
      <p:grpSp>
        <p:nvGrpSpPr>
          <p:cNvPr id="411" name="object 411"/>
          <p:cNvGrpSpPr/>
          <p:nvPr/>
        </p:nvGrpSpPr>
        <p:grpSpPr>
          <a:xfrm>
            <a:off x="15328958" y="8185708"/>
            <a:ext cx="592455" cy="337185"/>
            <a:chOff x="15328958" y="8185708"/>
            <a:chExt cx="592455" cy="337185"/>
          </a:xfrm>
        </p:grpSpPr>
        <p:sp>
          <p:nvSpPr>
            <p:cNvPr id="412" name="object 412"/>
            <p:cNvSpPr/>
            <p:nvPr/>
          </p:nvSpPr>
          <p:spPr>
            <a:xfrm>
              <a:off x="15332850" y="8189588"/>
              <a:ext cx="272415" cy="328930"/>
            </a:xfrm>
            <a:custGeom>
              <a:avLst/>
              <a:gdLst/>
              <a:ahLst/>
              <a:cxnLst/>
              <a:rect l="l" t="t" r="r" b="b"/>
              <a:pathLst>
                <a:path w="272415" h="328929">
                  <a:moveTo>
                    <a:pt x="271820" y="328890"/>
                  </a:moveTo>
                  <a:lnTo>
                    <a:pt x="244414" y="328890"/>
                  </a:lnTo>
                  <a:lnTo>
                    <a:pt x="244414" y="0"/>
                  </a:lnTo>
                  <a:lnTo>
                    <a:pt x="271820" y="0"/>
                  </a:lnTo>
                  <a:lnTo>
                    <a:pt x="271820" y="328890"/>
                  </a:lnTo>
                  <a:close/>
                </a:path>
                <a:path w="272415" h="328929">
                  <a:moveTo>
                    <a:pt x="207776" y="79803"/>
                  </a:moveTo>
                  <a:lnTo>
                    <a:pt x="180613" y="79803"/>
                  </a:lnTo>
                  <a:lnTo>
                    <a:pt x="180613" y="7064"/>
                  </a:lnTo>
                  <a:lnTo>
                    <a:pt x="207776" y="7064"/>
                  </a:lnTo>
                  <a:lnTo>
                    <a:pt x="207776" y="79803"/>
                  </a:lnTo>
                  <a:close/>
                </a:path>
                <a:path w="272415" h="328929">
                  <a:moveTo>
                    <a:pt x="68916" y="256151"/>
                  </a:moveTo>
                  <a:lnTo>
                    <a:pt x="40529" y="248259"/>
                  </a:lnTo>
                  <a:lnTo>
                    <a:pt x="18797" y="225377"/>
                  </a:lnTo>
                  <a:lnTo>
                    <a:pt x="4895" y="189296"/>
                  </a:lnTo>
                  <a:lnTo>
                    <a:pt x="0" y="141808"/>
                  </a:lnTo>
                  <a:lnTo>
                    <a:pt x="4895" y="94511"/>
                  </a:lnTo>
                  <a:lnTo>
                    <a:pt x="18797" y="58572"/>
                  </a:lnTo>
                  <a:lnTo>
                    <a:pt x="40529" y="35732"/>
                  </a:lnTo>
                  <a:lnTo>
                    <a:pt x="68916" y="27732"/>
                  </a:lnTo>
                  <a:lnTo>
                    <a:pt x="88412" y="31231"/>
                  </a:lnTo>
                  <a:lnTo>
                    <a:pt x="105182" y="41402"/>
                  </a:lnTo>
                  <a:lnTo>
                    <a:pt x="116539" y="54940"/>
                  </a:lnTo>
                  <a:lnTo>
                    <a:pt x="68916" y="54940"/>
                  </a:lnTo>
                  <a:lnTo>
                    <a:pt x="51102" y="61007"/>
                  </a:lnTo>
                  <a:lnTo>
                    <a:pt x="37658" y="78358"/>
                  </a:lnTo>
                  <a:lnTo>
                    <a:pt x="29212" y="105716"/>
                  </a:lnTo>
                  <a:lnTo>
                    <a:pt x="26388" y="141808"/>
                  </a:lnTo>
                  <a:lnTo>
                    <a:pt x="29212" y="177937"/>
                  </a:lnTo>
                  <a:lnTo>
                    <a:pt x="37658" y="205358"/>
                  </a:lnTo>
                  <a:lnTo>
                    <a:pt x="51102" y="222721"/>
                  </a:lnTo>
                  <a:lnTo>
                    <a:pt x="68916" y="228676"/>
                  </a:lnTo>
                  <a:lnTo>
                    <a:pt x="116829" y="228676"/>
                  </a:lnTo>
                  <a:lnTo>
                    <a:pt x="105182" y="242579"/>
                  </a:lnTo>
                  <a:lnTo>
                    <a:pt x="88412" y="252726"/>
                  </a:lnTo>
                  <a:lnTo>
                    <a:pt x="68916" y="256151"/>
                  </a:lnTo>
                  <a:close/>
                </a:path>
                <a:path w="272415" h="328929">
                  <a:moveTo>
                    <a:pt x="116829" y="228676"/>
                  </a:moveTo>
                  <a:lnTo>
                    <a:pt x="68916" y="228676"/>
                  </a:lnTo>
                  <a:lnTo>
                    <a:pt x="86813" y="222721"/>
                  </a:lnTo>
                  <a:lnTo>
                    <a:pt x="100459" y="205358"/>
                  </a:lnTo>
                  <a:lnTo>
                    <a:pt x="109156" y="177937"/>
                  </a:lnTo>
                  <a:lnTo>
                    <a:pt x="112210" y="141808"/>
                  </a:lnTo>
                  <a:lnTo>
                    <a:pt x="109156" y="105716"/>
                  </a:lnTo>
                  <a:lnTo>
                    <a:pt x="100459" y="78358"/>
                  </a:lnTo>
                  <a:lnTo>
                    <a:pt x="86813" y="61007"/>
                  </a:lnTo>
                  <a:lnTo>
                    <a:pt x="68916" y="54940"/>
                  </a:lnTo>
                  <a:lnTo>
                    <a:pt x="116539" y="54940"/>
                  </a:lnTo>
                  <a:lnTo>
                    <a:pt x="118901" y="57755"/>
                  </a:lnTo>
                  <a:lnTo>
                    <a:pt x="129245" y="79803"/>
                  </a:lnTo>
                  <a:lnTo>
                    <a:pt x="207776" y="79803"/>
                  </a:lnTo>
                  <a:lnTo>
                    <a:pt x="207776" y="103875"/>
                  </a:lnTo>
                  <a:lnTo>
                    <a:pt x="135396" y="103875"/>
                  </a:lnTo>
                  <a:lnTo>
                    <a:pt x="136763" y="112724"/>
                  </a:lnTo>
                  <a:lnTo>
                    <a:pt x="137767" y="122005"/>
                  </a:lnTo>
                  <a:lnTo>
                    <a:pt x="138387" y="131703"/>
                  </a:lnTo>
                  <a:lnTo>
                    <a:pt x="138598" y="141808"/>
                  </a:lnTo>
                  <a:lnTo>
                    <a:pt x="138387" y="151860"/>
                  </a:lnTo>
                  <a:lnTo>
                    <a:pt x="137767" y="161566"/>
                  </a:lnTo>
                  <a:lnTo>
                    <a:pt x="136763" y="170878"/>
                  </a:lnTo>
                  <a:lnTo>
                    <a:pt x="135396" y="179750"/>
                  </a:lnTo>
                  <a:lnTo>
                    <a:pt x="207776" y="179750"/>
                  </a:lnTo>
                  <a:lnTo>
                    <a:pt x="207776" y="204089"/>
                  </a:lnTo>
                  <a:lnTo>
                    <a:pt x="129245" y="204089"/>
                  </a:lnTo>
                  <a:lnTo>
                    <a:pt x="118901" y="226202"/>
                  </a:lnTo>
                  <a:lnTo>
                    <a:pt x="116829" y="228676"/>
                  </a:lnTo>
                  <a:close/>
                </a:path>
                <a:path w="272415" h="328929">
                  <a:moveTo>
                    <a:pt x="207776" y="179750"/>
                  </a:moveTo>
                  <a:lnTo>
                    <a:pt x="180613" y="179750"/>
                  </a:lnTo>
                  <a:lnTo>
                    <a:pt x="180613" y="103875"/>
                  </a:lnTo>
                  <a:lnTo>
                    <a:pt x="207776" y="103875"/>
                  </a:lnTo>
                  <a:lnTo>
                    <a:pt x="207776" y="179750"/>
                  </a:lnTo>
                  <a:close/>
                </a:path>
                <a:path w="272415" h="328929">
                  <a:moveTo>
                    <a:pt x="207776" y="312149"/>
                  </a:moveTo>
                  <a:lnTo>
                    <a:pt x="180613" y="312149"/>
                  </a:lnTo>
                  <a:lnTo>
                    <a:pt x="180613" y="204089"/>
                  </a:lnTo>
                  <a:lnTo>
                    <a:pt x="207776" y="204089"/>
                  </a:lnTo>
                  <a:lnTo>
                    <a:pt x="207776" y="3121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5332850" y="8189588"/>
              <a:ext cx="272415" cy="328930"/>
            </a:xfrm>
            <a:custGeom>
              <a:avLst/>
              <a:gdLst/>
              <a:ahLst/>
              <a:cxnLst/>
              <a:rect l="l" t="t" r="r" b="b"/>
              <a:pathLst>
                <a:path w="272415" h="328929">
                  <a:moveTo>
                    <a:pt x="244414" y="328890"/>
                  </a:moveTo>
                  <a:lnTo>
                    <a:pt x="271820" y="328890"/>
                  </a:lnTo>
                  <a:lnTo>
                    <a:pt x="271820" y="0"/>
                  </a:lnTo>
                  <a:lnTo>
                    <a:pt x="244414" y="0"/>
                  </a:lnTo>
                  <a:lnTo>
                    <a:pt x="244414" y="328890"/>
                  </a:lnTo>
                  <a:close/>
                </a:path>
                <a:path w="272415" h="328929">
                  <a:moveTo>
                    <a:pt x="129245" y="79803"/>
                  </a:moveTo>
                  <a:lnTo>
                    <a:pt x="118901" y="57755"/>
                  </a:lnTo>
                  <a:lnTo>
                    <a:pt x="105182" y="41402"/>
                  </a:lnTo>
                  <a:lnTo>
                    <a:pt x="88412" y="31231"/>
                  </a:lnTo>
                  <a:lnTo>
                    <a:pt x="68916" y="27732"/>
                  </a:lnTo>
                  <a:lnTo>
                    <a:pt x="40529" y="35732"/>
                  </a:lnTo>
                  <a:lnTo>
                    <a:pt x="18797" y="58572"/>
                  </a:lnTo>
                  <a:lnTo>
                    <a:pt x="4895" y="94511"/>
                  </a:lnTo>
                  <a:lnTo>
                    <a:pt x="0" y="141808"/>
                  </a:lnTo>
                  <a:lnTo>
                    <a:pt x="4895" y="189296"/>
                  </a:lnTo>
                  <a:lnTo>
                    <a:pt x="18797" y="225377"/>
                  </a:lnTo>
                  <a:lnTo>
                    <a:pt x="40529" y="248259"/>
                  </a:lnTo>
                  <a:lnTo>
                    <a:pt x="68916" y="256151"/>
                  </a:lnTo>
                  <a:lnTo>
                    <a:pt x="88412" y="252726"/>
                  </a:lnTo>
                  <a:lnTo>
                    <a:pt x="105182" y="242579"/>
                  </a:lnTo>
                  <a:lnTo>
                    <a:pt x="118901" y="226202"/>
                  </a:lnTo>
                  <a:lnTo>
                    <a:pt x="129245" y="204089"/>
                  </a:lnTo>
                  <a:lnTo>
                    <a:pt x="180613" y="204089"/>
                  </a:lnTo>
                  <a:lnTo>
                    <a:pt x="180613" y="312149"/>
                  </a:lnTo>
                  <a:lnTo>
                    <a:pt x="207776" y="312149"/>
                  </a:lnTo>
                  <a:lnTo>
                    <a:pt x="207776" y="7064"/>
                  </a:lnTo>
                  <a:lnTo>
                    <a:pt x="180613" y="7064"/>
                  </a:lnTo>
                  <a:lnTo>
                    <a:pt x="180613" y="79803"/>
                  </a:lnTo>
                  <a:lnTo>
                    <a:pt x="129245" y="79803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355357" y="8240648"/>
              <a:ext cx="161992" cy="181497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15650717" y="8189588"/>
              <a:ext cx="266700" cy="328930"/>
            </a:xfrm>
            <a:custGeom>
              <a:avLst/>
              <a:gdLst/>
              <a:ahLst/>
              <a:cxnLst/>
              <a:rect l="l" t="t" r="r" b="b"/>
              <a:pathLst>
                <a:path w="266700" h="328929">
                  <a:moveTo>
                    <a:pt x="265669" y="195976"/>
                  </a:moveTo>
                  <a:lnTo>
                    <a:pt x="237236" y="195976"/>
                  </a:lnTo>
                  <a:lnTo>
                    <a:pt x="237236" y="109890"/>
                  </a:lnTo>
                  <a:lnTo>
                    <a:pt x="172156" y="109890"/>
                  </a:lnTo>
                  <a:lnTo>
                    <a:pt x="172156" y="85819"/>
                  </a:lnTo>
                  <a:lnTo>
                    <a:pt x="237236" y="85819"/>
                  </a:lnTo>
                  <a:lnTo>
                    <a:pt x="237236" y="0"/>
                  </a:lnTo>
                  <a:lnTo>
                    <a:pt x="265669" y="0"/>
                  </a:lnTo>
                  <a:lnTo>
                    <a:pt x="265669" y="195976"/>
                  </a:lnTo>
                  <a:close/>
                </a:path>
                <a:path w="266700" h="328929">
                  <a:moveTo>
                    <a:pt x="182666" y="48143"/>
                  </a:moveTo>
                  <a:lnTo>
                    <a:pt x="9222" y="48143"/>
                  </a:lnTo>
                  <a:lnTo>
                    <a:pt x="9222" y="24071"/>
                  </a:lnTo>
                  <a:lnTo>
                    <a:pt x="182666" y="24071"/>
                  </a:lnTo>
                  <a:lnTo>
                    <a:pt x="182666" y="48143"/>
                  </a:lnTo>
                  <a:close/>
                </a:path>
                <a:path w="266700" h="328929">
                  <a:moveTo>
                    <a:pt x="14851" y="192830"/>
                  </a:moveTo>
                  <a:lnTo>
                    <a:pt x="0" y="169807"/>
                  </a:lnTo>
                  <a:lnTo>
                    <a:pt x="33018" y="151837"/>
                  </a:lnTo>
                  <a:lnTo>
                    <a:pt x="58952" y="126114"/>
                  </a:lnTo>
                  <a:lnTo>
                    <a:pt x="75903" y="94896"/>
                  </a:lnTo>
                  <a:lnTo>
                    <a:pt x="81975" y="60441"/>
                  </a:lnTo>
                  <a:lnTo>
                    <a:pt x="81975" y="48143"/>
                  </a:lnTo>
                  <a:lnTo>
                    <a:pt x="110669" y="48143"/>
                  </a:lnTo>
                  <a:lnTo>
                    <a:pt x="110718" y="60441"/>
                  </a:lnTo>
                  <a:lnTo>
                    <a:pt x="116451" y="91617"/>
                  </a:lnTo>
                  <a:lnTo>
                    <a:pt x="126249" y="108842"/>
                  </a:lnTo>
                  <a:lnTo>
                    <a:pt x="96966" y="108842"/>
                  </a:lnTo>
                  <a:lnTo>
                    <a:pt x="83704" y="136115"/>
                  </a:lnTo>
                  <a:lnTo>
                    <a:pt x="65132" y="159720"/>
                  </a:lnTo>
                  <a:lnTo>
                    <a:pt x="41949" y="178882"/>
                  </a:lnTo>
                  <a:lnTo>
                    <a:pt x="14851" y="192830"/>
                  </a:lnTo>
                  <a:close/>
                </a:path>
                <a:path w="266700" h="328929">
                  <a:moveTo>
                    <a:pt x="175236" y="183678"/>
                  </a:moveTo>
                  <a:lnTo>
                    <a:pt x="149675" y="171119"/>
                  </a:lnTo>
                  <a:lnTo>
                    <a:pt x="127742" y="153960"/>
                  </a:lnTo>
                  <a:lnTo>
                    <a:pt x="109989" y="132952"/>
                  </a:lnTo>
                  <a:lnTo>
                    <a:pt x="96966" y="108842"/>
                  </a:lnTo>
                  <a:lnTo>
                    <a:pt x="126249" y="108842"/>
                  </a:lnTo>
                  <a:lnTo>
                    <a:pt x="132706" y="120191"/>
                  </a:lnTo>
                  <a:lnTo>
                    <a:pt x="157799" y="143810"/>
                  </a:lnTo>
                  <a:lnTo>
                    <a:pt x="190097" y="160388"/>
                  </a:lnTo>
                  <a:lnTo>
                    <a:pt x="175236" y="183678"/>
                  </a:lnTo>
                  <a:close/>
                </a:path>
                <a:path w="266700" h="328929">
                  <a:moveTo>
                    <a:pt x="158835" y="328632"/>
                  </a:moveTo>
                  <a:lnTo>
                    <a:pt x="113629" y="324398"/>
                  </a:lnTo>
                  <a:lnTo>
                    <a:pt x="79639" y="312438"/>
                  </a:lnTo>
                  <a:lnTo>
                    <a:pt x="58283" y="293267"/>
                  </a:lnTo>
                  <a:lnTo>
                    <a:pt x="50975" y="267400"/>
                  </a:lnTo>
                  <a:lnTo>
                    <a:pt x="58283" y="241497"/>
                  </a:lnTo>
                  <a:lnTo>
                    <a:pt x="79639" y="222267"/>
                  </a:lnTo>
                  <a:lnTo>
                    <a:pt x="113629" y="210297"/>
                  </a:lnTo>
                  <a:lnTo>
                    <a:pt x="158835" y="206177"/>
                  </a:lnTo>
                  <a:lnTo>
                    <a:pt x="203900" y="210297"/>
                  </a:lnTo>
                  <a:lnTo>
                    <a:pt x="237843" y="222267"/>
                  </a:lnTo>
                  <a:lnTo>
                    <a:pt x="245273" y="228942"/>
                  </a:lnTo>
                  <a:lnTo>
                    <a:pt x="158835" y="228942"/>
                  </a:lnTo>
                  <a:lnTo>
                    <a:pt x="125490" y="231566"/>
                  </a:lnTo>
                  <a:lnTo>
                    <a:pt x="100359" y="239144"/>
                  </a:lnTo>
                  <a:lnTo>
                    <a:pt x="84546" y="251236"/>
                  </a:lnTo>
                  <a:lnTo>
                    <a:pt x="79156" y="267400"/>
                  </a:lnTo>
                  <a:lnTo>
                    <a:pt x="84546" y="283413"/>
                  </a:lnTo>
                  <a:lnTo>
                    <a:pt x="100359" y="295402"/>
                  </a:lnTo>
                  <a:lnTo>
                    <a:pt x="125490" y="302876"/>
                  </a:lnTo>
                  <a:lnTo>
                    <a:pt x="158835" y="305343"/>
                  </a:lnTo>
                  <a:lnTo>
                    <a:pt x="245764" y="305343"/>
                  </a:lnTo>
                  <a:lnTo>
                    <a:pt x="237843" y="312438"/>
                  </a:lnTo>
                  <a:lnTo>
                    <a:pt x="203900" y="324398"/>
                  </a:lnTo>
                  <a:lnTo>
                    <a:pt x="158835" y="328632"/>
                  </a:lnTo>
                  <a:close/>
                </a:path>
                <a:path w="266700" h="328929">
                  <a:moveTo>
                    <a:pt x="245764" y="305343"/>
                  </a:moveTo>
                  <a:lnTo>
                    <a:pt x="158835" y="305343"/>
                  </a:lnTo>
                  <a:lnTo>
                    <a:pt x="192038" y="302876"/>
                  </a:lnTo>
                  <a:lnTo>
                    <a:pt x="217122" y="295402"/>
                  </a:lnTo>
                  <a:lnTo>
                    <a:pt x="232983" y="283413"/>
                  </a:lnTo>
                  <a:lnTo>
                    <a:pt x="238515" y="267400"/>
                  </a:lnTo>
                  <a:lnTo>
                    <a:pt x="232983" y="251236"/>
                  </a:lnTo>
                  <a:lnTo>
                    <a:pt x="217122" y="239144"/>
                  </a:lnTo>
                  <a:lnTo>
                    <a:pt x="192038" y="231566"/>
                  </a:lnTo>
                  <a:lnTo>
                    <a:pt x="158835" y="228942"/>
                  </a:lnTo>
                  <a:lnTo>
                    <a:pt x="245273" y="228942"/>
                  </a:lnTo>
                  <a:lnTo>
                    <a:pt x="259246" y="241497"/>
                  </a:lnTo>
                  <a:lnTo>
                    <a:pt x="266696" y="267400"/>
                  </a:lnTo>
                  <a:lnTo>
                    <a:pt x="259246" y="293267"/>
                  </a:lnTo>
                  <a:lnTo>
                    <a:pt x="245764" y="30534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646806" y="8185708"/>
              <a:ext cx="274534" cy="336440"/>
            </a:xfrm>
            <a:prstGeom prst="rect">
              <a:avLst/>
            </a:prstGeom>
          </p:spPr>
        </p:pic>
      </p:grpSp>
      <p:grpSp>
        <p:nvGrpSpPr>
          <p:cNvPr id="417" name="object 417"/>
          <p:cNvGrpSpPr/>
          <p:nvPr/>
        </p:nvGrpSpPr>
        <p:grpSpPr>
          <a:xfrm>
            <a:off x="15978265" y="8185724"/>
            <a:ext cx="261620" cy="337185"/>
            <a:chOff x="15978265" y="8185724"/>
            <a:chExt cx="261620" cy="337185"/>
          </a:xfrm>
        </p:grpSpPr>
        <p:sp>
          <p:nvSpPr>
            <p:cNvPr id="418" name="object 418"/>
            <p:cNvSpPr/>
            <p:nvPr/>
          </p:nvSpPr>
          <p:spPr>
            <a:xfrm>
              <a:off x="15982158" y="8189589"/>
              <a:ext cx="254000" cy="329565"/>
            </a:xfrm>
            <a:custGeom>
              <a:avLst/>
              <a:gdLst/>
              <a:ahLst/>
              <a:cxnLst/>
              <a:rect l="l" t="t" r="r" b="b"/>
              <a:pathLst>
                <a:path w="254000" h="329565">
                  <a:moveTo>
                    <a:pt x="253375" y="329414"/>
                  </a:moveTo>
                  <a:lnTo>
                    <a:pt x="224942" y="329414"/>
                  </a:lnTo>
                  <a:lnTo>
                    <a:pt x="224942" y="0"/>
                  </a:lnTo>
                  <a:lnTo>
                    <a:pt x="253375" y="0"/>
                  </a:lnTo>
                  <a:lnTo>
                    <a:pt x="253375" y="329414"/>
                  </a:lnTo>
                  <a:close/>
                </a:path>
                <a:path w="254000" h="329565">
                  <a:moveTo>
                    <a:pt x="82236" y="254587"/>
                  </a:moveTo>
                  <a:lnTo>
                    <a:pt x="49067" y="246541"/>
                  </a:lnTo>
                  <a:lnTo>
                    <a:pt x="23056" y="223580"/>
                  </a:lnTo>
                  <a:lnTo>
                    <a:pt x="6076" y="187470"/>
                  </a:lnTo>
                  <a:lnTo>
                    <a:pt x="0" y="139977"/>
                  </a:lnTo>
                  <a:lnTo>
                    <a:pt x="6076" y="92635"/>
                  </a:lnTo>
                  <a:lnTo>
                    <a:pt x="23056" y="56576"/>
                  </a:lnTo>
                  <a:lnTo>
                    <a:pt x="49067" y="33568"/>
                  </a:lnTo>
                  <a:lnTo>
                    <a:pt x="82236" y="25377"/>
                  </a:lnTo>
                  <a:lnTo>
                    <a:pt x="115189" y="33568"/>
                  </a:lnTo>
                  <a:lnTo>
                    <a:pt x="135231" y="51279"/>
                  </a:lnTo>
                  <a:lnTo>
                    <a:pt x="82236" y="51279"/>
                  </a:lnTo>
                  <a:lnTo>
                    <a:pt x="60053" y="57741"/>
                  </a:lnTo>
                  <a:lnTo>
                    <a:pt x="42721" y="75708"/>
                  </a:lnTo>
                  <a:lnTo>
                    <a:pt x="31442" y="103636"/>
                  </a:lnTo>
                  <a:lnTo>
                    <a:pt x="27415" y="139977"/>
                  </a:lnTo>
                  <a:lnTo>
                    <a:pt x="31442" y="176468"/>
                  </a:lnTo>
                  <a:lnTo>
                    <a:pt x="42721" y="204443"/>
                  </a:lnTo>
                  <a:lnTo>
                    <a:pt x="60053" y="222360"/>
                  </a:lnTo>
                  <a:lnTo>
                    <a:pt x="82236" y="228676"/>
                  </a:lnTo>
                  <a:lnTo>
                    <a:pt x="135447" y="228676"/>
                  </a:lnTo>
                  <a:lnTo>
                    <a:pt x="115189" y="246541"/>
                  </a:lnTo>
                  <a:lnTo>
                    <a:pt x="82236" y="254587"/>
                  </a:lnTo>
                  <a:close/>
                </a:path>
                <a:path w="254000" h="329565">
                  <a:moveTo>
                    <a:pt x="135447" y="228676"/>
                  </a:moveTo>
                  <a:lnTo>
                    <a:pt x="82236" y="228676"/>
                  </a:lnTo>
                  <a:lnTo>
                    <a:pt x="104381" y="222360"/>
                  </a:lnTo>
                  <a:lnTo>
                    <a:pt x="121626" y="204443"/>
                  </a:lnTo>
                  <a:lnTo>
                    <a:pt x="132819" y="176468"/>
                  </a:lnTo>
                  <a:lnTo>
                    <a:pt x="136806" y="139977"/>
                  </a:lnTo>
                  <a:lnTo>
                    <a:pt x="132819" y="103636"/>
                  </a:lnTo>
                  <a:lnTo>
                    <a:pt x="121626" y="75708"/>
                  </a:lnTo>
                  <a:lnTo>
                    <a:pt x="104381" y="57741"/>
                  </a:lnTo>
                  <a:lnTo>
                    <a:pt x="82236" y="51279"/>
                  </a:lnTo>
                  <a:lnTo>
                    <a:pt x="135231" y="51279"/>
                  </a:lnTo>
                  <a:lnTo>
                    <a:pt x="141225" y="56576"/>
                  </a:lnTo>
                  <a:lnTo>
                    <a:pt x="158325" y="92635"/>
                  </a:lnTo>
                  <a:lnTo>
                    <a:pt x="164473" y="139977"/>
                  </a:lnTo>
                  <a:lnTo>
                    <a:pt x="158325" y="187470"/>
                  </a:lnTo>
                  <a:lnTo>
                    <a:pt x="141225" y="223580"/>
                  </a:lnTo>
                  <a:lnTo>
                    <a:pt x="135447" y="2286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6207100" y="8189589"/>
              <a:ext cx="28575" cy="329565"/>
            </a:xfrm>
            <a:custGeom>
              <a:avLst/>
              <a:gdLst/>
              <a:ahLst/>
              <a:cxnLst/>
              <a:rect l="l" t="t" r="r" b="b"/>
              <a:pathLst>
                <a:path w="28575" h="329565">
                  <a:moveTo>
                    <a:pt x="0" y="0"/>
                  </a:moveTo>
                  <a:lnTo>
                    <a:pt x="0" y="329414"/>
                  </a:lnTo>
                  <a:lnTo>
                    <a:pt x="28432" y="329414"/>
                  </a:lnTo>
                  <a:lnTo>
                    <a:pt x="28432" y="0"/>
                  </a:lnTo>
                  <a:lnTo>
                    <a:pt x="0" y="0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0" name="object 42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5978265" y="8211073"/>
              <a:ext cx="172259" cy="236995"/>
            </a:xfrm>
            <a:prstGeom prst="rect">
              <a:avLst/>
            </a:prstGeom>
          </p:spPr>
        </p:pic>
      </p:grpSp>
      <p:grpSp>
        <p:nvGrpSpPr>
          <p:cNvPr id="421" name="object 421"/>
          <p:cNvGrpSpPr/>
          <p:nvPr/>
        </p:nvGrpSpPr>
        <p:grpSpPr>
          <a:xfrm>
            <a:off x="16300463" y="8185724"/>
            <a:ext cx="580390" cy="337185"/>
            <a:chOff x="16300463" y="8185724"/>
            <a:chExt cx="580390" cy="337185"/>
          </a:xfrm>
        </p:grpSpPr>
        <p:sp>
          <p:nvSpPr>
            <p:cNvPr id="422" name="object 422"/>
            <p:cNvSpPr/>
            <p:nvPr/>
          </p:nvSpPr>
          <p:spPr>
            <a:xfrm>
              <a:off x="16304375" y="8189846"/>
              <a:ext cx="287020" cy="324485"/>
            </a:xfrm>
            <a:custGeom>
              <a:avLst/>
              <a:gdLst/>
              <a:ahLst/>
              <a:cxnLst/>
              <a:rect l="l" t="t" r="r" b="b"/>
              <a:pathLst>
                <a:path w="287019" h="324484">
                  <a:moveTo>
                    <a:pt x="238263" y="181323"/>
                  </a:moveTo>
                  <a:lnTo>
                    <a:pt x="209830" y="181323"/>
                  </a:lnTo>
                  <a:lnTo>
                    <a:pt x="209830" y="0"/>
                  </a:lnTo>
                  <a:lnTo>
                    <a:pt x="238263" y="0"/>
                  </a:lnTo>
                  <a:lnTo>
                    <a:pt x="238263" y="79279"/>
                  </a:lnTo>
                  <a:lnTo>
                    <a:pt x="286942" y="79279"/>
                  </a:lnTo>
                  <a:lnTo>
                    <a:pt x="286942" y="103875"/>
                  </a:lnTo>
                  <a:lnTo>
                    <a:pt x="238263" y="103875"/>
                  </a:lnTo>
                  <a:lnTo>
                    <a:pt x="238263" y="181323"/>
                  </a:lnTo>
                  <a:close/>
                </a:path>
                <a:path w="287019" h="324484">
                  <a:moveTo>
                    <a:pt x="25875" y="173735"/>
                  </a:moveTo>
                  <a:lnTo>
                    <a:pt x="774" y="173735"/>
                  </a:lnTo>
                  <a:lnTo>
                    <a:pt x="774" y="80852"/>
                  </a:lnTo>
                  <a:lnTo>
                    <a:pt x="118109" y="80852"/>
                  </a:lnTo>
                  <a:lnTo>
                    <a:pt x="118109" y="40297"/>
                  </a:lnTo>
                  <a:lnTo>
                    <a:pt x="0" y="40297"/>
                  </a:lnTo>
                  <a:lnTo>
                    <a:pt x="0" y="16225"/>
                  </a:lnTo>
                  <a:lnTo>
                    <a:pt x="146038" y="16225"/>
                  </a:lnTo>
                  <a:lnTo>
                    <a:pt x="146038" y="103875"/>
                  </a:lnTo>
                  <a:lnTo>
                    <a:pt x="28955" y="103875"/>
                  </a:lnTo>
                  <a:lnTo>
                    <a:pt x="28955" y="149406"/>
                  </a:lnTo>
                  <a:lnTo>
                    <a:pt x="179107" y="149406"/>
                  </a:lnTo>
                  <a:lnTo>
                    <a:pt x="180622" y="162486"/>
                  </a:lnTo>
                  <a:lnTo>
                    <a:pt x="143042" y="167960"/>
                  </a:lnTo>
                  <a:lnTo>
                    <a:pt x="106325" y="171349"/>
                  </a:lnTo>
                  <a:lnTo>
                    <a:pt x="68070" y="173119"/>
                  </a:lnTo>
                  <a:lnTo>
                    <a:pt x="25875" y="173735"/>
                  </a:lnTo>
                  <a:close/>
                </a:path>
                <a:path w="287019" h="324484">
                  <a:moveTo>
                    <a:pt x="179107" y="149406"/>
                  </a:moveTo>
                  <a:lnTo>
                    <a:pt x="28955" y="149406"/>
                  </a:lnTo>
                  <a:lnTo>
                    <a:pt x="69234" y="148841"/>
                  </a:lnTo>
                  <a:lnTo>
                    <a:pt x="105924" y="147163"/>
                  </a:lnTo>
                  <a:lnTo>
                    <a:pt x="141341" y="143794"/>
                  </a:lnTo>
                  <a:lnTo>
                    <a:pt x="177803" y="138157"/>
                  </a:lnTo>
                  <a:lnTo>
                    <a:pt x="179041" y="148841"/>
                  </a:lnTo>
                  <a:lnTo>
                    <a:pt x="179107" y="149406"/>
                  </a:lnTo>
                  <a:close/>
                </a:path>
                <a:path w="287019" h="324484">
                  <a:moveTo>
                    <a:pt x="238263" y="324190"/>
                  </a:moveTo>
                  <a:lnTo>
                    <a:pt x="34584" y="324190"/>
                  </a:lnTo>
                  <a:lnTo>
                    <a:pt x="34584" y="195976"/>
                  </a:lnTo>
                  <a:lnTo>
                    <a:pt x="62774" y="195976"/>
                  </a:lnTo>
                  <a:lnTo>
                    <a:pt x="62774" y="236531"/>
                  </a:lnTo>
                  <a:lnTo>
                    <a:pt x="238263" y="236531"/>
                  </a:lnTo>
                  <a:lnTo>
                    <a:pt x="238263" y="259821"/>
                  </a:lnTo>
                  <a:lnTo>
                    <a:pt x="62774" y="259821"/>
                  </a:lnTo>
                  <a:lnTo>
                    <a:pt x="62774" y="300376"/>
                  </a:lnTo>
                  <a:lnTo>
                    <a:pt x="238263" y="300376"/>
                  </a:lnTo>
                  <a:lnTo>
                    <a:pt x="238263" y="324190"/>
                  </a:lnTo>
                  <a:close/>
                </a:path>
                <a:path w="287019" h="324484">
                  <a:moveTo>
                    <a:pt x="238263" y="236531"/>
                  </a:moveTo>
                  <a:lnTo>
                    <a:pt x="209830" y="236531"/>
                  </a:lnTo>
                  <a:lnTo>
                    <a:pt x="209830" y="195976"/>
                  </a:lnTo>
                  <a:lnTo>
                    <a:pt x="238263" y="195976"/>
                  </a:lnTo>
                  <a:lnTo>
                    <a:pt x="238263" y="236531"/>
                  </a:lnTo>
                  <a:close/>
                </a:path>
                <a:path w="287019" h="324484">
                  <a:moveTo>
                    <a:pt x="238263" y="300376"/>
                  </a:moveTo>
                  <a:lnTo>
                    <a:pt x="209830" y="300376"/>
                  </a:lnTo>
                  <a:lnTo>
                    <a:pt x="209830" y="259821"/>
                  </a:lnTo>
                  <a:lnTo>
                    <a:pt x="238263" y="259821"/>
                  </a:lnTo>
                  <a:lnTo>
                    <a:pt x="238263" y="3003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6300463" y="8185969"/>
              <a:ext cx="294731" cy="331991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16632492" y="8189589"/>
              <a:ext cx="244475" cy="328930"/>
            </a:xfrm>
            <a:custGeom>
              <a:avLst/>
              <a:gdLst/>
              <a:ahLst/>
              <a:cxnLst/>
              <a:rect l="l" t="t" r="r" b="b"/>
              <a:pathLst>
                <a:path w="244475" h="328929">
                  <a:moveTo>
                    <a:pt x="244405" y="328890"/>
                  </a:moveTo>
                  <a:lnTo>
                    <a:pt x="216224" y="328890"/>
                  </a:lnTo>
                  <a:lnTo>
                    <a:pt x="216224" y="0"/>
                  </a:lnTo>
                  <a:lnTo>
                    <a:pt x="244405" y="0"/>
                  </a:lnTo>
                  <a:lnTo>
                    <a:pt x="244405" y="328890"/>
                  </a:lnTo>
                  <a:close/>
                </a:path>
                <a:path w="244475" h="328929">
                  <a:moveTo>
                    <a:pt x="26127" y="244120"/>
                  </a:moveTo>
                  <a:lnTo>
                    <a:pt x="0" y="244120"/>
                  </a:lnTo>
                  <a:lnTo>
                    <a:pt x="0" y="32441"/>
                  </a:lnTo>
                  <a:lnTo>
                    <a:pt x="27919" y="32441"/>
                  </a:lnTo>
                  <a:lnTo>
                    <a:pt x="27919" y="218732"/>
                  </a:lnTo>
                  <a:lnTo>
                    <a:pt x="184323" y="218732"/>
                  </a:lnTo>
                  <a:lnTo>
                    <a:pt x="185737" y="227894"/>
                  </a:lnTo>
                  <a:lnTo>
                    <a:pt x="143940" y="235509"/>
                  </a:lnTo>
                  <a:lnTo>
                    <a:pt x="103821" y="240522"/>
                  </a:lnTo>
                  <a:lnTo>
                    <a:pt x="64758" y="243277"/>
                  </a:lnTo>
                  <a:lnTo>
                    <a:pt x="26127" y="244120"/>
                  </a:lnTo>
                  <a:close/>
                </a:path>
                <a:path w="244475" h="328929">
                  <a:moveTo>
                    <a:pt x="184323" y="218732"/>
                  </a:moveTo>
                  <a:lnTo>
                    <a:pt x="27919" y="218732"/>
                  </a:lnTo>
                  <a:lnTo>
                    <a:pt x="65112" y="217865"/>
                  </a:lnTo>
                  <a:lnTo>
                    <a:pt x="103037" y="215205"/>
                  </a:lnTo>
                  <a:lnTo>
                    <a:pt x="141899" y="210386"/>
                  </a:lnTo>
                  <a:lnTo>
                    <a:pt x="181901" y="203040"/>
                  </a:lnTo>
                  <a:lnTo>
                    <a:pt x="184323" y="21873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6848717" y="8189589"/>
              <a:ext cx="28575" cy="328930"/>
            </a:xfrm>
            <a:custGeom>
              <a:avLst/>
              <a:gdLst/>
              <a:ahLst/>
              <a:cxnLst/>
              <a:rect l="l" t="t" r="r" b="b"/>
              <a:pathLst>
                <a:path w="28575" h="328929">
                  <a:moveTo>
                    <a:pt x="0" y="328890"/>
                  </a:moveTo>
                  <a:lnTo>
                    <a:pt x="28180" y="328890"/>
                  </a:lnTo>
                  <a:lnTo>
                    <a:pt x="28180" y="0"/>
                  </a:lnTo>
                  <a:lnTo>
                    <a:pt x="0" y="0"/>
                  </a:lnTo>
                  <a:lnTo>
                    <a:pt x="0" y="328890"/>
                  </a:lnTo>
                  <a:close/>
                </a:path>
              </a:pathLst>
            </a:custGeom>
            <a:ln w="772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42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628591" y="8218130"/>
              <a:ext cx="193539" cy="219479"/>
            </a:xfrm>
            <a:prstGeom prst="rect">
              <a:avLst/>
            </a:prstGeom>
          </p:spPr>
        </p:pic>
      </p:grpSp>
      <p:grpSp>
        <p:nvGrpSpPr>
          <p:cNvPr id="427" name="object 427"/>
          <p:cNvGrpSpPr/>
          <p:nvPr/>
        </p:nvGrpSpPr>
        <p:grpSpPr>
          <a:xfrm>
            <a:off x="16942353" y="8185719"/>
            <a:ext cx="372745" cy="337185"/>
            <a:chOff x="16942353" y="8185719"/>
            <a:chExt cx="372745" cy="337185"/>
          </a:xfrm>
        </p:grpSpPr>
        <p:sp>
          <p:nvSpPr>
            <p:cNvPr id="428" name="object 428"/>
            <p:cNvSpPr/>
            <p:nvPr/>
          </p:nvSpPr>
          <p:spPr>
            <a:xfrm>
              <a:off x="16946252" y="8189589"/>
              <a:ext cx="289560" cy="329565"/>
            </a:xfrm>
            <a:custGeom>
              <a:avLst/>
              <a:gdLst/>
              <a:ahLst/>
              <a:cxnLst/>
              <a:rect l="l" t="t" r="r" b="b"/>
              <a:pathLst>
                <a:path w="289559" h="329565">
                  <a:moveTo>
                    <a:pt x="235192" y="329414"/>
                  </a:moveTo>
                  <a:lnTo>
                    <a:pt x="206749" y="329414"/>
                  </a:lnTo>
                  <a:lnTo>
                    <a:pt x="206749" y="0"/>
                  </a:lnTo>
                  <a:lnTo>
                    <a:pt x="235192" y="0"/>
                  </a:lnTo>
                  <a:lnTo>
                    <a:pt x="235192" y="130034"/>
                  </a:lnTo>
                  <a:lnTo>
                    <a:pt x="288996" y="130034"/>
                  </a:lnTo>
                  <a:lnTo>
                    <a:pt x="288996" y="154373"/>
                  </a:lnTo>
                  <a:lnTo>
                    <a:pt x="235192" y="154373"/>
                  </a:lnTo>
                  <a:lnTo>
                    <a:pt x="235192" y="329414"/>
                  </a:lnTo>
                  <a:close/>
                </a:path>
                <a:path w="289559" h="329565">
                  <a:moveTo>
                    <a:pt x="25371" y="246999"/>
                  </a:moveTo>
                  <a:lnTo>
                    <a:pt x="0" y="246999"/>
                  </a:lnTo>
                  <a:lnTo>
                    <a:pt x="0" y="32174"/>
                  </a:lnTo>
                  <a:lnTo>
                    <a:pt x="150388" y="32174"/>
                  </a:lnTo>
                  <a:lnTo>
                    <a:pt x="150388" y="55989"/>
                  </a:lnTo>
                  <a:lnTo>
                    <a:pt x="28442" y="55989"/>
                  </a:lnTo>
                  <a:lnTo>
                    <a:pt x="28442" y="222403"/>
                  </a:lnTo>
                  <a:lnTo>
                    <a:pt x="177397" y="222403"/>
                  </a:lnTo>
                  <a:lnTo>
                    <a:pt x="179343" y="236007"/>
                  </a:lnTo>
                  <a:lnTo>
                    <a:pt x="142602" y="241589"/>
                  </a:lnTo>
                  <a:lnTo>
                    <a:pt x="106389" y="244938"/>
                  </a:lnTo>
                  <a:lnTo>
                    <a:pt x="68161" y="246569"/>
                  </a:lnTo>
                  <a:lnTo>
                    <a:pt x="25371" y="246999"/>
                  </a:lnTo>
                  <a:close/>
                </a:path>
                <a:path w="289559" h="329565">
                  <a:moveTo>
                    <a:pt x="177397" y="222403"/>
                  </a:moveTo>
                  <a:lnTo>
                    <a:pt x="28442" y="222403"/>
                  </a:lnTo>
                  <a:lnTo>
                    <a:pt x="69329" y="221816"/>
                  </a:lnTo>
                  <a:lnTo>
                    <a:pt x="106037" y="219980"/>
                  </a:lnTo>
                  <a:lnTo>
                    <a:pt x="140774" y="216476"/>
                  </a:lnTo>
                  <a:lnTo>
                    <a:pt x="175749" y="210886"/>
                  </a:lnTo>
                  <a:lnTo>
                    <a:pt x="177313" y="221816"/>
                  </a:lnTo>
                  <a:lnTo>
                    <a:pt x="177397" y="22240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7153002" y="8189589"/>
              <a:ext cx="82550" cy="329565"/>
            </a:xfrm>
            <a:custGeom>
              <a:avLst/>
              <a:gdLst/>
              <a:ahLst/>
              <a:cxnLst/>
              <a:rect l="l" t="t" r="r" b="b"/>
              <a:pathLst>
                <a:path w="82550" h="329565">
                  <a:moveTo>
                    <a:pt x="28442" y="130034"/>
                  </a:moveTo>
                  <a:lnTo>
                    <a:pt x="28442" y="0"/>
                  </a:lnTo>
                  <a:lnTo>
                    <a:pt x="0" y="0"/>
                  </a:lnTo>
                  <a:lnTo>
                    <a:pt x="0" y="329414"/>
                  </a:lnTo>
                  <a:lnTo>
                    <a:pt x="28442" y="329414"/>
                  </a:lnTo>
                  <a:lnTo>
                    <a:pt x="28442" y="154373"/>
                  </a:lnTo>
                  <a:lnTo>
                    <a:pt x="82246" y="154373"/>
                  </a:lnTo>
                  <a:lnTo>
                    <a:pt x="82246" y="130034"/>
                  </a:lnTo>
                  <a:lnTo>
                    <a:pt x="28442" y="130034"/>
                  </a:lnTo>
                  <a:close/>
                </a:path>
              </a:pathLst>
            </a:custGeom>
            <a:ln w="773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942353" y="8217865"/>
              <a:ext cx="187141" cy="222621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17264120" y="8220457"/>
              <a:ext cx="46990" cy="270510"/>
            </a:xfrm>
            <a:custGeom>
              <a:avLst/>
              <a:gdLst/>
              <a:ahLst/>
              <a:cxnLst/>
              <a:rect l="l" t="t" r="r" b="b"/>
              <a:pathLst>
                <a:path w="46990" h="270509">
                  <a:moveTo>
                    <a:pt x="38430" y="192315"/>
                  </a:moveTo>
                  <a:lnTo>
                    <a:pt x="7943" y="192315"/>
                  </a:lnTo>
                  <a:lnTo>
                    <a:pt x="5376" y="0"/>
                  </a:lnTo>
                  <a:lnTo>
                    <a:pt x="40987" y="0"/>
                  </a:lnTo>
                  <a:lnTo>
                    <a:pt x="38430" y="192315"/>
                  </a:lnTo>
                  <a:close/>
                </a:path>
                <a:path w="46990" h="270509">
                  <a:moveTo>
                    <a:pt x="23317" y="270031"/>
                  </a:moveTo>
                  <a:lnTo>
                    <a:pt x="14231" y="268149"/>
                  </a:lnTo>
                  <a:lnTo>
                    <a:pt x="6758" y="263029"/>
                  </a:lnTo>
                  <a:lnTo>
                    <a:pt x="1734" y="255456"/>
                  </a:lnTo>
                  <a:lnTo>
                    <a:pt x="0" y="246217"/>
                  </a:lnTo>
                  <a:lnTo>
                    <a:pt x="1734" y="236978"/>
                  </a:lnTo>
                  <a:lnTo>
                    <a:pt x="6758" y="229405"/>
                  </a:lnTo>
                  <a:lnTo>
                    <a:pt x="14231" y="224284"/>
                  </a:lnTo>
                  <a:lnTo>
                    <a:pt x="23317" y="222403"/>
                  </a:lnTo>
                  <a:lnTo>
                    <a:pt x="32362" y="224284"/>
                  </a:lnTo>
                  <a:lnTo>
                    <a:pt x="39774" y="229405"/>
                  </a:lnTo>
                  <a:lnTo>
                    <a:pt x="44784" y="236978"/>
                  </a:lnTo>
                  <a:lnTo>
                    <a:pt x="46625" y="246217"/>
                  </a:lnTo>
                  <a:lnTo>
                    <a:pt x="44784" y="255456"/>
                  </a:lnTo>
                  <a:lnTo>
                    <a:pt x="39774" y="263029"/>
                  </a:lnTo>
                  <a:lnTo>
                    <a:pt x="32362" y="268149"/>
                  </a:lnTo>
                  <a:lnTo>
                    <a:pt x="23317" y="270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7264120" y="8220457"/>
              <a:ext cx="46990" cy="270510"/>
            </a:xfrm>
            <a:custGeom>
              <a:avLst/>
              <a:gdLst/>
              <a:ahLst/>
              <a:cxnLst/>
              <a:rect l="l" t="t" r="r" b="b"/>
              <a:pathLst>
                <a:path w="46990" h="270509">
                  <a:moveTo>
                    <a:pt x="5376" y="0"/>
                  </a:moveTo>
                  <a:lnTo>
                    <a:pt x="7943" y="192315"/>
                  </a:lnTo>
                  <a:lnTo>
                    <a:pt x="38430" y="192315"/>
                  </a:lnTo>
                  <a:lnTo>
                    <a:pt x="40987" y="0"/>
                  </a:lnTo>
                  <a:lnTo>
                    <a:pt x="5376" y="0"/>
                  </a:lnTo>
                  <a:close/>
                </a:path>
                <a:path w="46990" h="270509">
                  <a:moveTo>
                    <a:pt x="23317" y="270031"/>
                  </a:moveTo>
                  <a:lnTo>
                    <a:pt x="32362" y="268149"/>
                  </a:lnTo>
                  <a:lnTo>
                    <a:pt x="39774" y="263029"/>
                  </a:lnTo>
                  <a:lnTo>
                    <a:pt x="44784" y="255456"/>
                  </a:lnTo>
                  <a:lnTo>
                    <a:pt x="46625" y="246217"/>
                  </a:lnTo>
                  <a:lnTo>
                    <a:pt x="44784" y="236978"/>
                  </a:lnTo>
                  <a:lnTo>
                    <a:pt x="39774" y="229405"/>
                  </a:lnTo>
                  <a:lnTo>
                    <a:pt x="32362" y="224284"/>
                  </a:lnTo>
                  <a:lnTo>
                    <a:pt x="23317" y="222403"/>
                  </a:lnTo>
                  <a:lnTo>
                    <a:pt x="14231" y="224284"/>
                  </a:lnTo>
                  <a:lnTo>
                    <a:pt x="6758" y="229405"/>
                  </a:lnTo>
                  <a:lnTo>
                    <a:pt x="1734" y="236978"/>
                  </a:lnTo>
                  <a:lnTo>
                    <a:pt x="0" y="246217"/>
                  </a:lnTo>
                  <a:lnTo>
                    <a:pt x="1734" y="255456"/>
                  </a:lnTo>
                  <a:lnTo>
                    <a:pt x="6758" y="263029"/>
                  </a:lnTo>
                  <a:lnTo>
                    <a:pt x="14231" y="268149"/>
                  </a:lnTo>
                  <a:lnTo>
                    <a:pt x="23317" y="270031"/>
                  </a:lnTo>
                  <a:close/>
                </a:path>
              </a:pathLst>
            </a:custGeom>
            <a:ln w="781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223</Words>
  <Application>Microsoft Office PowerPoint</Application>
  <PresentationFormat>사용자 지정</PresentationFormat>
  <Paragraphs>34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CookieRunOTF Regular</vt:lpstr>
      <vt:lpstr>Calibri</vt:lpstr>
      <vt:lpstr>CookieRunOTF Bold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SoulDriver</cp:lastModifiedBy>
  <cp:revision>4</cp:revision>
  <dcterms:created xsi:type="dcterms:W3CDTF">2025-03-18T08:52:24Z</dcterms:created>
  <dcterms:modified xsi:type="dcterms:W3CDTF">2025-03-18T10:50:24Z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2025-03-18T00:00:00Z</vt:filetime>
  </property>
</Properties>
</file>