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4" r:id="rId4"/>
    <p:sldId id="260" r:id="rId5"/>
    <p:sldId id="262" r:id="rId6"/>
    <p:sldId id="263" r:id="rId7"/>
    <p:sldId id="258" r:id="rId8"/>
    <p:sldId id="261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427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27D64-916F-4D6A-A048-603A191E80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34E534-7090-4078-A8FD-2391316A1A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74D274-C862-43F1-A74C-E3AA5AF19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23DBC-D042-476D-B42F-6FF7CBE2C427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F4ACDF-972D-4E57-8314-667D146F6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7D4D78-5A81-4DBD-99D1-39DEF8FA7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C56EF-FC2E-4B07-A403-579284988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366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454B1-98A6-495C-92F8-1256B4AAC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1C54F5-6C97-4BCF-A410-5E404B5AE7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DB742-44A8-429C-BEF4-F8A45EC1E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23DBC-D042-476D-B42F-6FF7CBE2C427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288BC-2353-446F-88C5-31745C091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0CA70A-54F9-41A4-AB03-2C4166C2E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C56EF-FC2E-4B07-A403-579284988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904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7F88DC-850E-4C55-A8AD-7DF692D89A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4B14CC-8B05-494F-9781-86D9DF13E8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D79F1B-61AD-4770-A640-265CBCFA8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23DBC-D042-476D-B42F-6FF7CBE2C427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2AA6E2-916B-460C-9434-6308B366A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B05742-66FB-443D-BB2E-624BF0854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C56EF-FC2E-4B07-A403-579284988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910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ECEEC-D0B9-4B2B-A1C0-491851589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234225-87C1-4E04-9897-C56B782570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A1233E-0D84-4594-BCA8-3CB7B5286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23DBC-D042-476D-B42F-6FF7CBE2C427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40FFD6-6A63-432B-99D8-3020445E0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6FD5B-66A7-4160-85EB-67A8ECD31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C56EF-FC2E-4B07-A403-579284988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07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AFB45-70D9-4AE1-8143-3B3CBE5F5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F284BF-C807-4FFF-BB78-54912B514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57744-9885-42BC-9463-64AD8D6C2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23DBC-D042-476D-B42F-6FF7CBE2C427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BA3A8-6BE5-4CE2-906D-5C9D38928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862096-1374-4C92-B986-6BC24A0B5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C56EF-FC2E-4B07-A403-579284988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953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808E8-BC8B-4B0C-B776-B41A101BA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C3D5C-7049-4BAD-9B67-5AD5C4DB82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18AD01-06FE-4D25-91C2-EA8690392F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F99467-DDFB-4104-B4E3-12FFC7885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23DBC-D042-476D-B42F-6FF7CBE2C427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994C10-341E-4FFF-AC41-D3AD53446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AE3631-40FC-4128-80D8-D09701407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C56EF-FC2E-4B07-A403-579284988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578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B833E-4A24-4A60-9ED5-11332F746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875CCB-0D9F-4D50-AA33-F11170811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52035B-9374-4907-95E2-782DFD9DBA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CCA432-8990-43B3-BD52-6999C7FE53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44FC89-1E2C-4274-85C0-AF35C9BA55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3A5725-CD93-4133-BA5B-75AD24ECA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23DBC-D042-476D-B42F-6FF7CBE2C427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A9125E-8239-47B4-A1AC-552397522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376C34-0F9C-4064-A937-C14DF5C5E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C56EF-FC2E-4B07-A403-579284988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128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74B15-07B5-4D67-9536-0EC7D9CC9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4E9450-52F6-4BE5-A15C-B71D479E5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23DBC-D042-476D-B42F-6FF7CBE2C427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EC4BEC-756D-4BD7-B6A7-2D5BFF755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F4CDA5-781E-42C3-B645-237504C25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C56EF-FC2E-4B07-A403-579284988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528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7C9DDF-85BA-4E39-A3B8-7FB9EAC1B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23DBC-D042-476D-B42F-6FF7CBE2C427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44ECEC-1D9E-4C5A-B9A3-E4C501795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6626FD-1750-4092-BBA1-A473A3EFD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C56EF-FC2E-4B07-A403-579284988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346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03528-21B4-4798-9953-CE78C68DD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818B93-1602-4CE4-9F66-92D3D0377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FD960F-3447-4247-B741-1DF271F28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CA57DB-4284-46BA-94DD-A0C7B0F0F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23DBC-D042-476D-B42F-6FF7CBE2C427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C375C4-4A79-4A11-9056-9B8F33C4C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2D22F8-9FE6-4C19-929A-F354656EC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C56EF-FC2E-4B07-A403-579284988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408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F2941-90E0-47E9-91F9-BDFCB015B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BB6477-B7E3-4018-9AFF-1354B315EC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1E1F7F-5971-4C2C-8038-26E721B6E6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D6EA8F-E0EB-4273-B6F5-8C5F49F13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23DBC-D042-476D-B42F-6FF7CBE2C427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A902BF-1F5E-4744-A3E5-8BC2424E3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8FFF50-81D4-4EE7-9C00-0933B86CF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C56EF-FC2E-4B07-A403-579284988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75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751626-64DC-484F-9588-A8014D803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93984D-0CC5-48EA-BF63-8B7AD353BB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6221BE-40CC-4CC7-A06B-FBFC57AC53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F23DBC-D042-476D-B42F-6FF7CBE2C427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22A32-78A0-4318-99C2-BABE0E388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99FAA2-904F-491F-9E97-A0BB108FA0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C56EF-FC2E-4B07-A403-579284988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050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BCC0F-ABA2-4F00-BEF2-19C2E6B08C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ko-KR" altLang="en-US" dirty="0" err="1"/>
              <a:t>넙죽이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3B2489-9C61-44F7-9298-9F148CF601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20220825 Enrique (@</a:t>
            </a:r>
            <a:r>
              <a:rPr lang="en-US" dirty="0" err="1"/>
              <a:t>ChEcKeN</a:t>
            </a:r>
            <a:r>
              <a:rPr lang="en-US" dirty="0"/>
              <a:t>)</a:t>
            </a:r>
          </a:p>
        </p:txBody>
      </p:sp>
      <p:pic>
        <p:nvPicPr>
          <p:cNvPr id="27" name="Picture 2" descr="넙죽이표 더블머그 텀블러">
            <a:extLst>
              <a:ext uri="{FF2B5EF4-FFF2-40B4-BE49-F238E27FC236}">
                <a16:creationId xmlns:a16="http://schemas.microsoft.com/office/drawing/2014/main" id="{0A7E3134-DBC8-49A4-96B6-B68280247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3716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넙죽이표 더블머그 텀블러">
            <a:extLst>
              <a:ext uri="{FF2B5EF4-FFF2-40B4-BE49-F238E27FC236}">
                <a16:creationId xmlns:a16="http://schemas.microsoft.com/office/drawing/2014/main" id="{2DDAEA6F-F53D-480E-8C2B-7B563098E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27432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넙죽이표 더블머그 텀블러">
            <a:extLst>
              <a:ext uri="{FF2B5EF4-FFF2-40B4-BE49-F238E27FC236}">
                <a16:creationId xmlns:a16="http://schemas.microsoft.com/office/drawing/2014/main" id="{F9E89FA8-4B46-4E90-91EC-C4AA09719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41148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넙죽이표 더블머그 텀블러">
            <a:extLst>
              <a:ext uri="{FF2B5EF4-FFF2-40B4-BE49-F238E27FC236}">
                <a16:creationId xmlns:a16="http://schemas.microsoft.com/office/drawing/2014/main" id="{1EB42DE4-30BF-43C4-8ADE-0BFB2D8CF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54864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넙죽이표 더블머그 텀블러">
            <a:extLst>
              <a:ext uri="{FF2B5EF4-FFF2-40B4-BE49-F238E27FC236}">
                <a16:creationId xmlns:a16="http://schemas.microsoft.com/office/drawing/2014/main" id="{F05FAC0B-8DD1-4D47-993D-FF0146848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넙죽이표 더블머그 텀블러">
            <a:extLst>
              <a:ext uri="{FF2B5EF4-FFF2-40B4-BE49-F238E27FC236}">
                <a16:creationId xmlns:a16="http://schemas.microsoft.com/office/drawing/2014/main" id="{0B542BD9-1BD6-4EE2-942C-A5763B5E1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넙죽이표 더블머그 텀블러">
            <a:extLst>
              <a:ext uri="{FF2B5EF4-FFF2-40B4-BE49-F238E27FC236}">
                <a16:creationId xmlns:a16="http://schemas.microsoft.com/office/drawing/2014/main" id="{EEBB628C-C66C-497E-B5F6-62351DDC3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넙죽이표 더블머그 텀블러">
            <a:extLst>
              <a:ext uri="{FF2B5EF4-FFF2-40B4-BE49-F238E27FC236}">
                <a16:creationId xmlns:a16="http://schemas.microsoft.com/office/drawing/2014/main" id="{850C9A17-D00F-4A59-AB5A-34BD700D2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넙죽이표 더블머그 텀블러">
            <a:extLst>
              <a:ext uri="{FF2B5EF4-FFF2-40B4-BE49-F238E27FC236}">
                <a16:creationId xmlns:a16="http://schemas.microsoft.com/office/drawing/2014/main" id="{44DD485F-6BB1-446C-B26D-E2B6E306A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-136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넙죽이표 더블머그 텀블러">
            <a:extLst>
              <a:ext uri="{FF2B5EF4-FFF2-40B4-BE49-F238E27FC236}">
                <a16:creationId xmlns:a16="http://schemas.microsoft.com/office/drawing/2014/main" id="{CC21E384-F772-4EA5-A848-50502A056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넙죽이표 더블머그 텀블러">
            <a:extLst>
              <a:ext uri="{FF2B5EF4-FFF2-40B4-BE49-F238E27FC236}">
                <a16:creationId xmlns:a16="http://schemas.microsoft.com/office/drawing/2014/main" id="{19FD9CBE-595D-47F3-BACA-4A46F60AB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-136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넙죽이표 더블머그 텀블러">
            <a:extLst>
              <a:ext uri="{FF2B5EF4-FFF2-40B4-BE49-F238E27FC236}">
                <a16:creationId xmlns:a16="http://schemas.microsoft.com/office/drawing/2014/main" id="{6B19427A-8CA3-4EAD-B024-74FAE4617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넙죽이표 더블머그 텀블러">
            <a:extLst>
              <a:ext uri="{FF2B5EF4-FFF2-40B4-BE49-F238E27FC236}">
                <a16:creationId xmlns:a16="http://schemas.microsoft.com/office/drawing/2014/main" id="{25E487CB-1F9B-458A-8D06-2545CE983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-136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넙죽이표 더블머그 텀블러">
            <a:extLst>
              <a:ext uri="{FF2B5EF4-FFF2-40B4-BE49-F238E27FC236}">
                <a16:creationId xmlns:a16="http://schemas.microsoft.com/office/drawing/2014/main" id="{4192352F-E722-4712-9E17-E2314A2ED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716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넙죽이표 더블머그 텀블러">
            <a:extLst>
              <a:ext uri="{FF2B5EF4-FFF2-40B4-BE49-F238E27FC236}">
                <a16:creationId xmlns:a16="http://schemas.microsoft.com/office/drawing/2014/main" id="{AE51823E-6E39-4D16-B349-752355EC3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7432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넙죽이표 더블머그 텀블러">
            <a:extLst>
              <a:ext uri="{FF2B5EF4-FFF2-40B4-BE49-F238E27FC236}">
                <a16:creationId xmlns:a16="http://schemas.microsoft.com/office/drawing/2014/main" id="{FA74BB84-00D0-4A4F-AEE8-3CF28B00C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1148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넙죽이표 더블머그 텀블러">
            <a:extLst>
              <a:ext uri="{FF2B5EF4-FFF2-40B4-BE49-F238E27FC236}">
                <a16:creationId xmlns:a16="http://schemas.microsoft.com/office/drawing/2014/main" id="{5CBAEDBF-BE9C-4762-99BC-04163B268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4864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넙죽이표 더블머그 텀블러">
            <a:extLst>
              <a:ext uri="{FF2B5EF4-FFF2-40B4-BE49-F238E27FC236}">
                <a16:creationId xmlns:a16="http://schemas.microsoft.com/office/drawing/2014/main" id="{D6CE4C21-E603-4AAB-9DEE-CAE661DD2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3716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넙죽이표 더블머그 텀블러">
            <a:extLst>
              <a:ext uri="{FF2B5EF4-FFF2-40B4-BE49-F238E27FC236}">
                <a16:creationId xmlns:a16="http://schemas.microsoft.com/office/drawing/2014/main" id="{7665B9E0-05D0-468A-9EE0-7C4E79B0B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7432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넙죽이표 더블머그 텀블러">
            <a:extLst>
              <a:ext uri="{FF2B5EF4-FFF2-40B4-BE49-F238E27FC236}">
                <a16:creationId xmlns:a16="http://schemas.microsoft.com/office/drawing/2014/main" id="{AB73057B-E424-4590-9782-AF5E4265C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1148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넙죽이표 더블머그 텀블러">
            <a:extLst>
              <a:ext uri="{FF2B5EF4-FFF2-40B4-BE49-F238E27FC236}">
                <a16:creationId xmlns:a16="http://schemas.microsoft.com/office/drawing/2014/main" id="{A10499B3-D46F-422A-9DCF-E6AAB7AB0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4864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넙죽이표 더블머그 텀블러">
            <a:extLst>
              <a:ext uri="{FF2B5EF4-FFF2-40B4-BE49-F238E27FC236}">
                <a16:creationId xmlns:a16="http://schemas.microsoft.com/office/drawing/2014/main" id="{E9DBB785-5C16-4728-9F46-8E17FEA00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3716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넙죽이표 더블머그 텀블러">
            <a:extLst>
              <a:ext uri="{FF2B5EF4-FFF2-40B4-BE49-F238E27FC236}">
                <a16:creationId xmlns:a16="http://schemas.microsoft.com/office/drawing/2014/main" id="{E70AAD17-4204-4CDE-A33F-543D19AE4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7432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넙죽이표 더블머그 텀블러">
            <a:extLst>
              <a:ext uri="{FF2B5EF4-FFF2-40B4-BE49-F238E27FC236}">
                <a16:creationId xmlns:a16="http://schemas.microsoft.com/office/drawing/2014/main" id="{520DE207-20A2-4466-9C28-B3423E6E1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1148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넙죽이표 더블머그 텀블러">
            <a:extLst>
              <a:ext uri="{FF2B5EF4-FFF2-40B4-BE49-F238E27FC236}">
                <a16:creationId xmlns:a16="http://schemas.microsoft.com/office/drawing/2014/main" id="{381B081B-0B89-40E1-AAD3-5868CF05F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54864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넙죽이표 더블머그 텀블러">
            <a:extLst>
              <a:ext uri="{FF2B5EF4-FFF2-40B4-BE49-F238E27FC236}">
                <a16:creationId xmlns:a16="http://schemas.microsoft.com/office/drawing/2014/main" id="{A7ECE9D3-CC03-4FF6-8840-ADE1991FF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3716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넙죽이표 더블머그 텀블러">
            <a:extLst>
              <a:ext uri="{FF2B5EF4-FFF2-40B4-BE49-F238E27FC236}">
                <a16:creationId xmlns:a16="http://schemas.microsoft.com/office/drawing/2014/main" id="{C5B26A22-398D-4C97-ACE4-4E3EF4D6D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7432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넙죽이표 더블머그 텀블러">
            <a:extLst>
              <a:ext uri="{FF2B5EF4-FFF2-40B4-BE49-F238E27FC236}">
                <a16:creationId xmlns:a16="http://schemas.microsoft.com/office/drawing/2014/main" id="{F5AF2253-B4CE-4941-A373-9117E4A9B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1148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넙죽이표 더블머그 텀블러">
            <a:extLst>
              <a:ext uri="{FF2B5EF4-FFF2-40B4-BE49-F238E27FC236}">
                <a16:creationId xmlns:a16="http://schemas.microsoft.com/office/drawing/2014/main" id="{E7E1CB4F-7A53-4A1C-9D12-947B0013E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4864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넙죽이표 더블머그 텀블러">
            <a:extLst>
              <a:ext uri="{FF2B5EF4-FFF2-40B4-BE49-F238E27FC236}">
                <a16:creationId xmlns:a16="http://schemas.microsoft.com/office/drawing/2014/main" id="{F3AF8440-F624-4FC4-ADC9-18C11C210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3716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넙죽이표 더블머그 텀블러">
            <a:extLst>
              <a:ext uri="{FF2B5EF4-FFF2-40B4-BE49-F238E27FC236}">
                <a16:creationId xmlns:a16="http://schemas.microsoft.com/office/drawing/2014/main" id="{A870F871-3AE6-4D7B-B098-0232DE26F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7432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넙죽이표 더블머그 텀블러">
            <a:extLst>
              <a:ext uri="{FF2B5EF4-FFF2-40B4-BE49-F238E27FC236}">
                <a16:creationId xmlns:a16="http://schemas.microsoft.com/office/drawing/2014/main" id="{D9B5CF73-0585-4DED-B187-9ACB6C2FD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1148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넙죽이표 더블머그 텀블러">
            <a:extLst>
              <a:ext uri="{FF2B5EF4-FFF2-40B4-BE49-F238E27FC236}">
                <a16:creationId xmlns:a16="http://schemas.microsoft.com/office/drawing/2014/main" id="{996B0F92-F639-4574-88C7-750F15614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4864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넙죽이표 더블머그 텀블러">
            <a:extLst>
              <a:ext uri="{FF2B5EF4-FFF2-40B4-BE49-F238E27FC236}">
                <a16:creationId xmlns:a16="http://schemas.microsoft.com/office/drawing/2014/main" id="{8ADFD199-CA19-41E4-9D2D-DA8B5ABD4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3716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넙죽이표 더블머그 텀블러">
            <a:extLst>
              <a:ext uri="{FF2B5EF4-FFF2-40B4-BE49-F238E27FC236}">
                <a16:creationId xmlns:a16="http://schemas.microsoft.com/office/drawing/2014/main" id="{F5DC6547-75A5-4BA1-B893-07BC36DDE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7432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넙죽이표 더블머그 텀블러">
            <a:extLst>
              <a:ext uri="{FF2B5EF4-FFF2-40B4-BE49-F238E27FC236}">
                <a16:creationId xmlns:a16="http://schemas.microsoft.com/office/drawing/2014/main" id="{1EAF6FAC-66C3-4881-B1CE-7A60BF896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41148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넙죽이표 더블머그 텀블러">
            <a:extLst>
              <a:ext uri="{FF2B5EF4-FFF2-40B4-BE49-F238E27FC236}">
                <a16:creationId xmlns:a16="http://schemas.microsoft.com/office/drawing/2014/main" id="{C43D5071-B656-4707-98B2-DCD2937CE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4864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넙죽이표 더블머그 텀블러">
            <a:extLst>
              <a:ext uri="{FF2B5EF4-FFF2-40B4-BE49-F238E27FC236}">
                <a16:creationId xmlns:a16="http://schemas.microsoft.com/office/drawing/2014/main" id="{09742E1E-A55D-487A-AFF3-7E06490C5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13716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넙죽이표 더블머그 텀블러">
            <a:extLst>
              <a:ext uri="{FF2B5EF4-FFF2-40B4-BE49-F238E27FC236}">
                <a16:creationId xmlns:a16="http://schemas.microsoft.com/office/drawing/2014/main" id="{8E5C08C7-CDC6-4DC8-8629-46C1FA01A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27432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넙죽이표 더블머그 텀블러">
            <a:extLst>
              <a:ext uri="{FF2B5EF4-FFF2-40B4-BE49-F238E27FC236}">
                <a16:creationId xmlns:a16="http://schemas.microsoft.com/office/drawing/2014/main" id="{11FBEAC1-25E7-47A4-9DC5-98ECA614C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41148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넙죽이표 더블머그 텀블러">
            <a:extLst>
              <a:ext uri="{FF2B5EF4-FFF2-40B4-BE49-F238E27FC236}">
                <a16:creationId xmlns:a16="http://schemas.microsoft.com/office/drawing/2014/main" id="{AFFCBEA5-6667-475C-AE82-4050C9AA6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54864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 descr="넙죽이표 더블머그 텀블러">
            <a:extLst>
              <a:ext uri="{FF2B5EF4-FFF2-40B4-BE49-F238E27FC236}">
                <a16:creationId xmlns:a16="http://schemas.microsoft.com/office/drawing/2014/main" id="{D85E5598-6378-4864-B6AE-D8319E072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13716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넙죽이표 더블머그 텀블러">
            <a:extLst>
              <a:ext uri="{FF2B5EF4-FFF2-40B4-BE49-F238E27FC236}">
                <a16:creationId xmlns:a16="http://schemas.microsoft.com/office/drawing/2014/main" id="{79704DF5-D466-4FFF-8354-39CCDABBC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27432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넙죽이표 더블머그 텀블러">
            <a:extLst>
              <a:ext uri="{FF2B5EF4-FFF2-40B4-BE49-F238E27FC236}">
                <a16:creationId xmlns:a16="http://schemas.microsoft.com/office/drawing/2014/main" id="{C3B85D82-E927-4965-B687-65FC42A43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41148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넙죽이표 더블머그 텀블러">
            <a:extLst>
              <a:ext uri="{FF2B5EF4-FFF2-40B4-BE49-F238E27FC236}">
                <a16:creationId xmlns:a16="http://schemas.microsoft.com/office/drawing/2014/main" id="{CFA03EDB-AF3A-49FF-877D-E1F9DD655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54864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66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"/>
                            </p:stCondLst>
                            <p:childTnLst>
                              <p:par>
                                <p:cTn id="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"/>
                            </p:stCondLst>
                            <p:childTnLst>
                              <p:par>
                                <p:cTn id="2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"/>
                            </p:stCondLst>
                            <p:childTnLst>
                              <p:par>
                                <p:cTn id="3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"/>
                            </p:stCondLst>
                            <p:childTnLst>
                              <p:par>
                                <p:cTn id="4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"/>
                            </p:stCondLst>
                            <p:childTnLst>
                              <p:par>
                                <p:cTn id="4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"/>
                            </p:stCondLst>
                            <p:childTnLst>
                              <p:par>
                                <p:cTn id="5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"/>
                            </p:stCondLst>
                            <p:childTnLst>
                              <p:par>
                                <p:cTn id="5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"/>
                            </p:stCondLst>
                            <p:childTnLst>
                              <p:par>
                                <p:cTn id="7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"/>
                            </p:stCondLst>
                            <p:childTnLst>
                              <p:par>
                                <p:cTn id="7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"/>
                            </p:stCondLst>
                            <p:childTnLst>
                              <p:par>
                                <p:cTn id="8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"/>
                            </p:stCondLst>
                            <p:childTnLst>
                              <p:par>
                                <p:cTn id="8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"/>
                            </p:stCondLst>
                            <p:childTnLst>
                              <p:par>
                                <p:cTn id="9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"/>
                            </p:stCondLst>
                            <p:childTnLst>
                              <p:par>
                                <p:cTn id="10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50"/>
                            </p:stCondLst>
                            <p:childTnLst>
                              <p:par>
                                <p:cTn id="10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00"/>
                            </p:stCondLst>
                            <p:childTnLst>
                              <p:par>
                                <p:cTn id="11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50"/>
                            </p:stCondLst>
                            <p:childTnLst>
                              <p:par>
                                <p:cTn id="11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50"/>
                            </p:stCondLst>
                            <p:childTnLst>
                              <p:par>
                                <p:cTn id="13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100"/>
                            </p:stCondLst>
                            <p:childTnLst>
                              <p:par>
                                <p:cTn id="13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150"/>
                            </p:stCondLst>
                            <p:childTnLst>
                              <p:par>
                                <p:cTn id="14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00"/>
                            </p:stCondLst>
                            <p:childTnLst>
                              <p:par>
                                <p:cTn id="14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300"/>
                            </p:stCondLst>
                            <p:childTnLst>
                              <p:par>
                                <p:cTn id="16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350"/>
                            </p:stCondLst>
                            <p:childTnLst>
                              <p:par>
                                <p:cTn id="16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400"/>
                            </p:stCondLst>
                            <p:childTnLst>
                              <p:par>
                                <p:cTn id="17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450"/>
                            </p:stCondLst>
                            <p:childTnLst>
                              <p:par>
                                <p:cTn id="17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500"/>
                            </p:stCondLst>
                            <p:childTnLst>
                              <p:par>
                                <p:cTn id="18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550"/>
                            </p:stCondLst>
                            <p:childTnLst>
                              <p:par>
                                <p:cTn id="19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600"/>
                            </p:stCondLst>
                            <p:childTnLst>
                              <p:par>
                                <p:cTn id="19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650"/>
                            </p:stCondLst>
                            <p:childTnLst>
                              <p:par>
                                <p:cTn id="20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700"/>
                            </p:stCondLst>
                            <p:childTnLst>
                              <p:par>
                                <p:cTn id="20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750"/>
                            </p:stCondLst>
                            <p:childTnLst>
                              <p:par>
                                <p:cTn id="21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800"/>
                            </p:stCondLst>
                            <p:childTnLst>
                              <p:par>
                                <p:cTn id="22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1850"/>
                            </p:stCondLst>
                            <p:childTnLst>
                              <p:par>
                                <p:cTn id="2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0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00"/>
                            </p:stCondLst>
                            <p:childTnLst>
                              <p:par>
                                <p:cTn id="23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1950"/>
                            </p:stCondLst>
                            <p:childTnLst>
                              <p:par>
                                <p:cTn id="2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2000"/>
                            </p:stCondLst>
                            <p:childTnLst>
                              <p:par>
                                <p:cTn id="24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2050"/>
                            </p:stCondLst>
                            <p:childTnLst>
                              <p:par>
                                <p:cTn id="25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4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2100"/>
                            </p:stCondLst>
                            <p:childTnLst>
                              <p:par>
                                <p:cTn id="25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2150"/>
                            </p:stCondLst>
                            <p:childTnLst>
                              <p:par>
                                <p:cTn id="26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6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2200"/>
                            </p:stCondLst>
                            <p:childTnLst>
                              <p:par>
                                <p:cTn id="26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2" dur="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23642-CA71-4DF1-B835-AD819A72D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</a:t>
            </a:r>
            <a:r>
              <a:rPr lang="ko-KR" altLang="en-US" dirty="0"/>
              <a:t> </a:t>
            </a:r>
            <a:r>
              <a:rPr lang="en-US" altLang="ko-KR" dirty="0"/>
              <a:t>is</a:t>
            </a:r>
            <a:r>
              <a:rPr lang="ko-KR" altLang="en-US" dirty="0"/>
              <a:t> </a:t>
            </a:r>
            <a:r>
              <a:rPr lang="en-US" altLang="ko-KR" dirty="0"/>
              <a:t>NUPZUK? NUPJUK? NEOBJUK? NEOBJOOK? NUPJOOK? </a:t>
            </a:r>
            <a:r>
              <a:rPr lang="ko-KR" altLang="en-US" dirty="0"/>
              <a:t>넙죽</a:t>
            </a:r>
            <a:r>
              <a:rPr lang="en-US" altLang="ko-KR" dirty="0"/>
              <a:t>???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E8C710-8565-429C-86FD-8BC304E5F2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379" y="1690688"/>
            <a:ext cx="7595242" cy="4886230"/>
          </a:xfrm>
          <a:prstGeom prst="rect">
            <a:avLst/>
          </a:prstGeom>
        </p:spPr>
      </p:pic>
      <p:pic>
        <p:nvPicPr>
          <p:cNvPr id="5" name="Picture 2" descr="넙죽이표 더블머그 텀블러">
            <a:extLst>
              <a:ext uri="{FF2B5EF4-FFF2-40B4-BE49-F238E27FC236}">
                <a16:creationId xmlns:a16="http://schemas.microsoft.com/office/drawing/2014/main" id="{AEF01A8F-F948-42CD-93B7-ED1FFC89E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3716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넙죽이표 더블머그 텀블러">
            <a:extLst>
              <a:ext uri="{FF2B5EF4-FFF2-40B4-BE49-F238E27FC236}">
                <a16:creationId xmlns:a16="http://schemas.microsoft.com/office/drawing/2014/main" id="{C5B415B4-8D79-40DF-943C-B1D4C26A9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27432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넙죽이표 더블머그 텀블러">
            <a:extLst>
              <a:ext uri="{FF2B5EF4-FFF2-40B4-BE49-F238E27FC236}">
                <a16:creationId xmlns:a16="http://schemas.microsoft.com/office/drawing/2014/main" id="{4BEBCCA6-7B0F-4A8E-8888-B27439E5F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41148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넙죽이표 더블머그 텀블러">
            <a:extLst>
              <a:ext uri="{FF2B5EF4-FFF2-40B4-BE49-F238E27FC236}">
                <a16:creationId xmlns:a16="http://schemas.microsoft.com/office/drawing/2014/main" id="{EF39A1CF-2F5F-464B-907E-68059DD8D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54864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넙죽이표 더블머그 텀블러">
            <a:extLst>
              <a:ext uri="{FF2B5EF4-FFF2-40B4-BE49-F238E27FC236}">
                <a16:creationId xmlns:a16="http://schemas.microsoft.com/office/drawing/2014/main" id="{9D1E47C7-4C13-4BEC-B130-72F25F4EC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넙죽이표 더블머그 텀블러">
            <a:extLst>
              <a:ext uri="{FF2B5EF4-FFF2-40B4-BE49-F238E27FC236}">
                <a16:creationId xmlns:a16="http://schemas.microsoft.com/office/drawing/2014/main" id="{4A534188-E442-4191-AE6F-A4DDFA617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넙죽이표 더블머그 텀블러">
            <a:extLst>
              <a:ext uri="{FF2B5EF4-FFF2-40B4-BE49-F238E27FC236}">
                <a16:creationId xmlns:a16="http://schemas.microsoft.com/office/drawing/2014/main" id="{0128E483-9428-4A16-8CB7-2455B5090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넙죽이표 더블머그 텀블러">
            <a:extLst>
              <a:ext uri="{FF2B5EF4-FFF2-40B4-BE49-F238E27FC236}">
                <a16:creationId xmlns:a16="http://schemas.microsoft.com/office/drawing/2014/main" id="{97CEA941-D29F-4AB8-8266-34F561C4B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넙죽이표 더블머그 텀블러">
            <a:extLst>
              <a:ext uri="{FF2B5EF4-FFF2-40B4-BE49-F238E27FC236}">
                <a16:creationId xmlns:a16="http://schemas.microsoft.com/office/drawing/2014/main" id="{F98C805E-0AFA-408E-B9EE-EA807A8FA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-136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넙죽이표 더블머그 텀블러">
            <a:extLst>
              <a:ext uri="{FF2B5EF4-FFF2-40B4-BE49-F238E27FC236}">
                <a16:creationId xmlns:a16="http://schemas.microsoft.com/office/drawing/2014/main" id="{E61DDD67-A8CD-48D2-AE4F-353212B5A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넙죽이표 더블머그 텀블러">
            <a:extLst>
              <a:ext uri="{FF2B5EF4-FFF2-40B4-BE49-F238E27FC236}">
                <a16:creationId xmlns:a16="http://schemas.microsoft.com/office/drawing/2014/main" id="{2DB24985-5CD7-4968-8C17-10569CFE0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-136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넙죽이표 더블머그 텀블러">
            <a:extLst>
              <a:ext uri="{FF2B5EF4-FFF2-40B4-BE49-F238E27FC236}">
                <a16:creationId xmlns:a16="http://schemas.microsoft.com/office/drawing/2014/main" id="{7EE6F5FD-C353-4498-B2EE-979741F59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넙죽이표 더블머그 텀블러">
            <a:extLst>
              <a:ext uri="{FF2B5EF4-FFF2-40B4-BE49-F238E27FC236}">
                <a16:creationId xmlns:a16="http://schemas.microsoft.com/office/drawing/2014/main" id="{4799263D-50AD-4B4A-A242-906709212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-136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넙죽이표 더블머그 텀블러">
            <a:extLst>
              <a:ext uri="{FF2B5EF4-FFF2-40B4-BE49-F238E27FC236}">
                <a16:creationId xmlns:a16="http://schemas.microsoft.com/office/drawing/2014/main" id="{B02B42A5-AED1-426E-8612-B60BA3629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716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넙죽이표 더블머그 텀블러">
            <a:extLst>
              <a:ext uri="{FF2B5EF4-FFF2-40B4-BE49-F238E27FC236}">
                <a16:creationId xmlns:a16="http://schemas.microsoft.com/office/drawing/2014/main" id="{3C23BFC5-383E-4412-95BD-7FFBBF64F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7432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넙죽이표 더블머그 텀블러">
            <a:extLst>
              <a:ext uri="{FF2B5EF4-FFF2-40B4-BE49-F238E27FC236}">
                <a16:creationId xmlns:a16="http://schemas.microsoft.com/office/drawing/2014/main" id="{F99348A9-52B8-46D6-95E3-7DB94C55F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1148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넙죽이표 더블머그 텀블러">
            <a:extLst>
              <a:ext uri="{FF2B5EF4-FFF2-40B4-BE49-F238E27FC236}">
                <a16:creationId xmlns:a16="http://schemas.microsoft.com/office/drawing/2014/main" id="{F992CE21-10F6-4182-8582-5C96E6E64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4864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넙죽이표 더블머그 텀블러">
            <a:extLst>
              <a:ext uri="{FF2B5EF4-FFF2-40B4-BE49-F238E27FC236}">
                <a16:creationId xmlns:a16="http://schemas.microsoft.com/office/drawing/2014/main" id="{8EFFB091-F6D4-42F6-BC8D-BF4BD5CD1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3716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넙죽이표 더블머그 텀블러">
            <a:extLst>
              <a:ext uri="{FF2B5EF4-FFF2-40B4-BE49-F238E27FC236}">
                <a16:creationId xmlns:a16="http://schemas.microsoft.com/office/drawing/2014/main" id="{EFE7B687-AC40-451A-87EC-6D81D308E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7432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넙죽이표 더블머그 텀블러">
            <a:extLst>
              <a:ext uri="{FF2B5EF4-FFF2-40B4-BE49-F238E27FC236}">
                <a16:creationId xmlns:a16="http://schemas.microsoft.com/office/drawing/2014/main" id="{A179B5F4-B988-4677-BDC8-3277437BB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1148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넙죽이표 더블머그 텀블러">
            <a:extLst>
              <a:ext uri="{FF2B5EF4-FFF2-40B4-BE49-F238E27FC236}">
                <a16:creationId xmlns:a16="http://schemas.microsoft.com/office/drawing/2014/main" id="{A9528A82-3D2C-42FF-82B2-B3C9F9EA0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4864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넙죽이표 더블머그 텀블러">
            <a:extLst>
              <a:ext uri="{FF2B5EF4-FFF2-40B4-BE49-F238E27FC236}">
                <a16:creationId xmlns:a16="http://schemas.microsoft.com/office/drawing/2014/main" id="{7EFC4195-7A52-4C29-86F2-9373ADAE0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3716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넙죽이표 더블머그 텀블러">
            <a:extLst>
              <a:ext uri="{FF2B5EF4-FFF2-40B4-BE49-F238E27FC236}">
                <a16:creationId xmlns:a16="http://schemas.microsoft.com/office/drawing/2014/main" id="{B81F61F2-A722-4623-8FEB-1882ACA7D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7432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넙죽이표 더블머그 텀블러">
            <a:extLst>
              <a:ext uri="{FF2B5EF4-FFF2-40B4-BE49-F238E27FC236}">
                <a16:creationId xmlns:a16="http://schemas.microsoft.com/office/drawing/2014/main" id="{8C0074F9-8A79-4A3E-AC2A-823FCFDE5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1148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넙죽이표 더블머그 텀블러">
            <a:extLst>
              <a:ext uri="{FF2B5EF4-FFF2-40B4-BE49-F238E27FC236}">
                <a16:creationId xmlns:a16="http://schemas.microsoft.com/office/drawing/2014/main" id="{7B0A1BA1-8FE7-4F4D-962F-7BEE2B433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54864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넙죽이표 더블머그 텀블러">
            <a:extLst>
              <a:ext uri="{FF2B5EF4-FFF2-40B4-BE49-F238E27FC236}">
                <a16:creationId xmlns:a16="http://schemas.microsoft.com/office/drawing/2014/main" id="{54D09317-04E0-4084-A05E-81C625E10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3716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넙죽이표 더블머그 텀블러">
            <a:extLst>
              <a:ext uri="{FF2B5EF4-FFF2-40B4-BE49-F238E27FC236}">
                <a16:creationId xmlns:a16="http://schemas.microsoft.com/office/drawing/2014/main" id="{D35295FF-CD9A-4669-995A-EF64A6E2E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7432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넙죽이표 더블머그 텀블러">
            <a:extLst>
              <a:ext uri="{FF2B5EF4-FFF2-40B4-BE49-F238E27FC236}">
                <a16:creationId xmlns:a16="http://schemas.microsoft.com/office/drawing/2014/main" id="{4D8BC465-C215-47A7-9D42-E7AD67F1B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1148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넙죽이표 더블머그 텀블러">
            <a:extLst>
              <a:ext uri="{FF2B5EF4-FFF2-40B4-BE49-F238E27FC236}">
                <a16:creationId xmlns:a16="http://schemas.microsoft.com/office/drawing/2014/main" id="{64859AFF-0CF4-434F-B51B-1282A5221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4864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넙죽이표 더블머그 텀블러">
            <a:extLst>
              <a:ext uri="{FF2B5EF4-FFF2-40B4-BE49-F238E27FC236}">
                <a16:creationId xmlns:a16="http://schemas.microsoft.com/office/drawing/2014/main" id="{BC4436CD-8D5A-4A59-963F-DEBDEBC1C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3716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넙죽이표 더블머그 텀블러">
            <a:extLst>
              <a:ext uri="{FF2B5EF4-FFF2-40B4-BE49-F238E27FC236}">
                <a16:creationId xmlns:a16="http://schemas.microsoft.com/office/drawing/2014/main" id="{9E903701-586A-42A0-B67E-59A9AE25F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7432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넙죽이표 더블머그 텀블러">
            <a:extLst>
              <a:ext uri="{FF2B5EF4-FFF2-40B4-BE49-F238E27FC236}">
                <a16:creationId xmlns:a16="http://schemas.microsoft.com/office/drawing/2014/main" id="{8F15A37D-B78C-46F8-8647-0BE5C2C32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1148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넙죽이표 더블머그 텀블러">
            <a:extLst>
              <a:ext uri="{FF2B5EF4-FFF2-40B4-BE49-F238E27FC236}">
                <a16:creationId xmlns:a16="http://schemas.microsoft.com/office/drawing/2014/main" id="{950788B7-47C4-45B0-A639-38D553672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4864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넙죽이표 더블머그 텀블러">
            <a:extLst>
              <a:ext uri="{FF2B5EF4-FFF2-40B4-BE49-F238E27FC236}">
                <a16:creationId xmlns:a16="http://schemas.microsoft.com/office/drawing/2014/main" id="{25AA473D-AA71-47D4-BD6E-EC5F402F8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3716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넙죽이표 더블머그 텀블러">
            <a:extLst>
              <a:ext uri="{FF2B5EF4-FFF2-40B4-BE49-F238E27FC236}">
                <a16:creationId xmlns:a16="http://schemas.microsoft.com/office/drawing/2014/main" id="{DE667F36-FF1C-4DAC-A2B3-5F7722869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7432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넙죽이표 더블머그 텀블러">
            <a:extLst>
              <a:ext uri="{FF2B5EF4-FFF2-40B4-BE49-F238E27FC236}">
                <a16:creationId xmlns:a16="http://schemas.microsoft.com/office/drawing/2014/main" id="{21BF4F27-C772-4319-AF3B-856027BA1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41148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넙죽이표 더블머그 텀블러">
            <a:extLst>
              <a:ext uri="{FF2B5EF4-FFF2-40B4-BE49-F238E27FC236}">
                <a16:creationId xmlns:a16="http://schemas.microsoft.com/office/drawing/2014/main" id="{2DD35960-9545-462C-97D3-DCD03241D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4864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넙죽이표 더블머그 텀블러">
            <a:extLst>
              <a:ext uri="{FF2B5EF4-FFF2-40B4-BE49-F238E27FC236}">
                <a16:creationId xmlns:a16="http://schemas.microsoft.com/office/drawing/2014/main" id="{45E9469A-1519-4A78-AEE9-0BB770737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13716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넙죽이표 더블머그 텀블러">
            <a:extLst>
              <a:ext uri="{FF2B5EF4-FFF2-40B4-BE49-F238E27FC236}">
                <a16:creationId xmlns:a16="http://schemas.microsoft.com/office/drawing/2014/main" id="{549E3235-E6C9-4C86-9C0D-AB66C43B6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27432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넙죽이표 더블머그 텀블러">
            <a:extLst>
              <a:ext uri="{FF2B5EF4-FFF2-40B4-BE49-F238E27FC236}">
                <a16:creationId xmlns:a16="http://schemas.microsoft.com/office/drawing/2014/main" id="{FB137903-1816-49F8-B5E7-00BD7C9DF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41148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넙죽이표 더블머그 텀블러">
            <a:extLst>
              <a:ext uri="{FF2B5EF4-FFF2-40B4-BE49-F238E27FC236}">
                <a16:creationId xmlns:a16="http://schemas.microsoft.com/office/drawing/2014/main" id="{DC0022FF-B87A-407C-8311-76C906EE1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54864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넙죽이표 더블머그 텀블러">
            <a:extLst>
              <a:ext uri="{FF2B5EF4-FFF2-40B4-BE49-F238E27FC236}">
                <a16:creationId xmlns:a16="http://schemas.microsoft.com/office/drawing/2014/main" id="{DCEC4280-E145-4D30-8277-B9914A5A3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13716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넙죽이표 더블머그 텀블러">
            <a:extLst>
              <a:ext uri="{FF2B5EF4-FFF2-40B4-BE49-F238E27FC236}">
                <a16:creationId xmlns:a16="http://schemas.microsoft.com/office/drawing/2014/main" id="{190C5E69-DB78-4DC6-989E-1464B6977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27432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넙죽이표 더블머그 텀블러">
            <a:extLst>
              <a:ext uri="{FF2B5EF4-FFF2-40B4-BE49-F238E27FC236}">
                <a16:creationId xmlns:a16="http://schemas.microsoft.com/office/drawing/2014/main" id="{642D3409-1DAF-4EBD-B53A-D74A6B5F4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41148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넙죽이표 더블머그 텀블러">
            <a:extLst>
              <a:ext uri="{FF2B5EF4-FFF2-40B4-BE49-F238E27FC236}">
                <a16:creationId xmlns:a16="http://schemas.microsoft.com/office/drawing/2014/main" id="{E5C19EB8-8E02-4229-80E4-B79F09FCA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54864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53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5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"/>
                            </p:stCondLst>
                            <p:childTnLst>
                              <p:par>
                                <p:cTn id="11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"/>
                            </p:stCondLst>
                            <p:childTnLst>
                              <p:par>
                                <p:cTn id="17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"/>
                            </p:stCondLst>
                            <p:childTnLst>
                              <p:par>
                                <p:cTn id="23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"/>
                            </p:stCondLst>
                            <p:childTnLst>
                              <p:par>
                                <p:cTn id="29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"/>
                            </p:stCondLst>
                            <p:childTnLst>
                              <p:par>
                                <p:cTn id="35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"/>
                            </p:stCondLst>
                            <p:childTnLst>
                              <p:par>
                                <p:cTn id="41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"/>
                            </p:stCondLst>
                            <p:childTnLst>
                              <p:par>
                                <p:cTn id="47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"/>
                            </p:stCondLst>
                            <p:childTnLst>
                              <p:par>
                                <p:cTn id="53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"/>
                            </p:stCondLst>
                            <p:childTnLst>
                              <p:par>
                                <p:cTn id="59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"/>
                            </p:stCondLst>
                            <p:childTnLst>
                              <p:par>
                                <p:cTn id="71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"/>
                            </p:stCondLst>
                            <p:childTnLst>
                              <p:par>
                                <p:cTn id="77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"/>
                            </p:stCondLst>
                            <p:childTnLst>
                              <p:par>
                                <p:cTn id="83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"/>
                            </p:stCondLst>
                            <p:childTnLst>
                              <p:par>
                                <p:cTn id="89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"/>
                            </p:stCondLst>
                            <p:childTnLst>
                              <p:par>
                                <p:cTn id="95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"/>
                            </p:stCondLst>
                            <p:childTnLst>
                              <p:par>
                                <p:cTn id="101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50"/>
                            </p:stCondLst>
                            <p:childTnLst>
                              <p:par>
                                <p:cTn id="107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00"/>
                            </p:stCondLst>
                            <p:childTnLst>
                              <p:par>
                                <p:cTn id="113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50"/>
                            </p:stCondLst>
                            <p:childTnLst>
                              <p:par>
                                <p:cTn id="119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50"/>
                            </p:stCondLst>
                            <p:childTnLst>
                              <p:par>
                                <p:cTn id="131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100"/>
                            </p:stCondLst>
                            <p:childTnLst>
                              <p:par>
                                <p:cTn id="137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150"/>
                            </p:stCondLst>
                            <p:childTnLst>
                              <p:par>
                                <p:cTn id="143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00"/>
                            </p:stCondLst>
                            <p:childTnLst>
                              <p:par>
                                <p:cTn id="149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5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300"/>
                            </p:stCondLst>
                            <p:childTnLst>
                              <p:par>
                                <p:cTn id="161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350"/>
                            </p:stCondLst>
                            <p:childTnLst>
                              <p:par>
                                <p:cTn id="167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400"/>
                            </p:stCondLst>
                            <p:childTnLst>
                              <p:par>
                                <p:cTn id="173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450"/>
                            </p:stCondLst>
                            <p:childTnLst>
                              <p:par>
                                <p:cTn id="179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500"/>
                            </p:stCondLst>
                            <p:childTnLst>
                              <p:par>
                                <p:cTn id="185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5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550"/>
                            </p:stCondLst>
                            <p:childTnLst>
                              <p:par>
                                <p:cTn id="191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5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600"/>
                            </p:stCondLst>
                            <p:childTnLst>
                              <p:par>
                                <p:cTn id="197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650"/>
                            </p:stCondLst>
                            <p:childTnLst>
                              <p:par>
                                <p:cTn id="203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5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700"/>
                            </p:stCondLst>
                            <p:childTnLst>
                              <p:par>
                                <p:cTn id="209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750"/>
                            </p:stCondLst>
                            <p:childTnLst>
                              <p:par>
                                <p:cTn id="215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5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800"/>
                            </p:stCondLst>
                            <p:childTnLst>
                              <p:par>
                                <p:cTn id="221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1850"/>
                            </p:stCondLst>
                            <p:childTnLst>
                              <p:par>
                                <p:cTn id="227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00"/>
                            </p:stCondLst>
                            <p:childTnLst>
                              <p:par>
                                <p:cTn id="233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5" dur="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1950"/>
                            </p:stCondLst>
                            <p:childTnLst>
                              <p:par>
                                <p:cTn id="239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2000"/>
                            </p:stCondLst>
                            <p:childTnLst>
                              <p:par>
                                <p:cTn id="245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2050"/>
                            </p:stCondLst>
                            <p:childTnLst>
                              <p:par>
                                <p:cTn id="251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2100"/>
                            </p:stCondLst>
                            <p:childTnLst>
                              <p:par>
                                <p:cTn id="257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9" dur="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2150"/>
                            </p:stCondLst>
                            <p:childTnLst>
                              <p:par>
                                <p:cTn id="263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5" dur="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2200"/>
                            </p:stCondLst>
                            <p:childTnLst>
                              <p:par>
                                <p:cTn id="269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1" dur="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5E31B-E61B-48E1-8667-B5308556E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First </a:t>
            </a:r>
            <a:r>
              <a:rPr lang="ko-KR" altLang="en-US" dirty="0"/>
              <a:t>넙죽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BCC5BD-574A-41F1-8CB2-872E6DA1D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03" y="1585446"/>
            <a:ext cx="2840451" cy="49074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29FB2B-8095-4C95-8A12-5D91660102E7}"/>
              </a:ext>
            </a:extLst>
          </p:cNvPr>
          <p:cNvSpPr txBox="1"/>
          <p:nvPr/>
        </p:nvSpPr>
        <p:spPr>
          <a:xfrm>
            <a:off x="4148488" y="1953928"/>
            <a:ext cx="62949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2022 KAMF</a:t>
            </a:r>
            <a:r>
              <a:rPr lang="ko-KR" altLang="en-US" sz="2400" dirty="0"/>
              <a:t>에서 산 </a:t>
            </a:r>
            <a:r>
              <a:rPr lang="ko-KR" altLang="en-US" sz="2400" dirty="0" err="1"/>
              <a:t>넙죽이</a:t>
            </a:r>
            <a:endParaRPr lang="en-US" altLang="ko-KR" sz="2400" dirty="0"/>
          </a:p>
          <a:p>
            <a:endParaRPr lang="en-US" altLang="ko-KR" sz="2400" dirty="0"/>
          </a:p>
          <a:p>
            <a:r>
              <a:rPr lang="en-US" altLang="ko-KR" sz="2400" dirty="0"/>
              <a:t>-&gt; </a:t>
            </a:r>
            <a:r>
              <a:rPr lang="ko-KR" altLang="en-US" sz="2400" dirty="0"/>
              <a:t>그 때</a:t>
            </a:r>
            <a:r>
              <a:rPr lang="en-US" altLang="ko-KR" sz="2400" dirty="0"/>
              <a:t> </a:t>
            </a:r>
            <a:r>
              <a:rPr lang="ko-KR" altLang="en-US" sz="2400" dirty="0"/>
              <a:t>브랜드샵에서 넙죽 인형을 못 샀어</a:t>
            </a:r>
            <a:endParaRPr lang="en-US" altLang="ko-KR" sz="2400" dirty="0"/>
          </a:p>
          <a:p>
            <a:r>
              <a:rPr lang="en-US" altLang="ko-KR" sz="2400" dirty="0"/>
              <a:t>-&gt; </a:t>
            </a:r>
            <a:r>
              <a:rPr lang="ko-KR" altLang="en-US" sz="2400" dirty="0"/>
              <a:t>노란 오리 와 하얀 거위 옷 포함</a:t>
            </a:r>
            <a:endParaRPr lang="en-US" altLang="ko-KR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CD6B93-7D7E-4486-BB0D-9F8DF63C34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090" y="3866846"/>
            <a:ext cx="2119286" cy="26260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C63334-3993-4F61-BA48-CE9B63AC21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199" y="4117271"/>
            <a:ext cx="2119286" cy="212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239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CBC48-7E73-4FC6-A3F6-6332D877C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넙죽이</a:t>
            </a:r>
            <a:r>
              <a:rPr lang="ko-KR" altLang="en-US" dirty="0"/>
              <a:t> 아이템 몇 개 있어</a:t>
            </a:r>
            <a:r>
              <a:rPr lang="en-US" altLang="ko-KR" dirty="0"/>
              <a:t>?????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266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0AC83-1A1C-4454-B6D9-FE2F079E5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9DAAB8-67B6-4DF9-82F7-8459689BF3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howmany">
            <a:hlinkClick r:id="" action="ppaction://media"/>
            <a:extLst>
              <a:ext uri="{FF2B5EF4-FFF2-40B4-BE49-F238E27FC236}">
                <a16:creationId xmlns:a16="http://schemas.microsoft.com/office/drawing/2014/main" id="{DFF45ADC-6520-4B3C-9B6D-CEE72E9C22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8279" y="3880"/>
            <a:ext cx="3855442" cy="685411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BCEC59C-C8CE-4B41-8715-C0FC12F298FC}"/>
              </a:ext>
            </a:extLst>
          </p:cNvPr>
          <p:cNvGrpSpPr/>
          <p:nvPr/>
        </p:nvGrpSpPr>
        <p:grpSpPr>
          <a:xfrm>
            <a:off x="2775933" y="1456288"/>
            <a:ext cx="6640134" cy="3945425"/>
            <a:chOff x="2471514" y="-3880"/>
            <a:chExt cx="7729699" cy="686575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30090B9-C5BB-4A8B-BF7A-6D845994B4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1514" y="-3880"/>
              <a:ext cx="3861911" cy="68580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8D0900B-58AB-477B-858D-7591D06EA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9302" y="3879"/>
              <a:ext cx="3861911" cy="6858000"/>
            </a:xfrm>
            <a:prstGeom prst="rect">
              <a:avLst/>
            </a:prstGeom>
          </p:spPr>
        </p:pic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4B4BA93-1E28-460F-86F2-6F178E9856FE}"/>
              </a:ext>
            </a:extLst>
          </p:cNvPr>
          <p:cNvCxnSpPr/>
          <p:nvPr/>
        </p:nvCxnSpPr>
        <p:spPr>
          <a:xfrm>
            <a:off x="2213811" y="2598821"/>
            <a:ext cx="1010652" cy="51013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8C87F05-96B1-41D2-9561-3134EE980E77}"/>
              </a:ext>
            </a:extLst>
          </p:cNvPr>
          <p:cNvSpPr txBox="1"/>
          <p:nvPr/>
        </p:nvSpPr>
        <p:spPr>
          <a:xfrm>
            <a:off x="1481369" y="2310063"/>
            <a:ext cx="6463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ko-KR" altLang="en-US" dirty="0"/>
              <a:t>조카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68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2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7C0AC8-7702-4EB8-98FC-4A8D678CA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2632"/>
            <a:ext cx="10515600" cy="2852737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sz="23900" dirty="0"/>
              <a:t>36!!!!!!!!</a:t>
            </a:r>
          </a:p>
        </p:txBody>
      </p:sp>
    </p:spTree>
    <p:extLst>
      <p:ext uri="{BB962C8B-B14F-4D97-AF65-F5344CB8AC3E}">
        <p14:creationId xmlns:p14="http://schemas.microsoft.com/office/powerpoint/2010/main" val="172152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07C85F-9E10-4A98-9B05-EF90760C9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제 </a:t>
            </a:r>
            <a:r>
              <a:rPr lang="ko-KR" altLang="en-US" dirty="0" err="1"/>
              <a:t>넙죽이</a:t>
            </a:r>
            <a:r>
              <a:rPr lang="ko-KR" altLang="en-US" dirty="0"/>
              <a:t> </a:t>
            </a:r>
            <a:r>
              <a:rPr lang="ko-KR" altLang="en-US" dirty="0" err="1"/>
              <a:t>인스타</a:t>
            </a:r>
            <a:r>
              <a:rPr lang="ko-KR" altLang="en-US" dirty="0"/>
              <a:t> 계정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7D284A-85C0-4478-8086-302436432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152" y="2394246"/>
            <a:ext cx="10168819" cy="2764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BC759F-7ACE-4FF5-8ACA-39109B1C8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624" y="2065588"/>
            <a:ext cx="10402752" cy="356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1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132E53-A370-4EA9-B957-AF569E1A1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6" y="0"/>
            <a:ext cx="5918652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8B42CA-94C5-41E4-AB70-FEC3AA2B4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973" y="0"/>
            <a:ext cx="59176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310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FCE5B0-2DB2-4762-AC10-AE667550C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감사합니다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BF931F-391C-4735-A5E0-053A93213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046" y="4041929"/>
            <a:ext cx="4382662" cy="221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8675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58</Words>
  <Application>Microsoft Office PowerPoint</Application>
  <PresentationFormat>와이드스크린</PresentationFormat>
  <Paragraphs>13</Paragraphs>
  <Slides>9</Slides>
  <Notes>0</Notes>
  <HiddenSlides>0</HiddenSlides>
  <MMClips>1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9</vt:i4>
      </vt:variant>
    </vt:vector>
  </HeadingPairs>
  <TitlesOfParts>
    <vt:vector size="14" baseType="lpstr">
      <vt:lpstr>맑은 고딕</vt:lpstr>
      <vt:lpstr>Arial</vt:lpstr>
      <vt:lpstr>Calibri</vt:lpstr>
      <vt:lpstr>Calibri Light</vt:lpstr>
      <vt:lpstr>Office Theme</vt:lpstr>
      <vt:lpstr>넙죽이</vt:lpstr>
      <vt:lpstr>What is NUPZUK? NUPJUK? NEOBJUK? NEOBJOOK? NUPJOOK? 넙죽???</vt:lpstr>
      <vt:lpstr>My First 넙죽</vt:lpstr>
      <vt:lpstr>넙죽이 아이템 몇 개 있어?????</vt:lpstr>
      <vt:lpstr>PowerPoint 프레젠테이션</vt:lpstr>
      <vt:lpstr>36!!!!!!!!</vt:lpstr>
      <vt:lpstr>제 넙죽이 인스타 계정</vt:lpstr>
      <vt:lpstr>PowerPoint 프레젠테이션</vt:lpstr>
      <vt:lpstr>감사합니다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넙죽이</dc:title>
  <dc:creator>user</dc:creator>
  <cp:lastModifiedBy>MSG5</cp:lastModifiedBy>
  <cp:revision>14</cp:revision>
  <dcterms:created xsi:type="dcterms:W3CDTF">2024-09-21T13:53:00Z</dcterms:created>
  <dcterms:modified xsi:type="dcterms:W3CDTF">2024-09-24T12:04:30Z</dcterms:modified>
</cp:coreProperties>
</file>