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4" r:id="rId10"/>
    <p:sldId id="267" r:id="rId11"/>
    <p:sldId id="265" r:id="rId12"/>
    <p:sldId id="268" r:id="rId13"/>
    <p:sldId id="269" r:id="rId14"/>
    <p:sldId id="270" r:id="rId15"/>
    <p:sldId id="272" r:id="rId16"/>
    <p:sldId id="273" r:id="rId17"/>
    <p:sldId id="274" r:id="rId18"/>
    <p:sldId id="271" r:id="rId19"/>
    <p:sldId id="276" r:id="rId20"/>
    <p:sldId id="275" r:id="rId21"/>
    <p:sldId id="277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65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B2D7C3-D1BD-45CA-93B0-254A78E2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49E365A-AF54-41C4-984B-AB7232FA0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2AFCBC-A176-40A4-851E-7B1CF316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8216A1E-ABBE-4206-A19C-18EB6227C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EEB97F-CACF-4414-A8E7-1C867E9A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936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A581B1-E4AE-4C0C-8AE4-E4EDD01C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293058B-97AC-40B3-A6A1-8F93370F2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EA13EE-1BEF-4BE8-9E01-5DF1302F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6406DE-46C2-483A-8E9F-66BBEBAC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24CE15-3EDD-411F-8F20-F7CB01C7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7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68794C0-64E1-4340-9B3D-7D5BED2BD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5E9E442-5636-40BB-9B67-DB0C9512D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B76A6D-1762-4D23-9E5D-54413A52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9BA294-915D-4457-8119-1532B8F1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97560A-CB74-4BCF-8787-177FADED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9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39927D-BAB3-4EE4-8AA0-49D70AB3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CD8270-100E-4718-8A5D-DBE07981B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8F21DA-ECE7-452A-8474-F2A06338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3E0E92-0535-45B1-B770-B64C4089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3FD54AE-3786-42F7-B446-CBB890E6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69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901F8A-73DD-4F3D-8705-749D21F0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FF632BD-719E-4CC1-B95B-72877A17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0851E1-4673-4855-9D1F-C32C56E66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A3C838-143B-4B28-B306-2F410A78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F01D78-41E0-4B2E-9518-A8CB43FE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16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23242F-E232-4E7B-861B-6EA726C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715274-495D-4ED9-8364-9E76FFCD2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F68BCF1-29E3-41E5-B45D-D8F7C64B2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58C8A59-460B-4A6F-B85B-5D04F104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8339FCB-5732-4BFB-8633-E77EACAD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973151A-075E-43B6-9ED3-FC1E6E2D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37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6D50AB-6977-4584-86FE-251712BC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8BC811-17CB-4628-9D8D-0097E7852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6CA3EA-5151-480D-BDEA-98785FBE5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B6D0146-0BEB-4E4C-9F2D-24361E468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FDD404-C7E6-49C9-A930-2600E4BE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5DAF24E-5EC6-486B-8104-8536D689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F55B2D5-5795-4AD4-9803-D0ED45E6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D8FD0CB-3654-4E47-8916-9DED4143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70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6DC440-CC37-43BC-824A-F7DF2117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5B48A3B-AA9D-4CD3-92C9-E0BDC076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912CF62-B2CD-4FEF-BC14-A46B25A1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B2A2D0-CBC6-479F-BCE1-02580AFC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345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53106A7-8093-4C86-9344-AE62286B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274C11B-D643-4A4F-AD06-D8EC9E47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CA8ECC-7029-4E3B-9F0A-D92095F8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78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059E1E-6E0B-46C8-98F4-0808F409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5F2B397-ADFA-445E-B5A7-6684EC0E5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92F24AB-B0F0-4D75-80B7-2E0E7D3BD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68021A9-0BBB-477C-8133-F5B43244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C93F7A-C99B-4FDD-8F93-A621C6A8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746145-B9CA-4DC2-8A21-2A5E5322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54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91DD33-2F4B-4330-9A58-073359FA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E0A388A-1927-4F8C-B1CD-94D4DFFE3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7F9B9C-027C-4972-96B6-18424AC0F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C133D58-258C-468E-AC92-A0F369B6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1886F4-57E8-4B85-BACD-91137D66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BC86B68-E5EB-4C51-B4AD-90608C06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15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BC9BDDD-DCF5-4865-BBA1-47B76CBD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A3EF0C-AA45-4DD8-B172-3EA0552BF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4907269-6737-43B0-BF11-64B94A00B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9D7ED-FCC4-4F3E-B886-7310E5075C99}" type="datetimeFigureOut">
              <a:rPr lang="ko-KR" altLang="en-US" smtClean="0"/>
              <a:t>2025-01-14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159231-D211-4F97-8476-187C35F3D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120296-0B23-4F3C-BDDE-B2841AC58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F7B3-A8C6-41C1-8FAC-2FE6FDF560E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9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NADk_-PJ38?si=E9DVVXjpQFEx_OOD" TargetMode="External"/><Relationship Id="rId2" Type="http://schemas.openxmlformats.org/officeDocument/2006/relationships/hyperlink" Target="https://youtu.be/WtcEaDF7dqQ?si=NxvO3ju5vGxPsXT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uOCAAgEl2p4?si=mvOeq-10_8zfpJ75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jYtsZizVwA?si=2pt3NwVNVzvwMOnj" TargetMode="External"/><Relationship Id="rId2" Type="http://schemas.openxmlformats.org/officeDocument/2006/relationships/hyperlink" Target="https://youtu.be/xC7yiiuoQ2k?si=eHRYsygj41ZifZ5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1BE8D3-646E-4731-8977-537304F34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하제인의 게임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4B3FE41-205E-4E44-A897-9B206FF8C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22 </a:t>
            </a:r>
            <a:r>
              <a:rPr lang="en-US" altLang="ko-KR" dirty="0" err="1"/>
              <a:t>ChEcKeN</a:t>
            </a:r>
            <a:r>
              <a:rPr lang="en-US" altLang="ko-KR" dirty="0"/>
              <a:t> (Enrique)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09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FE2011-5FA2-47BB-9E1A-3831DBAF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Problem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8B0150FC-715F-4275-BD5F-FE311C7B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83" y="1934152"/>
            <a:ext cx="3344284" cy="3344284"/>
          </a:xfr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55B82B6E-8FEF-4474-B24A-984099029A58}"/>
              </a:ext>
            </a:extLst>
          </p:cNvPr>
          <p:cNvGrpSpPr/>
          <p:nvPr/>
        </p:nvGrpSpPr>
        <p:grpSpPr>
          <a:xfrm>
            <a:off x="1126183" y="2549057"/>
            <a:ext cx="4466967" cy="2729379"/>
            <a:chOff x="1126183" y="2549057"/>
            <a:chExt cx="4466967" cy="272937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B858A80-BB1F-4B9D-92FC-FA48F3CEA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0" t="37871" r="14980" b="2331"/>
            <a:stretch/>
          </p:blipFill>
          <p:spPr>
            <a:xfrm>
              <a:off x="1550773" y="3280719"/>
              <a:ext cx="2415746" cy="19977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D79D21-E4E1-4DD5-A96E-82AB55E42621}"/>
                </a:ext>
              </a:extLst>
            </p:cNvPr>
            <p:cNvSpPr txBox="1"/>
            <p:nvPr/>
          </p:nvSpPr>
          <p:spPr>
            <a:xfrm>
              <a:off x="1126183" y="2549057"/>
              <a:ext cx="4466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This game’s epic.</a:t>
              </a:r>
            </a:p>
            <a:p>
              <a:r>
                <a:rPr lang="en-US" altLang="ko-KR" dirty="0"/>
                <a:t>You never see it </a:t>
              </a:r>
              <a:r>
                <a:rPr lang="en-US" altLang="ko-KR" dirty="0" err="1"/>
                <a:t>comiiiiiiiiiing</a:t>
              </a:r>
              <a:endParaRPr lang="ko-KR" alt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137BEE-3527-42CB-9721-0CF100D3593E}"/>
              </a:ext>
            </a:extLst>
          </p:cNvPr>
          <p:cNvSpPr txBox="1"/>
          <p:nvPr/>
        </p:nvSpPr>
        <p:spPr>
          <a:xfrm>
            <a:off x="7005942" y="2826056"/>
            <a:ext cx="33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Buff &gt; Attack &gt; Win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4562C-B5E9-43D6-A279-A74F3F38B33F}"/>
              </a:ext>
            </a:extLst>
          </p:cNvPr>
          <p:cNvSpPr txBox="1"/>
          <p:nvPr/>
        </p:nvSpPr>
        <p:spPr>
          <a:xfrm>
            <a:off x="6598852" y="2456724"/>
            <a:ext cx="43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 few non-Boss battles later…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7248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D02345-D197-40CD-8DB3-900C86DDA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What makes Mario RPGs better?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B44444-2D91-4E54-BF35-E14890A40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ACTION COMMANDS!!!</a:t>
            </a:r>
            <a:endParaRPr lang="ko-KR" altLang="en-US" dirty="0"/>
          </a:p>
        </p:txBody>
      </p:sp>
      <p:pic>
        <p:nvPicPr>
          <p:cNvPr id="5" name="show (2)">
            <a:hlinkClick r:id="" action="ppaction://media"/>
            <a:extLst>
              <a:ext uri="{FF2B5EF4-FFF2-40B4-BE49-F238E27FC236}">
                <a16:creationId xmlns:a16="http://schemas.microsoft.com/office/drawing/2014/main" id="{66942BDA-6858-457F-9B39-D39943B94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0183" y="3679524"/>
            <a:ext cx="4067728" cy="2288787"/>
          </a:xfrm>
          <a:prstGeom prst="rect">
            <a:avLst/>
          </a:prstGeom>
        </p:spPr>
      </p:pic>
      <p:pic>
        <p:nvPicPr>
          <p:cNvPr id="6" name="show (4)">
            <a:hlinkClick r:id="" action="ppaction://media"/>
            <a:extLst>
              <a:ext uri="{FF2B5EF4-FFF2-40B4-BE49-F238E27FC236}">
                <a16:creationId xmlns:a16="http://schemas.microsoft.com/office/drawing/2014/main" id="{B4DC27FE-4486-47B7-8E1D-380FB1F6F7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0162" y="3679524"/>
            <a:ext cx="4067728" cy="22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9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20D508-4428-4671-9021-C7BFCEAE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Battle System</a:t>
            </a:r>
            <a:endParaRPr lang="ko-KR" altLang="en-US" dirty="0"/>
          </a:p>
        </p:txBody>
      </p:sp>
      <p:pic>
        <p:nvPicPr>
          <p:cNvPr id="2050" name="Picture 2" descr="The Thousand-Year Door Has Two Things That Need To Be In The Next Paper  Mario">
            <a:extLst>
              <a:ext uri="{FF2B5EF4-FFF2-40B4-BE49-F238E27FC236}">
                <a16:creationId xmlns:a16="http://schemas.microsoft.com/office/drawing/2014/main" id="{8AFE9763-E2A5-4E74-B037-710BEA48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12" y="1773192"/>
            <a:ext cx="9094576" cy="45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 Paper Mario: The Thousand-Year Door what stat should you upgrade first  and why: HP, FP or BP... : r/papermario">
            <a:extLst>
              <a:ext uri="{FF2B5EF4-FFF2-40B4-BE49-F238E27FC236}">
                <a16:creationId xmlns:a16="http://schemas.microsoft.com/office/drawing/2014/main" id="{BCDCD41D-EA7A-475C-A09B-0098290B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21" y="2705097"/>
            <a:ext cx="5366956" cy="26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➡️【 Paper Mario: La puerta de los mil años – 5 consejos para principiantes  】2025">
            <a:extLst>
              <a:ext uri="{FF2B5EF4-FFF2-40B4-BE49-F238E27FC236}">
                <a16:creationId xmlns:a16="http://schemas.microsoft.com/office/drawing/2014/main" id="{CBE4F2A3-52A2-411F-8A66-ED0EB25D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31" y="1027906"/>
            <a:ext cx="4850751" cy="27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how (1)">
            <a:hlinkClick r:id="" action="ppaction://media"/>
            <a:extLst>
              <a:ext uri="{FF2B5EF4-FFF2-40B4-BE49-F238E27FC236}">
                <a16:creationId xmlns:a16="http://schemas.microsoft.com/office/drawing/2014/main" id="{5A4E3B01-D505-4E9B-813C-C80A862AC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6800" y="2561839"/>
            <a:ext cx="5278398" cy="2969994"/>
          </a:xfrm>
          <a:prstGeom prst="rect">
            <a:avLst/>
          </a:prstGeom>
        </p:spPr>
      </p:pic>
      <p:pic>
        <p:nvPicPr>
          <p:cNvPr id="9" name="Picture 2" descr="The Thousand-Year Door Has Two Things That Need To Be In The Next Paper  Mario">
            <a:extLst>
              <a:ext uri="{FF2B5EF4-FFF2-40B4-BE49-F238E27FC236}">
                <a16:creationId xmlns:a16="http://schemas.microsoft.com/office/drawing/2014/main" id="{955AA1EA-7774-4565-9591-87E55B062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12" y="1773192"/>
            <a:ext cx="9094576" cy="45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8BADEE-E951-41FF-92C0-7E202EE3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Soundtrack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107165-D2C9-45C3-ACE0-D324DF532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4EE8A84-5E46-4901-B827-6D95935AD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25625"/>
            <a:ext cx="3208638" cy="802160"/>
          </a:xfrm>
          <a:prstGeom prst="rect">
            <a:avLst/>
          </a:prstGeom>
          <a:ln>
            <a:noFill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D78633B-D569-48D1-B3BD-C68E666B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38" y="1825625"/>
            <a:ext cx="6942599" cy="8474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FC6F222-C5A5-4D50-A4C1-9950DF0FB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827" y="2766942"/>
            <a:ext cx="5161221" cy="10664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5C439A6-9083-4F3D-B118-0154722F1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989676"/>
            <a:ext cx="7983598" cy="84745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3EC1CB0-9CCA-4EFE-AEA0-9406DA116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28" y="5039784"/>
            <a:ext cx="5362761" cy="113717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4BECFB4-9F2F-48A9-ACAF-7C68A9A8C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103" y="4837130"/>
            <a:ext cx="2697936" cy="9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230D8B-D54B-49D9-86BA-4C50F723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Soundtrack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16823C4-4379-4620-BF1C-C757B9464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Rogueport</a:t>
            </a:r>
            <a:r>
              <a:rPr lang="en-US" altLang="ko-KR" dirty="0"/>
              <a:t> Theme:</a:t>
            </a:r>
            <a:br>
              <a:rPr lang="en-US" altLang="ko-KR" dirty="0"/>
            </a:br>
            <a:r>
              <a:rPr lang="en-US" altLang="ko-KR" dirty="0">
                <a:hlinkClick r:id="rId2"/>
              </a:rPr>
              <a:t>https://youtu.be/WtcEaDF7dqQ?si=NxvO3ju5vGxPsXTY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Battle (Chapter 1): </a:t>
            </a:r>
            <a:br>
              <a:rPr lang="en-US" altLang="ko-KR" dirty="0"/>
            </a:br>
            <a:r>
              <a:rPr lang="en-US" altLang="ko-KR" dirty="0">
                <a:hlinkClick r:id="rId3"/>
              </a:rPr>
              <a:t>https://youtu.be/BNADk_-PJ38?si=E9DVVXjpQFEx_OOD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Battle (Chapter 6):</a:t>
            </a:r>
            <a:br>
              <a:rPr lang="en-US" altLang="ko-KR" dirty="0"/>
            </a:br>
            <a:r>
              <a:rPr lang="en-US" altLang="ko-KR" dirty="0">
                <a:hlinkClick r:id="rId4"/>
              </a:rPr>
              <a:t>https://youtu.be/uOCAAgEl2p4?si=mvOeq-10_8zfpJ75</a:t>
            </a: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7559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C03169-E2D4-4BDF-9C67-BEF2E549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8F0098-6259-4882-9E2C-3EBD58A6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Rogueport - Super Mario Wiki, the Mario encyclopedia">
            <a:extLst>
              <a:ext uri="{FF2B5EF4-FFF2-40B4-BE49-F238E27FC236}">
                <a16:creationId xmlns:a16="http://schemas.microsoft.com/office/drawing/2014/main" id="{FB06BFC0-DAA1-44BE-9320-3F1C406A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991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00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FF54F9-F77A-4DC5-8B0F-9198ECD3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755F07-2ADA-4AFF-8CC0-D9597761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The Thousand-Year Door Has Two Things That Need To Be In The Next Paper  Mario">
            <a:extLst>
              <a:ext uri="{FF2B5EF4-FFF2-40B4-BE49-F238E27FC236}">
                <a16:creationId xmlns:a16="http://schemas.microsoft.com/office/drawing/2014/main" id="{D26D3C64-3F20-44DE-9517-453A6FA1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4" y="617837"/>
            <a:ext cx="11467072" cy="57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740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13D6E8-3201-459E-B364-FCA103DB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754D97-81EF-402F-BE7E-9DC9EA129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6" descr="Chapter 6 boasts what I'd call my favorite battle theme in the entire game!">
            <a:extLst>
              <a:ext uri="{FF2B5EF4-FFF2-40B4-BE49-F238E27FC236}">
                <a16:creationId xmlns:a16="http://schemas.microsoft.com/office/drawing/2014/main" id="{470FAC30-6C58-43D8-8340-0DF3B0B5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27" y="617837"/>
            <a:ext cx="10187146" cy="57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52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69FD10-A521-4620-9594-E5EE77E7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Soundtrack (stick with me)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7FD401-603F-4CA5-8E69-B9F158501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Hall of the Thousand-Year Door (Prologue):</a:t>
            </a:r>
            <a:br>
              <a:rPr lang="en-US" altLang="ko-KR" dirty="0"/>
            </a:br>
            <a:r>
              <a:rPr lang="en-US" altLang="ko-KR" dirty="0">
                <a:hlinkClick r:id="rId2"/>
              </a:rPr>
              <a:t>https://youtu.be/xC7yiiuoQ2k?si=eHRYsygj41ZifZ5A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Hall of the Thousand-Year Door (Chapter 3):</a:t>
            </a:r>
            <a:br>
              <a:rPr lang="en-US" altLang="ko-KR" dirty="0"/>
            </a:br>
            <a:r>
              <a:rPr lang="en-US" altLang="ko-KR" dirty="0">
                <a:hlinkClick r:id="rId3"/>
              </a:rPr>
              <a:t>https://youtu.be/4jYtsZizVwA?si=2pt3NwVNVzvwMOnj</a:t>
            </a:r>
            <a:r>
              <a:rPr lang="en-US" altLang="ko-K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38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296F11-75F1-4DD7-BCDF-06FF3D1D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AB3637-C4C0-40EF-B30E-B727EF96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img.game8.co/3890845/91049d7f71a62ec4c4768ed2e636fb87.png/original">
            <a:extLst>
              <a:ext uri="{FF2B5EF4-FFF2-40B4-BE49-F238E27FC236}">
                <a16:creationId xmlns:a16="http://schemas.microsoft.com/office/drawing/2014/main" id="{B885F91B-10FE-4A95-ACE1-4500D075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73" y="869188"/>
            <a:ext cx="9090454" cy="51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13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176905-3384-4DF7-BEA4-BCC56FA8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667E27-0050-471E-9EE5-43C550F2D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6201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256BD-93A0-4A58-9AE7-56BDC66CF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39FDE3-4BD4-48E2-952D-AF245DC58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6" descr="https://img.game8.co/3893480/dbe4f542eb0839dd1114a599103bc030.png/original">
            <a:extLst>
              <a:ext uri="{FF2B5EF4-FFF2-40B4-BE49-F238E27FC236}">
                <a16:creationId xmlns:a16="http://schemas.microsoft.com/office/drawing/2014/main" id="{96396AF2-ABA2-47E3-B2B4-361DEC52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24" y="869189"/>
            <a:ext cx="9101552" cy="51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55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8EF4B9C-FDC0-4CA7-A6C0-A927B3B7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Thanks, please play the game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9C4F17C-E6E0-4995-999B-A458E6374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Mario giving a thumbs up in dialogue. : r/papermario">
            <a:extLst>
              <a:ext uri="{FF2B5EF4-FFF2-40B4-BE49-F238E27FC236}">
                <a16:creationId xmlns:a16="http://schemas.microsoft.com/office/drawing/2014/main" id="{E974BE03-7707-4A3A-AB6B-E21F64D96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4" y="351309"/>
            <a:ext cx="2833626" cy="26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26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17BEF4-9B21-4FA1-822B-3082F3C4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37266E-6A4A-41EB-A9EC-866104D3F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38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399303-3DB5-4EB6-AB97-8DBBE8C5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81A9C9-4909-479A-B7CF-AA470B9D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56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8B408E-E64A-48C6-A9C5-212FDD2BE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98CBFFC-E428-498F-9F19-B2475AE36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66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2C367C-09A1-485D-9619-E7ACA5AF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634B15-498E-40D5-8802-9DC878895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9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per Mario™: The Thousand-Year Door for Nintendo Switch - Nintendo  Official Site">
            <a:extLst>
              <a:ext uri="{FF2B5EF4-FFF2-40B4-BE49-F238E27FC236}">
                <a16:creationId xmlns:a16="http://schemas.microsoft.com/office/drawing/2014/main" id="{0E5460FE-A8E6-439E-945B-5395DC9B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2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rio &amp; Luigi: Partners in Time | Eurogamer.net">
            <a:extLst>
              <a:ext uri="{FF2B5EF4-FFF2-40B4-BE49-F238E27FC236}">
                <a16:creationId xmlns:a16="http://schemas.microsoft.com/office/drawing/2014/main" id="{A215C04E-F6AD-4992-88EE-583CFBC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4" y="1470036"/>
            <a:ext cx="1643834" cy="2191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 Ends with You - Wikipedia">
            <a:extLst>
              <a:ext uri="{FF2B5EF4-FFF2-40B4-BE49-F238E27FC236}">
                <a16:creationId xmlns:a16="http://schemas.microsoft.com/office/drawing/2014/main" id="{2D4E8DDF-E930-425C-80CC-72139437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4" y="432809"/>
            <a:ext cx="2205196" cy="198004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re Emblem: Three Houses">
            <a:extLst>
              <a:ext uri="{FF2B5EF4-FFF2-40B4-BE49-F238E27FC236}">
                <a16:creationId xmlns:a16="http://schemas.microsoft.com/office/drawing/2014/main" id="{38FE12ED-B147-42E5-8735-6FD667F1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81" y="432809"/>
            <a:ext cx="1630534" cy="2638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enoblade Chronicles 3 - Wikipedia">
            <a:extLst>
              <a:ext uri="{FF2B5EF4-FFF2-40B4-BE49-F238E27FC236}">
                <a16:creationId xmlns:a16="http://schemas.microsoft.com/office/drawing/2014/main" id="{509FB4E3-9AAC-41BA-8DFC-C8958FF5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67" y="4243255"/>
            <a:ext cx="1799453" cy="1799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enoblade Chronicles 2 - Wikipedia">
            <a:extLst>
              <a:ext uri="{FF2B5EF4-FFF2-40B4-BE49-F238E27FC236}">
                <a16:creationId xmlns:a16="http://schemas.microsoft.com/office/drawing/2014/main" id="{4632A641-33AD-4B95-B390-0BD18CAE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03" y="2340639"/>
            <a:ext cx="1799453" cy="1799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Xenoblade Chronicles™ Definitive Edition for Nintendo Switch - Nintendo  Official Site">
            <a:extLst>
              <a:ext uri="{FF2B5EF4-FFF2-40B4-BE49-F238E27FC236}">
                <a16:creationId xmlns:a16="http://schemas.microsoft.com/office/drawing/2014/main" id="{127BCEA0-BB95-4442-B8EB-71CE6AE6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36" y="460420"/>
            <a:ext cx="3159211" cy="1777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Octopath Traveler - Nintendo Switch : Nintendo of America:  Video Games">
            <a:extLst>
              <a:ext uri="{FF2B5EF4-FFF2-40B4-BE49-F238E27FC236}">
                <a16:creationId xmlns:a16="http://schemas.microsoft.com/office/drawing/2014/main" id="{52FE48AD-5EF1-4BE5-BA49-9DB09C12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72" y="2340638"/>
            <a:ext cx="1768720" cy="28649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riangle Strategy - Wikipedia">
            <a:extLst>
              <a:ext uri="{FF2B5EF4-FFF2-40B4-BE49-F238E27FC236}">
                <a16:creationId xmlns:a16="http://schemas.microsoft.com/office/drawing/2014/main" id="{AD37D5E2-4FF8-4D43-8B9F-8DF111A9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62" y="3131665"/>
            <a:ext cx="1647053" cy="164705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eo: The World Ends with You - IGN">
            <a:extLst>
              <a:ext uri="{FF2B5EF4-FFF2-40B4-BE49-F238E27FC236}">
                <a16:creationId xmlns:a16="http://schemas.microsoft.com/office/drawing/2014/main" id="{C8A2E92F-E24F-4FA8-A7E7-3A85C86C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95" y="2499605"/>
            <a:ext cx="2191779" cy="21917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ndertale (Video Game 2015) - IMDb">
            <a:extLst>
              <a:ext uri="{FF2B5EF4-FFF2-40B4-BE49-F238E27FC236}">
                <a16:creationId xmlns:a16="http://schemas.microsoft.com/office/drawing/2014/main" id="{C8F1E3D9-41BA-4587-86BF-76DE4A60A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35434" r="12297" b="15199"/>
          <a:stretch/>
        </p:blipFill>
        <p:spPr bwMode="auto">
          <a:xfrm>
            <a:off x="2490995" y="4778139"/>
            <a:ext cx="1647053" cy="16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alsei | Heroes Wiki | Fandom">
            <a:extLst>
              <a:ext uri="{FF2B5EF4-FFF2-40B4-BE49-F238E27FC236}">
                <a16:creationId xmlns:a16="http://schemas.microsoft.com/office/drawing/2014/main" id="{D37843AD-19B2-4D62-A9C2-84103B80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64" y="5014207"/>
            <a:ext cx="690020" cy="128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inal Fantasy VII - Wikipedia">
            <a:extLst>
              <a:ext uri="{FF2B5EF4-FFF2-40B4-BE49-F238E27FC236}">
                <a16:creationId xmlns:a16="http://schemas.microsoft.com/office/drawing/2014/main" id="{B7134770-1602-45A8-AE45-265F397B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68" y="455205"/>
            <a:ext cx="1799452" cy="17822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C88B7D88-9F31-48F6-B50C-2112ABA9A74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951254" y="716112"/>
            <a:ext cx="431833" cy="215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1EC202-E625-4A89-B474-986C85E3A2F6}"/>
              </a:ext>
            </a:extLst>
          </p:cNvPr>
          <p:cNvSpPr txBox="1"/>
          <p:nvPr/>
        </p:nvSpPr>
        <p:spPr>
          <a:xfrm>
            <a:off x="629081" y="500668"/>
            <a:ext cx="1322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My favorite game of all time</a:t>
            </a:r>
            <a:endParaRPr lang="ko-KR" alt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4239F6-5C82-42A7-9EC0-14FF1B98AC8C}"/>
              </a:ext>
            </a:extLst>
          </p:cNvPr>
          <p:cNvSpPr txBox="1"/>
          <p:nvPr/>
        </p:nvSpPr>
        <p:spPr>
          <a:xfrm>
            <a:off x="5143318" y="5301583"/>
            <a:ext cx="13221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Second favorite game of all time (probably)</a:t>
            </a:r>
            <a:endParaRPr lang="ko-KR" altLang="en-US" sz="1100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559595F4-8D51-4B0F-9899-3B5AA913B766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5721412" y="4899454"/>
            <a:ext cx="82993" cy="402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" name="Picture 30" descr="Persona 4 - Wikipedia">
            <a:extLst>
              <a:ext uri="{FF2B5EF4-FFF2-40B4-BE49-F238E27FC236}">
                <a16:creationId xmlns:a16="http://schemas.microsoft.com/office/drawing/2014/main" id="{765A1306-89F1-443C-94CF-CCE8C915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208" y="2340638"/>
            <a:ext cx="1284218" cy="17233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ersona 5 - Wikipedia">
            <a:extLst>
              <a:ext uri="{FF2B5EF4-FFF2-40B4-BE49-F238E27FC236}">
                <a16:creationId xmlns:a16="http://schemas.microsoft.com/office/drawing/2014/main" id="{2086AD48-2930-4A6A-8A20-8D1BF77C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3" y="3735620"/>
            <a:ext cx="1643834" cy="2327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Omori (video game) - Wikipedia">
            <a:extLst>
              <a:ext uri="{FF2B5EF4-FFF2-40B4-BE49-F238E27FC236}">
                <a16:creationId xmlns:a16="http://schemas.microsoft.com/office/drawing/2014/main" id="{C53BED2F-0ECC-470F-9846-B26ADF9F2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2" b="1"/>
          <a:stretch/>
        </p:blipFill>
        <p:spPr bwMode="auto">
          <a:xfrm>
            <a:off x="10247834" y="4140092"/>
            <a:ext cx="1284218" cy="1966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8BAA61-4376-4D77-A4D2-C562163F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What makes Turn-Based Battles fun?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D457F0-A586-4B2B-85D0-E7439B782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Strategy!!!!</a:t>
            </a:r>
          </a:p>
          <a:p>
            <a:r>
              <a:rPr lang="en-US" altLang="ko-KR" dirty="0"/>
              <a:t>Feeling epic!!!!</a:t>
            </a:r>
            <a:endParaRPr lang="ko-KR" altLang="en-US" dirty="0"/>
          </a:p>
        </p:txBody>
      </p:sp>
      <p:pic>
        <p:nvPicPr>
          <p:cNvPr id="3074" name="Picture 2" descr="Persona 3 Reload Review - A Remake That Is Worth The Effort">
            <a:extLst>
              <a:ext uri="{FF2B5EF4-FFF2-40B4-BE49-F238E27FC236}">
                <a16:creationId xmlns:a16="http://schemas.microsoft.com/office/drawing/2014/main" id="{416CE7A0-3CC6-4AB5-8939-C60B55C1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36" y="3591655"/>
            <a:ext cx="3752868" cy="21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ven After 6 Years, Octopath Traveler's Battle System Makes up for Its  Disconnected Story">
            <a:extLst>
              <a:ext uri="{FF2B5EF4-FFF2-40B4-BE49-F238E27FC236}">
                <a16:creationId xmlns:a16="http://schemas.microsoft.com/office/drawing/2014/main" id="{C8F5306A-E947-4D69-ADCE-B4685BD7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38" y="1825625"/>
            <a:ext cx="3373397" cy="16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mori is a beautiful, terrifying RPG | Talon Marks">
            <a:extLst>
              <a:ext uri="{FF2B5EF4-FFF2-40B4-BE49-F238E27FC236}">
                <a16:creationId xmlns:a16="http://schemas.microsoft.com/office/drawing/2014/main" id="{644C09DA-3D18-4F6E-B82D-56C037352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66" y="3586362"/>
            <a:ext cx="3443931" cy="25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174</Words>
  <Application>Microsoft Office PowerPoint</Application>
  <PresentationFormat>와이드스크린</PresentationFormat>
  <Paragraphs>27</Paragraphs>
  <Slides>21</Slides>
  <Notes>0</Notes>
  <HiddenSlides>5</HiddenSlides>
  <MMClips>3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4" baseType="lpstr">
      <vt:lpstr>맑은 고딕</vt:lpstr>
      <vt:lpstr>Arial</vt:lpstr>
      <vt:lpstr>Office 테마</vt:lpstr>
      <vt:lpstr>하제인의 게임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 makes Turn-Based Battles fun?</vt:lpstr>
      <vt:lpstr>The Problem</vt:lpstr>
      <vt:lpstr>What makes Mario RPGs better?</vt:lpstr>
      <vt:lpstr>Battle System</vt:lpstr>
      <vt:lpstr>Soundtrack</vt:lpstr>
      <vt:lpstr>Soundtrack</vt:lpstr>
      <vt:lpstr>PowerPoint 프레젠테이션</vt:lpstr>
      <vt:lpstr>PowerPoint 프레젠테이션</vt:lpstr>
      <vt:lpstr>PowerPoint 프레젠테이션</vt:lpstr>
      <vt:lpstr>Soundtrack (stick with me)</vt:lpstr>
      <vt:lpstr>PowerPoint 프레젠테이션</vt:lpstr>
      <vt:lpstr>PowerPoint 프레젠테이션</vt:lpstr>
      <vt:lpstr>Thanks, please play the game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하제인의 게임</dc:title>
  <dc:creator>MSG5</dc:creator>
  <cp:lastModifiedBy>MSG5</cp:lastModifiedBy>
  <cp:revision>16</cp:revision>
  <dcterms:created xsi:type="dcterms:W3CDTF">2025-01-09T04:56:05Z</dcterms:created>
  <dcterms:modified xsi:type="dcterms:W3CDTF">2025-01-14T05:49:04Z</dcterms:modified>
</cp:coreProperties>
</file>