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8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2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AE0DC74-2BAB-4DF9-9404-B3C679443D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6D7DF144-BBED-49BE-BE70-0C415C9A2B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E5AD959-59F0-4617-A3DB-003F9CF0B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EA5CE-35F2-4FD7-92CE-D816F93F47DF}" type="datetimeFigureOut">
              <a:rPr lang="ko-KR" altLang="en-US" smtClean="0"/>
              <a:t>2024-09-24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CB8B5CD-E60A-4717-BDE5-0CC6B59F2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E67596F-553F-4A21-A892-8B287ED5B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B4AEB-1876-4AFD-A768-F521D0723A1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80514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4889A67-F3F8-4D8B-972B-9D2BFC355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41CADE43-DED6-41E5-BFA9-3AD2C82258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B023AE1-E3DD-4300-92CD-EAB7D11BF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EA5CE-35F2-4FD7-92CE-D816F93F47DF}" type="datetimeFigureOut">
              <a:rPr lang="ko-KR" altLang="en-US" smtClean="0"/>
              <a:t>2024-09-24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0140C5E-6599-44F9-B516-F679D9B0E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369A97D-510B-4DF2-8DAC-F0A6F841B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B4AEB-1876-4AFD-A768-F521D0723A1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69933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DCE0147A-63BF-4FD3-98BD-C94FF8544A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19EDB025-F5B7-4716-8D3C-E1CD31B2D9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E5E8B4A-0E76-4FD8-AD0F-F3176B52C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EA5CE-35F2-4FD7-92CE-D816F93F47DF}" type="datetimeFigureOut">
              <a:rPr lang="ko-KR" altLang="en-US" smtClean="0"/>
              <a:t>2024-09-24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5E8A3FF-B6B8-4FAF-A1A5-A1F8A77E3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3052339-307B-43A5-973E-609661E7D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B4AEB-1876-4AFD-A768-F521D0723A1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7899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0232F36-CC35-43A9-8FEB-532E338462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궁서체" panose="02030609000101010101" pitchFamily="17" charset="-127"/>
                <a:ea typeface="궁서체" panose="02030609000101010101" pitchFamily="17" charset="-127"/>
              </a:defRPr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59B8E62-D020-4FEA-90B0-FF2697919E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18D8757-4653-4563-AC36-1812F6C010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EA5CE-35F2-4FD7-92CE-D816F93F47DF}" type="datetimeFigureOut">
              <a:rPr lang="ko-KR" altLang="en-US" smtClean="0"/>
              <a:t>2024-09-24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CBA156F-2311-4569-8007-CD6B1CC10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7F42E90-1597-496D-A840-EFC215ABC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B4AEB-1876-4AFD-A768-F521D0723A1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7374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37EC80C-79F2-4F8B-ABB0-AF25EA66F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B6F2C7DE-8B14-4142-B63A-22ABFEDA2F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79635A6-E548-4E52-A470-33B74F2CD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EA5CE-35F2-4FD7-92CE-D816F93F47DF}" type="datetimeFigureOut">
              <a:rPr lang="ko-KR" altLang="en-US" smtClean="0"/>
              <a:t>2024-09-24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8714369-198A-4215-B44E-D003EEC15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87084E3-D58C-422A-AEA8-251062C3E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B4AEB-1876-4AFD-A768-F521D0723A1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78385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B814ED9-690C-446B-A9EF-B4D566174B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D0C32F2-19CB-4BBF-80E4-DF272F9EB7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58692B65-DB7A-49AF-BE7B-986F8A779D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F883117-B082-4B6E-AA61-151A4D6C2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EA5CE-35F2-4FD7-92CE-D816F93F47DF}" type="datetimeFigureOut">
              <a:rPr lang="ko-KR" altLang="en-US" smtClean="0"/>
              <a:t>2024-09-24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BECCCF6-52DA-48E2-816C-709FBDF1B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5AC9731-49C8-4B02-B0DF-DE4BDBFF5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B4AEB-1876-4AFD-A768-F521D0723A1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59545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B33AF09-37E6-4F67-89CE-1313CB3815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A436D5A-9676-4A48-A6B2-A8790F29B2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1B1E1649-9385-4E42-A219-CA43B575CB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623EED30-8A4C-44FC-8B66-D899BAD541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44964F5D-AABD-4EEB-97B0-AE01E8B994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8A135CC4-B4A1-4908-8211-EFB5E1539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EA5CE-35F2-4FD7-92CE-D816F93F47DF}" type="datetimeFigureOut">
              <a:rPr lang="ko-KR" altLang="en-US" smtClean="0"/>
              <a:t>2024-09-24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D3D35CDF-7BC2-402D-85D2-8018BDA86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FCEBAED6-8BCF-4C5F-A3FF-55C15FE08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B4AEB-1876-4AFD-A768-F521D0723A1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46907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A554A20-03E3-40C9-A165-FF67C4DDC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BB651E68-C30B-4386-BDB3-5F66655EB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EA5CE-35F2-4FD7-92CE-D816F93F47DF}" type="datetimeFigureOut">
              <a:rPr lang="ko-KR" altLang="en-US" smtClean="0"/>
              <a:t>2024-09-24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511F607A-5533-4DF5-BAB7-FB53D1788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100064EB-D57A-4F5B-8058-BA259026E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B4AEB-1876-4AFD-A768-F521D0723A1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9503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601DB7A0-369D-4F62-9BA4-BB6146CC9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EA5CE-35F2-4FD7-92CE-D816F93F47DF}" type="datetimeFigureOut">
              <a:rPr lang="ko-KR" altLang="en-US" smtClean="0"/>
              <a:t>2024-09-24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8C5B08F6-FDA9-46FC-8464-7B1B87BA9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B2E71FF4-B81B-4C13-9C36-88BAD358E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B4AEB-1876-4AFD-A768-F521D0723A1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28457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B82924B-823F-4D24-808B-0209554B1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26FDE6B-3B8A-4724-9135-002AD327F2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6F7EAB11-873A-4EFC-87DC-C993F15AB0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41EDAA23-E642-4A78-AB0B-882AEDB6A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EA5CE-35F2-4FD7-92CE-D816F93F47DF}" type="datetimeFigureOut">
              <a:rPr lang="ko-KR" altLang="en-US" smtClean="0"/>
              <a:t>2024-09-24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24789186-46FD-4078-B09F-94174FEBB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E4849C2-85E5-4280-B8B0-B748EAED8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B4AEB-1876-4AFD-A768-F521D0723A1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27104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DADA227-24C1-4512-B048-E80E2F4093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FB99A2C4-A9C2-48B9-9444-E09402AA75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0E392E54-ED9E-4AC9-A88D-11109FD0B5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925AA1AE-AC05-409A-8A0D-F5B68807A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EA5CE-35F2-4FD7-92CE-D816F93F47DF}" type="datetimeFigureOut">
              <a:rPr lang="ko-KR" altLang="en-US" smtClean="0"/>
              <a:t>2024-09-24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7303E3F-C21F-485F-8644-E2B4BA9ED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FCE3D72-F224-4EDA-88EC-CCD83EA15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B4AEB-1876-4AFD-A768-F521D0723A1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48192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57FAB350-639B-464B-BD9A-C22C85BB8B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43F9EA4-C84A-42D8-B087-04FCD2BB73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9BE27FD-F9D1-489F-8A42-CECAC8CA3E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9EA5CE-35F2-4FD7-92CE-D816F93F47DF}" type="datetimeFigureOut">
              <a:rPr lang="ko-KR" altLang="en-US" smtClean="0"/>
              <a:t>2024-09-24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C37E885-91C5-48E3-9B93-F72A91CADE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6A81FF1-95B9-4A74-8F0D-A80C414A1C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B4AEB-1876-4AFD-A768-F521D0723A1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36462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37D9D6C-B73D-45D8-A8DC-59DB096D421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err="1">
                <a:latin typeface="궁서체" panose="02030609000101010101" pitchFamily="17" charset="-127"/>
                <a:ea typeface="궁서체" panose="02030609000101010101" pitchFamily="17" charset="-127"/>
              </a:rPr>
              <a:t>수퍼고퀄</a:t>
            </a:r>
            <a:r>
              <a:rPr lang="en-US" altLang="ko-KR" dirty="0">
                <a:latin typeface="궁서체" panose="02030609000101010101" pitchFamily="17" charset="-127"/>
                <a:ea typeface="궁서체" panose="02030609000101010101" pitchFamily="17" charset="-127"/>
              </a:rPr>
              <a:t>SNG</a:t>
            </a:r>
            <a:endParaRPr lang="ko-KR" altLang="en-US" dirty="0">
              <a:latin typeface="궁서체" panose="02030609000101010101" pitchFamily="17" charset="-127"/>
              <a:ea typeface="궁서체" panose="02030609000101010101" pitchFamily="17" charset="-127"/>
            </a:endParaRP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D5A39F79-431B-4717-88A0-CDCBD0B6545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028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D1E913-C7B3-45D3-BAC7-391CDB234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모집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68445CF-3090-4DA7-A9A4-00A315D6A9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92069"/>
            <a:ext cx="10515600" cy="4351338"/>
          </a:xfrm>
        </p:spPr>
        <p:txBody>
          <a:bodyPr/>
          <a:lstStyle/>
          <a:p>
            <a:r>
              <a:rPr lang="ko-KR" altLang="en-US" dirty="0"/>
              <a:t>기획</a:t>
            </a:r>
          </a:p>
        </p:txBody>
      </p:sp>
      <p:pic>
        <p:nvPicPr>
          <p:cNvPr id="2050" name="Picture 2" descr="더쿠 - 내가 보려고 요약한 12성 최소화 루트">
            <a:extLst>
              <a:ext uri="{FF2B5EF4-FFF2-40B4-BE49-F238E27FC236}">
                <a16:creationId xmlns:a16="http://schemas.microsoft.com/office/drawing/2014/main" id="{FBD9049E-A945-4BD6-ABEF-889A3ECE86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351845"/>
            <a:ext cx="1795943" cy="4433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2D09C53-A7D5-4828-B6A1-E96928CEC0DE}"/>
              </a:ext>
            </a:extLst>
          </p:cNvPr>
          <p:cNvSpPr txBox="1"/>
          <p:nvPr/>
        </p:nvSpPr>
        <p:spPr>
          <a:xfrm>
            <a:off x="2718033" y="2351845"/>
            <a:ext cx="18822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err="1"/>
              <a:t>쿠킹덤</a:t>
            </a:r>
            <a:r>
              <a:rPr lang="ko-KR" altLang="en-US" dirty="0"/>
              <a:t> </a:t>
            </a:r>
            <a:r>
              <a:rPr lang="ko-KR" altLang="en-US" dirty="0" err="1"/>
              <a:t>테크트리</a:t>
            </a:r>
            <a:endParaRPr lang="ko-KR" altLang="en-US" dirty="0"/>
          </a:p>
        </p:txBody>
      </p:sp>
      <p:pic>
        <p:nvPicPr>
          <p:cNvPr id="2052" name="Picture 4" descr="기술 - Factorio Wiki">
            <a:extLst>
              <a:ext uri="{FF2B5EF4-FFF2-40B4-BE49-F238E27FC236}">
                <a16:creationId xmlns:a16="http://schemas.microsoft.com/office/drawing/2014/main" id="{7730906C-30D9-4A3B-A8DC-95833BEDD6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6727" y="2351845"/>
            <a:ext cx="4435504" cy="3700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E4E6EFF-D9B5-4DDB-A778-451B00C64EDE}"/>
              </a:ext>
            </a:extLst>
          </p:cNvPr>
          <p:cNvSpPr txBox="1"/>
          <p:nvPr/>
        </p:nvSpPr>
        <p:spPr>
          <a:xfrm>
            <a:off x="9976505" y="2351845"/>
            <a:ext cx="21130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err="1"/>
              <a:t>팩토리오</a:t>
            </a:r>
            <a:r>
              <a:rPr lang="ko-KR" altLang="en-US" dirty="0"/>
              <a:t> </a:t>
            </a:r>
            <a:r>
              <a:rPr lang="ko-KR" altLang="en-US" dirty="0" err="1"/>
              <a:t>테크트리</a:t>
            </a:r>
            <a:endParaRPr lang="en-US" altLang="ko-KR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7F0F22B-D4C1-47AC-A4B4-42763CB89004}"/>
              </a:ext>
            </a:extLst>
          </p:cNvPr>
          <p:cNvSpPr txBox="1"/>
          <p:nvPr/>
        </p:nvSpPr>
        <p:spPr>
          <a:xfrm>
            <a:off x="5212358" y="6462021"/>
            <a:ext cx="69796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# </a:t>
            </a:r>
            <a:r>
              <a:rPr lang="ko-KR" altLang="en-US" dirty="0"/>
              <a:t>어차피 처음부터 만들 거라 새로운 게임을 기획해도 좋습니다</a:t>
            </a:r>
          </a:p>
        </p:txBody>
      </p:sp>
    </p:spTree>
    <p:extLst>
      <p:ext uri="{BB962C8B-B14F-4D97-AF65-F5344CB8AC3E}">
        <p14:creationId xmlns:p14="http://schemas.microsoft.com/office/powerpoint/2010/main" val="31338753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CEB6F36-4810-47F0-BD60-1504780F4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모집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A3921C3-1C41-42C2-B9F0-82351E00B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err="1"/>
              <a:t>웹개발</a:t>
            </a:r>
            <a:r>
              <a:rPr lang="ko-KR" altLang="en-US" dirty="0"/>
              <a:t> </a:t>
            </a:r>
            <a:r>
              <a:rPr lang="en-US" altLang="ko-KR" dirty="0"/>
              <a:t>/ </a:t>
            </a:r>
            <a:r>
              <a:rPr lang="ko-KR" altLang="en-US" dirty="0"/>
              <a:t>웹디자인</a:t>
            </a: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CF786FBE-871C-4296-80E7-4FB17B6B08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299" y="2538545"/>
            <a:ext cx="7022598" cy="3954330"/>
          </a:xfrm>
          <a:prstGeom prst="rect">
            <a:avLst/>
          </a:prstGeom>
        </p:spPr>
      </p:pic>
      <p:cxnSp>
        <p:nvCxnSpPr>
          <p:cNvPr id="6" name="직선 화살표 연결선 5">
            <a:extLst>
              <a:ext uri="{FF2B5EF4-FFF2-40B4-BE49-F238E27FC236}">
                <a16:creationId xmlns:a16="http://schemas.microsoft.com/office/drawing/2014/main" id="{FFBF9EA7-8A57-48B4-9579-D31587AC3EAC}"/>
              </a:ext>
            </a:extLst>
          </p:cNvPr>
          <p:cNvCxnSpPr/>
          <p:nvPr/>
        </p:nvCxnSpPr>
        <p:spPr>
          <a:xfrm flipH="1">
            <a:off x="7592037" y="3028426"/>
            <a:ext cx="436227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CC7C603A-54CF-4AF6-8B44-19D8ABEAEB4D}"/>
              </a:ext>
            </a:extLst>
          </p:cNvPr>
          <p:cNvSpPr txBox="1"/>
          <p:nvPr/>
        </p:nvSpPr>
        <p:spPr>
          <a:xfrm>
            <a:off x="8028264" y="2843760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err="1"/>
              <a:t>현상황</a:t>
            </a:r>
            <a:endParaRPr lang="ko-KR" alt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33FD694-5D0F-48EC-B112-34511858516D}"/>
              </a:ext>
            </a:extLst>
          </p:cNvPr>
          <p:cNvSpPr txBox="1"/>
          <p:nvPr/>
        </p:nvSpPr>
        <p:spPr>
          <a:xfrm>
            <a:off x="8028264" y="3816628"/>
            <a:ext cx="219643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Next.js </a:t>
            </a:r>
            <a:r>
              <a:rPr lang="ko-KR" altLang="en-US" dirty="0"/>
              <a:t>사용할 예정</a:t>
            </a:r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r>
              <a:rPr lang="ko-KR" altLang="en-US" dirty="0" err="1"/>
              <a:t>서버랑</a:t>
            </a:r>
            <a:r>
              <a:rPr lang="ko-KR" altLang="en-US" dirty="0"/>
              <a:t> 도메인 있음</a:t>
            </a:r>
          </a:p>
        </p:txBody>
      </p:sp>
    </p:spTree>
    <p:extLst>
      <p:ext uri="{BB962C8B-B14F-4D97-AF65-F5344CB8AC3E}">
        <p14:creationId xmlns:p14="http://schemas.microsoft.com/office/powerpoint/2010/main" val="31187699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94E506C-B323-4A79-AED9-EB45585AD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모집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C7A088C-8F01-4121-AA50-F775EAD159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클라이언트 프로그래밍</a:t>
            </a:r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pPr marL="0" indent="0">
              <a:buNone/>
            </a:pPr>
            <a:endParaRPr lang="en-US" altLang="ko-KR" dirty="0"/>
          </a:p>
          <a:p>
            <a:r>
              <a:rPr lang="ko-KR" altLang="en-US" dirty="0"/>
              <a:t>서버 프로그래밍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C81EDC3-69CE-45C6-8C3D-1FE8D3B65161}"/>
              </a:ext>
            </a:extLst>
          </p:cNvPr>
          <p:cNvSpPr txBox="1"/>
          <p:nvPr/>
        </p:nvSpPr>
        <p:spPr>
          <a:xfrm>
            <a:off x="1417740" y="2525086"/>
            <a:ext cx="3348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/>
              <a:t>유니티나 게임메이커 사용예정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52C1FCF-995C-4FEF-BB99-554CAA1F74E7}"/>
              </a:ext>
            </a:extLst>
          </p:cNvPr>
          <p:cNvSpPr txBox="1"/>
          <p:nvPr/>
        </p:nvSpPr>
        <p:spPr>
          <a:xfrm>
            <a:off x="1417740" y="4446165"/>
            <a:ext cx="27382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C++ </a:t>
            </a:r>
            <a:r>
              <a:rPr lang="ko-KR" altLang="en-US" dirty="0"/>
              <a:t>이나 </a:t>
            </a:r>
            <a:r>
              <a:rPr lang="en-US" altLang="ko-KR" dirty="0"/>
              <a:t>Rust </a:t>
            </a:r>
            <a:r>
              <a:rPr lang="ko-KR" altLang="en-US" dirty="0"/>
              <a:t>사용예정</a:t>
            </a:r>
          </a:p>
        </p:txBody>
      </p:sp>
    </p:spTree>
    <p:extLst>
      <p:ext uri="{BB962C8B-B14F-4D97-AF65-F5344CB8AC3E}">
        <p14:creationId xmlns:p14="http://schemas.microsoft.com/office/powerpoint/2010/main" val="12587203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8818807-3044-4F5E-B6B8-1427AEA257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모집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037CF41-63FA-4997-A33D-92B1B7ED1B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ko-KR" altLang="en-US" dirty="0"/>
              <a:t>아무것도 해당되는 건 없지만</a:t>
            </a:r>
            <a:r>
              <a:rPr lang="en-US" altLang="ko-KR" dirty="0"/>
              <a:t>,</a:t>
            </a:r>
          </a:p>
          <a:p>
            <a:pPr marL="0" indent="0">
              <a:buNone/>
            </a:pPr>
            <a:r>
              <a:rPr lang="ko-KR" altLang="en-US" dirty="0"/>
              <a:t>온라인 게임을 만들어 보고 싶다</a:t>
            </a:r>
            <a:r>
              <a:rPr lang="en-US" altLang="ko-KR" dirty="0"/>
              <a:t>?</a:t>
            </a:r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r>
              <a:rPr lang="ko-KR" altLang="en-US" dirty="0"/>
              <a:t>환영합니다</a:t>
            </a:r>
            <a:r>
              <a:rPr lang="en-US" altLang="ko-KR" dirty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777991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B724065-F1AF-47E4-B593-D67B50723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감사합니다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86B8C11-F21E-4B30-8069-474F64F60E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질문 받습니다</a:t>
            </a:r>
          </a:p>
        </p:txBody>
      </p:sp>
    </p:spTree>
    <p:extLst>
      <p:ext uri="{BB962C8B-B14F-4D97-AF65-F5344CB8AC3E}">
        <p14:creationId xmlns:p14="http://schemas.microsoft.com/office/powerpoint/2010/main" val="4234301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E1CD5E1-19D6-4038-A065-F85B57D73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SNG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9BE3EB6-84A7-4A37-9BF6-838B733EEF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다른 유저들과 협력하며 마을을 성장시키는 게임</a:t>
            </a:r>
          </a:p>
        </p:txBody>
      </p:sp>
      <p:pic>
        <p:nvPicPr>
          <p:cNvPr id="5" name="Picture 2" descr="카톡 제친 '룰더스카이'…뭐지? - 머니투데이">
            <a:extLst>
              <a:ext uri="{FF2B5EF4-FFF2-40B4-BE49-F238E27FC236}">
                <a16:creationId xmlns:a16="http://schemas.microsoft.com/office/drawing/2014/main" id="{B1CB3A94-4D0F-4FBA-B1B1-AAE3F5C98B0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3" t="10470" b="14445"/>
          <a:stretch/>
        </p:blipFill>
        <p:spPr bwMode="auto">
          <a:xfrm>
            <a:off x="198833" y="2499920"/>
            <a:ext cx="3560345" cy="2020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모바일 게임 우파루마운틴 마지막 포스팅(2020.06.11 15시 서버종료) : 네이버 블로그">
            <a:extLst>
              <a:ext uri="{FF2B5EF4-FFF2-40B4-BE49-F238E27FC236}">
                <a16:creationId xmlns:a16="http://schemas.microsoft.com/office/drawing/2014/main" id="{6B6C4858-856E-4A69-B785-C8B64B82AB0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80" r="9552"/>
          <a:stretch/>
        </p:blipFill>
        <p:spPr bwMode="auto">
          <a:xfrm>
            <a:off x="8054784" y="2499920"/>
            <a:ext cx="3666870" cy="2020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undefined">
            <a:extLst>
              <a:ext uri="{FF2B5EF4-FFF2-40B4-BE49-F238E27FC236}">
                <a16:creationId xmlns:a16="http://schemas.microsoft.com/office/drawing/2014/main" id="{D53641C6-DFB3-43F4-BE8B-B58841BBF3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1722" y="2499920"/>
            <a:ext cx="4050518" cy="2020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4032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C01BB19-6DF4-4ECD-9DE3-84EE9ED82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목표</a:t>
            </a: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6B4EBD95-3F7C-4B08-BA8A-4FDFC0A9EB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012" y="1581427"/>
            <a:ext cx="7040906" cy="4772994"/>
          </a:xfrm>
          <a:prstGeom prst="rect">
            <a:avLst/>
          </a:prstGeom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CA44F603-8659-4153-BF7C-94EFACB98D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4563" y="1581427"/>
            <a:ext cx="4560509" cy="239495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61A297A-67BB-434D-9C11-58C58AAC9247}"/>
              </a:ext>
            </a:extLst>
          </p:cNvPr>
          <p:cNvSpPr txBox="1"/>
          <p:nvPr/>
        </p:nvSpPr>
        <p:spPr>
          <a:xfrm>
            <a:off x="7195918" y="4512634"/>
            <a:ext cx="49960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/>
              <a:t>플레이어끼리 협력하는</a:t>
            </a:r>
            <a:endParaRPr lang="en-US" altLang="ko-KR" sz="2400" dirty="0"/>
          </a:p>
          <a:p>
            <a:endParaRPr lang="en-US" altLang="ko-KR" sz="2400" dirty="0"/>
          </a:p>
          <a:p>
            <a:r>
              <a:rPr lang="ko-KR" altLang="en-US" sz="2400" dirty="0"/>
              <a:t>실시간 멀티플레이 게임을 만들자</a:t>
            </a:r>
          </a:p>
        </p:txBody>
      </p:sp>
    </p:spTree>
    <p:extLst>
      <p:ext uri="{BB962C8B-B14F-4D97-AF65-F5344CB8AC3E}">
        <p14:creationId xmlns:p14="http://schemas.microsoft.com/office/powerpoint/2010/main" val="1095055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949204E0-C681-466E-B60C-B3CB6161E8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519" y="1549245"/>
            <a:ext cx="8936314" cy="5031918"/>
          </a:xfrm>
          <a:prstGeom prst="rect">
            <a:avLst/>
          </a:prstGeom>
        </p:spPr>
      </p:pic>
      <p:sp>
        <p:nvSpPr>
          <p:cNvPr id="5" name="제목 1">
            <a:extLst>
              <a:ext uri="{FF2B5EF4-FFF2-40B4-BE49-F238E27FC236}">
                <a16:creationId xmlns:a16="http://schemas.microsoft.com/office/drawing/2014/main" id="{1FC27B90-00DD-457A-B2D9-39E74ED58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ko-KR" altLang="en-US" dirty="0"/>
              <a:t>목표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EC78640-29B8-4BF1-9B82-5AE731D8B322}"/>
              </a:ext>
            </a:extLst>
          </p:cNvPr>
          <p:cNvSpPr txBox="1"/>
          <p:nvPr/>
        </p:nvSpPr>
        <p:spPr>
          <a:xfrm>
            <a:off x="9714451" y="2750930"/>
            <a:ext cx="172354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400" dirty="0"/>
              <a:t>웹게임으로</a:t>
            </a:r>
            <a:endParaRPr lang="en-US" altLang="ko-KR" sz="2400" dirty="0"/>
          </a:p>
          <a:p>
            <a:r>
              <a:rPr lang="ko-KR" altLang="en-US" sz="2400" dirty="0"/>
              <a:t>배포하는게</a:t>
            </a:r>
            <a:endParaRPr lang="en-US" altLang="ko-KR" sz="2400" dirty="0"/>
          </a:p>
          <a:p>
            <a:r>
              <a:rPr lang="ko-KR" altLang="en-US" sz="2400" dirty="0"/>
              <a:t>최종 목표</a:t>
            </a:r>
          </a:p>
        </p:txBody>
      </p:sp>
    </p:spTree>
    <p:extLst>
      <p:ext uri="{BB962C8B-B14F-4D97-AF65-F5344CB8AC3E}">
        <p14:creationId xmlns:p14="http://schemas.microsoft.com/office/powerpoint/2010/main" val="41952511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7418FE4-DD17-4961-9A34-2F89A8CF2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현재 상황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D025ED4-BFA9-4385-BE69-77E2CCAB08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웹 배포를 하려면 </a:t>
            </a:r>
            <a:r>
              <a:rPr lang="en-US" altLang="ko-KR" dirty="0"/>
              <a:t>“</a:t>
            </a:r>
            <a:r>
              <a:rPr lang="ko-KR" altLang="en-US" dirty="0" err="1"/>
              <a:t>웹소켓</a:t>
            </a:r>
            <a:r>
              <a:rPr lang="ko-KR" altLang="en-US" dirty="0"/>
              <a:t>＂ 을 써야함</a:t>
            </a:r>
            <a:endParaRPr lang="en-US" altLang="ko-KR" dirty="0"/>
          </a:p>
          <a:p>
            <a:endParaRPr lang="en-US" altLang="ko-KR" dirty="0"/>
          </a:p>
          <a:p>
            <a:r>
              <a:rPr lang="ko-KR" altLang="en-US" dirty="0"/>
              <a:t>모르고 </a:t>
            </a:r>
            <a:r>
              <a:rPr lang="en-US" altLang="ko-KR" dirty="0"/>
              <a:t>Raw </a:t>
            </a:r>
            <a:r>
              <a:rPr lang="ko-KR" altLang="en-US" dirty="0"/>
              <a:t>소켓으로 전부 만들었음</a:t>
            </a:r>
            <a:endParaRPr lang="en-US" altLang="ko-KR" dirty="0"/>
          </a:p>
          <a:p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-&gt; </a:t>
            </a:r>
            <a:r>
              <a:rPr lang="ko-KR" altLang="en-US" dirty="0"/>
              <a:t>처음부터 다시 만들 예정</a:t>
            </a:r>
          </a:p>
        </p:txBody>
      </p:sp>
    </p:spTree>
    <p:extLst>
      <p:ext uri="{BB962C8B-B14F-4D97-AF65-F5344CB8AC3E}">
        <p14:creationId xmlns:p14="http://schemas.microsoft.com/office/powerpoint/2010/main" val="1174912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AEB1A83-1955-4F72-9A1E-486304568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현재 상황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072C2D2-DA9F-4438-BB93-89470ACCFE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프로젝트에 관심있는 분들 모집합니다</a:t>
            </a:r>
          </a:p>
        </p:txBody>
      </p:sp>
    </p:spTree>
    <p:extLst>
      <p:ext uri="{BB962C8B-B14F-4D97-AF65-F5344CB8AC3E}">
        <p14:creationId xmlns:p14="http://schemas.microsoft.com/office/powerpoint/2010/main" val="25317762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B609B79-A898-4B39-B5F0-94B8F481F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방향성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6BF7549-69D7-4DFE-9B89-3B6AC10A50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엄청난 </a:t>
            </a:r>
            <a:r>
              <a:rPr lang="ko-KR" altLang="en-US" dirty="0" err="1"/>
              <a:t>고퀄</a:t>
            </a:r>
            <a:r>
              <a:rPr lang="ko-KR" altLang="en-US" dirty="0"/>
              <a:t> 게임을 만들자 </a:t>
            </a:r>
            <a:r>
              <a:rPr lang="en-US" altLang="ko-KR" dirty="0"/>
              <a:t>(X)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260704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B609B79-A898-4B39-B5F0-94B8F481F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방향성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6BF7549-69D7-4DFE-9B89-3B6AC10A50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엄청난 </a:t>
            </a:r>
            <a:r>
              <a:rPr lang="ko-KR" altLang="en-US" dirty="0" err="1"/>
              <a:t>고퀄</a:t>
            </a:r>
            <a:r>
              <a:rPr lang="ko-KR" altLang="en-US" dirty="0"/>
              <a:t> 게임을 만들자 </a:t>
            </a:r>
            <a:r>
              <a:rPr lang="en-US" altLang="ko-KR" dirty="0"/>
              <a:t>(X)</a:t>
            </a:r>
          </a:p>
          <a:p>
            <a:r>
              <a:rPr lang="ko-KR" altLang="en-US" dirty="0"/>
              <a:t>다른 사람들이 재미있게 즐길 수 있는 게임을 만들자 </a:t>
            </a:r>
            <a:r>
              <a:rPr lang="en-US" altLang="ko-KR" dirty="0"/>
              <a:t>(X)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597430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B609B79-A898-4B39-B5F0-94B8F481F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방향성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6BF7549-69D7-4DFE-9B89-3B6AC10A50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엄청난 </a:t>
            </a:r>
            <a:r>
              <a:rPr lang="ko-KR" altLang="en-US" dirty="0" err="1"/>
              <a:t>고퀄</a:t>
            </a:r>
            <a:r>
              <a:rPr lang="ko-KR" altLang="en-US" dirty="0"/>
              <a:t> 게임을 만들자 </a:t>
            </a:r>
            <a:r>
              <a:rPr lang="en-US" altLang="ko-KR" dirty="0"/>
              <a:t>(X)</a:t>
            </a:r>
          </a:p>
          <a:p>
            <a:r>
              <a:rPr lang="ko-KR" altLang="en-US" dirty="0"/>
              <a:t>다른 사람들이 재미있게 즐길 수 있는 게임을 만들자 </a:t>
            </a:r>
            <a:r>
              <a:rPr lang="en-US" altLang="ko-KR" dirty="0"/>
              <a:t>(X)</a:t>
            </a:r>
          </a:p>
          <a:p>
            <a:endParaRPr lang="en-US" altLang="ko-KR" dirty="0"/>
          </a:p>
          <a:p>
            <a:endParaRPr lang="en-US" altLang="ko-KR" dirty="0"/>
          </a:p>
          <a:p>
            <a:r>
              <a:rPr lang="ko-KR" altLang="en-US" dirty="0"/>
              <a:t>대충 돌아가기만 하는 게임을 만들자 </a:t>
            </a:r>
            <a:r>
              <a:rPr lang="en-US" altLang="ko-KR" dirty="0"/>
              <a:t>(O)</a:t>
            </a:r>
          </a:p>
          <a:p>
            <a:r>
              <a:rPr lang="ko-KR" altLang="en-US" dirty="0"/>
              <a:t>만드는 동안 내가 재미있는 게임을 만들자 </a:t>
            </a:r>
            <a:r>
              <a:rPr lang="en-US" altLang="ko-KR" dirty="0"/>
              <a:t>(O)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805094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168</Words>
  <Application>Microsoft Office PowerPoint</Application>
  <PresentationFormat>와이드스크린</PresentationFormat>
  <Paragraphs>61</Paragraphs>
  <Slides>14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18" baseType="lpstr">
      <vt:lpstr>궁서체</vt:lpstr>
      <vt:lpstr>맑은 고딕</vt:lpstr>
      <vt:lpstr>Arial</vt:lpstr>
      <vt:lpstr>Office 테마</vt:lpstr>
      <vt:lpstr>수퍼고퀄SNG</vt:lpstr>
      <vt:lpstr>SNG</vt:lpstr>
      <vt:lpstr>목표</vt:lpstr>
      <vt:lpstr>목표</vt:lpstr>
      <vt:lpstr>현재 상황</vt:lpstr>
      <vt:lpstr>현재 상황</vt:lpstr>
      <vt:lpstr>방향성</vt:lpstr>
      <vt:lpstr>방향성</vt:lpstr>
      <vt:lpstr>방향성</vt:lpstr>
      <vt:lpstr>모집</vt:lpstr>
      <vt:lpstr>모집</vt:lpstr>
      <vt:lpstr>모집</vt:lpstr>
      <vt:lpstr>모집</vt:lpstr>
      <vt:lpstr>감사합니다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수퍼고퀄SNG</dc:title>
  <dc:creator>Nahoon</dc:creator>
  <cp:lastModifiedBy>Nahoon</cp:lastModifiedBy>
  <cp:revision>7</cp:revision>
  <dcterms:created xsi:type="dcterms:W3CDTF">2024-09-24T12:04:20Z</dcterms:created>
  <dcterms:modified xsi:type="dcterms:W3CDTF">2024-09-24T12:55:11Z</dcterms:modified>
</cp:coreProperties>
</file>