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79" r:id="rId9"/>
    <p:sldId id="267" r:id="rId10"/>
    <p:sldId id="266" r:id="rId11"/>
    <p:sldId id="265" r:id="rId12"/>
    <p:sldId id="262" r:id="rId13"/>
    <p:sldId id="264" r:id="rId14"/>
    <p:sldId id="263" r:id="rId15"/>
    <p:sldId id="273" r:id="rId16"/>
    <p:sldId id="274" r:id="rId17"/>
    <p:sldId id="268" r:id="rId18"/>
    <p:sldId id="269" r:id="rId19"/>
    <p:sldId id="270" r:id="rId20"/>
    <p:sldId id="272" r:id="rId21"/>
    <p:sldId id="275" r:id="rId22"/>
    <p:sldId id="276" r:id="rId23"/>
    <p:sldId id="277" r:id="rId24"/>
    <p:sldId id="278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6C57D-C87C-4BD5-A931-7CE8F4387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E0E57-6BF8-4FE8-86A9-89E8011AB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60DC7-C985-40A6-B083-8BA0BE6A4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5EDC-371B-4FA2-ABE0-53CC4EA58FE3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70C94-FD90-4589-ABA2-CC242A47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FEF6E-BFF6-4184-A9DD-9CD959FAD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6D4-8C6B-4398-96E1-AFCDD8C0D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459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4954A-CF97-41FD-AFD8-277522022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DE0B08-6143-4E2F-A730-7C9AB7199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55D36-4F92-4123-B9E7-BB10221BC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5EDC-371B-4FA2-ABE0-53CC4EA58FE3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2E20B-6A6A-40E3-BFF8-289A01877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1B2A3-FF7D-40C5-A8DD-796C3B2F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6D4-8C6B-4398-96E1-AFCDD8C0D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5009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D280EB-CAD2-4343-9AA5-405D49F0A7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41F86E-8C26-4BE4-913B-942D25634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F580A-D94D-4C30-96F5-535EACE40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5EDC-371B-4FA2-ABE0-53CC4EA58FE3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82021-AB8A-4A07-9BBF-CD5BB2590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2E09E-07FC-4316-952D-D3BC6DBCB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6D4-8C6B-4398-96E1-AFCDD8C0D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425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0514-95AF-4D36-9DB1-16EEBA2E2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FD218-8AE6-4C8C-963A-BAF935345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CDE07-D23F-4D9C-9558-E613F05A3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5EDC-371B-4FA2-ABE0-53CC4EA58FE3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8501F-31E7-4634-8DA3-7B36C5BE6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E7663-59B3-4834-AADA-CFB09E18B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6D4-8C6B-4398-96E1-AFCDD8C0D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16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0A8F3-BA94-4A1E-AFFE-13DA6ED0B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A1787C-1960-4404-B700-7896F1657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E42BD-1F4D-4C79-A95D-EC58FE069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5EDC-371B-4FA2-ABE0-53CC4EA58FE3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FECA9-2E39-4E89-9818-9A35C8F15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935BB-61F5-4D86-8BAC-7CF0E591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6D4-8C6B-4398-96E1-AFCDD8C0D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95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0206C-3727-4898-8842-C1072088B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B9713-C453-4829-B429-E4E9206C61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273159-3AB8-4706-AE3E-D216FCAE4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0E37A-1AED-4D9E-BB81-609BB4B15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5EDC-371B-4FA2-ABE0-53CC4EA58FE3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EE4A4-F71C-4282-A728-5B7B724C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39DE7-7425-4327-ABA5-EF00C1208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6D4-8C6B-4398-96E1-AFCDD8C0D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7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28FD8-ED9F-4606-9E03-15DE645EC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327B8-FBB0-463F-92A0-AF4B6F0A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9C74-45BD-43EA-93BD-B4270FB20E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228C1-8587-4092-8BAB-BE4A06E0D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DEC25F-FC38-408B-AA46-17ED489D7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122E96-6745-42D4-B4D2-1B768E761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5EDC-371B-4FA2-ABE0-53CC4EA58FE3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0878D7-55B1-4A26-9956-91C5C3CE8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BBACB1-6DA2-4AD4-B385-82F1EC4F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6D4-8C6B-4398-96E1-AFCDD8C0D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241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2640C-4969-413B-94F4-92B7555F1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6F1592-01AA-4575-91C5-8D27D5E96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5EDC-371B-4FA2-ABE0-53CC4EA58FE3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BAB328-C18B-4BF0-8AB2-C4FF9ACB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14C4E8-8BA6-45D8-BA73-A60631D3B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6D4-8C6B-4398-96E1-AFCDD8C0D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85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D1C0E5-9DD1-41B5-8EB5-E677B5B9B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5EDC-371B-4FA2-ABE0-53CC4EA58FE3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080349-CD0F-4788-BFF1-587ADF9C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31488-EBE7-4D06-A94D-8747FBDBB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6D4-8C6B-4398-96E1-AFCDD8C0D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970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DA61-2BA0-42DA-899D-6DB9A214B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1FEF1-C51B-4EF5-BE79-3A430B8C9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AF418-8B86-42AD-9DE1-03FAA8CAD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AC801B-2C23-45B6-AA45-AA538AEF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5EDC-371B-4FA2-ABE0-53CC4EA58FE3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ADA14-BA37-43EB-B39D-4A0945C1F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24F5A-4E93-46E1-9117-1B0D308C7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6D4-8C6B-4398-96E1-AFCDD8C0D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71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CA61E-3834-4702-B5DA-31A1FA09E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A36961-D385-46C8-9D88-94E26A1375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37A4F7-55B0-426D-8B91-90DD76008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1D754-79BE-41DE-8479-697871F66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5EDC-371B-4FA2-ABE0-53CC4EA58FE3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96EC2-DC7D-4566-9753-CD0251ABD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409FD9-EBB9-4664-BCD3-ABE976E6F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6D4-8C6B-4398-96E1-AFCDD8C0D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24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DA7F03-B7A2-4618-A4E2-5D48DA8D3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77E2D-B545-45C4-9DFB-FADD5DB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BC7AB-34C7-4A39-BA18-17B77A097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85EDC-371B-4FA2-ABE0-53CC4EA58FE3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E2DDF-A86A-49BA-BBC0-F810B754A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08B90-DE84-4681-AD37-EAD5A72C5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726D4-8C6B-4398-96E1-AFCDD8C0D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579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0D839-BF77-4AA0-BBEF-B1400E08F2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Recap 2024</a:t>
            </a:r>
            <a:endParaRPr lang="ko-KR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B4777-7E57-42E9-888D-E52AA1B434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ko-KR" altLang="en-US" dirty="0"/>
              <a:t>회장</a:t>
            </a:r>
          </a:p>
        </p:txBody>
      </p:sp>
    </p:spTree>
    <p:extLst>
      <p:ext uri="{BB962C8B-B14F-4D97-AF65-F5344CB8AC3E}">
        <p14:creationId xmlns:p14="http://schemas.microsoft.com/office/powerpoint/2010/main" val="3250104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C3ECE-5172-4226-A0B3-50F3DD69C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NDM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2D643-760C-4222-A2F3-21532BE86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핸디</a:t>
            </a:r>
            <a:r>
              <a:rPr lang="en-US" altLang="ko-KR" dirty="0"/>
              <a:t>, </a:t>
            </a:r>
            <a:r>
              <a:rPr lang="ko-KR" altLang="en-US" dirty="0"/>
              <a:t>오토디펜스</a:t>
            </a:r>
            <a:r>
              <a:rPr lang="en-US" altLang="ko-KR" dirty="0"/>
              <a:t>, </a:t>
            </a:r>
            <a:r>
              <a:rPr lang="ko-KR" altLang="en-US" dirty="0"/>
              <a:t>뿌요</a:t>
            </a:r>
            <a:r>
              <a:rPr lang="en-US" altLang="ko-KR" dirty="0"/>
              <a:t>3D, </a:t>
            </a:r>
            <a:r>
              <a:rPr lang="ko-KR" altLang="en-US" dirty="0"/>
              <a:t>슈고퀄</a:t>
            </a:r>
            <a:r>
              <a:rPr lang="en-US" altLang="ko-KR" dirty="0"/>
              <a:t>SNG</a:t>
            </a:r>
          </a:p>
          <a:p>
            <a:r>
              <a:rPr lang="en-US" altLang="ko-KR" dirty="0"/>
              <a:t>4</a:t>
            </a:r>
            <a:r>
              <a:rPr lang="ko-KR" altLang="en-US" dirty="0"/>
              <a:t>개 작품으로 출전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핸디가 장려상을 받았다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0665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F4D40-BCAF-4272-ACF5-591820E4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UNIJAM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3B79F-3A89-4C84-BFDB-DCFB7C589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하제가 </a:t>
            </a:r>
            <a:r>
              <a:rPr lang="en-US" altLang="ko-KR" dirty="0"/>
              <a:t>UNIDEV </a:t>
            </a:r>
            <a:r>
              <a:rPr lang="ko-KR" altLang="en-US" dirty="0"/>
              <a:t>합류한 이후 첫 게임잼이라 많이들 참여함</a:t>
            </a:r>
            <a:endParaRPr lang="en-US" altLang="ko-KR" dirty="0"/>
          </a:p>
          <a:p>
            <a:r>
              <a:rPr lang="en-US" altLang="ko-KR" dirty="0"/>
              <a:t>11</a:t>
            </a:r>
            <a:r>
              <a:rPr lang="ko-KR" altLang="en-US" dirty="0"/>
              <a:t>명 참여</a:t>
            </a:r>
            <a:endParaRPr lang="en-US" altLang="ko-KR" dirty="0"/>
          </a:p>
          <a:p>
            <a:r>
              <a:rPr lang="ko-KR" altLang="en-US" dirty="0"/>
              <a:t>우리팀이 </a:t>
            </a:r>
            <a:r>
              <a:rPr lang="en-US" altLang="ko-KR" dirty="0"/>
              <a:t>1</a:t>
            </a:r>
            <a:r>
              <a:rPr lang="ko-KR" altLang="en-US" dirty="0"/>
              <a:t>등했다</a:t>
            </a:r>
            <a:endParaRPr lang="en-US" altLang="ko-KR" dirty="0"/>
          </a:p>
          <a:p>
            <a:r>
              <a:rPr lang="ko-KR" altLang="en-US" dirty="0"/>
              <a:t>오랜만에 사진 봤는데 왜 다들 좀 젊어보임</a:t>
            </a:r>
            <a:r>
              <a:rPr lang="en-US" altLang="ko-KR" dirty="0"/>
              <a:t>? </a:t>
            </a:r>
            <a:r>
              <a:rPr lang="ko-KR" altLang="en-US" dirty="0"/>
              <a:t>ㅋㅋ</a:t>
            </a:r>
            <a:endParaRPr lang="en-US" altLang="ko-KR" dirty="0"/>
          </a:p>
          <a:p>
            <a:r>
              <a:rPr lang="ko-KR" altLang="en-US" dirty="0"/>
              <a:t>내년 유니잼도 많이들 참여하십쇼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1026" name="Picture 2" descr="1111">
            <a:extLst>
              <a:ext uri="{FF2B5EF4-FFF2-40B4-BE49-F238E27FC236}">
                <a16:creationId xmlns:a16="http://schemas.microsoft.com/office/drawing/2014/main" id="{6452EF9F-21C2-459E-835F-BE9F0F93C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052" y="4103876"/>
            <a:ext cx="4387516" cy="2467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389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85394-26A9-4B2F-959E-691C177F7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동비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D6B8A-486D-478F-8EA5-01425572C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신입생들은 몰랐겠지만 그건 올해부터 받기 시작한 것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덕분에 재정이 좀 정상화 된듯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동비가 싫으면 호연 깔고 </a:t>
            </a:r>
            <a:r>
              <a:rPr lang="en-US" altLang="ko-KR" dirty="0"/>
              <a:t>NC </a:t>
            </a:r>
            <a:r>
              <a:rPr lang="ko-KR" altLang="en-US" dirty="0"/>
              <a:t>정상화 운동 하시면 됩니당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6697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E056A-D1DA-48CD-B7C5-B3331C8B3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동아리박람회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BF395-F695-4FF0-A916-D53742AD7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잘 진행하면 됩니다</a:t>
            </a:r>
            <a:endParaRPr lang="en-US" altLang="ko-KR" dirty="0"/>
          </a:p>
          <a:p>
            <a:r>
              <a:rPr lang="ko-KR" altLang="en-US" dirty="0"/>
              <a:t>많이 도와줘서 별 거 없었음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45729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F7C59-DFDA-4719-8CFB-41AF42C4E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신입 리크루팅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C9022-85AF-412D-B847-76745AEB4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원래 말로만으로도 면접인거 김레이가 엎어버리고 다과회로 바꿈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다음 실무진들이 알아 하십쇼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스페샤루 땡스 투 레이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34601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B497C-3205-4FD7-B34D-53C258FE1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개강파티 종강파티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B105C-00DF-432B-9765-13CC6D878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늘 있는 것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제발 뒤늦게 참여되냐고 묻지마</a:t>
            </a:r>
            <a:r>
              <a:rPr lang="en-US" altLang="ko-KR" dirty="0"/>
              <a:t>..</a:t>
            </a:r>
          </a:p>
          <a:p>
            <a:r>
              <a:rPr lang="ko-KR" altLang="en-US" dirty="0"/>
              <a:t>하제 </a:t>
            </a:r>
            <a:r>
              <a:rPr lang="en-US" altLang="ko-KR" dirty="0"/>
              <a:t>‘</a:t>
            </a:r>
            <a:r>
              <a:rPr lang="ko-KR" altLang="en-US" dirty="0"/>
              <a:t>내부</a:t>
            </a:r>
            <a:r>
              <a:rPr lang="en-US" altLang="ko-KR" dirty="0"/>
              <a:t>’ </a:t>
            </a:r>
            <a:r>
              <a:rPr lang="ko-KR" altLang="en-US" dirty="0"/>
              <a:t>활동 중에서 미신고 참여가 안 되는 활동은 거의 없습니다</a:t>
            </a:r>
            <a:r>
              <a:rPr lang="en-US" altLang="ko-KR" dirty="0"/>
              <a:t>. </a:t>
            </a:r>
            <a:r>
              <a:rPr lang="ko-KR" altLang="en-US" dirty="0"/>
              <a:t>그것이 바람직한지는 둘째 치고</a:t>
            </a:r>
            <a:r>
              <a:rPr lang="en-US" altLang="ko-KR" dirty="0"/>
              <a:t>…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0235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D6AC5-E53A-409B-B3A8-60035F217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딸기파티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6464E-C880-489B-B916-83BE354EC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늘 있는 딸기파티</a:t>
            </a:r>
            <a:endParaRPr lang="en-US" altLang="ko-KR" dirty="0"/>
          </a:p>
          <a:p>
            <a:r>
              <a:rPr lang="ko-KR" altLang="en-US" dirty="0"/>
              <a:t>생크림을 너무 많이 샀음</a:t>
            </a:r>
            <a:r>
              <a:rPr lang="en-US" altLang="ko-KR" dirty="0"/>
              <a:t>!</a:t>
            </a:r>
          </a:p>
          <a:p>
            <a:endParaRPr lang="en-US" altLang="ko-KR" dirty="0"/>
          </a:p>
          <a:p>
            <a:r>
              <a:rPr lang="ko-KR" altLang="en-US" dirty="0"/>
              <a:t>매년 딸기파티때마다 겪는 문제인데 노쇼</a:t>
            </a:r>
            <a:r>
              <a:rPr lang="en-US" altLang="ko-KR" dirty="0"/>
              <a:t>/</a:t>
            </a:r>
            <a:r>
              <a:rPr lang="ko-KR" altLang="en-US" dirty="0"/>
              <a:t>설문 늦게 참여 하지 마십쇼</a:t>
            </a:r>
            <a:endParaRPr lang="en-US" altLang="ko-KR" dirty="0"/>
          </a:p>
          <a:p>
            <a:r>
              <a:rPr lang="ko-KR" altLang="en-US" dirty="0"/>
              <a:t>매년 총무가 이때 교체되는데 신임 총무 좀 그만 힘들게 하십쇼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79740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3ADF-45CC-4EED-8944-5B20D387E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세미나</a:t>
            </a:r>
            <a:r>
              <a:rPr lang="en-US" altLang="ko-KR" dirty="0"/>
              <a:t>/</a:t>
            </a:r>
            <a:r>
              <a:rPr lang="ko-KR" altLang="en-US" dirty="0"/>
              <a:t>스터디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7BC14-3141-4A6D-BE63-15E945FF2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부원들 노력 </a:t>
            </a:r>
            <a:r>
              <a:rPr lang="en-US" altLang="ko-KR" sz="2400" dirty="0"/>
              <a:t>+ </a:t>
            </a:r>
            <a:r>
              <a:rPr lang="ko-KR" altLang="en-US" sz="2400" dirty="0"/>
              <a:t>복학생 선배들 도움으로 이번 봄에 정말 많은 세미나와 스터디가 열림</a:t>
            </a:r>
            <a:endParaRPr lang="en-US" altLang="ko-KR" sz="2400" dirty="0"/>
          </a:p>
          <a:p>
            <a:r>
              <a:rPr lang="ko-KR" altLang="en-US" sz="2400" dirty="0"/>
              <a:t>유니티</a:t>
            </a:r>
            <a:r>
              <a:rPr lang="en-US" altLang="ko-KR" sz="2400" dirty="0"/>
              <a:t>/</a:t>
            </a:r>
            <a:r>
              <a:rPr lang="ko-KR" altLang="en-US" sz="2400" dirty="0"/>
              <a:t>겜메</a:t>
            </a:r>
            <a:r>
              <a:rPr lang="en-US" altLang="ko-KR" sz="2400" dirty="0"/>
              <a:t>/</a:t>
            </a:r>
            <a:r>
              <a:rPr lang="ko-KR" altLang="en-US" sz="2400" dirty="0"/>
              <a:t>도트아트</a:t>
            </a:r>
            <a:r>
              <a:rPr lang="en-US" altLang="ko-KR" sz="2400" dirty="0"/>
              <a:t>/</a:t>
            </a:r>
            <a:r>
              <a:rPr lang="ko-KR" altLang="en-US" sz="2400" dirty="0"/>
              <a:t>기획</a:t>
            </a:r>
            <a:r>
              <a:rPr lang="en-US" altLang="ko-KR" sz="2400" dirty="0"/>
              <a:t>/</a:t>
            </a:r>
            <a:r>
              <a:rPr lang="ko-KR" altLang="en-US" sz="2400" dirty="0"/>
              <a:t>액션</a:t>
            </a:r>
            <a:r>
              <a:rPr lang="en-US" altLang="ko-KR" sz="2400" dirty="0"/>
              <a:t>/OOP/</a:t>
            </a:r>
            <a:r>
              <a:rPr lang="ko-KR" altLang="en-US" sz="2400" dirty="0"/>
              <a:t>벌칸</a:t>
            </a:r>
            <a:r>
              <a:rPr lang="en-US" altLang="ko-KR" sz="2400" dirty="0"/>
              <a:t>/PS</a:t>
            </a:r>
          </a:p>
          <a:p>
            <a:r>
              <a:rPr lang="ko-KR" altLang="en-US" sz="2400" dirty="0"/>
              <a:t>게중에는 동아리 첫 학기인 신입이 주도한 것도 있으므로 다들 부담 갖지 말고 진행해줬으면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ko-KR" altLang="en-US" sz="2400" dirty="0"/>
              <a:t>허슬케 유니티 세미나 전부 떠넘겨서 미안해</a:t>
            </a:r>
            <a:r>
              <a:rPr lang="en-US" altLang="ko-KR" sz="2400" dirty="0"/>
              <a:t>~</a:t>
            </a:r>
          </a:p>
          <a:p>
            <a:r>
              <a:rPr lang="ko-KR" altLang="en-US" sz="2400" dirty="0"/>
              <a:t>곰치도 좀 레이한테 미안해해라</a:t>
            </a:r>
            <a:r>
              <a:rPr lang="en-US" altLang="ko-KR" sz="2400" dirty="0"/>
              <a:t>~</a:t>
            </a:r>
          </a:p>
          <a:p>
            <a:r>
              <a:rPr lang="ko-KR" altLang="en-US" sz="2400" dirty="0"/>
              <a:t>감사하게도 중급자용으로 액션 세미나 해주셨는데 꽤 성능이 좋았다고 생각</a:t>
            </a:r>
            <a:r>
              <a:rPr lang="en-US" altLang="ko-KR" sz="2400" dirty="0"/>
              <a:t>, </a:t>
            </a:r>
            <a:r>
              <a:rPr lang="ko-KR" altLang="en-US" sz="2400" dirty="0"/>
              <a:t>회장이 내년에 복학하는 사람한테도 한번 부탁해보면 좋을지도</a:t>
            </a:r>
            <a:r>
              <a:rPr lang="en-US" altLang="ko-KR" sz="2400" dirty="0"/>
              <a:t>??</a:t>
            </a:r>
          </a:p>
          <a:p>
            <a:endParaRPr lang="en-US" altLang="ko-KR" sz="2400" dirty="0"/>
          </a:p>
          <a:p>
            <a:endParaRPr lang="en-US" altLang="ko-KR" sz="2400" dirty="0"/>
          </a:p>
          <a:p>
            <a:endParaRPr lang="en-US" altLang="ko-KR" sz="2400" dirty="0"/>
          </a:p>
          <a:p>
            <a:endParaRPr lang="en-US" altLang="ko-KR" sz="2400" dirty="0"/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11670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DF031-3795-491E-A5E0-7F5582A8D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봄 프로젝트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338DB-BC51-4A26-BD14-723792956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이번 봄에 정말 많은 프로젝트가 진행됐음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핸디</a:t>
            </a:r>
            <a:r>
              <a:rPr lang="en-US" altLang="ko-KR" dirty="0"/>
              <a:t>/</a:t>
            </a:r>
            <a:r>
              <a:rPr lang="ko-KR" altLang="en-US" dirty="0"/>
              <a:t>카드피스트</a:t>
            </a:r>
            <a:r>
              <a:rPr lang="en-US" altLang="ko-KR" dirty="0"/>
              <a:t>/</a:t>
            </a:r>
            <a:r>
              <a:rPr lang="ko-KR" altLang="en-US" dirty="0"/>
              <a:t>우락</a:t>
            </a:r>
            <a:r>
              <a:rPr lang="en-US" altLang="ko-KR" dirty="0"/>
              <a:t>/</a:t>
            </a:r>
            <a:r>
              <a:rPr lang="ko-KR" altLang="en-US" dirty="0"/>
              <a:t>하이스트</a:t>
            </a:r>
            <a:r>
              <a:rPr lang="en-US" altLang="ko-KR" dirty="0"/>
              <a:t>/</a:t>
            </a:r>
            <a:r>
              <a:rPr lang="ko-KR" altLang="en-US" dirty="0"/>
              <a:t>달출</a:t>
            </a:r>
            <a:r>
              <a:rPr lang="en-US" altLang="ko-KR" dirty="0"/>
              <a:t>/</a:t>
            </a:r>
            <a:r>
              <a:rPr lang="ko-KR" altLang="en-US" dirty="0"/>
              <a:t>지레일</a:t>
            </a:r>
            <a:r>
              <a:rPr lang="en-US" altLang="ko-KR" dirty="0"/>
              <a:t>/</a:t>
            </a:r>
            <a:r>
              <a:rPr lang="ko-KR" altLang="en-US" dirty="0"/>
              <a:t>알리아토리 등</a:t>
            </a:r>
            <a:r>
              <a:rPr lang="en-US" altLang="ko-KR" dirty="0"/>
              <a:t>…</a:t>
            </a:r>
          </a:p>
          <a:p>
            <a:r>
              <a:rPr lang="ko-KR" altLang="en-US" dirty="0"/>
              <a:t>다들 봄에 하얗게 태우고 절반은 군대</a:t>
            </a:r>
            <a:r>
              <a:rPr lang="en-US" altLang="ko-KR" dirty="0"/>
              <a:t>/</a:t>
            </a:r>
            <a:r>
              <a:rPr lang="ko-KR" altLang="en-US" dirty="0"/>
              <a:t>유학</a:t>
            </a:r>
            <a:r>
              <a:rPr lang="en-US" altLang="ko-KR" dirty="0"/>
              <a:t>/</a:t>
            </a:r>
            <a:r>
              <a:rPr lang="ko-KR" altLang="en-US" dirty="0"/>
              <a:t>졸업 준비</a:t>
            </a:r>
            <a:r>
              <a:rPr lang="en-US" altLang="ko-KR" dirty="0"/>
              <a:t>,</a:t>
            </a:r>
            <a:r>
              <a:rPr lang="ko-KR" altLang="en-US" dirty="0"/>
              <a:t> 나머지 절반은 번아웃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가을엔 그래서 뭐가 없다</a:t>
            </a:r>
            <a:r>
              <a:rPr lang="en-US" altLang="ko-KR" dirty="0"/>
              <a:t>… </a:t>
            </a:r>
            <a:r>
              <a:rPr lang="ko-KR" altLang="en-US" dirty="0"/>
              <a:t>완급조절도 중요한 듯</a:t>
            </a:r>
          </a:p>
        </p:txBody>
      </p:sp>
    </p:spTree>
    <p:extLst>
      <p:ext uri="{BB962C8B-B14F-4D97-AF65-F5344CB8AC3E}">
        <p14:creationId xmlns:p14="http://schemas.microsoft.com/office/powerpoint/2010/main" val="645342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56874-8C21-4B3B-AEE4-BE39CE484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봄 게임잼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670C0-0E53-4EDA-9ECB-2B5F3DB4E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당 학기 신입 몇 명 </a:t>
            </a:r>
            <a:r>
              <a:rPr lang="en-US" altLang="ko-KR" sz="2400" dirty="0"/>
              <a:t>+ </a:t>
            </a:r>
            <a:r>
              <a:rPr lang="ko-KR" altLang="en-US" sz="2400" dirty="0"/>
              <a:t>아저씨 몇 명으로 진행했던 기억</a:t>
            </a:r>
            <a:endParaRPr lang="en-US" altLang="ko-KR" sz="2400" dirty="0"/>
          </a:p>
          <a:p>
            <a:r>
              <a:rPr lang="ko-KR" altLang="en-US" sz="2400" dirty="0"/>
              <a:t>퀄리티 높은 게임이 많이 나와서 의외였다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  <a:r>
              <a:rPr lang="en-US" altLang="ko-KR" sz="2400" dirty="0"/>
              <a:t>24</a:t>
            </a:r>
            <a:r>
              <a:rPr lang="ko-KR" altLang="en-US" sz="2400" dirty="0"/>
              <a:t>학번들은 실력이 좋은듯</a:t>
            </a:r>
            <a:endParaRPr lang="en-US" altLang="ko-KR" sz="2400" dirty="0"/>
          </a:p>
          <a:p>
            <a:r>
              <a:rPr lang="ko-KR" altLang="en-US" sz="2400" dirty="0"/>
              <a:t>슬슬 유니티도 만지기 싫어져서 아저씨들이랑 마작패 가지고 보드게임 만들기를 했다</a:t>
            </a:r>
            <a:r>
              <a:rPr lang="en-US" altLang="ko-KR" sz="2400" dirty="0"/>
              <a:t>.</a:t>
            </a:r>
          </a:p>
          <a:p>
            <a:pPr lvl="1"/>
            <a:r>
              <a:rPr lang="ko-KR" altLang="en-US" sz="2000" dirty="0"/>
              <a:t>프로그래밍 몰라도 이런 식으로 참여가 가능</a:t>
            </a:r>
            <a:r>
              <a:rPr lang="en-US" altLang="ko-KR" sz="2000" dirty="0"/>
              <a:t>. </a:t>
            </a:r>
            <a:r>
              <a:rPr lang="ko-KR" altLang="en-US" sz="2000" dirty="0"/>
              <a:t>하제 좀 다녔어도 하제가 비디오 게임만 취급한다고 착각하는 사람들이 있더라</a:t>
            </a:r>
            <a:r>
              <a:rPr lang="en-US" altLang="ko-KR" sz="2000" dirty="0"/>
              <a:t>.</a:t>
            </a:r>
          </a:p>
          <a:p>
            <a:pPr lvl="1"/>
            <a:r>
              <a:rPr lang="ko-KR" altLang="en-US" sz="2000" dirty="0"/>
              <a:t>이렇게 이미 있는 게임 도구를 활용하면 온전히 기획만 연습할 수 있게 됨</a:t>
            </a:r>
            <a:endParaRPr lang="en-US" altLang="ko-KR" sz="2400" dirty="0"/>
          </a:p>
          <a:p>
            <a:r>
              <a:rPr lang="ko-KR" altLang="en-US" sz="2400" dirty="0"/>
              <a:t>게임잼은 빠른 사이클로 게임 만들기의 모든 의사 결정을 볼 수 있어서 그야말로 게임 동아리 활동의 꽃과 같은 존재임</a:t>
            </a:r>
            <a:endParaRPr lang="en-US" altLang="ko-KR" sz="2400" dirty="0"/>
          </a:p>
          <a:p>
            <a:pPr lvl="1"/>
            <a:r>
              <a:rPr lang="ko-KR" altLang="en-US" sz="2000" dirty="0"/>
              <a:t>하제 사람이면서 게임잼 한 번 참여 안 해 본 건 부원 실격 아닌가</a:t>
            </a:r>
            <a:r>
              <a:rPr lang="en-US" altLang="ko-KR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89258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7B33-CB77-4DAC-BD9E-093A8C136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나는 오늘부로 회장이 아닙니다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0F72B-1635-4104-BB4F-DAB0C2438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내 기억을 되짚어가며 살펴보는 하제의 </a:t>
            </a:r>
            <a:r>
              <a:rPr lang="en-US" altLang="ko-KR" dirty="0"/>
              <a:t>24</a:t>
            </a:r>
            <a:r>
              <a:rPr lang="ko-KR" altLang="en-US" dirty="0"/>
              <a:t>년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세레브한 아따시의 업적 돌아보기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내가 했던 고민들 넘겨주기</a:t>
            </a:r>
            <a:endParaRPr lang="en-US" altLang="ko-KR" dirty="0"/>
          </a:p>
          <a:p>
            <a:pPr lvl="1"/>
            <a:r>
              <a:rPr lang="ko-KR" altLang="en-US" dirty="0"/>
              <a:t>굳이 자몽이가 아니어도 후배들 중 아무나 기억하면 </a:t>
            </a:r>
            <a:r>
              <a:rPr lang="en-US" altLang="ko-KR" dirty="0"/>
              <a:t>OK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66583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D31C-2F37-426E-A45C-7AC27014C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South pole bebop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D60D5-8973-4F03-807E-04BF9AF0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은근 외부랑 협력 활동도 많았던 봄학기</a:t>
            </a:r>
            <a:endParaRPr lang="en-US" altLang="ko-KR" dirty="0"/>
          </a:p>
          <a:p>
            <a:r>
              <a:rPr lang="ko-KR" altLang="en-US" dirty="0"/>
              <a:t>카이스트 선배가 대표로 계신 회사에서 오셔서 게임 다같이 체험하고 밥 얻어먹음</a:t>
            </a:r>
            <a:endParaRPr lang="en-US" altLang="ko-KR" dirty="0"/>
          </a:p>
          <a:p>
            <a:r>
              <a:rPr lang="ko-KR" altLang="en-US" dirty="0"/>
              <a:t>출시했다던데 시간나면 해보시길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원래는 사례금 주신댔는데 이야기를 통해 밥사주는거로 바뀌었음</a:t>
            </a:r>
            <a:r>
              <a:rPr lang="en-US" altLang="ko-KR" dirty="0"/>
              <a:t>.</a:t>
            </a:r>
            <a:r>
              <a:rPr lang="ko-KR" altLang="en-US" dirty="0"/>
              <a:t> 이게 나은 것 같음</a:t>
            </a:r>
          </a:p>
        </p:txBody>
      </p:sp>
    </p:spTree>
    <p:extLst>
      <p:ext uri="{BB962C8B-B14F-4D97-AF65-F5344CB8AC3E}">
        <p14:creationId xmlns:p14="http://schemas.microsoft.com/office/powerpoint/2010/main" val="1871861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58B45-1A49-4A81-A8A7-D479C64E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시프트업 오민랩 컴투스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97D8A-7218-4212-A38C-D0AE143A6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늘 있는 기업 방문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/>
              <a:t>차기 회장에게</a:t>
            </a:r>
            <a:endParaRPr lang="en-US" altLang="ko-KR" dirty="0"/>
          </a:p>
          <a:p>
            <a:pPr lvl="1"/>
            <a:r>
              <a:rPr lang="ko-KR" altLang="en-US" dirty="0"/>
              <a:t>보통은 저쪽에서 먼저 이때쯤 온다라고 컨택이 옴</a:t>
            </a:r>
            <a:endParaRPr lang="en-US" altLang="ko-KR" dirty="0"/>
          </a:p>
          <a:p>
            <a:pPr lvl="1"/>
            <a:r>
              <a:rPr lang="ko-KR" altLang="en-US" dirty="0"/>
              <a:t>몇시가 편한지 정도는 물어볼텐데 </a:t>
            </a:r>
            <a:r>
              <a:rPr lang="en-US" altLang="ko-KR" dirty="0"/>
              <a:t>5-6</a:t>
            </a:r>
            <a:r>
              <a:rPr lang="ko-KR" altLang="en-US" dirty="0"/>
              <a:t>시를 답하면 됨</a:t>
            </a:r>
            <a:endParaRPr lang="en-US" altLang="ko-KR" dirty="0"/>
          </a:p>
          <a:p>
            <a:pPr lvl="1"/>
            <a:r>
              <a:rPr lang="ko-KR" altLang="en-US" dirty="0"/>
              <a:t>채널콜 날리고 대강 수요조사 받음 </a:t>
            </a:r>
            <a:r>
              <a:rPr lang="en-US" altLang="ko-KR" dirty="0"/>
              <a:t>(</a:t>
            </a:r>
            <a:r>
              <a:rPr lang="ko-KR" altLang="en-US" dirty="0"/>
              <a:t>특히 밥사주시는 경우 대강의 인원조사는 해야함</a:t>
            </a:r>
            <a:r>
              <a:rPr lang="en-US" altLang="ko-KR" dirty="0"/>
              <a:t>.)</a:t>
            </a:r>
          </a:p>
          <a:p>
            <a:r>
              <a:rPr lang="ko-KR" altLang="en-US" dirty="0"/>
              <a:t>부원에게</a:t>
            </a:r>
            <a:endParaRPr lang="en-US" altLang="ko-KR" dirty="0"/>
          </a:p>
          <a:p>
            <a:pPr lvl="1"/>
            <a:r>
              <a:rPr lang="ko-KR" altLang="en-US" dirty="0"/>
              <a:t>이런 행사 있을 때 자리 채우는 거 매우 중요합니다</a:t>
            </a:r>
            <a:r>
              <a:rPr lang="en-US" altLang="ko-KR" dirty="0"/>
              <a:t>. </a:t>
            </a:r>
            <a:r>
              <a:rPr lang="ko-KR" altLang="en-US" dirty="0"/>
              <a:t>관심 없어도 와서 앉아 있으십쇼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3482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F3E7E-115E-4057-88B1-0AF30A11D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재밌넥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ECF17-12FF-4FFA-9408-2BAC87824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넥슨 주최 게임잼</a:t>
            </a:r>
            <a:endParaRPr lang="en-US" altLang="ko-KR" dirty="0"/>
          </a:p>
          <a:p>
            <a:r>
              <a:rPr lang="ko-KR" altLang="en-US" dirty="0"/>
              <a:t>난 안 갔어서 모름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김민준씨 한마디 하시죠</a:t>
            </a:r>
          </a:p>
        </p:txBody>
      </p:sp>
    </p:spTree>
    <p:extLst>
      <p:ext uri="{BB962C8B-B14F-4D97-AF65-F5344CB8AC3E}">
        <p14:creationId xmlns:p14="http://schemas.microsoft.com/office/powerpoint/2010/main" val="716927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EABAA-1C3A-4381-96F8-AD976A013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유니콘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442E4-CC4B-45E8-91BC-3D226080F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유니데브 주최 게임 전시회</a:t>
            </a:r>
            <a:endParaRPr lang="en-US" altLang="ko-KR" dirty="0"/>
          </a:p>
          <a:p>
            <a:r>
              <a:rPr lang="ko-KR" altLang="en-US" dirty="0"/>
              <a:t>핸디 출전</a:t>
            </a:r>
            <a:r>
              <a:rPr lang="en-US" altLang="ko-KR" dirty="0"/>
              <a:t>, </a:t>
            </a:r>
            <a:r>
              <a:rPr lang="ko-KR" altLang="en-US" dirty="0"/>
              <a:t>당당히 최우수상 장식</a:t>
            </a:r>
            <a:endParaRPr lang="en-US" altLang="ko-KR" dirty="0"/>
          </a:p>
          <a:p>
            <a:r>
              <a:rPr lang="ko-KR" altLang="en-US" dirty="0"/>
              <a:t>이런 행사는 나가는 것으로 외부활동보고서를 케이크처럼 쉽게 먹을 수 있기 때문에 무조건 나가야 합니다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B85C55-B735-46ED-9999-EA3C90C85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8276" y="510089"/>
            <a:ext cx="2361198" cy="236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168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F9C8D-2EE3-41D6-B4B8-8AC655ADF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홈커밍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64DBC-8DA0-42A5-BB65-1842829E1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수고링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즐거운 행사입니다만</a:t>
            </a:r>
            <a:r>
              <a:rPr lang="en-US" altLang="ko-KR" dirty="0"/>
              <a:t>, </a:t>
            </a:r>
            <a:r>
              <a:rPr lang="ko-KR" altLang="en-US" dirty="0"/>
              <a:t>진짜 두 번 열고 싶진 않아</a:t>
            </a:r>
            <a:r>
              <a:rPr lang="en-US" altLang="ko-KR" dirty="0"/>
              <a:t>..</a:t>
            </a:r>
          </a:p>
          <a:p>
            <a:endParaRPr lang="en-US" altLang="ko-KR" dirty="0"/>
          </a:p>
          <a:p>
            <a:r>
              <a:rPr lang="ko-KR" altLang="en-US" dirty="0"/>
              <a:t>차기 회장님</a:t>
            </a:r>
            <a:r>
              <a:rPr lang="en-US" altLang="ko-KR" dirty="0"/>
              <a:t>, </a:t>
            </a:r>
            <a:r>
              <a:rPr lang="ko-KR" altLang="en-US" dirty="0"/>
              <a:t>개강하면 따로 얘기 나누죠</a:t>
            </a:r>
            <a:r>
              <a:rPr lang="en-US" altLang="ko-KR" dirty="0"/>
              <a:t>…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99713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4E390-4DA5-4C2B-809F-4A00E10C1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명랑하제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6B281-D284-4009-A884-2C6D00726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명랑하제란 게임 만들기 대회가 아니다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굳이 따지자면 게임 개발 활동을 실패해보고 왜 게임 개발이 좆같은지 몸으로 체험하는 것이 목적</a:t>
            </a:r>
            <a:endParaRPr lang="en-US" altLang="ko-KR" sz="2400" dirty="0"/>
          </a:p>
          <a:p>
            <a:r>
              <a:rPr lang="ko-KR" altLang="en-US" sz="2400" dirty="0"/>
              <a:t>좆되면 좆될수록 성공하는 활동이라는 것이다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물론 하고 좆된걸 의미하는 거지 아무것도 안하고 좆된건 그냥 의미 없다</a:t>
            </a:r>
            <a:r>
              <a:rPr lang="en-US" altLang="ko-KR" sz="2400" dirty="0"/>
              <a:t>.</a:t>
            </a:r>
          </a:p>
          <a:p>
            <a:endParaRPr lang="en-US" altLang="ko-KR" sz="2400" dirty="0"/>
          </a:p>
          <a:p>
            <a:r>
              <a:rPr lang="ko-KR" altLang="en-US" sz="2400" dirty="0"/>
              <a:t>차기 회장에게</a:t>
            </a:r>
            <a:endParaRPr lang="en-US" altLang="ko-KR" sz="2400" dirty="0"/>
          </a:p>
          <a:p>
            <a:pPr lvl="1"/>
            <a:r>
              <a:rPr lang="ko-KR" altLang="en-US" sz="2000" dirty="0"/>
              <a:t>그 해 신입 수준을 많이 타긴 해</a:t>
            </a:r>
            <a:endParaRPr lang="en-US" altLang="ko-KR" sz="2000" dirty="0"/>
          </a:p>
          <a:p>
            <a:pPr lvl="1"/>
            <a:r>
              <a:rPr lang="en-US" altLang="ko-KR" sz="2000" dirty="0"/>
              <a:t>4</a:t>
            </a:r>
            <a:r>
              <a:rPr lang="ko-KR" altLang="en-US" sz="2000" dirty="0"/>
              <a:t>명 정도로 팀을 짜서 </a:t>
            </a:r>
            <a:r>
              <a:rPr lang="en-US" altLang="ko-KR" sz="2000" dirty="0"/>
              <a:t>2-3</a:t>
            </a:r>
            <a:r>
              <a:rPr lang="ko-KR" altLang="en-US" sz="2000" dirty="0"/>
              <a:t>학년 멘토를 하나씩 붙여주고 멘토는 팀이 가능한 터지지 않게 이끄는 일을 함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569425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15853-C227-4AD7-893C-10B1CBA37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Stadium </a:t>
            </a:r>
            <a:r>
              <a:rPr lang="ko-KR" altLang="en-US" dirty="0"/>
              <a:t>게임잼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42D2E-11EA-4352-927B-2DEBE181C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포스텍에 이윤혁 씨라고 계신데 그 분이 좀 큰 그림을 그리고 있음</a:t>
            </a:r>
            <a:endParaRPr lang="en-US" altLang="ko-KR" sz="2400" dirty="0"/>
          </a:p>
          <a:p>
            <a:r>
              <a:rPr lang="ko-KR" altLang="en-US" sz="2400" dirty="0"/>
              <a:t>그런 활동의 일환으로 기획된 교류 게임잼인데 난 좋았다</a:t>
            </a:r>
            <a:endParaRPr lang="en-US" altLang="ko-KR" sz="2400" dirty="0"/>
          </a:p>
          <a:p>
            <a:r>
              <a:rPr lang="ko-KR" altLang="en-US" sz="2400" dirty="0"/>
              <a:t>일단 동류의 공대생들이라 유니잼보다 훨씬 있기 편했다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다른 동아리들은 </a:t>
            </a:r>
            <a:r>
              <a:rPr lang="en-US" altLang="ko-KR" sz="2400" dirty="0"/>
              <a:t>1-2</a:t>
            </a:r>
            <a:r>
              <a:rPr lang="ko-KR" altLang="en-US" sz="2400" dirty="0"/>
              <a:t>학년들이 아무것도 할 줄 모르면서 적극적으로 나오더라</a:t>
            </a:r>
            <a:endParaRPr lang="en-US" altLang="ko-KR" sz="2400" dirty="0"/>
          </a:p>
          <a:p>
            <a:pPr lvl="1"/>
            <a:r>
              <a:rPr lang="ko-KR" altLang="en-US" sz="2000" dirty="0"/>
              <a:t>게임잼에서 깃을 가르치는건 꽤나 신선한 경험이었다</a:t>
            </a:r>
            <a:r>
              <a:rPr lang="en-US" altLang="ko-KR" sz="2000" dirty="0"/>
              <a:t>.</a:t>
            </a:r>
          </a:p>
          <a:p>
            <a:pPr lvl="1"/>
            <a:r>
              <a:rPr lang="ko-KR" altLang="en-US" sz="2000" dirty="0"/>
              <a:t>왜 우리 동아리는 대대로 신입들 참여율이 좋지 않은걸까</a:t>
            </a:r>
            <a:r>
              <a:rPr lang="en-US" altLang="ko-KR" sz="2000" dirty="0"/>
              <a:t>…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37897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934F3-DBA3-4A02-9C00-575890EB2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가을 게임잼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108B-E829-4468-9AE9-72767E0CF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가을 신입들도 꽤 실력이 좋더라</a:t>
            </a:r>
            <a:r>
              <a:rPr lang="en-US" altLang="ko-KR" dirty="0"/>
              <a:t>. </a:t>
            </a:r>
            <a:r>
              <a:rPr lang="ko-KR" altLang="en-US" dirty="0"/>
              <a:t>적어도 </a:t>
            </a:r>
            <a:r>
              <a:rPr lang="en-US" altLang="ko-KR" dirty="0"/>
              <a:t>2</a:t>
            </a:r>
            <a:r>
              <a:rPr lang="ko-KR" altLang="en-US" dirty="0"/>
              <a:t>년 전의 나보단 나았음</a:t>
            </a:r>
            <a:endParaRPr lang="en-US" altLang="ko-KR" dirty="0"/>
          </a:p>
          <a:p>
            <a:r>
              <a:rPr lang="ko-KR" altLang="en-US" dirty="0"/>
              <a:t>비</a:t>
            </a:r>
            <a:r>
              <a:rPr lang="en-US" altLang="ko-KR" dirty="0"/>
              <a:t>-</a:t>
            </a:r>
            <a:r>
              <a:rPr lang="ko-KR" altLang="en-US" dirty="0"/>
              <a:t>한국인 부원들 참여가 특히 좋았다</a:t>
            </a:r>
            <a:r>
              <a:rPr lang="en-US" altLang="ko-KR" dirty="0"/>
              <a:t>. </a:t>
            </a:r>
            <a:r>
              <a:rPr lang="ko-KR" altLang="en-US" dirty="0"/>
              <a:t>맘같아선 동아리 이름을 </a:t>
            </a:r>
            <a:r>
              <a:rPr lang="en-US" altLang="ko-KR" dirty="0"/>
              <a:t>tomorrow</a:t>
            </a:r>
            <a:r>
              <a:rPr lang="ko-KR" altLang="en-US" dirty="0"/>
              <a:t>로 바꾸고 싶었다</a:t>
            </a:r>
            <a:endParaRPr lang="en-US" altLang="ko-KR" dirty="0"/>
          </a:p>
          <a:p>
            <a:r>
              <a:rPr lang="ko-KR" altLang="en-US" dirty="0"/>
              <a:t>나는 구석에서 솔리테어 만들었음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733876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7AF40-43DE-4CF0-86E2-201E2F6D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교수님과의 만남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997E7-4EF4-4C8E-AB07-FC6DAF0A3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임기 중 </a:t>
            </a:r>
            <a:r>
              <a:rPr lang="en-US" altLang="ko-KR" dirty="0"/>
              <a:t>5-6</a:t>
            </a:r>
            <a:r>
              <a:rPr lang="ko-KR" altLang="en-US" dirty="0"/>
              <a:t>번 정도는 교수님 뵌 것 같다</a:t>
            </a:r>
            <a:endParaRPr lang="en-US" altLang="ko-KR" dirty="0"/>
          </a:p>
          <a:p>
            <a:r>
              <a:rPr lang="ko-KR" altLang="en-US" dirty="0"/>
              <a:t>괴소문이 많지만 송 교수님은 수업에서만 안 만나면 좋으신 분이다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겁내지 말도록</a:t>
            </a:r>
            <a:endParaRPr lang="en-US" altLang="ko-KR" dirty="0"/>
          </a:p>
          <a:p>
            <a:r>
              <a:rPr lang="ko-KR" altLang="en-US" dirty="0"/>
              <a:t>게임 이야기를 좋아하신다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한번쯤 밥사주시는데 그때 회장 따라 쫓아가서 밥 얻어먹길</a:t>
            </a:r>
          </a:p>
        </p:txBody>
      </p:sp>
    </p:spTree>
    <p:extLst>
      <p:ext uri="{BB962C8B-B14F-4D97-AF65-F5344CB8AC3E}">
        <p14:creationId xmlns:p14="http://schemas.microsoft.com/office/powerpoint/2010/main" val="779860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BE5AF-702D-406D-8165-7A4FB4DC5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#</a:t>
            </a:r>
            <a:r>
              <a:rPr lang="en-US" altLang="ko-KR" dirty="0" err="1"/>
              <a:t>cyber_clubroom</a:t>
            </a:r>
            <a:r>
              <a:rPr lang="en-US" altLang="ko-KR" dirty="0"/>
              <a:t> </a:t>
            </a:r>
            <a:r>
              <a:rPr lang="ko-KR" altLang="en-US" dirty="0"/>
              <a:t>개설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2992D-2D39-4F0B-96C8-0ECD956D0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/>
              <a:t>원래 비슷한 역할을 했던 </a:t>
            </a:r>
            <a:r>
              <a:rPr lang="en-US" altLang="ko-KR" sz="2000" dirty="0"/>
              <a:t>#</a:t>
            </a:r>
            <a:r>
              <a:rPr lang="en-US" altLang="ko-KR" sz="2000" dirty="0" err="1"/>
              <a:t>haje_campus</a:t>
            </a:r>
            <a:r>
              <a:rPr lang="ko-KR" altLang="en-US" sz="2000" dirty="0"/>
              <a:t>가 비대해져서 새로 개설한 채널</a:t>
            </a:r>
            <a:endParaRPr lang="en-US" altLang="ko-KR" sz="2000" dirty="0"/>
          </a:p>
          <a:p>
            <a:r>
              <a:rPr lang="ko-KR" altLang="en-US" sz="2000" dirty="0"/>
              <a:t>청소나 동방 관련 이슈를 좀더 잘 대응하길 바라며 만들었음</a:t>
            </a:r>
            <a:endParaRPr lang="en-US" altLang="ko-KR" sz="2000" dirty="0"/>
          </a:p>
          <a:p>
            <a:r>
              <a:rPr lang="ko-KR" altLang="en-US" sz="2000" dirty="0"/>
              <a:t>원래 시즌제 운영을 의도했기 때문에 종강 부로 채널을 터뜨릴 예정</a:t>
            </a:r>
            <a:endParaRPr lang="en-US" altLang="ko-KR" sz="2000" dirty="0"/>
          </a:p>
          <a:p>
            <a:endParaRPr lang="en-US" altLang="ko-KR" sz="500" dirty="0"/>
          </a:p>
          <a:p>
            <a:r>
              <a:rPr lang="ko-KR" altLang="en-US" sz="2000" dirty="0"/>
              <a:t>아쉬운 점</a:t>
            </a:r>
            <a:endParaRPr lang="en-US" altLang="ko-KR" sz="2000" dirty="0"/>
          </a:p>
          <a:p>
            <a:pPr lvl="1"/>
            <a:r>
              <a:rPr lang="ko-KR" altLang="en-US" sz="1800" dirty="0"/>
              <a:t>결국 청소를 잘 못 챙겼다</a:t>
            </a:r>
            <a:endParaRPr lang="en-US" altLang="ko-KR" sz="1800" dirty="0"/>
          </a:p>
          <a:p>
            <a:r>
              <a:rPr lang="ko-KR" altLang="en-US" sz="2000" dirty="0"/>
              <a:t>의의</a:t>
            </a:r>
            <a:endParaRPr lang="en-US" altLang="ko-KR" sz="2000" dirty="0"/>
          </a:p>
          <a:p>
            <a:pPr lvl="1"/>
            <a:r>
              <a:rPr lang="ko-KR" altLang="en-US" sz="1800" dirty="0"/>
              <a:t>동방 관련 이슈 해결용 소통창구 정도는 된듯</a:t>
            </a:r>
            <a:endParaRPr lang="en-US" altLang="ko-KR" sz="1800" dirty="0"/>
          </a:p>
          <a:p>
            <a:pPr lvl="1"/>
            <a:endParaRPr lang="en-US" altLang="ko-KR" sz="500" dirty="0"/>
          </a:p>
          <a:p>
            <a:r>
              <a:rPr lang="ko-KR" altLang="en-US" sz="2000" dirty="0"/>
              <a:t>다음 회장에게 하고 싶은 말</a:t>
            </a:r>
            <a:endParaRPr lang="en-US" altLang="ko-KR" sz="2000" dirty="0"/>
          </a:p>
          <a:p>
            <a:pPr lvl="1"/>
            <a:r>
              <a:rPr lang="ko-KR" altLang="en-US" sz="1800" dirty="0"/>
              <a:t>캠퍼스 인원 전체 공지나 동방 관련으로 </a:t>
            </a:r>
            <a:r>
              <a:rPr lang="en-US" altLang="ko-KR" sz="1800" dirty="0"/>
              <a:t>blame </a:t>
            </a:r>
            <a:r>
              <a:rPr lang="ko-KR" altLang="en-US" sz="1800" dirty="0"/>
              <a:t>날릴 때 등 용도가 없진 않았던 것 같음</a:t>
            </a:r>
            <a:r>
              <a:rPr lang="en-US" altLang="ko-KR" sz="1800" dirty="0"/>
              <a:t>. </a:t>
            </a:r>
            <a:r>
              <a:rPr lang="ko-KR" altLang="en-US" sz="1800" dirty="0"/>
              <a:t>본인이 판단해서 필요한 채널이다 싶으면 다시 개설해주기 바람</a:t>
            </a:r>
          </a:p>
        </p:txBody>
      </p:sp>
    </p:spTree>
    <p:extLst>
      <p:ext uri="{BB962C8B-B14F-4D97-AF65-F5344CB8AC3E}">
        <p14:creationId xmlns:p14="http://schemas.microsoft.com/office/powerpoint/2010/main" val="2486981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5BD28-A24A-4EA9-A109-7AC1A68E4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가을 활보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A2AB3-CD71-47F9-BFAD-3D52C91EB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놀랍게도 </a:t>
            </a:r>
            <a:r>
              <a:rPr lang="en-US" altLang="ko-KR" dirty="0"/>
              <a:t>23</a:t>
            </a:r>
            <a:r>
              <a:rPr lang="ko-KR" altLang="en-US" dirty="0"/>
              <a:t>년도 가을에 난 회장이 아니었지만 활보는 내가 다 쓰게 됐다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@Joey</a:t>
            </a:r>
          </a:p>
          <a:p>
            <a:r>
              <a:rPr lang="ko-KR" altLang="en-US" dirty="0"/>
              <a:t>처음으로 활보 제출 시스템이 전산화</a:t>
            </a:r>
            <a:r>
              <a:rPr lang="en-US" altLang="ko-KR" dirty="0"/>
              <a:t>(=</a:t>
            </a:r>
            <a:r>
              <a:rPr lang="ko-KR" altLang="en-US" dirty="0"/>
              <a:t>무력화</a:t>
            </a:r>
            <a:r>
              <a:rPr lang="en-US" altLang="ko-KR" dirty="0"/>
              <a:t>)</a:t>
            </a:r>
            <a:r>
              <a:rPr lang="ko-KR" altLang="en-US" dirty="0"/>
              <a:t>되어 많은 불편을 겪었던 때</a:t>
            </a:r>
            <a:endParaRPr lang="en-US" altLang="ko-KR" dirty="0"/>
          </a:p>
          <a:p>
            <a:r>
              <a:rPr lang="ko-KR" altLang="en-US" dirty="0"/>
              <a:t>잘못 만들어진 </a:t>
            </a:r>
            <a:r>
              <a:rPr lang="en-US" altLang="ko-KR" dirty="0"/>
              <a:t>UI/UX</a:t>
            </a:r>
            <a:r>
              <a:rPr lang="ko-KR" altLang="en-US" dirty="0"/>
              <a:t>를 경험하고 싶으면 스팍스에 이때 코드를 달라고 문의해보자</a:t>
            </a:r>
          </a:p>
        </p:txBody>
      </p:sp>
    </p:spTree>
    <p:extLst>
      <p:ext uri="{BB962C8B-B14F-4D97-AF65-F5344CB8AC3E}">
        <p14:creationId xmlns:p14="http://schemas.microsoft.com/office/powerpoint/2010/main" val="3076663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25054-F8B5-4BBE-8ABE-49208AB03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New haje.org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71CAB-0C38-45BF-A240-50F0134D2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/>
              <a:t>이전 </a:t>
            </a:r>
            <a:r>
              <a:rPr lang="en-US" altLang="ko-KR" sz="2000" dirty="0"/>
              <a:t>haje.org</a:t>
            </a:r>
          </a:p>
          <a:p>
            <a:pPr lvl="1"/>
            <a:r>
              <a:rPr lang="ko-KR" altLang="en-US" sz="1800" dirty="0"/>
              <a:t>디자인이 낡았음</a:t>
            </a:r>
            <a:endParaRPr lang="en-US" altLang="ko-KR" sz="1800" dirty="0"/>
          </a:p>
          <a:p>
            <a:pPr lvl="1"/>
            <a:r>
              <a:rPr lang="ko-KR" altLang="en-US" sz="1800" dirty="0"/>
              <a:t>게시된 게임이 오래됨 </a:t>
            </a:r>
            <a:r>
              <a:rPr lang="en-US" altLang="ko-KR" sz="1800" dirty="0"/>
              <a:t>(</a:t>
            </a:r>
            <a:r>
              <a:rPr lang="ko-KR" altLang="en-US" sz="1800" dirty="0"/>
              <a:t>몇 년간 관리 안 했음</a:t>
            </a:r>
            <a:r>
              <a:rPr lang="en-US" altLang="ko-KR" sz="1800" dirty="0"/>
              <a:t>)</a:t>
            </a:r>
          </a:p>
          <a:p>
            <a:r>
              <a:rPr lang="en-US" altLang="ko-KR" sz="2000" dirty="0"/>
              <a:t>Haje.org </a:t>
            </a:r>
            <a:r>
              <a:rPr lang="ko-KR" altLang="en-US" sz="2000" dirty="0"/>
              <a:t>리뉴얼 프로젝트는 </a:t>
            </a:r>
            <a:r>
              <a:rPr lang="en-US" altLang="ko-KR" sz="2000" dirty="0"/>
              <a:t>2</a:t>
            </a:r>
            <a:r>
              <a:rPr lang="ko-KR" altLang="en-US" sz="2000" dirty="0"/>
              <a:t>년 전부터 있었기 때문에 부활시켜 진행</a:t>
            </a:r>
            <a:endParaRPr lang="en-US" altLang="ko-KR" sz="2000" dirty="0"/>
          </a:p>
          <a:p>
            <a:pPr lvl="1"/>
            <a:r>
              <a:rPr lang="ko-KR" altLang="en-US" sz="1800" dirty="0"/>
              <a:t>좋게 말하면 리더십</a:t>
            </a:r>
            <a:r>
              <a:rPr lang="en-US" altLang="ko-KR" sz="1800" dirty="0"/>
              <a:t>,, </a:t>
            </a:r>
            <a:r>
              <a:rPr lang="ko-KR" altLang="en-US" sz="1800" dirty="0"/>
              <a:t>나쁘게 말하면 재우형 갈구기</a:t>
            </a:r>
            <a:r>
              <a:rPr lang="en-US" altLang="ko-KR" sz="1800" dirty="0"/>
              <a:t>,,</a:t>
            </a:r>
          </a:p>
          <a:p>
            <a:pPr lvl="1"/>
            <a:endParaRPr lang="en-US" altLang="ko-KR" sz="400" dirty="0"/>
          </a:p>
          <a:p>
            <a:r>
              <a:rPr lang="ko-KR" altLang="en-US" sz="2000" dirty="0"/>
              <a:t>아쉬운 점</a:t>
            </a:r>
            <a:endParaRPr lang="en-US" altLang="ko-KR" sz="2000" dirty="0"/>
          </a:p>
          <a:p>
            <a:pPr lvl="1"/>
            <a:r>
              <a:rPr lang="ko-KR" altLang="en-US" sz="1800" dirty="0"/>
              <a:t>아직도 관리 코스트가 좀 높음</a:t>
            </a:r>
            <a:r>
              <a:rPr lang="en-US" altLang="ko-KR" sz="1800" dirty="0"/>
              <a:t>, </a:t>
            </a:r>
            <a:r>
              <a:rPr lang="ko-KR" altLang="en-US" sz="1800" dirty="0"/>
              <a:t>서기가 주기적으로 신경 써 줘야 하는 구조</a:t>
            </a:r>
            <a:endParaRPr lang="en-US" altLang="ko-KR" sz="1800" dirty="0"/>
          </a:p>
          <a:p>
            <a:pPr lvl="1"/>
            <a:endParaRPr lang="en-US" altLang="ko-KR" sz="400" dirty="0"/>
          </a:p>
          <a:p>
            <a:r>
              <a:rPr lang="ko-KR" altLang="en-US" sz="2000" dirty="0"/>
              <a:t>남기고 싶은 말</a:t>
            </a:r>
            <a:endParaRPr lang="en-US" altLang="ko-KR" sz="2000" dirty="0"/>
          </a:p>
          <a:p>
            <a:pPr lvl="1"/>
            <a:r>
              <a:rPr lang="ko-KR" altLang="en-US" sz="1800" dirty="0"/>
              <a:t>하제의 얼굴이니 꾸준히 관리해 줬으면 함</a:t>
            </a:r>
            <a:endParaRPr lang="en-US" altLang="ko-KR" sz="1800" dirty="0"/>
          </a:p>
          <a:p>
            <a:pPr lvl="1"/>
            <a:endParaRPr lang="en-US" altLang="ko-KR" sz="1800" dirty="0"/>
          </a:p>
          <a:p>
            <a:r>
              <a:rPr lang="en-US" altLang="ko-KR" sz="2200" dirty="0"/>
              <a:t>Special Thanks to @</a:t>
            </a:r>
            <a:r>
              <a:rPr lang="en-US" altLang="ko-KR" sz="2200" dirty="0" err="1"/>
              <a:t>Asd</a:t>
            </a:r>
            <a:endParaRPr lang="en-US" altLang="ko-KR" sz="2200" dirty="0"/>
          </a:p>
          <a:p>
            <a:pPr lvl="1"/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456852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2827A-D2D9-4BD0-A729-2152DE3E6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Noah4k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61CE6-D240-4956-A7A3-A3D7B5CA8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이전 </a:t>
            </a:r>
            <a:r>
              <a:rPr lang="en-US" altLang="ko-KR" dirty="0" err="1"/>
              <a:t>noah</a:t>
            </a:r>
            <a:endParaRPr lang="en-US" altLang="ko-KR" dirty="0"/>
          </a:p>
          <a:p>
            <a:pPr lvl="1"/>
            <a:r>
              <a:rPr lang="ko-KR" altLang="en-US" dirty="0"/>
              <a:t>디자인이 낡았음 </a:t>
            </a:r>
            <a:r>
              <a:rPr lang="en-US" altLang="ko-KR" dirty="0"/>
              <a:t>&lt;&lt; </a:t>
            </a:r>
            <a:r>
              <a:rPr lang="ko-KR" altLang="en-US" dirty="0"/>
              <a:t>김레이가 매우 마음에 안 들어 했음</a:t>
            </a:r>
            <a:endParaRPr lang="en-US" altLang="ko-KR" dirty="0"/>
          </a:p>
          <a:p>
            <a:pPr lvl="1"/>
            <a:r>
              <a:rPr lang="ko-KR" altLang="en-US" dirty="0"/>
              <a:t>예전 전산학부 포털 시절의 쓸데없는 기능도 너무 많아 난잡했음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ko-KR" altLang="en-US" dirty="0"/>
              <a:t>현수 형의 제안으로 </a:t>
            </a:r>
            <a:r>
              <a:rPr lang="en-US" altLang="ko-KR" dirty="0"/>
              <a:t>discourse </a:t>
            </a:r>
            <a:r>
              <a:rPr lang="ko-KR" altLang="en-US" dirty="0"/>
              <a:t>서비스로 오픈</a:t>
            </a:r>
            <a:endParaRPr lang="en-US" altLang="ko-KR" dirty="0"/>
          </a:p>
          <a:p>
            <a:pPr lvl="1"/>
            <a:r>
              <a:rPr lang="ko-KR" altLang="en-US" dirty="0"/>
              <a:t>과거 회의록</a:t>
            </a:r>
            <a:r>
              <a:rPr lang="en-US" altLang="ko-KR" dirty="0"/>
              <a:t>, </a:t>
            </a:r>
            <a:r>
              <a:rPr lang="ko-KR" altLang="en-US" dirty="0"/>
              <a:t>구매 요청 정도만 옮김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Special Thanks to @</a:t>
            </a:r>
            <a:r>
              <a:rPr lang="ko-KR" altLang="en-US" dirty="0"/>
              <a:t>모야멍</a:t>
            </a:r>
            <a:r>
              <a:rPr lang="en-US" altLang="ko-KR" dirty="0"/>
              <a:t>, @</a:t>
            </a:r>
            <a:r>
              <a:rPr lang="en-US" altLang="ko-KR" dirty="0" err="1"/>
              <a:t>hyunsoo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6640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16289-4926-4A1E-9897-6A8E8D5A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Noah4k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2BD4-AD73-4494-BB3D-6B63CAFD7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원했던 것</a:t>
            </a:r>
            <a:endParaRPr lang="en-US" altLang="ko-KR" sz="2400" dirty="0"/>
          </a:p>
          <a:p>
            <a:pPr lvl="1"/>
            <a:r>
              <a:rPr lang="ko-KR" altLang="en-US" sz="2000" dirty="0"/>
              <a:t>기존 노아 기능 </a:t>
            </a:r>
            <a:r>
              <a:rPr lang="en-US" altLang="ko-KR" sz="2000" dirty="0"/>
              <a:t>(</a:t>
            </a:r>
            <a:r>
              <a:rPr lang="ko-KR" altLang="en-US" sz="2000" dirty="0"/>
              <a:t>방주</a:t>
            </a:r>
            <a:r>
              <a:rPr lang="en-US" altLang="ko-KR" sz="2000" dirty="0"/>
              <a:t>) </a:t>
            </a:r>
            <a:br>
              <a:rPr lang="en-US" altLang="ko-KR" sz="2000" dirty="0"/>
            </a:br>
            <a:r>
              <a:rPr lang="en-US" altLang="ko-KR" sz="2000" dirty="0"/>
              <a:t>+ </a:t>
            </a:r>
            <a:r>
              <a:rPr lang="ko-KR" altLang="en-US" sz="2000" dirty="0"/>
              <a:t>하제인들이 동아리 활동하면서 얻은 것들을 기록하는 하제판 지식의 바다</a:t>
            </a:r>
            <a:endParaRPr lang="en-US" altLang="ko-KR" sz="2000" dirty="0"/>
          </a:p>
          <a:p>
            <a:pPr lvl="1"/>
            <a:r>
              <a:rPr lang="en-US" altLang="ko-KR" sz="2000" dirty="0"/>
              <a:t>Discourse</a:t>
            </a:r>
            <a:r>
              <a:rPr lang="ko-KR" altLang="en-US" sz="2000" dirty="0"/>
              <a:t>로 넘어오면서 검색 기능도 나아졌기에 글이 계속 모이다 보면 언젠가는 꽤 쓸만한 기술 블로그가 되지 않을까라는 생각</a:t>
            </a:r>
            <a:endParaRPr lang="en-US" altLang="ko-KR" sz="2000" dirty="0"/>
          </a:p>
          <a:p>
            <a:pPr lvl="1"/>
            <a:endParaRPr lang="en-US" altLang="ko-KR" sz="500" dirty="0"/>
          </a:p>
          <a:p>
            <a:r>
              <a:rPr lang="ko-KR" altLang="en-US" sz="2400" dirty="0"/>
              <a:t>현 상황</a:t>
            </a:r>
            <a:endParaRPr lang="en-US" altLang="ko-KR" sz="2400" dirty="0"/>
          </a:p>
          <a:p>
            <a:pPr lvl="1"/>
            <a:r>
              <a:rPr lang="ko-KR" altLang="en-US" sz="2000" dirty="0"/>
              <a:t>게임 개발 진행상황을 공유하는 목적으로 많이 사용</a:t>
            </a:r>
            <a:endParaRPr lang="en-US" altLang="ko-KR" sz="2000" dirty="0"/>
          </a:p>
          <a:p>
            <a:pPr lvl="1"/>
            <a:r>
              <a:rPr lang="ko-KR" altLang="en-US" sz="2000" dirty="0"/>
              <a:t>기술 공략글도 몇 개 있음</a:t>
            </a:r>
            <a:endParaRPr lang="en-US" altLang="ko-KR" sz="2000" dirty="0"/>
          </a:p>
          <a:p>
            <a:pPr lvl="1"/>
            <a:r>
              <a:rPr lang="ko-KR" altLang="en-US" sz="2000" dirty="0"/>
              <a:t>장기적으로 바라봐야 한다고 생각</a:t>
            </a:r>
            <a:endParaRPr lang="en-US" altLang="ko-KR" sz="2000" dirty="0"/>
          </a:p>
          <a:p>
            <a:pPr lvl="1"/>
            <a:endParaRPr lang="en-US" altLang="ko-KR" sz="500" dirty="0"/>
          </a:p>
          <a:p>
            <a:r>
              <a:rPr lang="ko-KR" altLang="en-US" sz="2400" dirty="0"/>
              <a:t>남기고 싶은 말</a:t>
            </a:r>
            <a:endParaRPr lang="en-US" altLang="ko-KR" sz="2400" dirty="0"/>
          </a:p>
          <a:p>
            <a:pPr lvl="1"/>
            <a:r>
              <a:rPr lang="ko-KR" altLang="en-US" sz="2000" dirty="0"/>
              <a:t>버리지만 말아다오</a:t>
            </a:r>
            <a:endParaRPr lang="en-US" altLang="ko-KR" sz="2000" dirty="0"/>
          </a:p>
          <a:p>
            <a:pPr lvl="1"/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3662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0EEFE-FC50-41D4-8417-77236CD5B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게임대잔치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E2B26-6783-45B0-9D21-8C02FC6EE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코로나 시절 사이버 홈커밍이라는 이름으로 시작</a:t>
            </a:r>
            <a:r>
              <a:rPr lang="en-US" altLang="ko-KR" sz="2400" dirty="0"/>
              <a:t>. </a:t>
            </a:r>
            <a:r>
              <a:rPr lang="ko-KR" altLang="en-US" sz="2400" dirty="0"/>
              <a:t>그것이 어찌저찌 아직도 이어지는 느낌</a:t>
            </a:r>
            <a:r>
              <a:rPr lang="en-US" altLang="ko-KR" sz="2400" dirty="0"/>
              <a:t>…?</a:t>
            </a:r>
          </a:p>
          <a:p>
            <a:r>
              <a:rPr lang="ko-KR" altLang="en-US" sz="2400" dirty="0"/>
              <a:t>언제든 안 해도 된다</a:t>
            </a:r>
            <a:r>
              <a:rPr lang="en-US" altLang="ko-KR" sz="2400" dirty="0"/>
              <a:t>! </a:t>
            </a:r>
            <a:r>
              <a:rPr lang="ko-KR" altLang="en-US" sz="2400" dirty="0"/>
              <a:t>라는 느낌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ko-KR" altLang="en-US" sz="2400" dirty="0"/>
              <a:t>내가 할 때는 엄청 경량화했음</a:t>
            </a:r>
            <a:endParaRPr lang="en-US" altLang="ko-KR" sz="2400" dirty="0"/>
          </a:p>
          <a:p>
            <a:pPr lvl="1"/>
            <a:r>
              <a:rPr lang="ko-KR" altLang="en-US" sz="2000" dirty="0"/>
              <a:t>우락 등 그들만의 리그 전부 폐지시킴</a:t>
            </a:r>
            <a:endParaRPr lang="en-US" altLang="ko-KR" sz="2000" dirty="0"/>
          </a:p>
          <a:p>
            <a:pPr lvl="1"/>
            <a:r>
              <a:rPr lang="ko-KR" altLang="en-US" sz="2000" dirty="0"/>
              <a:t>다같이 보는 재미가 있는 것 위주로 편성</a:t>
            </a:r>
            <a:endParaRPr lang="en-US" altLang="ko-KR" sz="2000" dirty="0"/>
          </a:p>
          <a:p>
            <a:r>
              <a:rPr lang="ko-KR" altLang="en-US" sz="2400" dirty="0"/>
              <a:t>계속 한다면 더 경량화해도 될 것</a:t>
            </a:r>
            <a:endParaRPr lang="en-US" altLang="ko-KR" sz="2400" dirty="0"/>
          </a:p>
          <a:p>
            <a:pPr marL="0" indent="0">
              <a:buNone/>
            </a:pP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29616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2A14A-6CB0-48F7-866D-7C268FBF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스피카소프트 세미나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3AF0C-57D3-4B9C-A5EF-C1C01F3E0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카이스트 창업원 쪽이랑 콜라보해서 루미네나이트 출시한 이정우 대표님께서 하제에 세미나 해 주심</a:t>
            </a:r>
            <a:endParaRPr lang="en-US" altLang="ko-KR" dirty="0"/>
          </a:p>
          <a:p>
            <a:r>
              <a:rPr lang="ko-KR" altLang="en-US" dirty="0"/>
              <a:t>동방 상주 인원 </a:t>
            </a:r>
            <a:r>
              <a:rPr lang="en-US" altLang="ko-KR" dirty="0"/>
              <a:t>+ </a:t>
            </a:r>
            <a:r>
              <a:rPr lang="ko-KR" altLang="en-US" dirty="0"/>
              <a:t>학교 안팎에서 지금 창업으로 노력 중인 분들이 와서 듣고 가셨음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루미네나이트는 저번주에 출시했더라</a:t>
            </a:r>
            <a:r>
              <a:rPr lang="en-US" altLang="ko-KR" dirty="0"/>
              <a:t>,,</a:t>
            </a:r>
          </a:p>
          <a:p>
            <a:r>
              <a:rPr lang="ko-KR" altLang="en-US" dirty="0"/>
              <a:t>아직 출시기념 세일 중이니 한 번 확인해보시고</a:t>
            </a:r>
          </a:p>
        </p:txBody>
      </p:sp>
    </p:spTree>
    <p:extLst>
      <p:ext uri="{BB962C8B-B14F-4D97-AF65-F5344CB8AC3E}">
        <p14:creationId xmlns:p14="http://schemas.microsoft.com/office/powerpoint/2010/main" val="2736365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1115</Words>
  <Application>Microsoft Office PowerPoint</Application>
  <PresentationFormat>Widescreen</PresentationFormat>
  <Paragraphs>199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맑은 고딕</vt:lpstr>
      <vt:lpstr>Arial</vt:lpstr>
      <vt:lpstr>Office Theme</vt:lpstr>
      <vt:lpstr>Recap 2024</vt:lpstr>
      <vt:lpstr>나는 오늘부로 회장이 아닙니다</vt:lpstr>
      <vt:lpstr>#cyber_clubroom 개설</vt:lpstr>
      <vt:lpstr>가을 활보</vt:lpstr>
      <vt:lpstr>New haje.org</vt:lpstr>
      <vt:lpstr>Noah4k</vt:lpstr>
      <vt:lpstr>Noah4k</vt:lpstr>
      <vt:lpstr>게임대잔치</vt:lpstr>
      <vt:lpstr>스피카소프트 세미나</vt:lpstr>
      <vt:lpstr>NDM</vt:lpstr>
      <vt:lpstr>UNIJAM</vt:lpstr>
      <vt:lpstr>동비</vt:lpstr>
      <vt:lpstr>동아리박람회</vt:lpstr>
      <vt:lpstr>신입 리크루팅</vt:lpstr>
      <vt:lpstr>개강파티 종강파티</vt:lpstr>
      <vt:lpstr>딸기파티</vt:lpstr>
      <vt:lpstr>세미나/스터디</vt:lpstr>
      <vt:lpstr>봄 프로젝트</vt:lpstr>
      <vt:lpstr>봄 게임잼</vt:lpstr>
      <vt:lpstr>South pole bebop</vt:lpstr>
      <vt:lpstr>시프트업 오민랩 컴투스</vt:lpstr>
      <vt:lpstr>재밌넥</vt:lpstr>
      <vt:lpstr>유니콘</vt:lpstr>
      <vt:lpstr>홈커밍</vt:lpstr>
      <vt:lpstr>명랑하제</vt:lpstr>
      <vt:lpstr>Stadium 게임잼</vt:lpstr>
      <vt:lpstr>가을 게임잼</vt:lpstr>
      <vt:lpstr>교수님과의 만남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Recap 2024</dc:title>
  <dc:creator>ALIVE</dc:creator>
  <cp:lastModifiedBy>ALIVE</cp:lastModifiedBy>
  <cp:revision>23</cp:revision>
  <dcterms:created xsi:type="dcterms:W3CDTF">2024-11-29T16:11:21Z</dcterms:created>
  <dcterms:modified xsi:type="dcterms:W3CDTF">2024-12-03T13:51:22Z</dcterms:modified>
</cp:coreProperties>
</file>