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3" r:id="rId13"/>
    <p:sldId id="264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0" r:id="rId22"/>
    <p:sldId id="269" r:id="rId23"/>
    <p:sldId id="279" r:id="rId24"/>
    <p:sldId id="280" r:id="rId25"/>
    <p:sldId id="281" r:id="rId26"/>
    <p:sldId id="283" r:id="rId27"/>
    <p:sldId id="282" r:id="rId28"/>
    <p:sldId id="284" r:id="rId29"/>
    <p:sldId id="285" r:id="rId30"/>
  </p:sldIdLst>
  <p:sldSz cx="12192000" cy="6858000"/>
  <p:notesSz cx="6858000" cy="9144000"/>
  <p:embeddedFontLst>
    <p:embeddedFont>
      <p:font typeface="08서울남산체 B" panose="02020603020101020101" pitchFamily="18" charset="-127"/>
      <p:regular r:id="rId31"/>
    </p:embeddedFont>
    <p:embeddedFont>
      <p:font typeface="08서울남산체 EB" panose="02020603020101020101" pitchFamily="18" charset="-127"/>
      <p:regular r:id="rId32"/>
    </p:embeddedFont>
    <p:embeddedFont>
      <p:font typeface="맑은 고딕" panose="020B0503020000020004" pitchFamily="50" charset="-127"/>
      <p:regular r:id="rId33"/>
      <p:bold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357" autoAdjust="0"/>
  </p:normalViewPr>
  <p:slideViewPr>
    <p:cSldViewPr snapToGrid="0">
      <p:cViewPr>
        <p:scale>
          <a:sx n="100" d="100"/>
          <a:sy n="100" d="100"/>
        </p:scale>
        <p:origin x="99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ED0667-957B-5AC9-C7C8-79F32A17C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0824846-DF40-60F6-7DFE-C2AB39D46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4912D8-E341-C42A-D7BD-92DF0B309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C2BC522-2F33-9C77-43D6-20F59A5C9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0368CF-3644-46AA-2D21-DE75D71EF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526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23EC08-838E-AE47-171E-E07C21F6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E9B744A-E861-457B-8632-9D2FCDB04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17FE76-BB3D-9052-70B2-971D2B36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7F9FE5-5CE8-4146-016B-05EC2B6D6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C9DAAF-46CD-697C-8EEF-0854EE994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612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E1B583E-4E38-17D1-0956-00203D73E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77CD0C3-950B-62C3-BD83-A9C3ABD25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F4A1F1-CC3A-61C3-5F36-FFB790A5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7B65A2-D1E3-805F-9EAE-8E88627D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DEF2BAF-23D1-3AA2-F5CB-903C3CF7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341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2074A7-968F-358F-DFBF-6C21E639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001028-B020-2D1B-83AD-3CBCFC6D7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CD7D3F-9898-0307-2D85-5306A41C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E60FE40-75F4-0984-5118-6F6B73C9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250D352-377E-0A4E-471C-B6F7381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96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62D0F3-EC4C-02B2-DCAA-1BB69ED8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BA142C-890F-100D-00A9-AC28E14C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31260D-825B-1F99-AB86-00D9AC74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82C98B-4956-39B6-B140-5F2AD03E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20A2B0-D7D9-EEDE-8904-D75945DDC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89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5FA868-0F78-E803-69B9-0995B28B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82201C-D88A-8401-C587-3702078DE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71A965E-7B5B-7005-3193-5113D7543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7A8A249-9741-15D3-E317-67F4C9A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8548BAC-8499-82F8-9493-7769D016B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6646BAE-FF5B-2B80-69DC-36410D7F8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960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EAF6A2-F973-0C13-3A25-7177AE46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AF43261-ACEE-7610-887C-E0A398954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4E1A2E1-F1E6-1069-8168-FB8B122A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D8FC125-B206-5A69-1875-D5582D33E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4F2CF3C-1CF3-B22C-07EB-CD153D3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25970F7-EBF4-55F5-20CA-A4CA4073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84D9465-ED6B-FBA0-91DC-57124C54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FDA10AC-98E1-84B2-4B22-265F4FB9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239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2AFDDD-D627-8CBD-D1D8-DB27CF4B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18A5DB0-B1E0-E1E2-292D-B1515EE7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33C7E6F-21C9-647A-6BA7-40C68D9F8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6A15E68-6576-9E34-DA40-370B31B54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635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3681122-BF09-4979-7C92-BB1C7FBD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C855134-070E-2F56-9B1F-2C893644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C3F578B-D728-6CBF-3AD1-151640E2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976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6F6695-907B-11DD-CC5C-550DFB94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CEF4F6-AEEE-302C-A4E6-88E866AA5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E5E167C-6342-DC72-4521-510D50456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9C02394-34B8-76CB-F187-CCE75D39C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D1CAB78-1FE9-D742-757C-09A07AA7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2ABA3E7-CD82-36DA-6341-4BBCDA61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45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4CE18A-44AB-352B-85CD-BCF6C86A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DCF6C4E-8354-EDE7-1FBA-0FCCCA8ED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D5E307E-187B-7DDD-5805-E47E38E32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8875F51-4C77-9351-2B09-DBCE159C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A1EC484-8889-B2DE-B7FB-11DF4A33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700403C-54F1-E29C-A433-9085E5A9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29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2AD0912-7667-166F-F270-166F5D0C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42AC47-3B10-6109-64E3-553CE3B9A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1631794-0960-130B-F74B-C4303C234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058C9B-857B-4EC1-BC0F-70BA0FEC42CD}" type="datetimeFigureOut">
              <a:rPr lang="ko-KR" altLang="en-US" smtClean="0"/>
              <a:t>2024-07-23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928FF6-4D07-6475-1FC2-9A58B1D29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0BA2799-411A-16B6-2F8F-D5F832843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C97C2E-9802-4BE1-B47C-9CBED04A1A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406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_zjbseK7PY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BLB7HhP4ro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KAG_LWZg7k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zoSmrTdOcA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biRNOl7NqM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HlFDhEVJ6w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NRgRAUEW5I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Kq1gfTVIrk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ZNEn6LBLtc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yaVRtLRlzs?feature=oemb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AOgHN_i97s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n5ZdW99p1U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bBKSpKOBAg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BC97A5-6043-6B26-9834-1F8A2C0884D2}"/>
              </a:ext>
            </a:extLst>
          </p:cNvPr>
          <p:cNvSpPr txBox="1"/>
          <p:nvPr/>
        </p:nvSpPr>
        <p:spPr>
          <a:xfrm>
            <a:off x="4310896" y="1886865"/>
            <a:ext cx="3570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000"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우락연대기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9760E-DF59-1154-E87C-E8629C4E46E4}"/>
              </a:ext>
            </a:extLst>
          </p:cNvPr>
          <p:cNvSpPr txBox="1"/>
          <p:nvPr/>
        </p:nvSpPr>
        <p:spPr>
          <a:xfrm>
            <a:off x="4965723" y="3429000"/>
            <a:ext cx="2260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22” @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레이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김지원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BFBA8-5916-0803-7A35-C4B1636EF3D6}"/>
              </a:ext>
            </a:extLst>
          </p:cNvPr>
          <p:cNvSpPr txBox="1"/>
          <p:nvPr/>
        </p:nvSpPr>
        <p:spPr>
          <a:xfrm>
            <a:off x="4140982" y="3007586"/>
            <a:ext cx="3910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를 가장한 리듬게임이 쓰레기인 이유</a:t>
            </a:r>
          </a:p>
        </p:txBody>
      </p:sp>
    </p:spTree>
    <p:extLst>
      <p:ext uri="{BB962C8B-B14F-4D97-AF65-F5344CB8AC3E}">
        <p14:creationId xmlns:p14="http://schemas.microsoft.com/office/powerpoint/2010/main" val="660572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EF0464-7D2E-A77F-3356-4BBE1FB40EF7}"/>
              </a:ext>
            </a:extLst>
          </p:cNvPr>
          <p:cNvSpPr txBox="1"/>
          <p:nvPr/>
        </p:nvSpPr>
        <p:spPr>
          <a:xfrm>
            <a:off x="878898" y="1337806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판정이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‘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이상하다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’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329EEC4-C29B-325A-35AA-F4AF0B181080}"/>
              </a:ext>
            </a:extLst>
          </p:cNvPr>
          <p:cNvSpPr/>
          <p:nvPr/>
        </p:nvSpPr>
        <p:spPr>
          <a:xfrm>
            <a:off x="3733496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1E95AB5-3E36-EE2E-A70F-4FBD09AA45E0}"/>
              </a:ext>
            </a:extLst>
          </p:cNvPr>
          <p:cNvSpPr/>
          <p:nvPr/>
        </p:nvSpPr>
        <p:spPr>
          <a:xfrm>
            <a:off x="4412107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FF05949-A061-EC89-B1A3-42BB64D005CD}"/>
              </a:ext>
            </a:extLst>
          </p:cNvPr>
          <p:cNvSpPr/>
          <p:nvPr/>
        </p:nvSpPr>
        <p:spPr>
          <a:xfrm>
            <a:off x="4827744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2F8A9AF-4C05-754C-8D93-1D21A4AC1AC3}"/>
              </a:ext>
            </a:extLst>
          </p:cNvPr>
          <p:cNvSpPr/>
          <p:nvPr/>
        </p:nvSpPr>
        <p:spPr>
          <a:xfrm>
            <a:off x="5243381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C0F4174-5236-BCF6-AD2A-090DEC89A786}"/>
              </a:ext>
            </a:extLst>
          </p:cNvPr>
          <p:cNvSpPr/>
          <p:nvPr/>
        </p:nvSpPr>
        <p:spPr>
          <a:xfrm>
            <a:off x="5659018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AA2173F-49FF-98CD-BF0E-E699D84FBD95}"/>
              </a:ext>
            </a:extLst>
          </p:cNvPr>
          <p:cNvSpPr/>
          <p:nvPr/>
        </p:nvSpPr>
        <p:spPr>
          <a:xfrm>
            <a:off x="6074655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08A953F-4F2E-B21C-9C54-F83769DBFAD2}"/>
              </a:ext>
            </a:extLst>
          </p:cNvPr>
          <p:cNvSpPr/>
          <p:nvPr/>
        </p:nvSpPr>
        <p:spPr>
          <a:xfrm>
            <a:off x="6774964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3D7023C0-BBF7-A760-142E-CCE8781EB7B6}"/>
              </a:ext>
            </a:extLst>
          </p:cNvPr>
          <p:cNvSpPr/>
          <p:nvPr/>
        </p:nvSpPr>
        <p:spPr>
          <a:xfrm>
            <a:off x="3705917" y="5645817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F83D7366-FB0B-A8D6-A980-7B6A2159C085}"/>
              </a:ext>
            </a:extLst>
          </p:cNvPr>
          <p:cNvSpPr/>
          <p:nvPr/>
        </p:nvSpPr>
        <p:spPr>
          <a:xfrm>
            <a:off x="6747385" y="5645816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FA1F736B-BFCC-A914-466F-9593D6B35C9A}"/>
              </a:ext>
            </a:extLst>
          </p:cNvPr>
          <p:cNvSpPr/>
          <p:nvPr/>
        </p:nvSpPr>
        <p:spPr>
          <a:xfrm>
            <a:off x="4384528" y="5645816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995224E4-9C90-E380-FEC9-BEE3E063BD7A}"/>
              </a:ext>
            </a:extLst>
          </p:cNvPr>
          <p:cNvSpPr/>
          <p:nvPr/>
        </p:nvSpPr>
        <p:spPr>
          <a:xfrm>
            <a:off x="4800165" y="5654780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D8C7E98-D76B-7CEF-212B-DF4D5E4942AD}"/>
              </a:ext>
            </a:extLst>
          </p:cNvPr>
          <p:cNvSpPr/>
          <p:nvPr/>
        </p:nvSpPr>
        <p:spPr>
          <a:xfrm>
            <a:off x="5217309" y="4646760"/>
            <a:ext cx="443214" cy="1293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70E9F2B-54DF-72B4-AD4F-C6EBCDD118D3}"/>
              </a:ext>
            </a:extLst>
          </p:cNvPr>
          <p:cNvSpPr/>
          <p:nvPr/>
        </p:nvSpPr>
        <p:spPr>
          <a:xfrm>
            <a:off x="5678755" y="4646760"/>
            <a:ext cx="443214" cy="1293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8FE15-387F-153B-10B3-B4F66589E941}"/>
              </a:ext>
            </a:extLst>
          </p:cNvPr>
          <p:cNvSpPr txBox="1"/>
          <p:nvPr/>
        </p:nvSpPr>
        <p:spPr>
          <a:xfrm>
            <a:off x="588475" y="624689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고대원시리듬게임</a:t>
            </a:r>
          </a:p>
        </p:txBody>
      </p:sp>
    </p:spTree>
    <p:extLst>
      <p:ext uri="{BB962C8B-B14F-4D97-AF65-F5344CB8AC3E}">
        <p14:creationId xmlns:p14="http://schemas.microsoft.com/office/powerpoint/2010/main" val="2876110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EF0464-7D2E-A77F-3356-4BBE1FB40EF7}"/>
              </a:ext>
            </a:extLst>
          </p:cNvPr>
          <p:cNvSpPr txBox="1"/>
          <p:nvPr/>
        </p:nvSpPr>
        <p:spPr>
          <a:xfrm>
            <a:off x="878898" y="1337806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판정이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‘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이상하다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’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329EEC4-C29B-325A-35AA-F4AF0B181080}"/>
              </a:ext>
            </a:extLst>
          </p:cNvPr>
          <p:cNvSpPr/>
          <p:nvPr/>
        </p:nvSpPr>
        <p:spPr>
          <a:xfrm>
            <a:off x="3733496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1E95AB5-3E36-EE2E-A70F-4FBD09AA45E0}"/>
              </a:ext>
            </a:extLst>
          </p:cNvPr>
          <p:cNvSpPr/>
          <p:nvPr/>
        </p:nvSpPr>
        <p:spPr>
          <a:xfrm>
            <a:off x="4412107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FF05949-A061-EC89-B1A3-42BB64D005CD}"/>
              </a:ext>
            </a:extLst>
          </p:cNvPr>
          <p:cNvSpPr/>
          <p:nvPr/>
        </p:nvSpPr>
        <p:spPr>
          <a:xfrm>
            <a:off x="4827744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2F8A9AF-4C05-754C-8D93-1D21A4AC1AC3}"/>
              </a:ext>
            </a:extLst>
          </p:cNvPr>
          <p:cNvSpPr/>
          <p:nvPr/>
        </p:nvSpPr>
        <p:spPr>
          <a:xfrm>
            <a:off x="5243381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C0F4174-5236-BCF6-AD2A-090DEC89A786}"/>
              </a:ext>
            </a:extLst>
          </p:cNvPr>
          <p:cNvSpPr/>
          <p:nvPr/>
        </p:nvSpPr>
        <p:spPr>
          <a:xfrm>
            <a:off x="5659018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AA2173F-49FF-98CD-BF0E-E699D84FBD95}"/>
              </a:ext>
            </a:extLst>
          </p:cNvPr>
          <p:cNvSpPr/>
          <p:nvPr/>
        </p:nvSpPr>
        <p:spPr>
          <a:xfrm>
            <a:off x="6074655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08A953F-4F2E-B21C-9C54-F83769DBFAD2}"/>
              </a:ext>
            </a:extLst>
          </p:cNvPr>
          <p:cNvSpPr/>
          <p:nvPr/>
        </p:nvSpPr>
        <p:spPr>
          <a:xfrm>
            <a:off x="6774964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3D7023C0-BBF7-A760-142E-CCE8781EB7B6}"/>
              </a:ext>
            </a:extLst>
          </p:cNvPr>
          <p:cNvSpPr/>
          <p:nvPr/>
        </p:nvSpPr>
        <p:spPr>
          <a:xfrm>
            <a:off x="3705917" y="5645817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F83D7366-FB0B-A8D6-A980-7B6A2159C085}"/>
              </a:ext>
            </a:extLst>
          </p:cNvPr>
          <p:cNvSpPr/>
          <p:nvPr/>
        </p:nvSpPr>
        <p:spPr>
          <a:xfrm>
            <a:off x="6747385" y="5645816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FA1F736B-BFCC-A914-466F-9593D6B35C9A}"/>
              </a:ext>
            </a:extLst>
          </p:cNvPr>
          <p:cNvSpPr/>
          <p:nvPr/>
        </p:nvSpPr>
        <p:spPr>
          <a:xfrm>
            <a:off x="5243381" y="5645816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995224E4-9C90-E380-FEC9-BEE3E063BD7A}"/>
              </a:ext>
            </a:extLst>
          </p:cNvPr>
          <p:cNvSpPr/>
          <p:nvPr/>
        </p:nvSpPr>
        <p:spPr>
          <a:xfrm>
            <a:off x="4800165" y="5654780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D8C7E98-D76B-7CEF-212B-DF4D5E4942AD}"/>
              </a:ext>
            </a:extLst>
          </p:cNvPr>
          <p:cNvSpPr/>
          <p:nvPr/>
        </p:nvSpPr>
        <p:spPr>
          <a:xfrm>
            <a:off x="5217309" y="4646760"/>
            <a:ext cx="443214" cy="1293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70E9F2B-54DF-72B4-AD4F-C6EBCDD118D3}"/>
              </a:ext>
            </a:extLst>
          </p:cNvPr>
          <p:cNvSpPr/>
          <p:nvPr/>
        </p:nvSpPr>
        <p:spPr>
          <a:xfrm>
            <a:off x="5678755" y="4646760"/>
            <a:ext cx="443214" cy="1293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09F0DD-0087-740A-E68C-9CB309152B80}"/>
              </a:ext>
            </a:extLst>
          </p:cNvPr>
          <p:cNvSpPr txBox="1"/>
          <p:nvPr/>
        </p:nvSpPr>
        <p:spPr>
          <a:xfrm>
            <a:off x="588475" y="624689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고대원시리듬게임</a:t>
            </a:r>
          </a:p>
        </p:txBody>
      </p:sp>
    </p:spTree>
    <p:extLst>
      <p:ext uri="{BB962C8B-B14F-4D97-AF65-F5344CB8AC3E}">
        <p14:creationId xmlns:p14="http://schemas.microsoft.com/office/powerpoint/2010/main" val="1948461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비인체공학적 패턴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" name="온라인 미디어 4" title="[O2Jam] SHK - Identity Part.2 Hard Lv.34">
            <a:hlinkClick r:id="" action="ppaction://media"/>
            <a:extLst>
              <a:ext uri="{FF2B5EF4-FFF2-40B4-BE49-F238E27FC236}">
                <a16:creationId xmlns:a16="http://schemas.microsoft.com/office/drawing/2014/main" id="{7E2E8B05-9FCD-8A70-527D-A3576E72406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r="70063"/>
          <a:stretch/>
        </p:blipFill>
        <p:spPr>
          <a:xfrm>
            <a:off x="3421810" y="1027139"/>
            <a:ext cx="8379126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638B21-F10F-13D5-B032-76AC9AE303B1}"/>
              </a:ext>
            </a:extLst>
          </p:cNvPr>
          <p:cNvSpPr txBox="1"/>
          <p:nvPr/>
        </p:nvSpPr>
        <p:spPr>
          <a:xfrm>
            <a:off x="588475" y="624689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고대원시리듬게임</a:t>
            </a:r>
          </a:p>
        </p:txBody>
      </p:sp>
    </p:spTree>
    <p:extLst>
      <p:ext uri="{BB962C8B-B14F-4D97-AF65-F5344CB8AC3E}">
        <p14:creationId xmlns:p14="http://schemas.microsoft.com/office/powerpoint/2010/main" val="5245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비인체공학적 패턴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6" name="온라인 미디어 5" title="[EZ2AC : FNEX] 14K (💀) Revelation [EX]">
            <a:hlinkClick r:id="" action="ppaction://media"/>
            <a:extLst>
              <a:ext uri="{FF2B5EF4-FFF2-40B4-BE49-F238E27FC236}">
                <a16:creationId xmlns:a16="http://schemas.microsoft.com/office/drawing/2014/main" id="{4A1D0B75-9A0C-6360-25EB-1A804BC704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1802" y="1927813"/>
            <a:ext cx="8369390" cy="4728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1E6DE-4F55-2EEB-A7D4-1F5897FEC91B}"/>
              </a:ext>
            </a:extLst>
          </p:cNvPr>
          <p:cNvSpPr txBox="1"/>
          <p:nvPr/>
        </p:nvSpPr>
        <p:spPr>
          <a:xfrm>
            <a:off x="588475" y="624689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고대원시리듬게임</a:t>
            </a:r>
          </a:p>
        </p:txBody>
      </p:sp>
    </p:spTree>
    <p:extLst>
      <p:ext uri="{BB962C8B-B14F-4D97-AF65-F5344CB8AC3E}">
        <p14:creationId xmlns:p14="http://schemas.microsoft.com/office/powerpoint/2010/main" val="29667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조작이 힘듬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D4313E-0A80-9F54-1712-5B137A1BF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 bwMode="auto">
          <a:xfrm>
            <a:off x="878898" y="1927813"/>
            <a:ext cx="9864437" cy="24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C343E7-7087-D00F-232B-F3633FD20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16"/>
          <a:stretch/>
        </p:blipFill>
        <p:spPr>
          <a:xfrm>
            <a:off x="3105170" y="4375250"/>
            <a:ext cx="5733578" cy="228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3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D4313E-0A80-9F54-1712-5B137A1BF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 bwMode="auto">
          <a:xfrm>
            <a:off x="878898" y="1927813"/>
            <a:ext cx="9864437" cy="24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C343E7-7087-D00F-232B-F3633FD20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16"/>
          <a:stretch/>
        </p:blipFill>
        <p:spPr>
          <a:xfrm>
            <a:off x="3105170" y="4375250"/>
            <a:ext cx="5733578" cy="2289887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7BE5BD1-E521-4DF3-F51F-D29CBED85143}"/>
              </a:ext>
            </a:extLst>
          </p:cNvPr>
          <p:cNvSpPr/>
          <p:nvPr/>
        </p:nvSpPr>
        <p:spPr>
          <a:xfrm>
            <a:off x="3105170" y="2678976"/>
            <a:ext cx="1679266" cy="10437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E839A-ABDA-F8ED-969D-FABA5107513E}"/>
              </a:ext>
            </a:extLst>
          </p:cNvPr>
          <p:cNvSpPr txBox="1"/>
          <p:nvPr/>
        </p:nvSpPr>
        <p:spPr>
          <a:xfrm>
            <a:off x="4906251" y="2593964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5K</a:t>
            </a:r>
            <a:r>
              <a:rPr lang="ko-KR" altLang="en-US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 </a:t>
            </a:r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only</a:t>
            </a:r>
            <a:endParaRPr lang="ko-KR" altLang="en-US" sz="2400">
              <a:solidFill>
                <a:srgbClr val="FF0000"/>
              </a:solidFill>
              <a:latin typeface="08서울남산체 EB" panose="02020603020101020101" pitchFamily="18" charset="-127"/>
              <a:ea typeface="08서울남산체 EB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486F6-20C9-B2A4-E126-3F984E0576FA}"/>
              </a:ext>
            </a:extLst>
          </p:cNvPr>
          <p:cNvSpPr txBox="1"/>
          <p:nvPr/>
        </p:nvSpPr>
        <p:spPr>
          <a:xfrm>
            <a:off x="878898" y="1337806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조작이 힘듬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8281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D4313E-0A80-9F54-1712-5B137A1BF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 bwMode="auto">
          <a:xfrm>
            <a:off x="878898" y="1927813"/>
            <a:ext cx="9864437" cy="24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C343E7-7087-D00F-232B-F3633FD20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16"/>
          <a:stretch/>
        </p:blipFill>
        <p:spPr>
          <a:xfrm>
            <a:off x="3105170" y="4375250"/>
            <a:ext cx="5733578" cy="2289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E839A-ABDA-F8ED-969D-FABA5107513E}"/>
              </a:ext>
            </a:extLst>
          </p:cNvPr>
          <p:cNvSpPr txBox="1"/>
          <p:nvPr/>
        </p:nvSpPr>
        <p:spPr>
          <a:xfrm>
            <a:off x="4906251" y="2593964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5K</a:t>
            </a:r>
            <a:r>
              <a:rPr lang="ko-KR" altLang="en-US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 </a:t>
            </a:r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standard</a:t>
            </a:r>
            <a:endParaRPr lang="ko-KR" altLang="en-US" sz="2400">
              <a:solidFill>
                <a:srgbClr val="FF0000"/>
              </a:solidFill>
              <a:latin typeface="08서울남산체 EB" panose="02020603020101020101" pitchFamily="18" charset="-127"/>
              <a:ea typeface="08서울남산체 EB" panose="02020603020101020101" pitchFamily="18" charset="-127"/>
            </a:endParaRP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0BD8BC23-126B-79D6-4431-2A3D85F42C18}"/>
              </a:ext>
            </a:extLst>
          </p:cNvPr>
          <p:cNvSpPr/>
          <p:nvPr/>
        </p:nvSpPr>
        <p:spPr>
          <a:xfrm>
            <a:off x="878897" y="2518914"/>
            <a:ext cx="4978438" cy="4146223"/>
          </a:xfrm>
          <a:custGeom>
            <a:avLst/>
            <a:gdLst>
              <a:gd name="connsiteX0" fmla="*/ 200633 w 4978438"/>
              <a:gd name="connsiteY0" fmla="*/ 0 h 4146223"/>
              <a:gd name="connsiteX1" fmla="*/ 3704905 w 4978438"/>
              <a:gd name="connsiteY1" fmla="*/ 0 h 4146223"/>
              <a:gd name="connsiteX2" fmla="*/ 3905538 w 4978438"/>
              <a:gd name="connsiteY2" fmla="*/ 200633 h 4146223"/>
              <a:gd name="connsiteX3" fmla="*/ 3905538 w 4978438"/>
              <a:gd name="connsiteY3" fmla="*/ 1003139 h 4146223"/>
              <a:gd name="connsiteX4" fmla="*/ 3889772 w 4978438"/>
              <a:gd name="connsiteY4" fmla="*/ 1081235 h 4146223"/>
              <a:gd name="connsiteX5" fmla="*/ 3880117 w 4978438"/>
              <a:gd name="connsiteY5" fmla="*/ 1095554 h 4146223"/>
              <a:gd name="connsiteX6" fmla="*/ 4706700 w 4978438"/>
              <a:gd name="connsiteY6" fmla="*/ 1095554 h 4146223"/>
              <a:gd name="connsiteX7" fmla="*/ 4978438 w 4978438"/>
              <a:gd name="connsiteY7" fmla="*/ 1367292 h 4146223"/>
              <a:gd name="connsiteX8" fmla="*/ 4978438 w 4978438"/>
              <a:gd name="connsiteY8" fmla="*/ 3874485 h 4146223"/>
              <a:gd name="connsiteX9" fmla="*/ 4706700 w 4978438"/>
              <a:gd name="connsiteY9" fmla="*/ 4146223 h 4146223"/>
              <a:gd name="connsiteX10" fmla="*/ 3619783 w 4978438"/>
              <a:gd name="connsiteY10" fmla="*/ 4146223 h 4146223"/>
              <a:gd name="connsiteX11" fmla="*/ 3348045 w 4978438"/>
              <a:gd name="connsiteY11" fmla="*/ 3874485 h 4146223"/>
              <a:gd name="connsiteX12" fmla="*/ 3348045 w 4978438"/>
              <a:gd name="connsiteY12" fmla="*/ 1367292 h 4146223"/>
              <a:gd name="connsiteX13" fmla="*/ 3394454 w 4978438"/>
              <a:gd name="connsiteY13" fmla="*/ 1215361 h 4146223"/>
              <a:gd name="connsiteX14" fmla="*/ 3404015 w 4978438"/>
              <a:gd name="connsiteY14" fmla="*/ 1203772 h 4146223"/>
              <a:gd name="connsiteX15" fmla="*/ 200633 w 4978438"/>
              <a:gd name="connsiteY15" fmla="*/ 1203772 h 4146223"/>
              <a:gd name="connsiteX16" fmla="*/ 0 w 4978438"/>
              <a:gd name="connsiteY16" fmla="*/ 1003139 h 4146223"/>
              <a:gd name="connsiteX17" fmla="*/ 0 w 4978438"/>
              <a:gd name="connsiteY17" fmla="*/ 200633 h 4146223"/>
              <a:gd name="connsiteX18" fmla="*/ 200633 w 4978438"/>
              <a:gd name="connsiteY18" fmla="*/ 0 h 414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78438" h="4146223">
                <a:moveTo>
                  <a:pt x="200633" y="0"/>
                </a:moveTo>
                <a:lnTo>
                  <a:pt x="3704905" y="0"/>
                </a:lnTo>
                <a:cubicBezTo>
                  <a:pt x="3815712" y="0"/>
                  <a:pt x="3905538" y="89826"/>
                  <a:pt x="3905538" y="200633"/>
                </a:cubicBezTo>
                <a:lnTo>
                  <a:pt x="3905538" y="1003139"/>
                </a:lnTo>
                <a:cubicBezTo>
                  <a:pt x="3905538" y="1030841"/>
                  <a:pt x="3899924" y="1057231"/>
                  <a:pt x="3889772" y="1081235"/>
                </a:cubicBezTo>
                <a:lnTo>
                  <a:pt x="3880117" y="1095554"/>
                </a:lnTo>
                <a:lnTo>
                  <a:pt x="4706700" y="1095554"/>
                </a:lnTo>
                <a:cubicBezTo>
                  <a:pt x="4856777" y="1095554"/>
                  <a:pt x="4978438" y="1217215"/>
                  <a:pt x="4978438" y="1367292"/>
                </a:cubicBezTo>
                <a:lnTo>
                  <a:pt x="4978438" y="3874485"/>
                </a:lnTo>
                <a:cubicBezTo>
                  <a:pt x="4978438" y="4024562"/>
                  <a:pt x="4856777" y="4146223"/>
                  <a:pt x="4706700" y="4146223"/>
                </a:cubicBezTo>
                <a:lnTo>
                  <a:pt x="3619783" y="4146223"/>
                </a:lnTo>
                <a:cubicBezTo>
                  <a:pt x="3469706" y="4146223"/>
                  <a:pt x="3348045" y="4024562"/>
                  <a:pt x="3348045" y="3874485"/>
                </a:cubicBezTo>
                <a:lnTo>
                  <a:pt x="3348045" y="1367292"/>
                </a:lnTo>
                <a:cubicBezTo>
                  <a:pt x="3348045" y="1311013"/>
                  <a:pt x="3365154" y="1258730"/>
                  <a:pt x="3394454" y="1215361"/>
                </a:cubicBezTo>
                <a:lnTo>
                  <a:pt x="3404015" y="1203772"/>
                </a:lnTo>
                <a:lnTo>
                  <a:pt x="200633" y="1203772"/>
                </a:lnTo>
                <a:cubicBezTo>
                  <a:pt x="89826" y="1203772"/>
                  <a:pt x="0" y="1113946"/>
                  <a:pt x="0" y="1003139"/>
                </a:cubicBezTo>
                <a:lnTo>
                  <a:pt x="0" y="200633"/>
                </a:lnTo>
                <a:cubicBezTo>
                  <a:pt x="0" y="89826"/>
                  <a:pt x="89826" y="0"/>
                  <a:pt x="200633" y="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973BD-48BF-6E25-CDBC-D2CFD97B5A20}"/>
              </a:ext>
            </a:extLst>
          </p:cNvPr>
          <p:cNvSpPr txBox="1"/>
          <p:nvPr/>
        </p:nvSpPr>
        <p:spPr>
          <a:xfrm>
            <a:off x="878898" y="1337806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조작이 힘듬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6088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D4313E-0A80-9F54-1712-5B137A1BF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 bwMode="auto">
          <a:xfrm>
            <a:off x="878898" y="1927813"/>
            <a:ext cx="9864437" cy="24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C343E7-7087-D00F-232B-F3633FD20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16"/>
          <a:stretch/>
        </p:blipFill>
        <p:spPr>
          <a:xfrm>
            <a:off x="3105170" y="4375250"/>
            <a:ext cx="5733578" cy="2289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E839A-ABDA-F8ED-969D-FABA5107513E}"/>
              </a:ext>
            </a:extLst>
          </p:cNvPr>
          <p:cNvSpPr txBox="1"/>
          <p:nvPr/>
        </p:nvSpPr>
        <p:spPr>
          <a:xfrm>
            <a:off x="6683293" y="1447460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7K</a:t>
            </a:r>
            <a:r>
              <a:rPr lang="ko-KR" altLang="en-US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 </a:t>
            </a:r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standard</a:t>
            </a:r>
            <a:endParaRPr lang="ko-KR" altLang="en-US" sz="2400">
              <a:solidFill>
                <a:srgbClr val="FF0000"/>
              </a:solidFill>
              <a:latin typeface="08서울남산체 EB" panose="02020603020101020101" pitchFamily="18" charset="-127"/>
              <a:ea typeface="08서울남산체 EB" panose="02020603020101020101" pitchFamily="18" charset="-127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F53D973C-F9D1-8CDB-4E4D-B8ECA50052EF}"/>
              </a:ext>
            </a:extLst>
          </p:cNvPr>
          <p:cNvSpPr/>
          <p:nvPr/>
        </p:nvSpPr>
        <p:spPr>
          <a:xfrm>
            <a:off x="878897" y="2234242"/>
            <a:ext cx="4978438" cy="4430895"/>
          </a:xfrm>
          <a:custGeom>
            <a:avLst/>
            <a:gdLst>
              <a:gd name="connsiteX0" fmla="*/ 4000782 w 4978438"/>
              <a:gd name="connsiteY0" fmla="*/ 0 h 4430895"/>
              <a:gd name="connsiteX1" fmla="*/ 4782902 w 4978438"/>
              <a:gd name="connsiteY1" fmla="*/ 0 h 4430895"/>
              <a:gd name="connsiteX2" fmla="*/ 4978438 w 4978438"/>
              <a:gd name="connsiteY2" fmla="*/ 195536 h 4430895"/>
              <a:gd name="connsiteX3" fmla="*/ 4978438 w 4978438"/>
              <a:gd name="connsiteY3" fmla="*/ 1469362 h 4430895"/>
              <a:gd name="connsiteX4" fmla="*/ 4963072 w 4978438"/>
              <a:gd name="connsiteY4" fmla="*/ 1545474 h 4430895"/>
              <a:gd name="connsiteX5" fmla="*/ 4958819 w 4978438"/>
              <a:gd name="connsiteY5" fmla="*/ 1551782 h 4430895"/>
              <a:gd name="connsiteX6" fmla="*/ 4972918 w 4978438"/>
              <a:gd name="connsiteY6" fmla="*/ 1597199 h 4430895"/>
              <a:gd name="connsiteX7" fmla="*/ 4978438 w 4978438"/>
              <a:gd name="connsiteY7" fmla="*/ 1651964 h 4430895"/>
              <a:gd name="connsiteX8" fmla="*/ 4978438 w 4978438"/>
              <a:gd name="connsiteY8" fmla="*/ 4159157 h 4430895"/>
              <a:gd name="connsiteX9" fmla="*/ 4706700 w 4978438"/>
              <a:gd name="connsiteY9" fmla="*/ 4430895 h 4430895"/>
              <a:gd name="connsiteX10" fmla="*/ 3619783 w 4978438"/>
              <a:gd name="connsiteY10" fmla="*/ 4430895 h 4430895"/>
              <a:gd name="connsiteX11" fmla="*/ 3348045 w 4978438"/>
              <a:gd name="connsiteY11" fmla="*/ 4159157 h 4430895"/>
              <a:gd name="connsiteX12" fmla="*/ 3348045 w 4978438"/>
              <a:gd name="connsiteY12" fmla="*/ 1651964 h 4430895"/>
              <a:gd name="connsiteX13" fmla="*/ 3394454 w 4978438"/>
              <a:gd name="connsiteY13" fmla="*/ 1500033 h 4430895"/>
              <a:gd name="connsiteX14" fmla="*/ 3404015 w 4978438"/>
              <a:gd name="connsiteY14" fmla="*/ 1488444 h 4430895"/>
              <a:gd name="connsiteX15" fmla="*/ 200633 w 4978438"/>
              <a:gd name="connsiteY15" fmla="*/ 1488444 h 4430895"/>
              <a:gd name="connsiteX16" fmla="*/ 0 w 4978438"/>
              <a:gd name="connsiteY16" fmla="*/ 1287811 h 4430895"/>
              <a:gd name="connsiteX17" fmla="*/ 0 w 4978438"/>
              <a:gd name="connsiteY17" fmla="*/ 485305 h 4430895"/>
              <a:gd name="connsiteX18" fmla="*/ 200633 w 4978438"/>
              <a:gd name="connsiteY18" fmla="*/ 284672 h 4430895"/>
              <a:gd name="connsiteX19" fmla="*/ 3704905 w 4978438"/>
              <a:gd name="connsiteY19" fmla="*/ 284672 h 4430895"/>
              <a:gd name="connsiteX20" fmla="*/ 3783001 w 4978438"/>
              <a:gd name="connsiteY20" fmla="*/ 300439 h 4430895"/>
              <a:gd name="connsiteX21" fmla="*/ 3805246 w 4978438"/>
              <a:gd name="connsiteY21" fmla="*/ 315437 h 4430895"/>
              <a:gd name="connsiteX22" fmla="*/ 3805246 w 4978438"/>
              <a:gd name="connsiteY22" fmla="*/ 195536 h 4430895"/>
              <a:gd name="connsiteX23" fmla="*/ 4000782 w 4978438"/>
              <a:gd name="connsiteY23" fmla="*/ 0 h 443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8438" h="4430895">
                <a:moveTo>
                  <a:pt x="4000782" y="0"/>
                </a:moveTo>
                <a:lnTo>
                  <a:pt x="4782902" y="0"/>
                </a:lnTo>
                <a:cubicBezTo>
                  <a:pt x="4890894" y="0"/>
                  <a:pt x="4978438" y="87544"/>
                  <a:pt x="4978438" y="195536"/>
                </a:cubicBezTo>
                <a:lnTo>
                  <a:pt x="4978438" y="1469362"/>
                </a:lnTo>
                <a:cubicBezTo>
                  <a:pt x="4978438" y="1496360"/>
                  <a:pt x="4972967" y="1522080"/>
                  <a:pt x="4963072" y="1545474"/>
                </a:cubicBezTo>
                <a:lnTo>
                  <a:pt x="4958819" y="1551782"/>
                </a:lnTo>
                <a:lnTo>
                  <a:pt x="4972918" y="1597199"/>
                </a:lnTo>
                <a:cubicBezTo>
                  <a:pt x="4976537" y="1614889"/>
                  <a:pt x="4978438" y="1633205"/>
                  <a:pt x="4978438" y="1651964"/>
                </a:cubicBezTo>
                <a:lnTo>
                  <a:pt x="4978438" y="4159157"/>
                </a:lnTo>
                <a:cubicBezTo>
                  <a:pt x="4978438" y="4309234"/>
                  <a:pt x="4856777" y="4430895"/>
                  <a:pt x="4706700" y="4430895"/>
                </a:cubicBezTo>
                <a:lnTo>
                  <a:pt x="3619783" y="4430895"/>
                </a:lnTo>
                <a:cubicBezTo>
                  <a:pt x="3469706" y="4430895"/>
                  <a:pt x="3348045" y="4309234"/>
                  <a:pt x="3348045" y="4159157"/>
                </a:cubicBezTo>
                <a:lnTo>
                  <a:pt x="3348045" y="1651964"/>
                </a:lnTo>
                <a:cubicBezTo>
                  <a:pt x="3348045" y="1595685"/>
                  <a:pt x="3365154" y="1543402"/>
                  <a:pt x="3394454" y="1500033"/>
                </a:cubicBezTo>
                <a:lnTo>
                  <a:pt x="3404015" y="1488444"/>
                </a:lnTo>
                <a:lnTo>
                  <a:pt x="200633" y="1488444"/>
                </a:lnTo>
                <a:cubicBezTo>
                  <a:pt x="89826" y="1488444"/>
                  <a:pt x="0" y="1398618"/>
                  <a:pt x="0" y="1287811"/>
                </a:cubicBezTo>
                <a:lnTo>
                  <a:pt x="0" y="485305"/>
                </a:lnTo>
                <a:cubicBezTo>
                  <a:pt x="0" y="374498"/>
                  <a:pt x="89826" y="284672"/>
                  <a:pt x="200633" y="284672"/>
                </a:cubicBezTo>
                <a:lnTo>
                  <a:pt x="3704905" y="284672"/>
                </a:lnTo>
                <a:cubicBezTo>
                  <a:pt x="3732607" y="284672"/>
                  <a:pt x="3758997" y="290286"/>
                  <a:pt x="3783001" y="300439"/>
                </a:cubicBezTo>
                <a:lnTo>
                  <a:pt x="3805246" y="315437"/>
                </a:lnTo>
                <a:lnTo>
                  <a:pt x="3805246" y="195536"/>
                </a:lnTo>
                <a:cubicBezTo>
                  <a:pt x="3805246" y="87544"/>
                  <a:pt x="3892790" y="0"/>
                  <a:pt x="4000782" y="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C6FA3C-C8D8-CAF8-1901-3574986B0697}"/>
              </a:ext>
            </a:extLst>
          </p:cNvPr>
          <p:cNvSpPr txBox="1"/>
          <p:nvPr/>
        </p:nvSpPr>
        <p:spPr>
          <a:xfrm>
            <a:off x="878898" y="1337806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조작이 힘듬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003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D4313E-0A80-9F54-1712-5B137A1BF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 bwMode="auto">
          <a:xfrm>
            <a:off x="878898" y="1927813"/>
            <a:ext cx="9864437" cy="24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C343E7-7087-D00F-232B-F3633FD20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16"/>
          <a:stretch/>
        </p:blipFill>
        <p:spPr>
          <a:xfrm>
            <a:off x="3105170" y="4375250"/>
            <a:ext cx="5733578" cy="2289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E839A-ABDA-F8ED-969D-FABA5107513E}"/>
              </a:ext>
            </a:extLst>
          </p:cNvPr>
          <p:cNvSpPr txBox="1"/>
          <p:nvPr/>
        </p:nvSpPr>
        <p:spPr>
          <a:xfrm>
            <a:off x="6683293" y="1447460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10K</a:t>
            </a:r>
            <a:r>
              <a:rPr lang="ko-KR" altLang="en-US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 </a:t>
            </a:r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maniac</a:t>
            </a:r>
            <a:endParaRPr lang="ko-KR" altLang="en-US" sz="2400">
              <a:solidFill>
                <a:srgbClr val="FF0000"/>
              </a:solidFill>
              <a:latin typeface="08서울남산체 EB" panose="02020603020101020101" pitchFamily="18" charset="-127"/>
              <a:ea typeface="08서울남산체 EB" panose="02020603020101020101" pitchFamily="18" charset="-127"/>
            </a:endParaRP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E3BB7522-1F14-7818-81EE-ADB2D2C08101}"/>
              </a:ext>
            </a:extLst>
          </p:cNvPr>
          <p:cNvSpPr/>
          <p:nvPr/>
        </p:nvSpPr>
        <p:spPr>
          <a:xfrm>
            <a:off x="776377" y="2560726"/>
            <a:ext cx="10058400" cy="4104411"/>
          </a:xfrm>
          <a:custGeom>
            <a:avLst/>
            <a:gdLst>
              <a:gd name="connsiteX0" fmla="*/ 250391 w 10058400"/>
              <a:gd name="connsiteY0" fmla="*/ 0 h 4104411"/>
              <a:gd name="connsiteX1" fmla="*/ 9808009 w 10058400"/>
              <a:gd name="connsiteY1" fmla="*/ 0 h 4104411"/>
              <a:gd name="connsiteX2" fmla="*/ 10058400 w 10058400"/>
              <a:gd name="connsiteY2" fmla="*/ 250391 h 4104411"/>
              <a:gd name="connsiteX3" fmla="*/ 10058400 w 10058400"/>
              <a:gd name="connsiteY3" fmla="*/ 1251925 h 4104411"/>
              <a:gd name="connsiteX4" fmla="*/ 9808009 w 10058400"/>
              <a:gd name="connsiteY4" fmla="*/ 1502316 h 4104411"/>
              <a:gd name="connsiteX5" fmla="*/ 6323174 w 10058400"/>
              <a:gd name="connsiteY5" fmla="*/ 1502316 h 4104411"/>
              <a:gd name="connsiteX6" fmla="*/ 6323698 w 10058400"/>
              <a:gd name="connsiteY6" fmla="*/ 1502952 h 4104411"/>
              <a:gd name="connsiteX7" fmla="*/ 6400800 w 10058400"/>
              <a:gd name="connsiteY7" fmla="*/ 1755366 h 4104411"/>
              <a:gd name="connsiteX8" fmla="*/ 6400800 w 10058400"/>
              <a:gd name="connsiteY8" fmla="*/ 3652953 h 4104411"/>
              <a:gd name="connsiteX9" fmla="*/ 5949342 w 10058400"/>
              <a:gd name="connsiteY9" fmla="*/ 4104411 h 4104411"/>
              <a:gd name="connsiteX10" fmla="*/ 4143564 w 10058400"/>
              <a:gd name="connsiteY10" fmla="*/ 4104411 h 4104411"/>
              <a:gd name="connsiteX11" fmla="*/ 3692106 w 10058400"/>
              <a:gd name="connsiteY11" fmla="*/ 3652953 h 4104411"/>
              <a:gd name="connsiteX12" fmla="*/ 3692106 w 10058400"/>
              <a:gd name="connsiteY12" fmla="*/ 1755366 h 4104411"/>
              <a:gd name="connsiteX13" fmla="*/ 3769209 w 10058400"/>
              <a:gd name="connsiteY13" fmla="*/ 1502952 h 4104411"/>
              <a:gd name="connsiteX14" fmla="*/ 3769733 w 10058400"/>
              <a:gd name="connsiteY14" fmla="*/ 1502316 h 4104411"/>
              <a:gd name="connsiteX15" fmla="*/ 250391 w 10058400"/>
              <a:gd name="connsiteY15" fmla="*/ 1502316 h 4104411"/>
              <a:gd name="connsiteX16" fmla="*/ 0 w 10058400"/>
              <a:gd name="connsiteY16" fmla="*/ 1251925 h 4104411"/>
              <a:gd name="connsiteX17" fmla="*/ 0 w 10058400"/>
              <a:gd name="connsiteY17" fmla="*/ 250391 h 4104411"/>
              <a:gd name="connsiteX18" fmla="*/ 250391 w 10058400"/>
              <a:gd name="connsiteY18" fmla="*/ 0 h 410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58400" h="4104411">
                <a:moveTo>
                  <a:pt x="250391" y="0"/>
                </a:moveTo>
                <a:lnTo>
                  <a:pt x="9808009" y="0"/>
                </a:lnTo>
                <a:cubicBezTo>
                  <a:pt x="9946296" y="0"/>
                  <a:pt x="10058400" y="112104"/>
                  <a:pt x="10058400" y="250391"/>
                </a:cubicBezTo>
                <a:lnTo>
                  <a:pt x="10058400" y="1251925"/>
                </a:lnTo>
                <a:cubicBezTo>
                  <a:pt x="10058400" y="1390212"/>
                  <a:pt x="9946296" y="1502316"/>
                  <a:pt x="9808009" y="1502316"/>
                </a:cubicBezTo>
                <a:lnTo>
                  <a:pt x="6323174" y="1502316"/>
                </a:lnTo>
                <a:lnTo>
                  <a:pt x="6323698" y="1502952"/>
                </a:lnTo>
                <a:cubicBezTo>
                  <a:pt x="6372376" y="1575005"/>
                  <a:pt x="6400800" y="1661866"/>
                  <a:pt x="6400800" y="1755366"/>
                </a:cubicBezTo>
                <a:lnTo>
                  <a:pt x="6400800" y="3652953"/>
                </a:lnTo>
                <a:cubicBezTo>
                  <a:pt x="6400800" y="3902286"/>
                  <a:pt x="6198675" y="4104411"/>
                  <a:pt x="5949342" y="4104411"/>
                </a:cubicBezTo>
                <a:lnTo>
                  <a:pt x="4143564" y="4104411"/>
                </a:lnTo>
                <a:cubicBezTo>
                  <a:pt x="3894231" y="4104411"/>
                  <a:pt x="3692106" y="3902286"/>
                  <a:pt x="3692106" y="3652953"/>
                </a:cubicBezTo>
                <a:lnTo>
                  <a:pt x="3692106" y="1755366"/>
                </a:lnTo>
                <a:cubicBezTo>
                  <a:pt x="3692106" y="1661866"/>
                  <a:pt x="3720530" y="1575005"/>
                  <a:pt x="3769209" y="1502952"/>
                </a:cubicBezTo>
                <a:lnTo>
                  <a:pt x="3769733" y="1502316"/>
                </a:lnTo>
                <a:lnTo>
                  <a:pt x="250391" y="1502316"/>
                </a:lnTo>
                <a:cubicBezTo>
                  <a:pt x="112104" y="1502316"/>
                  <a:pt x="0" y="1390212"/>
                  <a:pt x="0" y="1251925"/>
                </a:cubicBezTo>
                <a:lnTo>
                  <a:pt x="0" y="250391"/>
                </a:lnTo>
                <a:cubicBezTo>
                  <a:pt x="0" y="112104"/>
                  <a:pt x="112104" y="0"/>
                  <a:pt x="250391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6E8C5-E703-52FC-D0AF-CB99A211E9F7}"/>
              </a:ext>
            </a:extLst>
          </p:cNvPr>
          <p:cNvSpPr txBox="1"/>
          <p:nvPr/>
        </p:nvSpPr>
        <p:spPr>
          <a:xfrm>
            <a:off x="878898" y="1337806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조작이 힘듬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6853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D4313E-0A80-9F54-1712-5B137A1BF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 bwMode="auto">
          <a:xfrm>
            <a:off x="878898" y="1927813"/>
            <a:ext cx="9864437" cy="24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C343E7-7087-D00F-232B-F3633FD20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16"/>
          <a:stretch/>
        </p:blipFill>
        <p:spPr>
          <a:xfrm>
            <a:off x="3105170" y="4375250"/>
            <a:ext cx="5733578" cy="2289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E839A-ABDA-F8ED-969D-FABA5107513E}"/>
              </a:ext>
            </a:extLst>
          </p:cNvPr>
          <p:cNvSpPr txBox="1"/>
          <p:nvPr/>
        </p:nvSpPr>
        <p:spPr>
          <a:xfrm>
            <a:off x="6683293" y="1447460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14K</a:t>
            </a:r>
            <a:r>
              <a:rPr lang="ko-KR" altLang="en-US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 </a:t>
            </a:r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maniac</a:t>
            </a:r>
            <a:endParaRPr lang="ko-KR" altLang="en-US" sz="2400">
              <a:solidFill>
                <a:srgbClr val="FF0000"/>
              </a:solidFill>
              <a:latin typeface="08서울남산체 EB" panose="02020603020101020101" pitchFamily="18" charset="-127"/>
              <a:ea typeface="08서울남산체 EB" panose="02020603020101020101" pitchFamily="18" charset="-127"/>
            </a:endParaRP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901626AB-A5BA-F47D-310A-20848C6AC2E9}"/>
              </a:ext>
            </a:extLst>
          </p:cNvPr>
          <p:cNvSpPr/>
          <p:nvPr/>
        </p:nvSpPr>
        <p:spPr>
          <a:xfrm>
            <a:off x="776377" y="2099022"/>
            <a:ext cx="10058400" cy="1964020"/>
          </a:xfrm>
          <a:custGeom>
            <a:avLst/>
            <a:gdLst>
              <a:gd name="connsiteX0" fmla="*/ 4299806 w 10058400"/>
              <a:gd name="connsiteY0" fmla="*/ 0 h 1964020"/>
              <a:gd name="connsiteX1" fmla="*/ 6129530 w 10058400"/>
              <a:gd name="connsiteY1" fmla="*/ 0 h 1964020"/>
              <a:gd name="connsiteX2" fmla="*/ 6400800 w 10058400"/>
              <a:gd name="connsiteY2" fmla="*/ 271270 h 1964020"/>
              <a:gd name="connsiteX3" fmla="*/ 6400800 w 10058400"/>
              <a:gd name="connsiteY3" fmla="*/ 461704 h 1964020"/>
              <a:gd name="connsiteX4" fmla="*/ 9808009 w 10058400"/>
              <a:gd name="connsiteY4" fmla="*/ 461704 h 1964020"/>
              <a:gd name="connsiteX5" fmla="*/ 10058400 w 10058400"/>
              <a:gd name="connsiteY5" fmla="*/ 712095 h 1964020"/>
              <a:gd name="connsiteX6" fmla="*/ 10058400 w 10058400"/>
              <a:gd name="connsiteY6" fmla="*/ 1713629 h 1964020"/>
              <a:gd name="connsiteX7" fmla="*/ 9808009 w 10058400"/>
              <a:gd name="connsiteY7" fmla="*/ 1964020 h 1964020"/>
              <a:gd name="connsiteX8" fmla="*/ 250391 w 10058400"/>
              <a:gd name="connsiteY8" fmla="*/ 1964020 h 1964020"/>
              <a:gd name="connsiteX9" fmla="*/ 0 w 10058400"/>
              <a:gd name="connsiteY9" fmla="*/ 1713629 h 1964020"/>
              <a:gd name="connsiteX10" fmla="*/ 0 w 10058400"/>
              <a:gd name="connsiteY10" fmla="*/ 712095 h 1964020"/>
              <a:gd name="connsiteX11" fmla="*/ 250391 w 10058400"/>
              <a:gd name="connsiteY11" fmla="*/ 461704 h 1964020"/>
              <a:gd name="connsiteX12" fmla="*/ 4028536 w 10058400"/>
              <a:gd name="connsiteY12" fmla="*/ 461704 h 1964020"/>
              <a:gd name="connsiteX13" fmla="*/ 4028536 w 10058400"/>
              <a:gd name="connsiteY13" fmla="*/ 271270 h 1964020"/>
              <a:gd name="connsiteX14" fmla="*/ 4299806 w 10058400"/>
              <a:gd name="connsiteY14" fmla="*/ 0 h 196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58400" h="1964020">
                <a:moveTo>
                  <a:pt x="4299806" y="0"/>
                </a:moveTo>
                <a:lnTo>
                  <a:pt x="6129530" y="0"/>
                </a:lnTo>
                <a:cubicBezTo>
                  <a:pt x="6279348" y="0"/>
                  <a:pt x="6400800" y="121452"/>
                  <a:pt x="6400800" y="271270"/>
                </a:cubicBezTo>
                <a:lnTo>
                  <a:pt x="6400800" y="461704"/>
                </a:lnTo>
                <a:lnTo>
                  <a:pt x="9808009" y="461704"/>
                </a:lnTo>
                <a:cubicBezTo>
                  <a:pt x="9946296" y="461704"/>
                  <a:pt x="10058400" y="573808"/>
                  <a:pt x="10058400" y="712095"/>
                </a:cubicBezTo>
                <a:lnTo>
                  <a:pt x="10058400" y="1713629"/>
                </a:lnTo>
                <a:cubicBezTo>
                  <a:pt x="10058400" y="1851916"/>
                  <a:pt x="9946296" y="1964020"/>
                  <a:pt x="9808009" y="1964020"/>
                </a:cubicBezTo>
                <a:lnTo>
                  <a:pt x="250391" y="1964020"/>
                </a:lnTo>
                <a:cubicBezTo>
                  <a:pt x="112104" y="1964020"/>
                  <a:pt x="0" y="1851916"/>
                  <a:pt x="0" y="1713629"/>
                </a:cubicBezTo>
                <a:lnTo>
                  <a:pt x="0" y="712095"/>
                </a:lnTo>
                <a:cubicBezTo>
                  <a:pt x="0" y="573808"/>
                  <a:pt x="112104" y="461704"/>
                  <a:pt x="250391" y="461704"/>
                </a:cubicBezTo>
                <a:lnTo>
                  <a:pt x="4028536" y="461704"/>
                </a:lnTo>
                <a:lnTo>
                  <a:pt x="4028536" y="271270"/>
                </a:lnTo>
                <a:cubicBezTo>
                  <a:pt x="4028536" y="121452"/>
                  <a:pt x="4149988" y="0"/>
                  <a:pt x="4299806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BD90A-160B-066C-BFBE-A3DAA8F39769}"/>
              </a:ext>
            </a:extLst>
          </p:cNvPr>
          <p:cNvSpPr txBox="1"/>
          <p:nvPr/>
        </p:nvSpPr>
        <p:spPr>
          <a:xfrm>
            <a:off x="878898" y="1337806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조작이 힘듬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388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335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해봤던 게임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 (</a:t>
            </a:r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일반인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1026" name="Picture 2" descr="Geometry Dash on Steam">
            <a:extLst>
              <a:ext uri="{FF2B5EF4-FFF2-40B4-BE49-F238E27FC236}">
                <a16:creationId xmlns:a16="http://schemas.microsoft.com/office/drawing/2014/main" id="{8B7B5733-401E-D694-39C9-FEB94AD7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08" y="1520221"/>
            <a:ext cx="3778172" cy="216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Dance of Fire and Ice">
            <a:extLst>
              <a:ext uri="{FF2B5EF4-FFF2-40B4-BE49-F238E27FC236}">
                <a16:creationId xmlns:a16="http://schemas.microsoft.com/office/drawing/2014/main" id="{F622A581-DA37-4C3A-9826-6E580EA29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59" y="1520221"/>
            <a:ext cx="4381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ypt of the NecroDancer on Steam">
            <a:extLst>
              <a:ext uri="{FF2B5EF4-FFF2-40B4-BE49-F238E27FC236}">
                <a16:creationId xmlns:a16="http://schemas.microsoft.com/office/drawing/2014/main" id="{2B502AB3-2BD9-0FFF-005E-8A7F1A504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45" y="3992967"/>
            <a:ext cx="4157698" cy="238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래픽 5">
            <a:extLst>
              <a:ext uri="{FF2B5EF4-FFF2-40B4-BE49-F238E27FC236}">
                <a16:creationId xmlns:a16="http://schemas.microsoft.com/office/drawing/2014/main" id="{B93C68D6-5204-FC62-90A4-D4299876A0ED}"/>
              </a:ext>
            </a:extLst>
          </p:cNvPr>
          <p:cNvGrpSpPr/>
          <p:nvPr/>
        </p:nvGrpSpPr>
        <p:grpSpPr>
          <a:xfrm>
            <a:off x="6095999" y="3992967"/>
            <a:ext cx="4374301" cy="2281084"/>
            <a:chOff x="4073956" y="3267955"/>
            <a:chExt cx="6349984" cy="3311351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0573123-8392-C645-C9E7-E77AE6A042CA}"/>
                </a:ext>
              </a:extLst>
            </p:cNvPr>
            <p:cNvSpPr/>
            <p:nvPr/>
          </p:nvSpPr>
          <p:spPr>
            <a:xfrm flipV="1">
              <a:off x="4073956" y="3267955"/>
              <a:ext cx="6349984" cy="3311351"/>
            </a:xfrm>
            <a:custGeom>
              <a:avLst/>
              <a:gdLst>
                <a:gd name="connsiteX0" fmla="*/ 2501412 w 6349984"/>
                <a:gd name="connsiteY0" fmla="*/ 44 h 3311351"/>
                <a:gd name="connsiteX1" fmla="*/ 2210596 w 6349984"/>
                <a:gd name="connsiteY1" fmla="*/ 33381 h 3311351"/>
                <a:gd name="connsiteX2" fmla="*/ 1942956 w 6349984"/>
                <a:gd name="connsiteY2" fmla="*/ 128313 h 3311351"/>
                <a:gd name="connsiteX3" fmla="*/ 1706750 w 6349984"/>
                <a:gd name="connsiteY3" fmla="*/ 277195 h 3311351"/>
                <a:gd name="connsiteX4" fmla="*/ 1594685 w 6349984"/>
                <a:gd name="connsiteY4" fmla="*/ 377537 h 3311351"/>
                <a:gd name="connsiteX5" fmla="*/ 1276881 w 6349984"/>
                <a:gd name="connsiteY5" fmla="*/ 337520 h 3311351"/>
                <a:gd name="connsiteX6" fmla="*/ 779703 w 6349984"/>
                <a:gd name="connsiteY6" fmla="*/ 437850 h 3311351"/>
                <a:gd name="connsiteX7" fmla="*/ 373952 w 6349984"/>
                <a:gd name="connsiteY7" fmla="*/ 711508 h 3311351"/>
                <a:gd name="connsiteX8" fmla="*/ 100280 w 6349984"/>
                <a:gd name="connsiteY8" fmla="*/ 1117272 h 3311351"/>
                <a:gd name="connsiteX9" fmla="*/ 280 w 6349984"/>
                <a:gd name="connsiteY9" fmla="*/ 1614768 h 3311351"/>
                <a:gd name="connsiteX10" fmla="*/ 100597 w 6349984"/>
                <a:gd name="connsiteY10" fmla="*/ 2111947 h 3311351"/>
                <a:gd name="connsiteX11" fmla="*/ 374269 w 6349984"/>
                <a:gd name="connsiteY11" fmla="*/ 2517685 h 3311351"/>
                <a:gd name="connsiteX12" fmla="*/ 780020 w 6349984"/>
                <a:gd name="connsiteY12" fmla="*/ 2791357 h 3311351"/>
                <a:gd name="connsiteX13" fmla="*/ 1277186 w 6349984"/>
                <a:gd name="connsiteY13" fmla="*/ 2891674 h 3311351"/>
                <a:gd name="connsiteX14" fmla="*/ 1568003 w 6349984"/>
                <a:gd name="connsiteY14" fmla="*/ 2858337 h 3311351"/>
                <a:gd name="connsiteX15" fmla="*/ 1835654 w 6349984"/>
                <a:gd name="connsiteY15" fmla="*/ 2763417 h 3311351"/>
                <a:gd name="connsiteX16" fmla="*/ 2183608 w 6349984"/>
                <a:gd name="connsiteY16" fmla="*/ 2514193 h 3311351"/>
                <a:gd name="connsiteX17" fmla="*/ 2501412 w 6349984"/>
                <a:gd name="connsiteY17" fmla="*/ 2554198 h 3311351"/>
                <a:gd name="connsiteX18" fmla="*/ 2671897 w 6349984"/>
                <a:gd name="connsiteY18" fmla="*/ 2542768 h 3311351"/>
                <a:gd name="connsiteX19" fmla="*/ 2787466 w 6349984"/>
                <a:gd name="connsiteY19" fmla="*/ 2752305 h 3311351"/>
                <a:gd name="connsiteX20" fmla="*/ 3065583 w 6349984"/>
                <a:gd name="connsiteY20" fmla="*/ 3047236 h 3311351"/>
                <a:gd name="connsiteX21" fmla="*/ 3425602 w 6349984"/>
                <a:gd name="connsiteY21" fmla="*/ 3241545 h 3311351"/>
                <a:gd name="connsiteX22" fmla="*/ 3843723 w 6349984"/>
                <a:gd name="connsiteY22" fmla="*/ 3311395 h 3311351"/>
                <a:gd name="connsiteX23" fmla="*/ 4282176 w 6349984"/>
                <a:gd name="connsiteY23" fmla="*/ 3234243 h 3311351"/>
                <a:gd name="connsiteX24" fmla="*/ 4556470 w 6349984"/>
                <a:gd name="connsiteY24" fmla="*/ 3094239 h 3311351"/>
                <a:gd name="connsiteX25" fmla="*/ 4744112 w 6349984"/>
                <a:gd name="connsiteY25" fmla="*/ 3160266 h 3311351"/>
                <a:gd name="connsiteX26" fmla="*/ 5073346 w 6349984"/>
                <a:gd name="connsiteY26" fmla="*/ 3203128 h 3311351"/>
                <a:gd name="connsiteX27" fmla="*/ 5570525 w 6349984"/>
                <a:gd name="connsiteY27" fmla="*/ 3102798 h 3311351"/>
                <a:gd name="connsiteX28" fmla="*/ 5976263 w 6349984"/>
                <a:gd name="connsiteY28" fmla="*/ 2829139 h 3311351"/>
                <a:gd name="connsiteX29" fmla="*/ 6249935 w 6349984"/>
                <a:gd name="connsiteY29" fmla="*/ 2423388 h 3311351"/>
                <a:gd name="connsiteX30" fmla="*/ 6350265 w 6349984"/>
                <a:gd name="connsiteY30" fmla="*/ 1926210 h 3311351"/>
                <a:gd name="connsiteX31" fmla="*/ 6249935 w 6349984"/>
                <a:gd name="connsiteY31" fmla="*/ 1429044 h 3311351"/>
                <a:gd name="connsiteX32" fmla="*/ 5976263 w 6349984"/>
                <a:gd name="connsiteY32" fmla="*/ 1023280 h 3311351"/>
                <a:gd name="connsiteX33" fmla="*/ 5570525 w 6349984"/>
                <a:gd name="connsiteY33" fmla="*/ 749608 h 3311351"/>
                <a:gd name="connsiteX34" fmla="*/ 5073346 w 6349984"/>
                <a:gd name="connsiteY34" fmla="*/ 649291 h 3311351"/>
                <a:gd name="connsiteX35" fmla="*/ 4634893 w 6349984"/>
                <a:gd name="connsiteY35" fmla="*/ 726444 h 3311351"/>
                <a:gd name="connsiteX36" fmla="*/ 4360599 w 6349984"/>
                <a:gd name="connsiteY36" fmla="*/ 866461 h 3311351"/>
                <a:gd name="connsiteX37" fmla="*/ 4172957 w 6349984"/>
                <a:gd name="connsiteY37" fmla="*/ 800408 h 3311351"/>
                <a:gd name="connsiteX38" fmla="*/ 3843723 w 6349984"/>
                <a:gd name="connsiteY38" fmla="*/ 757546 h 3311351"/>
                <a:gd name="connsiteX39" fmla="*/ 3673251 w 6349984"/>
                <a:gd name="connsiteY39" fmla="*/ 768989 h 3311351"/>
                <a:gd name="connsiteX40" fmla="*/ 3557681 w 6349984"/>
                <a:gd name="connsiteY40" fmla="*/ 559452 h 3311351"/>
                <a:gd name="connsiteX41" fmla="*/ 3279552 w 6349984"/>
                <a:gd name="connsiteY41" fmla="*/ 264495 h 3311351"/>
                <a:gd name="connsiteX42" fmla="*/ 2919533 w 6349984"/>
                <a:gd name="connsiteY42" fmla="*/ 70198 h 3311351"/>
                <a:gd name="connsiteX43" fmla="*/ 2501412 w 6349984"/>
                <a:gd name="connsiteY43" fmla="*/ 44 h 331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349984" h="3311351">
                  <a:moveTo>
                    <a:pt x="2501412" y="44"/>
                  </a:moveTo>
                  <a:cubicBezTo>
                    <a:pt x="2403305" y="44"/>
                    <a:pt x="2305528" y="11156"/>
                    <a:pt x="2210596" y="33381"/>
                  </a:cubicBezTo>
                  <a:cubicBezTo>
                    <a:pt x="2118117" y="54930"/>
                    <a:pt x="2028345" y="86773"/>
                    <a:pt x="1942956" y="128313"/>
                  </a:cubicBezTo>
                  <a:cubicBezTo>
                    <a:pt x="1858987" y="169105"/>
                    <a:pt x="1779772" y="219035"/>
                    <a:pt x="1706750" y="277195"/>
                  </a:cubicBezTo>
                  <a:cubicBezTo>
                    <a:pt x="1667540" y="308512"/>
                    <a:pt x="1630126" y="342012"/>
                    <a:pt x="1594685" y="377537"/>
                  </a:cubicBezTo>
                  <a:cubicBezTo>
                    <a:pt x="1490841" y="350960"/>
                    <a:pt x="1384073" y="337516"/>
                    <a:pt x="1276881" y="337520"/>
                  </a:cubicBezTo>
                  <a:cubicBezTo>
                    <a:pt x="1104479" y="337520"/>
                    <a:pt x="937487" y="371187"/>
                    <a:pt x="779703" y="437850"/>
                  </a:cubicBezTo>
                  <a:cubicBezTo>
                    <a:pt x="627621" y="502302"/>
                    <a:pt x="491109" y="594046"/>
                    <a:pt x="373952" y="711508"/>
                  </a:cubicBezTo>
                  <a:cubicBezTo>
                    <a:pt x="256807" y="828983"/>
                    <a:pt x="164732" y="965190"/>
                    <a:pt x="100280" y="1117272"/>
                  </a:cubicBezTo>
                  <a:cubicBezTo>
                    <a:pt x="33923" y="1275374"/>
                    <a:pt x="280" y="1442366"/>
                    <a:pt x="280" y="1614768"/>
                  </a:cubicBezTo>
                  <a:cubicBezTo>
                    <a:pt x="280" y="1787158"/>
                    <a:pt x="33923" y="1954150"/>
                    <a:pt x="100597" y="2111947"/>
                  </a:cubicBezTo>
                  <a:cubicBezTo>
                    <a:pt x="165050" y="2264016"/>
                    <a:pt x="256807" y="2400528"/>
                    <a:pt x="374269" y="2517685"/>
                  </a:cubicBezTo>
                  <a:cubicBezTo>
                    <a:pt x="491744" y="2634830"/>
                    <a:pt x="627938" y="2726905"/>
                    <a:pt x="780020" y="2791357"/>
                  </a:cubicBezTo>
                  <a:cubicBezTo>
                    <a:pt x="937487" y="2858032"/>
                    <a:pt x="1104797" y="2891674"/>
                    <a:pt x="1277186" y="2891674"/>
                  </a:cubicBezTo>
                  <a:cubicBezTo>
                    <a:pt x="1375293" y="2891674"/>
                    <a:pt x="1473083" y="2880562"/>
                    <a:pt x="1568003" y="2858337"/>
                  </a:cubicBezTo>
                  <a:cubicBezTo>
                    <a:pt x="1660395" y="2836747"/>
                    <a:pt x="1750247" y="2805009"/>
                    <a:pt x="1835654" y="2763417"/>
                  </a:cubicBezTo>
                  <a:cubicBezTo>
                    <a:pt x="1964901" y="2700616"/>
                    <a:pt x="2082554" y="2616351"/>
                    <a:pt x="2183608" y="2514193"/>
                  </a:cubicBezTo>
                  <a:cubicBezTo>
                    <a:pt x="2287455" y="2540761"/>
                    <a:pt x="2394222" y="2554198"/>
                    <a:pt x="2501412" y="2554198"/>
                  </a:cubicBezTo>
                  <a:cubicBezTo>
                    <a:pt x="2558562" y="2554198"/>
                    <a:pt x="2615712" y="2550375"/>
                    <a:pt x="2671897" y="2542768"/>
                  </a:cubicBezTo>
                  <a:cubicBezTo>
                    <a:pt x="2703646" y="2615780"/>
                    <a:pt x="2742381" y="2685947"/>
                    <a:pt x="2787466" y="2752305"/>
                  </a:cubicBezTo>
                  <a:cubicBezTo>
                    <a:pt x="2863971" y="2865004"/>
                    <a:pt x="2957633" y="2964064"/>
                    <a:pt x="3065583" y="3047236"/>
                  </a:cubicBezTo>
                  <a:cubicBezTo>
                    <a:pt x="3174277" y="3131068"/>
                    <a:pt x="3295866" y="3196702"/>
                    <a:pt x="3425602" y="3241545"/>
                  </a:cubicBezTo>
                  <a:cubicBezTo>
                    <a:pt x="3559904" y="3287900"/>
                    <a:pt x="3700543" y="3311395"/>
                    <a:pt x="3843723" y="3311395"/>
                  </a:cubicBezTo>
                  <a:cubicBezTo>
                    <a:pt x="3994217" y="3311395"/>
                    <a:pt x="4141842" y="3285360"/>
                    <a:pt x="4282176" y="3234243"/>
                  </a:cubicBezTo>
                  <a:cubicBezTo>
                    <a:pt x="4378976" y="3198937"/>
                    <a:pt x="4471089" y="3151922"/>
                    <a:pt x="4556470" y="3094239"/>
                  </a:cubicBezTo>
                  <a:cubicBezTo>
                    <a:pt x="4617189" y="3121137"/>
                    <a:pt x="4679927" y="3143210"/>
                    <a:pt x="4744112" y="3160266"/>
                  </a:cubicBezTo>
                  <a:cubicBezTo>
                    <a:pt x="4851110" y="3188841"/>
                    <a:pt x="4961587" y="3203128"/>
                    <a:pt x="5073346" y="3203128"/>
                  </a:cubicBezTo>
                  <a:cubicBezTo>
                    <a:pt x="5245736" y="3203128"/>
                    <a:pt x="5412728" y="3169473"/>
                    <a:pt x="5570525" y="3102798"/>
                  </a:cubicBezTo>
                  <a:cubicBezTo>
                    <a:pt x="5722594" y="3038359"/>
                    <a:pt x="5859119" y="2946601"/>
                    <a:pt x="5976263" y="2829139"/>
                  </a:cubicBezTo>
                  <a:cubicBezTo>
                    <a:pt x="6093421" y="2711982"/>
                    <a:pt x="6185482" y="2575470"/>
                    <a:pt x="6249935" y="2423388"/>
                  </a:cubicBezTo>
                  <a:cubicBezTo>
                    <a:pt x="6316610" y="2265921"/>
                    <a:pt x="6350265" y="2098599"/>
                    <a:pt x="6350265" y="1926210"/>
                  </a:cubicBezTo>
                  <a:cubicBezTo>
                    <a:pt x="6350265" y="1753820"/>
                    <a:pt x="6316610" y="1586816"/>
                    <a:pt x="6249935" y="1429044"/>
                  </a:cubicBezTo>
                  <a:cubicBezTo>
                    <a:pt x="6185482" y="1276962"/>
                    <a:pt x="6093725" y="1140437"/>
                    <a:pt x="5976263" y="1023280"/>
                  </a:cubicBezTo>
                  <a:cubicBezTo>
                    <a:pt x="5859957" y="906713"/>
                    <a:pt x="5722175" y="813777"/>
                    <a:pt x="5570525" y="749608"/>
                  </a:cubicBezTo>
                  <a:cubicBezTo>
                    <a:pt x="5413058" y="682946"/>
                    <a:pt x="5245736" y="649291"/>
                    <a:pt x="5073346" y="649291"/>
                  </a:cubicBezTo>
                  <a:cubicBezTo>
                    <a:pt x="4922852" y="649291"/>
                    <a:pt x="4775227" y="675326"/>
                    <a:pt x="4634893" y="726444"/>
                  </a:cubicBezTo>
                  <a:cubicBezTo>
                    <a:pt x="4538094" y="761747"/>
                    <a:pt x="4445968" y="808770"/>
                    <a:pt x="4360599" y="866461"/>
                  </a:cubicBezTo>
                  <a:cubicBezTo>
                    <a:pt x="4299880" y="839552"/>
                    <a:pt x="4237142" y="817466"/>
                    <a:pt x="4172957" y="800408"/>
                  </a:cubicBezTo>
                  <a:cubicBezTo>
                    <a:pt x="4065959" y="771833"/>
                    <a:pt x="3955482" y="757546"/>
                    <a:pt x="3843723" y="757546"/>
                  </a:cubicBezTo>
                  <a:cubicBezTo>
                    <a:pt x="3786573" y="757546"/>
                    <a:pt x="3729436" y="761356"/>
                    <a:pt x="3673251" y="768989"/>
                  </a:cubicBezTo>
                  <a:cubicBezTo>
                    <a:pt x="3641501" y="695964"/>
                    <a:pt x="3602766" y="625796"/>
                    <a:pt x="3557681" y="559452"/>
                  </a:cubicBezTo>
                  <a:cubicBezTo>
                    <a:pt x="3481164" y="446740"/>
                    <a:pt x="3387502" y="347680"/>
                    <a:pt x="3279552" y="264495"/>
                  </a:cubicBezTo>
                  <a:cubicBezTo>
                    <a:pt x="3170855" y="180668"/>
                    <a:pt x="3049266" y="115048"/>
                    <a:pt x="2919533" y="70198"/>
                  </a:cubicBezTo>
                  <a:cubicBezTo>
                    <a:pt x="2785033" y="23714"/>
                    <a:pt x="2643718" y="3"/>
                    <a:pt x="2501412" y="44"/>
                  </a:cubicBezTo>
                </a:path>
              </a:pathLst>
            </a:custGeom>
            <a:solidFill>
              <a:srgbClr val="00B3F0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9682F7E1-96C3-A3ED-77EC-6797CE3677AD}"/>
                </a:ext>
              </a:extLst>
            </p:cNvPr>
            <p:cNvSpPr/>
            <p:nvPr/>
          </p:nvSpPr>
          <p:spPr>
            <a:xfrm flipV="1">
              <a:off x="4173003" y="3367002"/>
              <a:ext cx="6151877" cy="3113562"/>
            </a:xfrm>
            <a:custGeom>
              <a:avLst/>
              <a:gdLst>
                <a:gd name="connsiteX0" fmla="*/ 2402365 w 6151877"/>
                <a:gd name="connsiteY0" fmla="*/ 51 h 3113562"/>
                <a:gd name="connsiteX1" fmla="*/ 2134091 w 6151877"/>
                <a:gd name="connsiteY1" fmla="*/ 30849 h 3113562"/>
                <a:gd name="connsiteX2" fmla="*/ 1887407 w 6151877"/>
                <a:gd name="connsiteY2" fmla="*/ 118466 h 3113562"/>
                <a:gd name="connsiteX3" fmla="*/ 1669615 w 6151877"/>
                <a:gd name="connsiteY3" fmla="*/ 255930 h 3113562"/>
                <a:gd name="connsiteX4" fmla="*/ 1526740 w 6151877"/>
                <a:gd name="connsiteY4" fmla="*/ 390245 h 3113562"/>
                <a:gd name="connsiteX5" fmla="*/ 1178469 w 6151877"/>
                <a:gd name="connsiteY5" fmla="*/ 337858 h 3113562"/>
                <a:gd name="connsiteX6" fmla="*/ 719695 w 6151877"/>
                <a:gd name="connsiteY6" fmla="*/ 430555 h 3113562"/>
                <a:gd name="connsiteX7" fmla="*/ 345389 w 6151877"/>
                <a:gd name="connsiteY7" fmla="*/ 682954 h 3113562"/>
                <a:gd name="connsiteX8" fmla="*/ 92990 w 6151877"/>
                <a:gd name="connsiteY8" fmla="*/ 1057273 h 3113562"/>
                <a:gd name="connsiteX9" fmla="*/ 280 w 6151877"/>
                <a:gd name="connsiteY9" fmla="*/ 1516034 h 3113562"/>
                <a:gd name="connsiteX10" fmla="*/ 92990 w 6151877"/>
                <a:gd name="connsiteY10" fmla="*/ 1974795 h 3113562"/>
                <a:gd name="connsiteX11" fmla="*/ 345389 w 6151877"/>
                <a:gd name="connsiteY11" fmla="*/ 2349114 h 3113562"/>
                <a:gd name="connsiteX12" fmla="*/ 719695 w 6151877"/>
                <a:gd name="connsiteY12" fmla="*/ 2601513 h 3113562"/>
                <a:gd name="connsiteX13" fmla="*/ 1178469 w 6151877"/>
                <a:gd name="connsiteY13" fmla="*/ 2694210 h 3113562"/>
                <a:gd name="connsiteX14" fmla="*/ 1446731 w 6151877"/>
                <a:gd name="connsiteY14" fmla="*/ 2663413 h 3113562"/>
                <a:gd name="connsiteX15" fmla="*/ 1693428 w 6151877"/>
                <a:gd name="connsiteY15" fmla="*/ 2575795 h 3113562"/>
                <a:gd name="connsiteX16" fmla="*/ 1911219 w 6151877"/>
                <a:gd name="connsiteY16" fmla="*/ 2438318 h 3113562"/>
                <a:gd name="connsiteX17" fmla="*/ 2054081 w 6151877"/>
                <a:gd name="connsiteY17" fmla="*/ 2304029 h 3113562"/>
                <a:gd name="connsiteX18" fmla="*/ 2402365 w 6151877"/>
                <a:gd name="connsiteY18" fmla="*/ 2356416 h 3113562"/>
                <a:gd name="connsiteX19" fmla="*/ 2635397 w 6151877"/>
                <a:gd name="connsiteY19" fmla="*/ 2333239 h 3113562"/>
                <a:gd name="connsiteX20" fmla="*/ 2770004 w 6151877"/>
                <a:gd name="connsiteY20" fmla="*/ 2597703 h 3113562"/>
                <a:gd name="connsiteX21" fmla="*/ 3026848 w 6151877"/>
                <a:gd name="connsiteY21" fmla="*/ 2869774 h 3113562"/>
                <a:gd name="connsiteX22" fmla="*/ 3358939 w 6151877"/>
                <a:gd name="connsiteY22" fmla="*/ 3049161 h 3113562"/>
                <a:gd name="connsiteX23" fmla="*/ 3744676 w 6151877"/>
                <a:gd name="connsiteY23" fmla="*/ 3113614 h 3113562"/>
                <a:gd name="connsiteX24" fmla="*/ 4149157 w 6151877"/>
                <a:gd name="connsiteY24" fmla="*/ 3042176 h 3113562"/>
                <a:gd name="connsiteX25" fmla="*/ 4447276 w 6151877"/>
                <a:gd name="connsiteY25" fmla="*/ 2881217 h 3113562"/>
                <a:gd name="connsiteX26" fmla="*/ 4670148 w 6151877"/>
                <a:gd name="connsiteY26" fmla="*/ 2965659 h 3113562"/>
                <a:gd name="connsiteX27" fmla="*/ 4973982 w 6151877"/>
                <a:gd name="connsiteY27" fmla="*/ 3005346 h 3113562"/>
                <a:gd name="connsiteX28" fmla="*/ 5432743 w 6151877"/>
                <a:gd name="connsiteY28" fmla="*/ 2912637 h 3113562"/>
                <a:gd name="connsiteX29" fmla="*/ 5807062 w 6151877"/>
                <a:gd name="connsiteY29" fmla="*/ 2660238 h 3113562"/>
                <a:gd name="connsiteX30" fmla="*/ 6059461 w 6151877"/>
                <a:gd name="connsiteY30" fmla="*/ 2285931 h 3113562"/>
                <a:gd name="connsiteX31" fmla="*/ 6152158 w 6151877"/>
                <a:gd name="connsiteY31" fmla="*/ 1827170 h 3113562"/>
                <a:gd name="connsiteX32" fmla="*/ 6059461 w 6151877"/>
                <a:gd name="connsiteY32" fmla="*/ 1368397 h 3113562"/>
                <a:gd name="connsiteX33" fmla="*/ 5807062 w 6151877"/>
                <a:gd name="connsiteY33" fmla="*/ 994091 h 3113562"/>
                <a:gd name="connsiteX34" fmla="*/ 5432743 w 6151877"/>
                <a:gd name="connsiteY34" fmla="*/ 741679 h 3113562"/>
                <a:gd name="connsiteX35" fmla="*/ 4973982 w 6151877"/>
                <a:gd name="connsiteY35" fmla="*/ 648994 h 3113562"/>
                <a:gd name="connsiteX36" fmla="*/ 4569513 w 6151877"/>
                <a:gd name="connsiteY36" fmla="*/ 720419 h 3113562"/>
                <a:gd name="connsiteX37" fmla="*/ 4271394 w 6151877"/>
                <a:gd name="connsiteY37" fmla="*/ 881378 h 3113562"/>
                <a:gd name="connsiteX38" fmla="*/ 4048510 w 6151877"/>
                <a:gd name="connsiteY38" fmla="*/ 796936 h 3113562"/>
                <a:gd name="connsiteX39" fmla="*/ 3744676 w 6151877"/>
                <a:gd name="connsiteY39" fmla="*/ 757249 h 3113562"/>
                <a:gd name="connsiteX40" fmla="*/ 3511657 w 6151877"/>
                <a:gd name="connsiteY40" fmla="*/ 780426 h 3113562"/>
                <a:gd name="connsiteX41" fmla="*/ 3377037 w 6151877"/>
                <a:gd name="connsiteY41" fmla="*/ 515962 h 3113562"/>
                <a:gd name="connsiteX42" fmla="*/ 3120193 w 6151877"/>
                <a:gd name="connsiteY42" fmla="*/ 243878 h 3113562"/>
                <a:gd name="connsiteX43" fmla="*/ 2788114 w 6151877"/>
                <a:gd name="connsiteY43" fmla="*/ 64491 h 3113562"/>
                <a:gd name="connsiteX44" fmla="*/ 2402365 w 6151877"/>
                <a:gd name="connsiteY44" fmla="*/ 51 h 311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151877" h="3113562">
                  <a:moveTo>
                    <a:pt x="2402365" y="51"/>
                  </a:moveTo>
                  <a:cubicBezTo>
                    <a:pt x="2311878" y="51"/>
                    <a:pt x="2221391" y="10529"/>
                    <a:pt x="2134091" y="30849"/>
                  </a:cubicBezTo>
                  <a:cubicBezTo>
                    <a:pt x="2049001" y="50851"/>
                    <a:pt x="1965816" y="80061"/>
                    <a:pt x="1887407" y="118466"/>
                  </a:cubicBezTo>
                  <a:cubicBezTo>
                    <a:pt x="1809976" y="156142"/>
                    <a:pt x="1736938" y="202241"/>
                    <a:pt x="1669615" y="255930"/>
                  </a:cubicBezTo>
                  <a:cubicBezTo>
                    <a:pt x="1618377" y="296697"/>
                    <a:pt x="1570591" y="341621"/>
                    <a:pt x="1526740" y="390245"/>
                  </a:cubicBezTo>
                  <a:cubicBezTo>
                    <a:pt x="1414358" y="355320"/>
                    <a:pt x="1297519" y="337858"/>
                    <a:pt x="1178469" y="337858"/>
                  </a:cubicBezTo>
                  <a:cubicBezTo>
                    <a:pt x="1019402" y="337858"/>
                    <a:pt x="865110" y="368973"/>
                    <a:pt x="719695" y="430555"/>
                  </a:cubicBezTo>
                  <a:cubicBezTo>
                    <a:pt x="579716" y="489586"/>
                    <a:pt x="452590" y="575314"/>
                    <a:pt x="345389" y="682954"/>
                  </a:cubicBezTo>
                  <a:cubicBezTo>
                    <a:pt x="237884" y="790261"/>
                    <a:pt x="152172" y="917375"/>
                    <a:pt x="92990" y="1057273"/>
                  </a:cubicBezTo>
                  <a:cubicBezTo>
                    <a:pt x="31395" y="1202675"/>
                    <a:pt x="280" y="1356979"/>
                    <a:pt x="280" y="1516034"/>
                  </a:cubicBezTo>
                  <a:cubicBezTo>
                    <a:pt x="280" y="1675088"/>
                    <a:pt x="31395" y="1829380"/>
                    <a:pt x="92990" y="1974795"/>
                  </a:cubicBezTo>
                  <a:cubicBezTo>
                    <a:pt x="152007" y="2114774"/>
                    <a:pt x="237744" y="2241926"/>
                    <a:pt x="345389" y="2349114"/>
                  </a:cubicBezTo>
                  <a:cubicBezTo>
                    <a:pt x="452704" y="2456619"/>
                    <a:pt x="579805" y="2542331"/>
                    <a:pt x="719695" y="2601513"/>
                  </a:cubicBezTo>
                  <a:cubicBezTo>
                    <a:pt x="865110" y="2663095"/>
                    <a:pt x="1019402" y="2694210"/>
                    <a:pt x="1178469" y="2694210"/>
                  </a:cubicBezTo>
                  <a:cubicBezTo>
                    <a:pt x="1268770" y="2694184"/>
                    <a:pt x="1358773" y="2683847"/>
                    <a:pt x="1446731" y="2663413"/>
                  </a:cubicBezTo>
                  <a:cubicBezTo>
                    <a:pt x="1531820" y="2643423"/>
                    <a:pt x="1615005" y="2614200"/>
                    <a:pt x="1693428" y="2575795"/>
                  </a:cubicBezTo>
                  <a:cubicBezTo>
                    <a:pt x="1770859" y="2538115"/>
                    <a:pt x="1843898" y="2492014"/>
                    <a:pt x="1911219" y="2438318"/>
                  </a:cubicBezTo>
                  <a:cubicBezTo>
                    <a:pt x="1962455" y="2397564"/>
                    <a:pt x="2010238" y="2352644"/>
                    <a:pt x="2054081" y="2304029"/>
                  </a:cubicBezTo>
                  <a:cubicBezTo>
                    <a:pt x="2166476" y="2338954"/>
                    <a:pt x="2283303" y="2356416"/>
                    <a:pt x="2402365" y="2356416"/>
                  </a:cubicBezTo>
                  <a:cubicBezTo>
                    <a:pt x="2480775" y="2356416"/>
                    <a:pt x="2558880" y="2348784"/>
                    <a:pt x="2635397" y="2333239"/>
                  </a:cubicBezTo>
                  <a:cubicBezTo>
                    <a:pt x="2668734" y="2426571"/>
                    <a:pt x="2714137" y="2515153"/>
                    <a:pt x="2770004" y="2597703"/>
                  </a:cubicBezTo>
                  <a:cubicBezTo>
                    <a:pt x="2840625" y="2701462"/>
                    <a:pt x="2927326" y="2793295"/>
                    <a:pt x="3026848" y="2869774"/>
                  </a:cubicBezTo>
                  <a:cubicBezTo>
                    <a:pt x="3127171" y="2947054"/>
                    <a:pt x="3239311" y="3007620"/>
                    <a:pt x="3358939" y="3049161"/>
                  </a:cubicBezTo>
                  <a:cubicBezTo>
                    <a:pt x="3482751" y="3092024"/>
                    <a:pt x="3612609" y="3113614"/>
                    <a:pt x="3744676" y="3113614"/>
                  </a:cubicBezTo>
                  <a:cubicBezTo>
                    <a:pt x="3882648" y="3113741"/>
                    <a:pt x="4019566" y="3089560"/>
                    <a:pt x="4149157" y="3042176"/>
                  </a:cubicBezTo>
                  <a:cubicBezTo>
                    <a:pt x="4255824" y="3003302"/>
                    <a:pt x="4356255" y="2949086"/>
                    <a:pt x="4447276" y="2881217"/>
                  </a:cubicBezTo>
                  <a:cubicBezTo>
                    <a:pt x="4518485" y="2916904"/>
                    <a:pt x="4593173" y="2945199"/>
                    <a:pt x="4670148" y="2965659"/>
                  </a:cubicBezTo>
                  <a:cubicBezTo>
                    <a:pt x="4769258" y="2992075"/>
                    <a:pt x="4871404" y="3005410"/>
                    <a:pt x="4973982" y="3005346"/>
                  </a:cubicBezTo>
                  <a:cubicBezTo>
                    <a:pt x="5133036" y="3005346"/>
                    <a:pt x="5287328" y="2974232"/>
                    <a:pt x="5432743" y="2912637"/>
                  </a:cubicBezTo>
                  <a:cubicBezTo>
                    <a:pt x="5572722" y="2853620"/>
                    <a:pt x="5699874" y="2767883"/>
                    <a:pt x="5807062" y="2660238"/>
                  </a:cubicBezTo>
                  <a:cubicBezTo>
                    <a:pt x="5914567" y="2552936"/>
                    <a:pt x="6000279" y="2425821"/>
                    <a:pt x="6059461" y="2285931"/>
                  </a:cubicBezTo>
                  <a:cubicBezTo>
                    <a:pt x="6121056" y="2140530"/>
                    <a:pt x="6152158" y="1986225"/>
                    <a:pt x="6152158" y="1827170"/>
                  </a:cubicBezTo>
                  <a:cubicBezTo>
                    <a:pt x="6152158" y="1668103"/>
                    <a:pt x="6121056" y="1513811"/>
                    <a:pt x="6059461" y="1368397"/>
                  </a:cubicBezTo>
                  <a:cubicBezTo>
                    <a:pt x="6000431" y="1228423"/>
                    <a:pt x="5914706" y="1101287"/>
                    <a:pt x="5807062" y="994091"/>
                  </a:cubicBezTo>
                  <a:cubicBezTo>
                    <a:pt x="5699760" y="886578"/>
                    <a:pt x="5572646" y="800863"/>
                    <a:pt x="5432743" y="741679"/>
                  </a:cubicBezTo>
                  <a:cubicBezTo>
                    <a:pt x="5287328" y="680097"/>
                    <a:pt x="5133036" y="648994"/>
                    <a:pt x="4973982" y="648994"/>
                  </a:cubicBezTo>
                  <a:cubicBezTo>
                    <a:pt x="4836010" y="648862"/>
                    <a:pt x="4699091" y="673040"/>
                    <a:pt x="4569513" y="720419"/>
                  </a:cubicBezTo>
                  <a:cubicBezTo>
                    <a:pt x="4462872" y="759354"/>
                    <a:pt x="4362453" y="813573"/>
                    <a:pt x="4271394" y="881378"/>
                  </a:cubicBezTo>
                  <a:cubicBezTo>
                    <a:pt x="4200173" y="845702"/>
                    <a:pt x="4125484" y="817407"/>
                    <a:pt x="4048510" y="796936"/>
                  </a:cubicBezTo>
                  <a:cubicBezTo>
                    <a:pt x="3949399" y="770522"/>
                    <a:pt x="3847253" y="757180"/>
                    <a:pt x="3744676" y="757249"/>
                  </a:cubicBezTo>
                  <a:cubicBezTo>
                    <a:pt x="3666266" y="757249"/>
                    <a:pt x="3588161" y="764869"/>
                    <a:pt x="3511657" y="780426"/>
                  </a:cubicBezTo>
                  <a:cubicBezTo>
                    <a:pt x="3478319" y="687081"/>
                    <a:pt x="3432917" y="598499"/>
                    <a:pt x="3377037" y="515962"/>
                  </a:cubicBezTo>
                  <a:cubicBezTo>
                    <a:pt x="3306420" y="412200"/>
                    <a:pt x="3219717" y="320352"/>
                    <a:pt x="3120193" y="243878"/>
                  </a:cubicBezTo>
                  <a:cubicBezTo>
                    <a:pt x="3019868" y="166611"/>
                    <a:pt x="2907734" y="106038"/>
                    <a:pt x="2788114" y="64491"/>
                  </a:cubicBezTo>
                  <a:cubicBezTo>
                    <a:pt x="2663986" y="21801"/>
                    <a:pt x="2533630" y="24"/>
                    <a:pt x="2402365" y="51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D4262BDE-04D3-E4AB-014E-4DCCEDC1207C}"/>
                </a:ext>
              </a:extLst>
            </p:cNvPr>
            <p:cNvSpPr/>
            <p:nvPr/>
          </p:nvSpPr>
          <p:spPr>
            <a:xfrm flipV="1">
              <a:off x="4259046" y="3453044"/>
              <a:ext cx="5979792" cy="2941160"/>
            </a:xfrm>
            <a:custGeom>
              <a:avLst/>
              <a:gdLst>
                <a:gd name="connsiteX0" fmla="*/ 4888142 w 5979792"/>
                <a:gd name="connsiteY0" fmla="*/ 2833174 h 2941160"/>
                <a:gd name="connsiteX1" fmla="*/ 4352229 w 5979792"/>
                <a:gd name="connsiteY1" fmla="*/ 2692852 h 2941160"/>
                <a:gd name="connsiteX2" fmla="*/ 3658531 w 5979792"/>
                <a:gd name="connsiteY2" fmla="*/ 2941442 h 2941160"/>
                <a:gd name="connsiteX3" fmla="*/ 2607011 w 5979792"/>
                <a:gd name="connsiteY3" fmla="*/ 2144874 h 2941160"/>
                <a:gd name="connsiteX4" fmla="*/ 2316208 w 5979792"/>
                <a:gd name="connsiteY4" fmla="*/ 2184244 h 2941160"/>
                <a:gd name="connsiteX5" fmla="*/ 1940301 w 5979792"/>
                <a:gd name="connsiteY5" fmla="*/ 2117887 h 2941160"/>
                <a:gd name="connsiteX6" fmla="*/ 1092299 w 5979792"/>
                <a:gd name="connsiteY6" fmla="*/ 2521733 h 2941160"/>
                <a:gd name="connsiteX7" fmla="*/ 483 w 5979792"/>
                <a:gd name="connsiteY7" fmla="*/ 1429904 h 2941160"/>
                <a:gd name="connsiteX8" fmla="*/ 1092299 w 5979792"/>
                <a:gd name="connsiteY8" fmla="*/ 338075 h 2941160"/>
                <a:gd name="connsiteX9" fmla="*/ 1468205 w 5979792"/>
                <a:gd name="connsiteY9" fmla="*/ 404432 h 2941160"/>
                <a:gd name="connsiteX10" fmla="*/ 2316525 w 5979792"/>
                <a:gd name="connsiteY10" fmla="*/ 281 h 2941160"/>
                <a:gd name="connsiteX11" fmla="*/ 3368032 w 5979792"/>
                <a:gd name="connsiteY11" fmla="*/ 796836 h 2941160"/>
                <a:gd name="connsiteX12" fmla="*/ 3658836 w 5979792"/>
                <a:gd name="connsiteY12" fmla="*/ 757479 h 2941160"/>
                <a:gd name="connsiteX13" fmla="*/ 4194749 w 5979792"/>
                <a:gd name="connsiteY13" fmla="*/ 897788 h 2941160"/>
                <a:gd name="connsiteX14" fmla="*/ 4888447 w 5979792"/>
                <a:gd name="connsiteY14" fmla="*/ 649199 h 2941160"/>
                <a:gd name="connsiteX15" fmla="*/ 5980276 w 5979792"/>
                <a:gd name="connsiteY15" fmla="*/ 1741028 h 2941160"/>
                <a:gd name="connsiteX16" fmla="*/ 4888142 w 5979792"/>
                <a:gd name="connsiteY16" fmla="*/ 2833174 h 294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79792" h="2941160">
                  <a:moveTo>
                    <a:pt x="4888142" y="2833174"/>
                  </a:moveTo>
                  <a:cubicBezTo>
                    <a:pt x="4693515" y="2833174"/>
                    <a:pt x="4510648" y="2782374"/>
                    <a:pt x="4352229" y="2692852"/>
                  </a:cubicBezTo>
                  <a:cubicBezTo>
                    <a:pt x="4163634" y="2848097"/>
                    <a:pt x="3922042" y="2941442"/>
                    <a:pt x="3658531" y="2941442"/>
                  </a:cubicBezTo>
                  <a:cubicBezTo>
                    <a:pt x="3157847" y="2941442"/>
                    <a:pt x="2735916" y="2604270"/>
                    <a:pt x="2607011" y="2144874"/>
                  </a:cubicBezTo>
                  <a:cubicBezTo>
                    <a:pt x="2514314" y="2170274"/>
                    <a:pt x="2416842" y="2184244"/>
                    <a:pt x="2316208" y="2184244"/>
                  </a:cubicBezTo>
                  <a:cubicBezTo>
                    <a:pt x="2184128" y="2184244"/>
                    <a:pt x="2057458" y="2160749"/>
                    <a:pt x="1940301" y="2117887"/>
                  </a:cubicBezTo>
                  <a:cubicBezTo>
                    <a:pt x="1740289" y="2364253"/>
                    <a:pt x="1434550" y="2521733"/>
                    <a:pt x="1092299" y="2521733"/>
                  </a:cubicBezTo>
                  <a:cubicBezTo>
                    <a:pt x="489406" y="2521733"/>
                    <a:pt x="483" y="2032797"/>
                    <a:pt x="483" y="1429904"/>
                  </a:cubicBezTo>
                  <a:cubicBezTo>
                    <a:pt x="483" y="826998"/>
                    <a:pt x="489406" y="338075"/>
                    <a:pt x="1092299" y="338075"/>
                  </a:cubicBezTo>
                  <a:cubicBezTo>
                    <a:pt x="1224379" y="338075"/>
                    <a:pt x="1351048" y="361570"/>
                    <a:pt x="1468205" y="404432"/>
                  </a:cubicBezTo>
                  <a:cubicBezTo>
                    <a:pt x="1668535" y="157748"/>
                    <a:pt x="1973956" y="281"/>
                    <a:pt x="2316525" y="281"/>
                  </a:cubicBezTo>
                  <a:cubicBezTo>
                    <a:pt x="2817196" y="281"/>
                    <a:pt x="3239127" y="337440"/>
                    <a:pt x="3368032" y="796836"/>
                  </a:cubicBezTo>
                  <a:cubicBezTo>
                    <a:pt x="3462773" y="770776"/>
                    <a:pt x="3560576" y="757542"/>
                    <a:pt x="3658836" y="757479"/>
                  </a:cubicBezTo>
                  <a:cubicBezTo>
                    <a:pt x="3853450" y="757479"/>
                    <a:pt x="4036329" y="808266"/>
                    <a:pt x="4194749" y="897788"/>
                  </a:cubicBezTo>
                  <a:cubicBezTo>
                    <a:pt x="4383343" y="742556"/>
                    <a:pt x="4624935" y="649199"/>
                    <a:pt x="4888447" y="649199"/>
                  </a:cubicBezTo>
                  <a:cubicBezTo>
                    <a:pt x="5491352" y="649199"/>
                    <a:pt x="5980276" y="1138135"/>
                    <a:pt x="5980276" y="1741028"/>
                  </a:cubicBezTo>
                  <a:cubicBezTo>
                    <a:pt x="5980276" y="2343933"/>
                    <a:pt x="5491352" y="2833174"/>
                    <a:pt x="4888142" y="2833174"/>
                  </a:cubicBezTo>
                </a:path>
              </a:pathLst>
            </a:custGeom>
            <a:solidFill>
              <a:srgbClr val="130C0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F365CC75-E6F7-C11B-F4E6-123CE1691172}"/>
                </a:ext>
              </a:extLst>
            </p:cNvPr>
            <p:cNvSpPr/>
            <p:nvPr/>
          </p:nvSpPr>
          <p:spPr>
            <a:xfrm flipV="1">
              <a:off x="8529829" y="3920060"/>
              <a:ext cx="1316605" cy="1441687"/>
            </a:xfrm>
            <a:custGeom>
              <a:avLst/>
              <a:gdLst>
                <a:gd name="connsiteX0" fmla="*/ 772031 w 1316605"/>
                <a:gd name="connsiteY0" fmla="*/ 434435 h 1441687"/>
                <a:gd name="connsiteX1" fmla="*/ 655204 w 1316605"/>
                <a:gd name="connsiteY1" fmla="*/ 387445 h 1441687"/>
                <a:gd name="connsiteX2" fmla="*/ 598371 w 1316605"/>
                <a:gd name="connsiteY2" fmla="*/ 255366 h 1441687"/>
                <a:gd name="connsiteX3" fmla="*/ 625676 w 1316605"/>
                <a:gd name="connsiteY3" fmla="*/ 174098 h 1441687"/>
                <a:gd name="connsiteX4" fmla="*/ 695831 w 1316605"/>
                <a:gd name="connsiteY4" fmla="*/ 152826 h 1441687"/>
                <a:gd name="connsiteX5" fmla="*/ 813611 w 1316605"/>
                <a:gd name="connsiteY5" fmla="*/ 201391 h 1441687"/>
                <a:gd name="connsiteX6" fmla="*/ 871395 w 1316605"/>
                <a:gd name="connsiteY6" fmla="*/ 333153 h 1441687"/>
                <a:gd name="connsiteX7" fmla="*/ 843151 w 1316605"/>
                <a:gd name="connsiteY7" fmla="*/ 413480 h 1441687"/>
                <a:gd name="connsiteX8" fmla="*/ 772031 w 1316605"/>
                <a:gd name="connsiteY8" fmla="*/ 434435 h 1441687"/>
                <a:gd name="connsiteX9" fmla="*/ 1033320 w 1316605"/>
                <a:gd name="connsiteY9" fmla="*/ 528097 h 1441687"/>
                <a:gd name="connsiteX10" fmla="*/ 1089517 w 1316605"/>
                <a:gd name="connsiteY10" fmla="*/ 456978 h 1441687"/>
                <a:gd name="connsiteX11" fmla="*/ 1110790 w 1316605"/>
                <a:gd name="connsiteY11" fmla="*/ 355060 h 1441687"/>
                <a:gd name="connsiteX12" fmla="*/ 951100 w 1316605"/>
                <a:gd name="connsiteY12" fmla="*/ 97594 h 1441687"/>
                <a:gd name="connsiteX13" fmla="*/ 655509 w 1316605"/>
                <a:gd name="connsiteY13" fmla="*/ 122 h 1441687"/>
                <a:gd name="connsiteX14" fmla="*/ 543762 w 1316605"/>
                <a:gd name="connsiteY14" fmla="*/ 9012 h 1441687"/>
                <a:gd name="connsiteX15" fmla="*/ 444080 w 1316605"/>
                <a:gd name="connsiteY15" fmla="*/ 46464 h 1441687"/>
                <a:gd name="connsiteX16" fmla="*/ 388187 w 1316605"/>
                <a:gd name="connsiteY16" fmla="*/ 122664 h 1441687"/>
                <a:gd name="connsiteX17" fmla="*/ 364705 w 1316605"/>
                <a:gd name="connsiteY17" fmla="*/ 228378 h 1441687"/>
                <a:gd name="connsiteX18" fmla="*/ 522172 w 1316605"/>
                <a:gd name="connsiteY18" fmla="*/ 486188 h 1441687"/>
                <a:gd name="connsiteX19" fmla="*/ 814893 w 1316605"/>
                <a:gd name="connsiteY19" fmla="*/ 581742 h 1441687"/>
                <a:gd name="connsiteX20" fmla="*/ 930768 w 1316605"/>
                <a:gd name="connsiteY20" fmla="*/ 567455 h 1441687"/>
                <a:gd name="connsiteX21" fmla="*/ 1033320 w 1316605"/>
                <a:gd name="connsiteY21" fmla="*/ 528097 h 1441687"/>
                <a:gd name="connsiteX22" fmla="*/ 854581 w 1316605"/>
                <a:gd name="connsiteY22" fmla="*/ 786529 h 1441687"/>
                <a:gd name="connsiteX23" fmla="*/ 765998 w 1316605"/>
                <a:gd name="connsiteY23" fmla="*/ 648734 h 1441687"/>
                <a:gd name="connsiteX24" fmla="*/ 727581 w 1316605"/>
                <a:gd name="connsiteY24" fmla="*/ 653179 h 1441687"/>
                <a:gd name="connsiteX25" fmla="*/ 568844 w 1316605"/>
                <a:gd name="connsiteY25" fmla="*/ 694137 h 1441687"/>
                <a:gd name="connsiteX26" fmla="*/ 452017 w 1316605"/>
                <a:gd name="connsiteY26" fmla="*/ 787786 h 1441687"/>
                <a:gd name="connsiteX27" fmla="*/ 451065 w 1316605"/>
                <a:gd name="connsiteY27" fmla="*/ 783976 h 1441687"/>
                <a:gd name="connsiteX28" fmla="*/ 408202 w 1316605"/>
                <a:gd name="connsiteY28" fmla="*/ 650004 h 1441687"/>
                <a:gd name="connsiteX29" fmla="*/ 326922 w 1316605"/>
                <a:gd name="connsiteY29" fmla="*/ 503320 h 1441687"/>
                <a:gd name="connsiteX30" fmla="*/ 144691 w 1316605"/>
                <a:gd name="connsiteY30" fmla="*/ 283941 h 1441687"/>
                <a:gd name="connsiteX31" fmla="*/ 546 w 1316605"/>
                <a:gd name="connsiteY31" fmla="*/ 403638 h 1441687"/>
                <a:gd name="connsiteX32" fmla="*/ 21183 w 1316605"/>
                <a:gd name="connsiteY32" fmla="*/ 421735 h 1441687"/>
                <a:gd name="connsiteX33" fmla="*/ 190093 w 1316605"/>
                <a:gd name="connsiteY33" fmla="*/ 633812 h 1441687"/>
                <a:gd name="connsiteX34" fmla="*/ 276440 w 1316605"/>
                <a:gd name="connsiteY34" fmla="*/ 826204 h 1441687"/>
                <a:gd name="connsiteX35" fmla="*/ 311047 w 1316605"/>
                <a:gd name="connsiteY35" fmla="*/ 1025263 h 1441687"/>
                <a:gd name="connsiteX36" fmla="*/ 303745 w 1316605"/>
                <a:gd name="connsiteY36" fmla="*/ 1052251 h 1441687"/>
                <a:gd name="connsiteX37" fmla="*/ 283742 w 1316605"/>
                <a:gd name="connsiteY37" fmla="*/ 1057648 h 1441687"/>
                <a:gd name="connsiteX38" fmla="*/ 251993 w 1316605"/>
                <a:gd name="connsiteY38" fmla="*/ 1053203 h 1441687"/>
                <a:gd name="connsiteX39" fmla="*/ 233590 w 1316605"/>
                <a:gd name="connsiteY39" fmla="*/ 1049393 h 1441687"/>
                <a:gd name="connsiteX40" fmla="*/ 233590 w 1316605"/>
                <a:gd name="connsiteY40" fmla="*/ 1133848 h 1441687"/>
                <a:gd name="connsiteX41" fmla="*/ 542492 w 1316605"/>
                <a:gd name="connsiteY41" fmla="*/ 1194490 h 1441687"/>
                <a:gd name="connsiteX42" fmla="*/ 542492 w 1316605"/>
                <a:gd name="connsiteY42" fmla="*/ 1063681 h 1441687"/>
                <a:gd name="connsiteX43" fmla="*/ 621866 w 1316605"/>
                <a:gd name="connsiteY43" fmla="*/ 844936 h 1441687"/>
                <a:gd name="connsiteX44" fmla="*/ 797748 w 1316605"/>
                <a:gd name="connsiteY44" fmla="*/ 788739 h 1441687"/>
                <a:gd name="connsiteX45" fmla="*/ 854581 w 1316605"/>
                <a:gd name="connsiteY45" fmla="*/ 786529 h 1441687"/>
                <a:gd name="connsiteX46" fmla="*/ 825053 w 1316605"/>
                <a:gd name="connsiteY46" fmla="*/ 1378310 h 1441687"/>
                <a:gd name="connsiteX47" fmla="*/ 1141257 w 1316605"/>
                <a:gd name="connsiteY47" fmla="*/ 1441809 h 1441687"/>
                <a:gd name="connsiteX48" fmla="*/ 1141257 w 1316605"/>
                <a:gd name="connsiteY48" fmla="*/ 1091938 h 1441687"/>
                <a:gd name="connsiteX49" fmla="*/ 1317152 w 1316605"/>
                <a:gd name="connsiteY49" fmla="*/ 1127815 h 1441687"/>
                <a:gd name="connsiteX50" fmla="*/ 1317152 w 1316605"/>
                <a:gd name="connsiteY50" fmla="*/ 975111 h 1441687"/>
                <a:gd name="connsiteX51" fmla="*/ 1141257 w 1316605"/>
                <a:gd name="connsiteY51" fmla="*/ 938916 h 1441687"/>
                <a:gd name="connsiteX52" fmla="*/ 1141257 w 1316605"/>
                <a:gd name="connsiteY52" fmla="*/ 651274 h 1441687"/>
                <a:gd name="connsiteX53" fmla="*/ 906320 w 1316605"/>
                <a:gd name="connsiteY53" fmla="*/ 602697 h 1441687"/>
                <a:gd name="connsiteX54" fmla="*/ 906320 w 1316605"/>
                <a:gd name="connsiteY54" fmla="*/ 1267833 h 1441687"/>
                <a:gd name="connsiteX55" fmla="*/ 898078 w 1316605"/>
                <a:gd name="connsiteY55" fmla="*/ 1293232 h 1441687"/>
                <a:gd name="connsiteX56" fmla="*/ 876806 w 1316605"/>
                <a:gd name="connsiteY56" fmla="*/ 1299252 h 1441687"/>
                <a:gd name="connsiteX57" fmla="*/ 843468 w 1316605"/>
                <a:gd name="connsiteY57" fmla="*/ 1294820 h 1441687"/>
                <a:gd name="connsiteX58" fmla="*/ 825053 w 1316605"/>
                <a:gd name="connsiteY58" fmla="*/ 1290997 h 1441687"/>
                <a:gd name="connsiteX59" fmla="*/ 825053 w 1316605"/>
                <a:gd name="connsiteY59" fmla="*/ 1378310 h 144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316605" h="1441687">
                  <a:moveTo>
                    <a:pt x="772031" y="434435"/>
                  </a:moveTo>
                  <a:cubicBezTo>
                    <a:pt x="728533" y="434435"/>
                    <a:pt x="689481" y="418865"/>
                    <a:pt x="655204" y="387445"/>
                  </a:cubicBezTo>
                  <a:cubicBezTo>
                    <a:pt x="617409" y="352520"/>
                    <a:pt x="598371" y="308388"/>
                    <a:pt x="598371" y="255366"/>
                  </a:cubicBezTo>
                  <a:cubicBezTo>
                    <a:pt x="599006" y="217266"/>
                    <a:pt x="607896" y="189973"/>
                    <a:pt x="625676" y="174098"/>
                  </a:cubicBezTo>
                  <a:cubicBezTo>
                    <a:pt x="640586" y="160446"/>
                    <a:pt x="663776" y="153461"/>
                    <a:pt x="695831" y="152826"/>
                  </a:cubicBezTo>
                  <a:cubicBezTo>
                    <a:pt x="739328" y="152826"/>
                    <a:pt x="778698" y="169018"/>
                    <a:pt x="813611" y="201391"/>
                  </a:cubicBezTo>
                  <a:cubicBezTo>
                    <a:pt x="852358" y="236951"/>
                    <a:pt x="871395" y="281096"/>
                    <a:pt x="871395" y="333153"/>
                  </a:cubicBezTo>
                  <a:cubicBezTo>
                    <a:pt x="870760" y="371253"/>
                    <a:pt x="861235" y="398240"/>
                    <a:pt x="843151" y="413480"/>
                  </a:cubicBezTo>
                  <a:cubicBezTo>
                    <a:pt x="827593" y="426802"/>
                    <a:pt x="804098" y="434118"/>
                    <a:pt x="772031" y="434435"/>
                  </a:cubicBezTo>
                  <a:moveTo>
                    <a:pt x="1033320" y="528097"/>
                  </a:moveTo>
                  <a:cubicBezTo>
                    <a:pt x="1056497" y="510000"/>
                    <a:pt x="1074912" y="486188"/>
                    <a:pt x="1089517" y="456978"/>
                  </a:cubicBezTo>
                  <a:cubicBezTo>
                    <a:pt x="1103805" y="425545"/>
                    <a:pt x="1110790" y="391573"/>
                    <a:pt x="1110790" y="355060"/>
                  </a:cubicBezTo>
                  <a:cubicBezTo>
                    <a:pt x="1110155" y="255061"/>
                    <a:pt x="1056815" y="169336"/>
                    <a:pt x="951100" y="97594"/>
                  </a:cubicBezTo>
                  <a:cubicBezTo>
                    <a:pt x="856473" y="33459"/>
                    <a:pt x="757743" y="757"/>
                    <a:pt x="655509" y="122"/>
                  </a:cubicBezTo>
                  <a:lnTo>
                    <a:pt x="543762" y="9012"/>
                  </a:lnTo>
                  <a:cubicBezTo>
                    <a:pt x="497724" y="17889"/>
                    <a:pt x="464387" y="30284"/>
                    <a:pt x="444080" y="46464"/>
                  </a:cubicBezTo>
                  <a:cubicBezTo>
                    <a:pt x="421855" y="64561"/>
                    <a:pt x="403109" y="89961"/>
                    <a:pt x="388187" y="122664"/>
                  </a:cubicBezTo>
                  <a:cubicBezTo>
                    <a:pt x="372642" y="156954"/>
                    <a:pt x="364705" y="192513"/>
                    <a:pt x="364705" y="228378"/>
                  </a:cubicBezTo>
                  <a:cubicBezTo>
                    <a:pt x="365340" y="328390"/>
                    <a:pt x="417727" y="414433"/>
                    <a:pt x="522172" y="486188"/>
                  </a:cubicBezTo>
                  <a:cubicBezTo>
                    <a:pt x="615821" y="549992"/>
                    <a:pt x="713294" y="581742"/>
                    <a:pt x="814893" y="581742"/>
                  </a:cubicBezTo>
                  <a:cubicBezTo>
                    <a:pt x="849818" y="581742"/>
                    <a:pt x="888553" y="576980"/>
                    <a:pt x="930768" y="567455"/>
                  </a:cubicBezTo>
                  <a:cubicBezTo>
                    <a:pt x="978088" y="556672"/>
                    <a:pt x="1012365" y="543655"/>
                    <a:pt x="1033320" y="528097"/>
                  </a:cubicBezTo>
                  <a:moveTo>
                    <a:pt x="854581" y="786529"/>
                  </a:moveTo>
                  <a:lnTo>
                    <a:pt x="765998" y="648734"/>
                  </a:lnTo>
                  <a:lnTo>
                    <a:pt x="727581" y="653179"/>
                  </a:lnTo>
                  <a:cubicBezTo>
                    <a:pt x="667269" y="661117"/>
                    <a:pt x="614246" y="674769"/>
                    <a:pt x="568844" y="694137"/>
                  </a:cubicBezTo>
                  <a:cubicBezTo>
                    <a:pt x="509802" y="718902"/>
                    <a:pt x="470737" y="750334"/>
                    <a:pt x="452017" y="787786"/>
                  </a:cubicBezTo>
                  <a:lnTo>
                    <a:pt x="451065" y="783976"/>
                  </a:lnTo>
                  <a:cubicBezTo>
                    <a:pt x="443749" y="743667"/>
                    <a:pt x="429462" y="698899"/>
                    <a:pt x="408202" y="650004"/>
                  </a:cubicBezTo>
                  <a:cubicBezTo>
                    <a:pt x="385012" y="595712"/>
                    <a:pt x="358025" y="546830"/>
                    <a:pt x="326922" y="503320"/>
                  </a:cubicBezTo>
                  <a:cubicBezTo>
                    <a:pt x="276122" y="432213"/>
                    <a:pt x="215493" y="358870"/>
                    <a:pt x="144691" y="283941"/>
                  </a:cubicBezTo>
                  <a:lnTo>
                    <a:pt x="546" y="403638"/>
                  </a:lnTo>
                  <a:lnTo>
                    <a:pt x="21183" y="421735"/>
                  </a:lnTo>
                  <a:cubicBezTo>
                    <a:pt x="88811" y="484283"/>
                    <a:pt x="145008" y="554755"/>
                    <a:pt x="190093" y="633812"/>
                  </a:cubicBezTo>
                  <a:cubicBezTo>
                    <a:pt x="225206" y="694909"/>
                    <a:pt x="254131" y="759360"/>
                    <a:pt x="276440" y="826204"/>
                  </a:cubicBezTo>
                  <a:cubicBezTo>
                    <a:pt x="299617" y="898594"/>
                    <a:pt x="311047" y="964951"/>
                    <a:pt x="311047" y="1025263"/>
                  </a:cubicBezTo>
                  <a:cubicBezTo>
                    <a:pt x="311047" y="1037341"/>
                    <a:pt x="308825" y="1046218"/>
                    <a:pt x="303745" y="1052251"/>
                  </a:cubicBezTo>
                  <a:cubicBezTo>
                    <a:pt x="300570" y="1055743"/>
                    <a:pt x="293585" y="1057648"/>
                    <a:pt x="283742" y="1057648"/>
                  </a:cubicBezTo>
                  <a:lnTo>
                    <a:pt x="251993" y="1053203"/>
                  </a:lnTo>
                  <a:lnTo>
                    <a:pt x="233590" y="1049393"/>
                  </a:lnTo>
                  <a:lnTo>
                    <a:pt x="233590" y="1133848"/>
                  </a:lnTo>
                  <a:lnTo>
                    <a:pt x="542492" y="1194490"/>
                  </a:lnTo>
                  <a:lnTo>
                    <a:pt x="542492" y="1063681"/>
                  </a:lnTo>
                  <a:cubicBezTo>
                    <a:pt x="542492" y="963363"/>
                    <a:pt x="569149" y="890656"/>
                    <a:pt x="621866" y="844936"/>
                  </a:cubicBezTo>
                  <a:cubicBezTo>
                    <a:pt x="656461" y="814139"/>
                    <a:pt x="714881" y="795406"/>
                    <a:pt x="797748" y="788739"/>
                  </a:cubicBezTo>
                  <a:lnTo>
                    <a:pt x="854581" y="786529"/>
                  </a:lnTo>
                  <a:moveTo>
                    <a:pt x="825053" y="1378310"/>
                  </a:moveTo>
                  <a:lnTo>
                    <a:pt x="1141257" y="1441809"/>
                  </a:lnTo>
                  <a:lnTo>
                    <a:pt x="1141257" y="1091938"/>
                  </a:lnTo>
                  <a:lnTo>
                    <a:pt x="1317152" y="1127815"/>
                  </a:lnTo>
                  <a:lnTo>
                    <a:pt x="1317152" y="975111"/>
                  </a:lnTo>
                  <a:lnTo>
                    <a:pt x="1141257" y="938916"/>
                  </a:lnTo>
                  <a:lnTo>
                    <a:pt x="1141257" y="651274"/>
                  </a:lnTo>
                  <a:lnTo>
                    <a:pt x="906320" y="602697"/>
                  </a:lnTo>
                  <a:lnTo>
                    <a:pt x="906320" y="1267833"/>
                  </a:lnTo>
                  <a:cubicBezTo>
                    <a:pt x="906320" y="1280532"/>
                    <a:pt x="903476" y="1289092"/>
                    <a:pt x="898078" y="1293232"/>
                  </a:cubicBezTo>
                  <a:cubicBezTo>
                    <a:pt x="895538" y="1297347"/>
                    <a:pt x="888223" y="1299252"/>
                    <a:pt x="876806" y="1299252"/>
                  </a:cubicBezTo>
                  <a:lnTo>
                    <a:pt x="843468" y="1294820"/>
                  </a:lnTo>
                  <a:lnTo>
                    <a:pt x="825053" y="1290997"/>
                  </a:lnTo>
                  <a:lnTo>
                    <a:pt x="825053" y="1378310"/>
                  </a:lnTo>
                </a:path>
              </a:pathLst>
            </a:custGeom>
            <a:solidFill>
              <a:srgbClr val="FAA61A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B16B4DB6-8AE7-F760-9C6E-D392A92F9C68}"/>
                </a:ext>
              </a:extLst>
            </p:cNvPr>
            <p:cNvSpPr/>
            <p:nvPr/>
          </p:nvSpPr>
          <p:spPr>
            <a:xfrm flipV="1">
              <a:off x="7180839" y="3786101"/>
              <a:ext cx="1269311" cy="1591852"/>
            </a:xfrm>
            <a:custGeom>
              <a:avLst/>
              <a:gdLst>
                <a:gd name="connsiteX0" fmla="*/ 687440 w 1269311"/>
                <a:gd name="connsiteY0" fmla="*/ 1165961 h 1591852"/>
                <a:gd name="connsiteX1" fmla="*/ 687440 w 1269311"/>
                <a:gd name="connsiteY1" fmla="*/ 1253590 h 1591852"/>
                <a:gd name="connsiteX2" fmla="*/ 973811 w 1269311"/>
                <a:gd name="connsiteY2" fmla="*/ 1306930 h 1591852"/>
                <a:gd name="connsiteX3" fmla="*/ 973811 w 1269311"/>
                <a:gd name="connsiteY3" fmla="*/ 43347 h 1591852"/>
                <a:gd name="connsiteX4" fmla="*/ 755702 w 1269311"/>
                <a:gd name="connsiteY4" fmla="*/ 167 h 1591852"/>
                <a:gd name="connsiteX5" fmla="*/ 755702 w 1269311"/>
                <a:gd name="connsiteY5" fmla="*/ 758317 h 1591852"/>
                <a:gd name="connsiteX6" fmla="*/ 557265 w 1269311"/>
                <a:gd name="connsiteY6" fmla="*/ 717995 h 1591852"/>
                <a:gd name="connsiteX7" fmla="*/ 557265 w 1269311"/>
                <a:gd name="connsiteY7" fmla="*/ 853554 h 1591852"/>
                <a:gd name="connsiteX8" fmla="*/ 755702 w 1269311"/>
                <a:gd name="connsiteY8" fmla="*/ 893877 h 1591852"/>
                <a:gd name="connsiteX9" fmla="*/ 755702 w 1269311"/>
                <a:gd name="connsiteY9" fmla="*/ 1143736 h 1591852"/>
                <a:gd name="connsiteX10" fmla="*/ 749035 w 1269311"/>
                <a:gd name="connsiteY10" fmla="*/ 1167866 h 1591852"/>
                <a:gd name="connsiteX11" fmla="*/ 731890 w 1269311"/>
                <a:gd name="connsiteY11" fmla="*/ 1172946 h 1591852"/>
                <a:gd name="connsiteX12" fmla="*/ 706490 w 1269311"/>
                <a:gd name="connsiteY12" fmla="*/ 1169136 h 1591852"/>
                <a:gd name="connsiteX13" fmla="*/ 687440 w 1269311"/>
                <a:gd name="connsiteY13" fmla="*/ 1165961 h 1591852"/>
                <a:gd name="connsiteX14" fmla="*/ 171847 w 1269311"/>
                <a:gd name="connsiteY14" fmla="*/ 1000239 h 1591852"/>
                <a:gd name="connsiteX15" fmla="*/ 152797 w 1269311"/>
                <a:gd name="connsiteY15" fmla="*/ 996429 h 1591852"/>
                <a:gd name="connsiteX16" fmla="*/ 152797 w 1269311"/>
                <a:gd name="connsiteY16" fmla="*/ 1091666 h 1591852"/>
                <a:gd name="connsiteX17" fmla="*/ 456948 w 1269311"/>
                <a:gd name="connsiteY17" fmla="*/ 1148816 h 1591852"/>
                <a:gd name="connsiteX18" fmla="*/ 456948 w 1269311"/>
                <a:gd name="connsiteY18" fmla="*/ 847522 h 1591852"/>
                <a:gd name="connsiteX19" fmla="*/ 678550 w 1269311"/>
                <a:gd name="connsiteY19" fmla="*/ 535128 h 1591852"/>
                <a:gd name="connsiteX20" fmla="*/ 718237 w 1269311"/>
                <a:gd name="connsiteY20" fmla="*/ 526238 h 1591852"/>
                <a:gd name="connsiteX21" fmla="*/ 616638 w 1269311"/>
                <a:gd name="connsiteY21" fmla="*/ 390678 h 1591852"/>
                <a:gd name="connsiteX22" fmla="*/ 569330 w 1269311"/>
                <a:gd name="connsiteY22" fmla="*/ 407493 h 1591852"/>
                <a:gd name="connsiteX23" fmla="*/ 460441 w 1269311"/>
                <a:gd name="connsiteY23" fmla="*/ 461468 h 1591852"/>
                <a:gd name="connsiteX24" fmla="*/ 369649 w 1269311"/>
                <a:gd name="connsiteY24" fmla="*/ 546240 h 1591852"/>
                <a:gd name="connsiteX25" fmla="*/ 368683 w 1269311"/>
                <a:gd name="connsiteY25" fmla="*/ 546240 h 1591852"/>
                <a:gd name="connsiteX26" fmla="*/ 364556 w 1269311"/>
                <a:gd name="connsiteY26" fmla="*/ 554178 h 1591852"/>
                <a:gd name="connsiteX27" fmla="*/ 261699 w 1269311"/>
                <a:gd name="connsiteY27" fmla="*/ 406223 h 1591852"/>
                <a:gd name="connsiteX28" fmla="*/ 143272 w 1269311"/>
                <a:gd name="connsiteY28" fmla="*/ 279871 h 1591852"/>
                <a:gd name="connsiteX29" fmla="*/ 131842 w 1269311"/>
                <a:gd name="connsiteY29" fmla="*/ 270029 h 1591852"/>
                <a:gd name="connsiteX30" fmla="*/ 397 w 1269311"/>
                <a:gd name="connsiteY30" fmla="*/ 379566 h 1591852"/>
                <a:gd name="connsiteX31" fmla="*/ 19447 w 1269311"/>
                <a:gd name="connsiteY31" fmla="*/ 397333 h 1591852"/>
                <a:gd name="connsiteX32" fmla="*/ 126127 w 1269311"/>
                <a:gd name="connsiteY32" fmla="*/ 528460 h 1591852"/>
                <a:gd name="connsiteX33" fmla="*/ 232489 w 1269311"/>
                <a:gd name="connsiteY33" fmla="*/ 812927 h 1591852"/>
                <a:gd name="connsiteX34" fmla="*/ 232489 w 1269311"/>
                <a:gd name="connsiteY34" fmla="*/ 975156 h 1591852"/>
                <a:gd name="connsiteX35" fmla="*/ 227091 w 1269311"/>
                <a:gd name="connsiteY35" fmla="*/ 1003414 h 1591852"/>
                <a:gd name="connsiteX36" fmla="*/ 216614 w 1269311"/>
                <a:gd name="connsiteY36" fmla="*/ 1006589 h 1591852"/>
                <a:gd name="connsiteX37" fmla="*/ 171847 w 1269311"/>
                <a:gd name="connsiteY37" fmla="*/ 1000239 h 1591852"/>
                <a:gd name="connsiteX38" fmla="*/ 1026504 w 1269311"/>
                <a:gd name="connsiteY38" fmla="*/ 1448840 h 1591852"/>
                <a:gd name="connsiteX39" fmla="*/ 1008406 w 1269311"/>
                <a:gd name="connsiteY39" fmla="*/ 1454237 h 1591852"/>
                <a:gd name="connsiteX40" fmla="*/ 984594 w 1269311"/>
                <a:gd name="connsiteY40" fmla="*/ 1451062 h 1591852"/>
                <a:gd name="connsiteX41" fmla="*/ 965544 w 1269311"/>
                <a:gd name="connsiteY41" fmla="*/ 1447252 h 1591852"/>
                <a:gd name="connsiteX42" fmla="*/ 965544 w 1269311"/>
                <a:gd name="connsiteY42" fmla="*/ 1534882 h 1591852"/>
                <a:gd name="connsiteX43" fmla="*/ 1269708 w 1269311"/>
                <a:gd name="connsiteY43" fmla="*/ 1592019 h 1591852"/>
                <a:gd name="connsiteX44" fmla="*/ 1269708 w 1269311"/>
                <a:gd name="connsiteY44" fmla="*/ 360821 h 1591852"/>
                <a:gd name="connsiteX45" fmla="*/ 1032854 w 1269311"/>
                <a:gd name="connsiteY45" fmla="*/ 313844 h 1591852"/>
                <a:gd name="connsiteX46" fmla="*/ 1032854 w 1269311"/>
                <a:gd name="connsiteY46" fmla="*/ 1425027 h 1591852"/>
                <a:gd name="connsiteX47" fmla="*/ 1026504 w 1269311"/>
                <a:gd name="connsiteY47" fmla="*/ 1448840 h 15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69311" h="1591852">
                  <a:moveTo>
                    <a:pt x="687440" y="1165961"/>
                  </a:moveTo>
                  <a:lnTo>
                    <a:pt x="687440" y="1253590"/>
                  </a:lnTo>
                  <a:lnTo>
                    <a:pt x="973811" y="1306930"/>
                  </a:lnTo>
                  <a:lnTo>
                    <a:pt x="973811" y="43347"/>
                  </a:lnTo>
                  <a:lnTo>
                    <a:pt x="755702" y="167"/>
                  </a:lnTo>
                  <a:lnTo>
                    <a:pt x="755702" y="758317"/>
                  </a:lnTo>
                  <a:lnTo>
                    <a:pt x="557265" y="717995"/>
                  </a:lnTo>
                  <a:lnTo>
                    <a:pt x="557265" y="853554"/>
                  </a:lnTo>
                  <a:lnTo>
                    <a:pt x="755702" y="893877"/>
                  </a:lnTo>
                  <a:lnTo>
                    <a:pt x="755702" y="1143736"/>
                  </a:lnTo>
                  <a:cubicBezTo>
                    <a:pt x="755702" y="1155801"/>
                    <a:pt x="753467" y="1164056"/>
                    <a:pt x="749035" y="1167866"/>
                  </a:cubicBezTo>
                  <a:cubicBezTo>
                    <a:pt x="745225" y="1170406"/>
                    <a:pt x="739510" y="1171993"/>
                    <a:pt x="731890" y="1172946"/>
                  </a:cubicBezTo>
                  <a:lnTo>
                    <a:pt x="706490" y="1169136"/>
                  </a:lnTo>
                  <a:lnTo>
                    <a:pt x="687440" y="1165961"/>
                  </a:lnTo>
                  <a:moveTo>
                    <a:pt x="171847" y="1000239"/>
                  </a:moveTo>
                  <a:lnTo>
                    <a:pt x="152797" y="996429"/>
                  </a:lnTo>
                  <a:lnTo>
                    <a:pt x="152797" y="1091666"/>
                  </a:lnTo>
                  <a:lnTo>
                    <a:pt x="456948" y="1148816"/>
                  </a:lnTo>
                  <a:lnTo>
                    <a:pt x="456948" y="847522"/>
                  </a:lnTo>
                  <a:cubicBezTo>
                    <a:pt x="465838" y="680847"/>
                    <a:pt x="539803" y="576720"/>
                    <a:pt x="678550" y="535128"/>
                  </a:cubicBezTo>
                  <a:lnTo>
                    <a:pt x="718237" y="526238"/>
                  </a:lnTo>
                  <a:lnTo>
                    <a:pt x="616638" y="390678"/>
                  </a:lnTo>
                  <a:lnTo>
                    <a:pt x="569330" y="407493"/>
                  </a:lnTo>
                  <a:cubicBezTo>
                    <a:pt x="519813" y="429083"/>
                    <a:pt x="483301" y="447181"/>
                    <a:pt x="460441" y="461468"/>
                  </a:cubicBezTo>
                  <a:cubicBezTo>
                    <a:pt x="430278" y="481788"/>
                    <a:pt x="400116" y="510045"/>
                    <a:pt x="369649" y="546240"/>
                  </a:cubicBezTo>
                  <a:lnTo>
                    <a:pt x="368683" y="546240"/>
                  </a:lnTo>
                  <a:lnTo>
                    <a:pt x="364556" y="554178"/>
                  </a:lnTo>
                  <a:cubicBezTo>
                    <a:pt x="337568" y="503695"/>
                    <a:pt x="302974" y="454483"/>
                    <a:pt x="261699" y="406223"/>
                  </a:cubicBezTo>
                  <a:cubicBezTo>
                    <a:pt x="233746" y="371933"/>
                    <a:pt x="194389" y="330023"/>
                    <a:pt x="143272" y="279871"/>
                  </a:cubicBezTo>
                  <a:lnTo>
                    <a:pt x="131842" y="270029"/>
                  </a:lnTo>
                  <a:lnTo>
                    <a:pt x="397" y="379566"/>
                  </a:lnTo>
                  <a:lnTo>
                    <a:pt x="19447" y="397333"/>
                  </a:lnTo>
                  <a:cubicBezTo>
                    <a:pt x="55007" y="432893"/>
                    <a:pt x="90567" y="476708"/>
                    <a:pt x="126127" y="528460"/>
                  </a:cubicBezTo>
                  <a:cubicBezTo>
                    <a:pt x="196929" y="633222"/>
                    <a:pt x="232489" y="727837"/>
                    <a:pt x="232489" y="812927"/>
                  </a:cubicBezTo>
                  <a:lnTo>
                    <a:pt x="232489" y="975156"/>
                  </a:lnTo>
                  <a:cubicBezTo>
                    <a:pt x="232489" y="988809"/>
                    <a:pt x="230571" y="998334"/>
                    <a:pt x="227091" y="1003414"/>
                  </a:cubicBezTo>
                  <a:cubicBezTo>
                    <a:pt x="225186" y="1005636"/>
                    <a:pt x="221694" y="1006589"/>
                    <a:pt x="216614" y="1006589"/>
                  </a:cubicBezTo>
                  <a:cubicBezTo>
                    <a:pt x="208994" y="1007541"/>
                    <a:pt x="194059" y="1005001"/>
                    <a:pt x="171847" y="1000239"/>
                  </a:cubicBezTo>
                  <a:moveTo>
                    <a:pt x="1026504" y="1448840"/>
                  </a:moveTo>
                  <a:cubicBezTo>
                    <a:pt x="1024281" y="1452332"/>
                    <a:pt x="1018261" y="1454237"/>
                    <a:pt x="1008406" y="1454237"/>
                  </a:cubicBezTo>
                  <a:lnTo>
                    <a:pt x="984594" y="1451062"/>
                  </a:lnTo>
                  <a:lnTo>
                    <a:pt x="965544" y="1447252"/>
                  </a:lnTo>
                  <a:lnTo>
                    <a:pt x="965544" y="1534882"/>
                  </a:lnTo>
                  <a:lnTo>
                    <a:pt x="1269708" y="1592019"/>
                  </a:lnTo>
                  <a:lnTo>
                    <a:pt x="1269708" y="360821"/>
                  </a:lnTo>
                  <a:lnTo>
                    <a:pt x="1032854" y="313844"/>
                  </a:lnTo>
                  <a:lnTo>
                    <a:pt x="1032854" y="1425027"/>
                  </a:lnTo>
                  <a:cubicBezTo>
                    <a:pt x="1032854" y="1436775"/>
                    <a:pt x="1030631" y="1444712"/>
                    <a:pt x="1026504" y="1448840"/>
                  </a:cubicBezTo>
                </a:path>
              </a:pathLst>
            </a:custGeom>
            <a:solidFill>
              <a:srgbClr val="F15A2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8BB96A55-67BB-04FB-52F5-C02C18744225}"/>
                </a:ext>
              </a:extLst>
            </p:cNvPr>
            <p:cNvSpPr/>
            <p:nvPr/>
          </p:nvSpPr>
          <p:spPr>
            <a:xfrm flipV="1">
              <a:off x="5841386" y="4696321"/>
              <a:ext cx="1261043" cy="1292145"/>
            </a:xfrm>
            <a:custGeom>
              <a:avLst/>
              <a:gdLst>
                <a:gd name="connsiteX0" fmla="*/ 1261027 w 1261043"/>
                <a:gd name="connsiteY0" fmla="*/ 675185 h 1292145"/>
                <a:gd name="connsiteX1" fmla="*/ 301 w 1261043"/>
                <a:gd name="connsiteY1" fmla="*/ 422786 h 1292145"/>
                <a:gd name="connsiteX2" fmla="*/ 301 w 1261043"/>
                <a:gd name="connsiteY2" fmla="*/ 559298 h 1292145"/>
                <a:gd name="connsiteX3" fmla="*/ 1261027 w 1261043"/>
                <a:gd name="connsiteY3" fmla="*/ 810745 h 1292145"/>
                <a:gd name="connsiteX4" fmla="*/ 1261027 w 1261043"/>
                <a:gd name="connsiteY4" fmla="*/ 675185 h 1292145"/>
                <a:gd name="connsiteX5" fmla="*/ 1237850 w 1261043"/>
                <a:gd name="connsiteY5" fmla="*/ 604700 h 1292145"/>
                <a:gd name="connsiteX6" fmla="*/ 1254677 w 1261043"/>
                <a:gd name="connsiteY6" fmla="*/ 595810 h 1292145"/>
                <a:gd name="connsiteX7" fmla="*/ 1259122 w 1261043"/>
                <a:gd name="connsiteY7" fmla="*/ 581841 h 1292145"/>
                <a:gd name="connsiteX8" fmla="*/ 1259122 w 1261043"/>
                <a:gd name="connsiteY8" fmla="*/ 287214 h 1292145"/>
                <a:gd name="connsiteX9" fmla="*/ 1224210 w 1261043"/>
                <a:gd name="connsiteY9" fmla="*/ 196092 h 1292145"/>
                <a:gd name="connsiteX10" fmla="*/ 1136898 w 1261043"/>
                <a:gd name="connsiteY10" fmla="*/ 147527 h 1292145"/>
                <a:gd name="connsiteX11" fmla="*/ 435885 w 1261043"/>
                <a:gd name="connsiteY11" fmla="*/ 3065 h 1292145"/>
                <a:gd name="connsiteX12" fmla="*/ 404465 w 1261043"/>
                <a:gd name="connsiteY12" fmla="*/ 220 h 1292145"/>
                <a:gd name="connsiteX13" fmla="*/ 403513 w 1261043"/>
                <a:gd name="connsiteY13" fmla="*/ 220 h 1292145"/>
                <a:gd name="connsiteX14" fmla="*/ 334298 w 1261043"/>
                <a:gd name="connsiteY14" fmla="*/ 25620 h 1292145"/>
                <a:gd name="connsiteX15" fmla="*/ 307945 w 1261043"/>
                <a:gd name="connsiteY15" fmla="*/ 97997 h 1292145"/>
                <a:gd name="connsiteX16" fmla="*/ 307945 w 1261043"/>
                <a:gd name="connsiteY16" fmla="*/ 294834 h 1292145"/>
                <a:gd name="connsiteX17" fmla="*/ 300643 w 1261043"/>
                <a:gd name="connsiteY17" fmla="*/ 318646 h 1292145"/>
                <a:gd name="connsiteX18" fmla="*/ 281593 w 1261043"/>
                <a:gd name="connsiteY18" fmla="*/ 322469 h 1292145"/>
                <a:gd name="connsiteX19" fmla="*/ 246033 w 1261043"/>
                <a:gd name="connsiteY19" fmla="*/ 318646 h 1292145"/>
                <a:gd name="connsiteX20" fmla="*/ 226983 w 1261043"/>
                <a:gd name="connsiteY20" fmla="*/ 314532 h 1292145"/>
                <a:gd name="connsiteX21" fmla="*/ 226983 w 1261043"/>
                <a:gd name="connsiteY21" fmla="*/ 400866 h 1292145"/>
                <a:gd name="connsiteX22" fmla="*/ 1230230 w 1261043"/>
                <a:gd name="connsiteY22" fmla="*/ 602795 h 1292145"/>
                <a:gd name="connsiteX23" fmla="*/ 1237850 w 1261043"/>
                <a:gd name="connsiteY23" fmla="*/ 604700 h 1292145"/>
                <a:gd name="connsiteX24" fmla="*/ 980053 w 1261043"/>
                <a:gd name="connsiteY24" fmla="*/ 422786 h 1292145"/>
                <a:gd name="connsiteX25" fmla="*/ 977196 w 1261043"/>
                <a:gd name="connsiteY25" fmla="*/ 421834 h 1292145"/>
                <a:gd name="connsiteX26" fmla="*/ 569235 w 1261043"/>
                <a:gd name="connsiteY26" fmla="*/ 337696 h 1292145"/>
                <a:gd name="connsiteX27" fmla="*/ 559710 w 1261043"/>
                <a:gd name="connsiteY27" fmla="*/ 334839 h 1292145"/>
                <a:gd name="connsiteX28" fmla="*/ 558757 w 1261043"/>
                <a:gd name="connsiteY28" fmla="*/ 324996 h 1292145"/>
                <a:gd name="connsiteX29" fmla="*/ 558757 w 1261043"/>
                <a:gd name="connsiteY29" fmla="*/ 156734 h 1292145"/>
                <a:gd name="connsiteX30" fmla="*/ 971163 w 1261043"/>
                <a:gd name="connsiteY30" fmla="*/ 241824 h 1292145"/>
                <a:gd name="connsiteX31" fmla="*/ 981336 w 1261043"/>
                <a:gd name="connsiteY31" fmla="*/ 246574 h 1292145"/>
                <a:gd name="connsiteX32" fmla="*/ 983546 w 1261043"/>
                <a:gd name="connsiteY32" fmla="*/ 255464 h 1292145"/>
                <a:gd name="connsiteX33" fmla="*/ 983546 w 1261043"/>
                <a:gd name="connsiteY33" fmla="*/ 422786 h 1292145"/>
                <a:gd name="connsiteX34" fmla="*/ 980053 w 1261043"/>
                <a:gd name="connsiteY34" fmla="*/ 422786 h 1292145"/>
                <a:gd name="connsiteX35" fmla="*/ 1261027 w 1261043"/>
                <a:gd name="connsiteY35" fmla="*/ 1155854 h 1292145"/>
                <a:gd name="connsiteX36" fmla="*/ 511450 w 1261043"/>
                <a:gd name="connsiteY36" fmla="*/ 1006312 h 1292145"/>
                <a:gd name="connsiteX37" fmla="*/ 511450 w 1261043"/>
                <a:gd name="connsiteY37" fmla="*/ 876150 h 1292145"/>
                <a:gd name="connsiteX38" fmla="*/ 513672 w 1261043"/>
                <a:gd name="connsiteY38" fmla="*/ 868212 h 1292145"/>
                <a:gd name="connsiteX39" fmla="*/ 517800 w 1261043"/>
                <a:gd name="connsiteY39" fmla="*/ 867260 h 1292145"/>
                <a:gd name="connsiteX40" fmla="*/ 1261027 w 1261043"/>
                <a:gd name="connsiteY40" fmla="*/ 1016472 h 1292145"/>
                <a:gd name="connsiteX41" fmla="*/ 1261027 w 1261043"/>
                <a:gd name="connsiteY41" fmla="*/ 883135 h 1292145"/>
                <a:gd name="connsiteX42" fmla="*/ 427325 w 1261043"/>
                <a:gd name="connsiteY42" fmla="*/ 717095 h 1292145"/>
                <a:gd name="connsiteX43" fmla="*/ 367635 w 1261043"/>
                <a:gd name="connsiteY43" fmla="*/ 710110 h 1292145"/>
                <a:gd name="connsiteX44" fmla="*/ 365413 w 1261043"/>
                <a:gd name="connsiteY44" fmla="*/ 710110 h 1292145"/>
                <a:gd name="connsiteX45" fmla="*/ 287625 w 1261043"/>
                <a:gd name="connsiteY45" fmla="*/ 744387 h 1292145"/>
                <a:gd name="connsiteX46" fmla="*/ 265400 w 1261043"/>
                <a:gd name="connsiteY46" fmla="*/ 827572 h 1292145"/>
                <a:gd name="connsiteX47" fmla="*/ 265400 w 1261043"/>
                <a:gd name="connsiteY47" fmla="*/ 976149 h 1292145"/>
                <a:gd name="connsiteX48" fmla="*/ 258098 w 1261043"/>
                <a:gd name="connsiteY48" fmla="*/ 999657 h 1292145"/>
                <a:gd name="connsiteX49" fmla="*/ 238413 w 1261043"/>
                <a:gd name="connsiteY49" fmla="*/ 1004724 h 1292145"/>
                <a:gd name="connsiteX50" fmla="*/ 203488 w 1261043"/>
                <a:gd name="connsiteY50" fmla="*/ 1000597 h 1292145"/>
                <a:gd name="connsiteX51" fmla="*/ 184438 w 1261043"/>
                <a:gd name="connsiteY51" fmla="*/ 996787 h 1292145"/>
                <a:gd name="connsiteX52" fmla="*/ 184438 w 1261043"/>
                <a:gd name="connsiteY52" fmla="*/ 1082511 h 1292145"/>
                <a:gd name="connsiteX53" fmla="*/ 1261345 w 1261043"/>
                <a:gd name="connsiteY53" fmla="*/ 1292366 h 1292145"/>
                <a:gd name="connsiteX54" fmla="*/ 1261027 w 1261043"/>
                <a:gd name="connsiteY54" fmla="*/ 1155854 h 129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61043" h="1292145">
                  <a:moveTo>
                    <a:pt x="1261027" y="675185"/>
                  </a:moveTo>
                  <a:lnTo>
                    <a:pt x="301" y="422786"/>
                  </a:lnTo>
                  <a:lnTo>
                    <a:pt x="301" y="559298"/>
                  </a:lnTo>
                  <a:lnTo>
                    <a:pt x="1261027" y="810745"/>
                  </a:lnTo>
                  <a:lnTo>
                    <a:pt x="1261027" y="675185"/>
                  </a:lnTo>
                  <a:moveTo>
                    <a:pt x="1237850" y="604700"/>
                  </a:moveTo>
                  <a:cubicBezTo>
                    <a:pt x="1245470" y="604700"/>
                    <a:pt x="1251185" y="601843"/>
                    <a:pt x="1254677" y="595810"/>
                  </a:cubicBezTo>
                  <a:cubicBezTo>
                    <a:pt x="1257535" y="592001"/>
                    <a:pt x="1259122" y="587238"/>
                    <a:pt x="1259122" y="581841"/>
                  </a:cubicBezTo>
                  <a:lnTo>
                    <a:pt x="1259122" y="287214"/>
                  </a:lnTo>
                  <a:cubicBezTo>
                    <a:pt x="1259122" y="252924"/>
                    <a:pt x="1247375" y="222774"/>
                    <a:pt x="1224210" y="196092"/>
                  </a:cubicBezTo>
                  <a:cubicBezTo>
                    <a:pt x="1201020" y="171022"/>
                    <a:pt x="1171823" y="154817"/>
                    <a:pt x="1136898" y="147527"/>
                  </a:cubicBezTo>
                  <a:lnTo>
                    <a:pt x="435885" y="3065"/>
                  </a:lnTo>
                  <a:lnTo>
                    <a:pt x="404465" y="220"/>
                  </a:lnTo>
                  <a:lnTo>
                    <a:pt x="403513" y="220"/>
                  </a:lnTo>
                  <a:cubicBezTo>
                    <a:pt x="374938" y="220"/>
                    <a:pt x="351760" y="8780"/>
                    <a:pt x="334298" y="25620"/>
                  </a:cubicBezTo>
                  <a:cubicBezTo>
                    <a:pt x="316518" y="42752"/>
                    <a:pt x="307945" y="66895"/>
                    <a:pt x="307945" y="97997"/>
                  </a:cubicBezTo>
                  <a:lnTo>
                    <a:pt x="307945" y="294834"/>
                  </a:lnTo>
                  <a:cubicBezTo>
                    <a:pt x="307945" y="305946"/>
                    <a:pt x="305405" y="314201"/>
                    <a:pt x="300643" y="318646"/>
                  </a:cubicBezTo>
                  <a:cubicBezTo>
                    <a:pt x="296515" y="321186"/>
                    <a:pt x="290165" y="322469"/>
                    <a:pt x="281593" y="322469"/>
                  </a:cubicBezTo>
                  <a:lnTo>
                    <a:pt x="246033" y="318646"/>
                  </a:lnTo>
                  <a:lnTo>
                    <a:pt x="226983" y="314532"/>
                  </a:lnTo>
                  <a:lnTo>
                    <a:pt x="226983" y="400866"/>
                  </a:lnTo>
                  <a:lnTo>
                    <a:pt x="1230230" y="602795"/>
                  </a:lnTo>
                  <a:lnTo>
                    <a:pt x="1237850" y="604700"/>
                  </a:lnTo>
                  <a:moveTo>
                    <a:pt x="980053" y="422786"/>
                  </a:moveTo>
                  <a:lnTo>
                    <a:pt x="977196" y="421834"/>
                  </a:lnTo>
                  <a:lnTo>
                    <a:pt x="569235" y="337696"/>
                  </a:lnTo>
                  <a:lnTo>
                    <a:pt x="559710" y="334839"/>
                  </a:lnTo>
                  <a:lnTo>
                    <a:pt x="558757" y="324996"/>
                  </a:lnTo>
                  <a:lnTo>
                    <a:pt x="558757" y="156734"/>
                  </a:lnTo>
                  <a:lnTo>
                    <a:pt x="971163" y="241824"/>
                  </a:lnTo>
                  <a:cubicBezTo>
                    <a:pt x="976243" y="243094"/>
                    <a:pt x="979418" y="244682"/>
                    <a:pt x="981336" y="246574"/>
                  </a:cubicBezTo>
                  <a:cubicBezTo>
                    <a:pt x="982923" y="247857"/>
                    <a:pt x="983546" y="251032"/>
                    <a:pt x="983546" y="255464"/>
                  </a:cubicBezTo>
                  <a:lnTo>
                    <a:pt x="983546" y="422786"/>
                  </a:lnTo>
                  <a:lnTo>
                    <a:pt x="980053" y="422786"/>
                  </a:lnTo>
                  <a:moveTo>
                    <a:pt x="1261027" y="1155854"/>
                  </a:moveTo>
                  <a:lnTo>
                    <a:pt x="511450" y="1006312"/>
                  </a:lnTo>
                  <a:lnTo>
                    <a:pt x="511450" y="876150"/>
                  </a:lnTo>
                  <a:lnTo>
                    <a:pt x="513672" y="868212"/>
                  </a:lnTo>
                  <a:lnTo>
                    <a:pt x="517800" y="867260"/>
                  </a:lnTo>
                  <a:lnTo>
                    <a:pt x="1261027" y="1016472"/>
                  </a:lnTo>
                  <a:lnTo>
                    <a:pt x="1261027" y="883135"/>
                  </a:lnTo>
                  <a:lnTo>
                    <a:pt x="427325" y="717095"/>
                  </a:lnTo>
                  <a:lnTo>
                    <a:pt x="367635" y="710110"/>
                  </a:lnTo>
                  <a:lnTo>
                    <a:pt x="365413" y="710110"/>
                  </a:lnTo>
                  <a:cubicBezTo>
                    <a:pt x="329853" y="710110"/>
                    <a:pt x="303818" y="721527"/>
                    <a:pt x="287625" y="744387"/>
                  </a:cubicBezTo>
                  <a:cubicBezTo>
                    <a:pt x="274290" y="762802"/>
                    <a:pt x="266671" y="790425"/>
                    <a:pt x="265400" y="827572"/>
                  </a:cubicBezTo>
                  <a:lnTo>
                    <a:pt x="265400" y="976149"/>
                  </a:lnTo>
                  <a:cubicBezTo>
                    <a:pt x="264765" y="987909"/>
                    <a:pt x="262543" y="995529"/>
                    <a:pt x="258098" y="999657"/>
                  </a:cubicBezTo>
                  <a:cubicBezTo>
                    <a:pt x="253018" y="1003137"/>
                    <a:pt x="246668" y="1004724"/>
                    <a:pt x="238413" y="1004724"/>
                  </a:cubicBezTo>
                  <a:lnTo>
                    <a:pt x="203488" y="1000597"/>
                  </a:lnTo>
                  <a:lnTo>
                    <a:pt x="184438" y="996787"/>
                  </a:lnTo>
                  <a:lnTo>
                    <a:pt x="184438" y="1082511"/>
                  </a:lnTo>
                  <a:lnTo>
                    <a:pt x="1261345" y="1292366"/>
                  </a:lnTo>
                  <a:lnTo>
                    <a:pt x="1261027" y="1155854"/>
                  </a:lnTo>
                </a:path>
              </a:pathLst>
            </a:custGeom>
            <a:solidFill>
              <a:srgbClr val="FAA61A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0C6CAC20-0C41-743E-9E7F-71C85FA36B99}"/>
                </a:ext>
              </a:extLst>
            </p:cNvPr>
            <p:cNvSpPr/>
            <p:nvPr/>
          </p:nvSpPr>
          <p:spPr>
            <a:xfrm flipV="1">
              <a:off x="4608917" y="4301682"/>
              <a:ext cx="1121991" cy="1408350"/>
            </a:xfrm>
            <a:custGeom>
              <a:avLst/>
              <a:gdLst>
                <a:gd name="connsiteX0" fmla="*/ 706207 w 1121991"/>
                <a:gd name="connsiteY0" fmla="*/ 1182524 h 1408350"/>
                <a:gd name="connsiteX1" fmla="*/ 713827 w 1121991"/>
                <a:gd name="connsiteY1" fmla="*/ 1164426 h 1408350"/>
                <a:gd name="connsiteX2" fmla="*/ 713827 w 1121991"/>
                <a:gd name="connsiteY2" fmla="*/ 831395 h 1408350"/>
                <a:gd name="connsiteX3" fmla="*/ 705572 w 1121991"/>
                <a:gd name="connsiteY3" fmla="*/ 804408 h 1408350"/>
                <a:gd name="connsiteX4" fmla="*/ 677314 w 1121991"/>
                <a:gd name="connsiteY4" fmla="*/ 788215 h 1408350"/>
                <a:gd name="connsiteX5" fmla="*/ 329678 w 1121991"/>
                <a:gd name="connsiteY5" fmla="*/ 721223 h 1408350"/>
                <a:gd name="connsiteX6" fmla="*/ 329678 w 1121991"/>
                <a:gd name="connsiteY6" fmla="*/ 544706 h 1408350"/>
                <a:gd name="connsiteX7" fmla="*/ 709699 w 1121991"/>
                <a:gd name="connsiteY7" fmla="*/ 624068 h 1408350"/>
                <a:gd name="connsiteX8" fmla="*/ 866544 w 1121991"/>
                <a:gd name="connsiteY8" fmla="*/ 678360 h 1408350"/>
                <a:gd name="connsiteX9" fmla="*/ 866544 w 1121991"/>
                <a:gd name="connsiteY9" fmla="*/ 1237134 h 1408350"/>
                <a:gd name="connsiteX10" fmla="*/ 859229 w 1121991"/>
                <a:gd name="connsiteY10" fmla="*/ 1259994 h 1408350"/>
                <a:gd name="connsiteX11" fmla="*/ 840509 w 1121991"/>
                <a:gd name="connsiteY11" fmla="*/ 1265074 h 1408350"/>
                <a:gd name="connsiteX12" fmla="*/ 786216 w 1121991"/>
                <a:gd name="connsiteY12" fmla="*/ 1256819 h 1408350"/>
                <a:gd name="connsiteX13" fmla="*/ 786216 w 1121991"/>
                <a:gd name="connsiteY13" fmla="*/ 1351421 h 1408350"/>
                <a:gd name="connsiteX14" fmla="*/ 1122118 w 1121991"/>
                <a:gd name="connsiteY14" fmla="*/ 1408570 h 1408350"/>
                <a:gd name="connsiteX15" fmla="*/ 1122118 w 1121991"/>
                <a:gd name="connsiteY15" fmla="*/ 44340 h 1408350"/>
                <a:gd name="connsiteX16" fmla="*/ 866544 w 1121991"/>
                <a:gd name="connsiteY16" fmla="*/ 220 h 1408350"/>
                <a:gd name="connsiteX17" fmla="*/ 866544 w 1121991"/>
                <a:gd name="connsiteY17" fmla="*/ 530418 h 1408350"/>
                <a:gd name="connsiteX18" fmla="*/ 664932 w 1121991"/>
                <a:gd name="connsiteY18" fmla="*/ 469141 h 1408350"/>
                <a:gd name="connsiteX19" fmla="*/ 192201 w 1121991"/>
                <a:gd name="connsiteY19" fmla="*/ 372939 h 1408350"/>
                <a:gd name="connsiteX20" fmla="*/ 147433 w 1121991"/>
                <a:gd name="connsiteY20" fmla="*/ 366906 h 1408350"/>
                <a:gd name="connsiteX21" fmla="*/ 83629 w 1121991"/>
                <a:gd name="connsiteY21" fmla="*/ 395799 h 1408350"/>
                <a:gd name="connsiteX22" fmla="*/ 67119 w 1121991"/>
                <a:gd name="connsiteY22" fmla="*/ 472316 h 1408350"/>
                <a:gd name="connsiteX23" fmla="*/ 67119 w 1121991"/>
                <a:gd name="connsiteY23" fmla="*/ 682170 h 1408350"/>
                <a:gd name="connsiteX24" fmla="*/ 59499 w 1121991"/>
                <a:gd name="connsiteY24" fmla="*/ 703125 h 1408350"/>
                <a:gd name="connsiteX25" fmla="*/ 40766 w 1121991"/>
                <a:gd name="connsiteY25" fmla="*/ 708205 h 1408350"/>
                <a:gd name="connsiteX26" fmla="*/ 22351 w 1121991"/>
                <a:gd name="connsiteY26" fmla="*/ 705983 h 1408350"/>
                <a:gd name="connsiteX27" fmla="*/ 126 w 1121991"/>
                <a:gd name="connsiteY27" fmla="*/ 701855 h 1408350"/>
                <a:gd name="connsiteX28" fmla="*/ 126 w 1121991"/>
                <a:gd name="connsiteY28" fmla="*/ 798058 h 1408350"/>
                <a:gd name="connsiteX29" fmla="*/ 471905 w 1121991"/>
                <a:gd name="connsiteY29" fmla="*/ 893295 h 1408350"/>
                <a:gd name="connsiteX30" fmla="*/ 471905 w 1121991"/>
                <a:gd name="connsiteY30" fmla="*/ 1007594 h 1408350"/>
                <a:gd name="connsiteX31" fmla="*/ 21081 w 1121991"/>
                <a:gd name="connsiteY31" fmla="*/ 917107 h 1408350"/>
                <a:gd name="connsiteX32" fmla="*/ 21081 w 1121991"/>
                <a:gd name="connsiteY32" fmla="*/ 1061874 h 1408350"/>
                <a:gd name="connsiteX33" fmla="*/ 687474 w 1121991"/>
                <a:gd name="connsiteY33" fmla="*/ 1190461 h 1408350"/>
                <a:gd name="connsiteX34" fmla="*/ 706207 w 1121991"/>
                <a:gd name="connsiteY34" fmla="*/ 1182524 h 140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21991" h="1408350">
                  <a:moveTo>
                    <a:pt x="706207" y="1182524"/>
                  </a:moveTo>
                  <a:cubicBezTo>
                    <a:pt x="712557" y="1176491"/>
                    <a:pt x="715097" y="1170459"/>
                    <a:pt x="713827" y="1164426"/>
                  </a:cubicBezTo>
                  <a:lnTo>
                    <a:pt x="713827" y="831395"/>
                  </a:lnTo>
                  <a:cubicBezTo>
                    <a:pt x="715097" y="822175"/>
                    <a:pt x="712239" y="812967"/>
                    <a:pt x="705572" y="804408"/>
                  </a:cubicBezTo>
                  <a:cubicBezTo>
                    <a:pt x="698587" y="795835"/>
                    <a:pt x="689062" y="790425"/>
                    <a:pt x="677314" y="788215"/>
                  </a:cubicBezTo>
                  <a:lnTo>
                    <a:pt x="329678" y="721223"/>
                  </a:lnTo>
                  <a:lnTo>
                    <a:pt x="329678" y="544706"/>
                  </a:lnTo>
                  <a:lnTo>
                    <a:pt x="709699" y="624068"/>
                  </a:lnTo>
                  <a:cubicBezTo>
                    <a:pt x="773516" y="637416"/>
                    <a:pt x="825891" y="655500"/>
                    <a:pt x="866544" y="678360"/>
                  </a:cubicBezTo>
                  <a:lnTo>
                    <a:pt x="866544" y="1237134"/>
                  </a:lnTo>
                  <a:cubicBezTo>
                    <a:pt x="865896" y="1249834"/>
                    <a:pt x="863369" y="1257454"/>
                    <a:pt x="859229" y="1259994"/>
                  </a:cubicBezTo>
                  <a:cubicBezTo>
                    <a:pt x="857019" y="1263486"/>
                    <a:pt x="850974" y="1265074"/>
                    <a:pt x="840509" y="1265074"/>
                  </a:cubicBezTo>
                  <a:lnTo>
                    <a:pt x="786216" y="1256819"/>
                  </a:lnTo>
                  <a:lnTo>
                    <a:pt x="786216" y="1351421"/>
                  </a:lnTo>
                  <a:lnTo>
                    <a:pt x="1122118" y="1408570"/>
                  </a:lnTo>
                  <a:lnTo>
                    <a:pt x="1122118" y="44340"/>
                  </a:lnTo>
                  <a:lnTo>
                    <a:pt x="866544" y="220"/>
                  </a:lnTo>
                  <a:lnTo>
                    <a:pt x="866544" y="530418"/>
                  </a:lnTo>
                  <a:cubicBezTo>
                    <a:pt x="825574" y="509781"/>
                    <a:pt x="758277" y="489461"/>
                    <a:pt x="664932" y="469141"/>
                  </a:cubicBezTo>
                  <a:lnTo>
                    <a:pt x="192201" y="372939"/>
                  </a:lnTo>
                  <a:lnTo>
                    <a:pt x="147433" y="366906"/>
                  </a:lnTo>
                  <a:cubicBezTo>
                    <a:pt x="118223" y="366906"/>
                    <a:pt x="96951" y="376431"/>
                    <a:pt x="83629" y="395799"/>
                  </a:cubicBezTo>
                  <a:cubicBezTo>
                    <a:pt x="72516" y="411356"/>
                    <a:pt x="67119" y="436756"/>
                    <a:pt x="67119" y="472316"/>
                  </a:cubicBezTo>
                  <a:lnTo>
                    <a:pt x="67119" y="682170"/>
                  </a:lnTo>
                  <a:cubicBezTo>
                    <a:pt x="66471" y="693600"/>
                    <a:pt x="63944" y="700585"/>
                    <a:pt x="59499" y="703125"/>
                  </a:cubicBezTo>
                  <a:cubicBezTo>
                    <a:pt x="56324" y="706618"/>
                    <a:pt x="49974" y="708205"/>
                    <a:pt x="40766" y="708205"/>
                  </a:cubicBezTo>
                  <a:lnTo>
                    <a:pt x="22351" y="705983"/>
                  </a:lnTo>
                  <a:lnTo>
                    <a:pt x="126" y="701855"/>
                  </a:lnTo>
                  <a:lnTo>
                    <a:pt x="126" y="798058"/>
                  </a:lnTo>
                  <a:lnTo>
                    <a:pt x="471905" y="893295"/>
                  </a:lnTo>
                  <a:lnTo>
                    <a:pt x="471905" y="1007594"/>
                  </a:lnTo>
                  <a:lnTo>
                    <a:pt x="21081" y="917107"/>
                  </a:lnTo>
                  <a:lnTo>
                    <a:pt x="21081" y="1061874"/>
                  </a:lnTo>
                  <a:lnTo>
                    <a:pt x="687474" y="1190461"/>
                  </a:lnTo>
                  <a:cubicBezTo>
                    <a:pt x="695412" y="1190461"/>
                    <a:pt x="701444" y="1187921"/>
                    <a:pt x="706207" y="1182524"/>
                  </a:cubicBezTo>
                </a:path>
              </a:pathLst>
            </a:custGeom>
            <a:solidFill>
              <a:srgbClr val="F15A2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C80B94A3-FF7E-42D3-6281-33F84A011E81}"/>
                </a:ext>
              </a:extLst>
            </p:cNvPr>
            <p:cNvSpPr/>
            <p:nvPr/>
          </p:nvSpPr>
          <p:spPr>
            <a:xfrm flipV="1">
              <a:off x="10059782" y="5659550"/>
              <a:ext cx="317486" cy="213676"/>
            </a:xfrm>
            <a:custGeom>
              <a:avLst/>
              <a:gdLst>
                <a:gd name="connsiteX0" fmla="*/ 137168 w 317486"/>
                <a:gd name="connsiteY0" fmla="*/ 144410 h 213676"/>
                <a:gd name="connsiteX1" fmla="*/ 87956 w 317486"/>
                <a:gd name="connsiteY1" fmla="*/ 132345 h 213676"/>
                <a:gd name="connsiteX2" fmla="*/ 87956 w 317486"/>
                <a:gd name="connsiteY2" fmla="*/ 9790 h 213676"/>
                <a:gd name="connsiteX3" fmla="*/ 52396 w 317486"/>
                <a:gd name="connsiteY3" fmla="*/ 265 h 213676"/>
                <a:gd name="connsiteX4" fmla="*/ 52396 w 317486"/>
                <a:gd name="connsiteY4" fmla="*/ 123468 h 213676"/>
                <a:gd name="connsiteX5" fmla="*/ 643 w 317486"/>
                <a:gd name="connsiteY5" fmla="*/ 111390 h 213676"/>
                <a:gd name="connsiteX6" fmla="*/ 643 w 317486"/>
                <a:gd name="connsiteY6" fmla="*/ 139647 h 213676"/>
                <a:gd name="connsiteX7" fmla="*/ 137803 w 317486"/>
                <a:gd name="connsiteY7" fmla="*/ 170445 h 213676"/>
                <a:gd name="connsiteX8" fmla="*/ 137168 w 317486"/>
                <a:gd name="connsiteY8" fmla="*/ 144410 h 213676"/>
                <a:gd name="connsiteX9" fmla="*/ 207323 w 317486"/>
                <a:gd name="connsiteY9" fmla="*/ 187272 h 213676"/>
                <a:gd name="connsiteX10" fmla="*/ 238120 w 317486"/>
                <a:gd name="connsiteY10" fmla="*/ 76795 h 213676"/>
                <a:gd name="connsiteX11" fmla="*/ 268917 w 317486"/>
                <a:gd name="connsiteY11" fmla="*/ 201865 h 213676"/>
                <a:gd name="connsiteX12" fmla="*/ 318130 w 317486"/>
                <a:gd name="connsiteY12" fmla="*/ 213942 h 213676"/>
                <a:gd name="connsiteX13" fmla="*/ 318130 w 317486"/>
                <a:gd name="connsiteY13" fmla="*/ 65353 h 213676"/>
                <a:gd name="connsiteX14" fmla="*/ 285110 w 317486"/>
                <a:gd name="connsiteY14" fmla="*/ 58050 h 213676"/>
                <a:gd name="connsiteX15" fmla="*/ 285110 w 317486"/>
                <a:gd name="connsiteY15" fmla="*/ 182815 h 213676"/>
                <a:gd name="connsiteX16" fmla="*/ 254325 w 317486"/>
                <a:gd name="connsiteY16" fmla="*/ 50443 h 213676"/>
                <a:gd name="connsiteX17" fmla="*/ 221305 w 317486"/>
                <a:gd name="connsiteY17" fmla="*/ 43128 h 213676"/>
                <a:gd name="connsiteX18" fmla="*/ 190495 w 317486"/>
                <a:gd name="connsiteY18" fmla="*/ 160920 h 213676"/>
                <a:gd name="connsiteX19" fmla="*/ 190495 w 317486"/>
                <a:gd name="connsiteY19" fmla="*/ 35825 h 213676"/>
                <a:gd name="connsiteX20" fmla="*/ 157488 w 317486"/>
                <a:gd name="connsiteY20" fmla="*/ 28535 h 213676"/>
                <a:gd name="connsiteX21" fmla="*/ 157488 w 317486"/>
                <a:gd name="connsiteY21" fmla="*/ 177112 h 21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486" h="213676">
                  <a:moveTo>
                    <a:pt x="137168" y="144410"/>
                  </a:moveTo>
                  <a:lnTo>
                    <a:pt x="87956" y="132345"/>
                  </a:lnTo>
                  <a:lnTo>
                    <a:pt x="87956" y="9790"/>
                  </a:lnTo>
                  <a:lnTo>
                    <a:pt x="52396" y="265"/>
                  </a:lnTo>
                  <a:lnTo>
                    <a:pt x="52396" y="123468"/>
                  </a:lnTo>
                  <a:lnTo>
                    <a:pt x="643" y="111390"/>
                  </a:lnTo>
                  <a:lnTo>
                    <a:pt x="643" y="139647"/>
                  </a:lnTo>
                  <a:lnTo>
                    <a:pt x="137803" y="170445"/>
                  </a:lnTo>
                  <a:lnTo>
                    <a:pt x="137168" y="144410"/>
                  </a:lnTo>
                  <a:moveTo>
                    <a:pt x="207323" y="187272"/>
                  </a:moveTo>
                  <a:lnTo>
                    <a:pt x="238120" y="76795"/>
                  </a:lnTo>
                  <a:lnTo>
                    <a:pt x="268917" y="201865"/>
                  </a:lnTo>
                  <a:lnTo>
                    <a:pt x="318130" y="213942"/>
                  </a:lnTo>
                  <a:lnTo>
                    <a:pt x="318130" y="65353"/>
                  </a:lnTo>
                  <a:lnTo>
                    <a:pt x="285110" y="58050"/>
                  </a:lnTo>
                  <a:lnTo>
                    <a:pt x="285110" y="182815"/>
                  </a:lnTo>
                  <a:lnTo>
                    <a:pt x="254325" y="50443"/>
                  </a:lnTo>
                  <a:lnTo>
                    <a:pt x="221305" y="43128"/>
                  </a:lnTo>
                  <a:lnTo>
                    <a:pt x="190495" y="160920"/>
                  </a:lnTo>
                  <a:lnTo>
                    <a:pt x="190495" y="35825"/>
                  </a:lnTo>
                  <a:lnTo>
                    <a:pt x="157488" y="28535"/>
                  </a:lnTo>
                  <a:lnTo>
                    <a:pt x="157488" y="177112"/>
                  </a:lnTo>
                  <a:close/>
                </a:path>
              </a:pathLst>
            </a:custGeom>
            <a:solidFill>
              <a:srgbClr val="130C0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5196944-A87E-67F9-8BA8-F7F2AE3A9950}"/>
              </a:ext>
            </a:extLst>
          </p:cNvPr>
          <p:cNvSpPr/>
          <p:nvPr/>
        </p:nvSpPr>
        <p:spPr>
          <a:xfrm>
            <a:off x="1595887" y="1647645"/>
            <a:ext cx="3433313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C182D99-6842-2835-70DD-A3EFBD9ACD06}"/>
              </a:ext>
            </a:extLst>
          </p:cNvPr>
          <p:cNvSpPr/>
          <p:nvPr/>
        </p:nvSpPr>
        <p:spPr>
          <a:xfrm>
            <a:off x="6639161" y="2369389"/>
            <a:ext cx="3433313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8DAB608-CD9F-5E06-B840-0131F0E2F396}"/>
              </a:ext>
            </a:extLst>
          </p:cNvPr>
          <p:cNvSpPr/>
          <p:nvPr/>
        </p:nvSpPr>
        <p:spPr>
          <a:xfrm>
            <a:off x="1445773" y="4090519"/>
            <a:ext cx="2557883" cy="1057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E2EB787-F561-A6DD-C71F-A68B360A78C0}"/>
              </a:ext>
            </a:extLst>
          </p:cNvPr>
          <p:cNvSpPr/>
          <p:nvPr/>
        </p:nvSpPr>
        <p:spPr>
          <a:xfrm>
            <a:off x="6432366" y="4640836"/>
            <a:ext cx="1803865" cy="12262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A854188-BD1A-93FA-697E-E0E8F9C2965E}"/>
              </a:ext>
            </a:extLst>
          </p:cNvPr>
          <p:cNvSpPr/>
          <p:nvPr/>
        </p:nvSpPr>
        <p:spPr>
          <a:xfrm>
            <a:off x="8175955" y="4285087"/>
            <a:ext cx="1803865" cy="12262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46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D4313E-0A80-9F54-1712-5B137A1BF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 bwMode="auto">
          <a:xfrm>
            <a:off x="878898" y="1927813"/>
            <a:ext cx="9864437" cy="24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C343E7-7087-D00F-232B-F3633FD20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16"/>
          <a:stretch/>
        </p:blipFill>
        <p:spPr>
          <a:xfrm>
            <a:off x="3105170" y="4375250"/>
            <a:ext cx="5733578" cy="2289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E839A-ABDA-F8ED-969D-FABA5107513E}"/>
              </a:ext>
            </a:extLst>
          </p:cNvPr>
          <p:cNvSpPr txBox="1"/>
          <p:nvPr/>
        </p:nvSpPr>
        <p:spPr>
          <a:xfrm>
            <a:off x="6683293" y="1447460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14K</a:t>
            </a:r>
            <a:r>
              <a:rPr lang="ko-KR" altLang="en-US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 </a:t>
            </a:r>
            <a:r>
              <a:rPr lang="en-US" altLang="ko-KR" sz="2400">
                <a:solidFill>
                  <a:srgbClr val="FF0000"/>
                </a:solidFill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course</a:t>
            </a:r>
            <a:endParaRPr lang="ko-KR" altLang="en-US" sz="2400">
              <a:solidFill>
                <a:srgbClr val="FF0000"/>
              </a:solidFill>
              <a:latin typeface="08서울남산체 EB" panose="02020603020101020101" pitchFamily="18" charset="-127"/>
              <a:ea typeface="08서울남산체 EB" panose="02020603020101020101" pitchFamily="18" charset="-127"/>
            </a:endParaRPr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829C8932-BC15-7B51-A0C3-9641D803273B}"/>
              </a:ext>
            </a:extLst>
          </p:cNvPr>
          <p:cNvSpPr/>
          <p:nvPr/>
        </p:nvSpPr>
        <p:spPr>
          <a:xfrm>
            <a:off x="776377" y="2099022"/>
            <a:ext cx="10058400" cy="4566115"/>
          </a:xfrm>
          <a:custGeom>
            <a:avLst/>
            <a:gdLst>
              <a:gd name="connsiteX0" fmla="*/ 4299806 w 10058400"/>
              <a:gd name="connsiteY0" fmla="*/ 0 h 4566115"/>
              <a:gd name="connsiteX1" fmla="*/ 6129530 w 10058400"/>
              <a:gd name="connsiteY1" fmla="*/ 0 h 4566115"/>
              <a:gd name="connsiteX2" fmla="*/ 6400800 w 10058400"/>
              <a:gd name="connsiteY2" fmla="*/ 271270 h 4566115"/>
              <a:gd name="connsiteX3" fmla="*/ 6400800 w 10058400"/>
              <a:gd name="connsiteY3" fmla="*/ 461704 h 4566115"/>
              <a:gd name="connsiteX4" fmla="*/ 9808009 w 10058400"/>
              <a:gd name="connsiteY4" fmla="*/ 461704 h 4566115"/>
              <a:gd name="connsiteX5" fmla="*/ 10058400 w 10058400"/>
              <a:gd name="connsiteY5" fmla="*/ 712095 h 4566115"/>
              <a:gd name="connsiteX6" fmla="*/ 10058400 w 10058400"/>
              <a:gd name="connsiteY6" fmla="*/ 1713629 h 4566115"/>
              <a:gd name="connsiteX7" fmla="*/ 9808009 w 10058400"/>
              <a:gd name="connsiteY7" fmla="*/ 1964020 h 4566115"/>
              <a:gd name="connsiteX8" fmla="*/ 6487259 w 10058400"/>
              <a:gd name="connsiteY8" fmla="*/ 1964020 h 4566115"/>
              <a:gd name="connsiteX9" fmla="*/ 6509335 w 10058400"/>
              <a:gd name="connsiteY9" fmla="*/ 1996763 h 4566115"/>
              <a:gd name="connsiteX10" fmla="*/ 6530197 w 10058400"/>
              <a:gd name="connsiteY10" fmla="*/ 2100097 h 4566115"/>
              <a:gd name="connsiteX11" fmla="*/ 6530197 w 10058400"/>
              <a:gd name="connsiteY11" fmla="*/ 4300641 h 4566115"/>
              <a:gd name="connsiteX12" fmla="*/ 6264723 w 10058400"/>
              <a:gd name="connsiteY12" fmla="*/ 4566115 h 4566115"/>
              <a:gd name="connsiteX13" fmla="*/ 3931701 w 10058400"/>
              <a:gd name="connsiteY13" fmla="*/ 4566115 h 4566115"/>
              <a:gd name="connsiteX14" fmla="*/ 3666227 w 10058400"/>
              <a:gd name="connsiteY14" fmla="*/ 4300641 h 4566115"/>
              <a:gd name="connsiteX15" fmla="*/ 3666227 w 10058400"/>
              <a:gd name="connsiteY15" fmla="*/ 2100097 h 4566115"/>
              <a:gd name="connsiteX16" fmla="*/ 3687090 w 10058400"/>
              <a:gd name="connsiteY16" fmla="*/ 1996763 h 4566115"/>
              <a:gd name="connsiteX17" fmla="*/ 3709165 w 10058400"/>
              <a:gd name="connsiteY17" fmla="*/ 1964020 h 4566115"/>
              <a:gd name="connsiteX18" fmla="*/ 250391 w 10058400"/>
              <a:gd name="connsiteY18" fmla="*/ 1964020 h 4566115"/>
              <a:gd name="connsiteX19" fmla="*/ 0 w 10058400"/>
              <a:gd name="connsiteY19" fmla="*/ 1713629 h 4566115"/>
              <a:gd name="connsiteX20" fmla="*/ 0 w 10058400"/>
              <a:gd name="connsiteY20" fmla="*/ 712095 h 4566115"/>
              <a:gd name="connsiteX21" fmla="*/ 250391 w 10058400"/>
              <a:gd name="connsiteY21" fmla="*/ 461704 h 4566115"/>
              <a:gd name="connsiteX22" fmla="*/ 4028536 w 10058400"/>
              <a:gd name="connsiteY22" fmla="*/ 461704 h 4566115"/>
              <a:gd name="connsiteX23" fmla="*/ 4028536 w 10058400"/>
              <a:gd name="connsiteY23" fmla="*/ 271270 h 4566115"/>
              <a:gd name="connsiteX24" fmla="*/ 4299806 w 10058400"/>
              <a:gd name="connsiteY24" fmla="*/ 0 h 456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58400" h="4566115">
                <a:moveTo>
                  <a:pt x="4299806" y="0"/>
                </a:moveTo>
                <a:lnTo>
                  <a:pt x="6129530" y="0"/>
                </a:lnTo>
                <a:cubicBezTo>
                  <a:pt x="6279348" y="0"/>
                  <a:pt x="6400800" y="121452"/>
                  <a:pt x="6400800" y="271270"/>
                </a:cubicBezTo>
                <a:lnTo>
                  <a:pt x="6400800" y="461704"/>
                </a:lnTo>
                <a:lnTo>
                  <a:pt x="9808009" y="461704"/>
                </a:lnTo>
                <a:cubicBezTo>
                  <a:pt x="9946296" y="461704"/>
                  <a:pt x="10058400" y="573808"/>
                  <a:pt x="10058400" y="712095"/>
                </a:cubicBezTo>
                <a:lnTo>
                  <a:pt x="10058400" y="1713629"/>
                </a:lnTo>
                <a:cubicBezTo>
                  <a:pt x="10058400" y="1851916"/>
                  <a:pt x="9946296" y="1964020"/>
                  <a:pt x="9808009" y="1964020"/>
                </a:cubicBezTo>
                <a:lnTo>
                  <a:pt x="6487259" y="1964020"/>
                </a:lnTo>
                <a:lnTo>
                  <a:pt x="6509335" y="1996763"/>
                </a:lnTo>
                <a:cubicBezTo>
                  <a:pt x="6522769" y="2028524"/>
                  <a:pt x="6530197" y="2063443"/>
                  <a:pt x="6530197" y="2100097"/>
                </a:cubicBezTo>
                <a:lnTo>
                  <a:pt x="6530197" y="4300641"/>
                </a:lnTo>
                <a:cubicBezTo>
                  <a:pt x="6530197" y="4447258"/>
                  <a:pt x="6411340" y="4566115"/>
                  <a:pt x="6264723" y="4566115"/>
                </a:cubicBezTo>
                <a:lnTo>
                  <a:pt x="3931701" y="4566115"/>
                </a:lnTo>
                <a:cubicBezTo>
                  <a:pt x="3785084" y="4566115"/>
                  <a:pt x="3666227" y="4447258"/>
                  <a:pt x="3666227" y="4300641"/>
                </a:cubicBezTo>
                <a:lnTo>
                  <a:pt x="3666227" y="2100097"/>
                </a:lnTo>
                <a:cubicBezTo>
                  <a:pt x="3666227" y="2063443"/>
                  <a:pt x="3673656" y="2028524"/>
                  <a:pt x="3687090" y="1996763"/>
                </a:cubicBezTo>
                <a:lnTo>
                  <a:pt x="3709165" y="1964020"/>
                </a:lnTo>
                <a:lnTo>
                  <a:pt x="250391" y="1964020"/>
                </a:lnTo>
                <a:cubicBezTo>
                  <a:pt x="112104" y="1964020"/>
                  <a:pt x="0" y="1851916"/>
                  <a:pt x="0" y="1713629"/>
                </a:cubicBezTo>
                <a:lnTo>
                  <a:pt x="0" y="712095"/>
                </a:lnTo>
                <a:cubicBezTo>
                  <a:pt x="0" y="573808"/>
                  <a:pt x="112104" y="461704"/>
                  <a:pt x="250391" y="461704"/>
                </a:cubicBezTo>
                <a:lnTo>
                  <a:pt x="4028536" y="461704"/>
                </a:lnTo>
                <a:lnTo>
                  <a:pt x="4028536" y="271270"/>
                </a:lnTo>
                <a:cubicBezTo>
                  <a:pt x="4028536" y="121452"/>
                  <a:pt x="4149988" y="0"/>
                  <a:pt x="4299806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5A35B-D625-0018-AA3A-625D6990D1C9}"/>
              </a:ext>
            </a:extLst>
          </p:cNvPr>
          <p:cNvSpPr txBox="1"/>
          <p:nvPr/>
        </p:nvSpPr>
        <p:spPr>
          <a:xfrm>
            <a:off x="878898" y="1337806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조작이 힘듬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0587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5093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노트가 빡빡하게 나옴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" name="온라인 미디어 4" title="LRON - (EZ2AC TT) Kamui(神威) EX(18) 99.1만 종결!!!">
            <a:hlinkClick r:id="" action="ppaction://media"/>
            <a:extLst>
              <a:ext uri="{FF2B5EF4-FFF2-40B4-BE49-F238E27FC236}">
                <a16:creationId xmlns:a16="http://schemas.microsoft.com/office/drawing/2014/main" id="{61CD0F49-D05C-C89F-A745-05518C6BB7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77224" y="1927813"/>
            <a:ext cx="6337103" cy="475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9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5093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노트가 빡빡하게 나옴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4" name="온라인 미디어 3" title="[EZ2AC FNEX 14K] BEDLAM EX 20">
            <a:hlinkClick r:id="" action="ppaction://media"/>
            <a:extLst>
              <a:ext uri="{FF2B5EF4-FFF2-40B4-BE49-F238E27FC236}">
                <a16:creationId xmlns:a16="http://schemas.microsoft.com/office/drawing/2014/main" id="{9739FAB6-490D-502C-5B11-058722ECEF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91715" y="2149785"/>
            <a:ext cx="7208570" cy="407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5019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여전히 부조리한 패턴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" name="온라인 미디어 4" title="[pop'n music peace] Line Times (クラシック8) EX">
            <a:hlinkClick r:id="" action="ppaction://media"/>
            <a:extLst>
              <a:ext uri="{FF2B5EF4-FFF2-40B4-BE49-F238E27FC236}">
                <a16:creationId xmlns:a16="http://schemas.microsoft.com/office/drawing/2014/main" id="{478F4F0B-85BB-EA72-FB2B-AF9C7119B4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08822" y="2040493"/>
            <a:ext cx="7578797" cy="42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4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5019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여전히 부조리한 패턴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4" name="온라인 미디어 3" title="drummania 3rdMIX - DAY DREAM (EXT) Autoplay">
            <a:hlinkClick r:id="" action="ppaction://media"/>
            <a:extLst>
              <a:ext uri="{FF2B5EF4-FFF2-40B4-BE49-F238E27FC236}">
                <a16:creationId xmlns:a16="http://schemas.microsoft.com/office/drawing/2014/main" id="{4439C3FD-EA13-9E37-F084-A83131E809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60946" y="1927813"/>
            <a:ext cx="5781964" cy="43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중세리듬게임들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7027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클리어가 중요하던 시절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여전히 부조리한 패턴을 파훼하는 유저들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" name="온라인 미디어 4" title="【ドラムマニア / DrumMania】 DAY DREAM 奏法 / Technique">
            <a:hlinkClick r:id="" action="ppaction://media"/>
            <a:extLst>
              <a:ext uri="{FF2B5EF4-FFF2-40B4-BE49-F238E27FC236}">
                <a16:creationId xmlns:a16="http://schemas.microsoft.com/office/drawing/2014/main" id="{DDA6653F-5BA0-1829-8B2A-98B0DD5114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9934" y="2014607"/>
            <a:ext cx="8057409" cy="45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현대리듬게임들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3111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인간의 한계에 도전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사람편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</a:p>
        </p:txBody>
      </p:sp>
      <p:pic>
        <p:nvPicPr>
          <p:cNvPr id="5" name="온라인 미디어 4" title="JVLEUU2OIRRWQVBQGVAVIQJ5HU======">
            <a:hlinkClick r:id="" action="ppaction://media"/>
            <a:extLst>
              <a:ext uri="{FF2B5EF4-FFF2-40B4-BE49-F238E27FC236}">
                <a16:creationId xmlns:a16="http://schemas.microsoft.com/office/drawing/2014/main" id="{0B6B013D-FED1-FD83-1590-C27B6C7EE4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0898" y="1964748"/>
            <a:ext cx="7952446" cy="44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3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현대리듬게임들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3342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인간의 한계에 도전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사람아님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</a:p>
        </p:txBody>
      </p:sp>
      <p:pic>
        <p:nvPicPr>
          <p:cNvPr id="4" name="온라인 미디어 3" title="★★7 U9 AUTOPLAY">
            <a:hlinkClick r:id="" action="ppaction://media"/>
            <a:extLst>
              <a:ext uri="{FF2B5EF4-FFF2-40B4-BE49-F238E27FC236}">
                <a16:creationId xmlns:a16="http://schemas.microsoft.com/office/drawing/2014/main" id="{C0E15F6E-CF33-CF66-1380-352F491C4E9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1502" y="2110588"/>
            <a:ext cx="7296838" cy="412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현대리듬게임들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인식난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" name="온라인 미디어 4" title="REFLEC BEAT VOLZZA - Rebellio">
            <a:hlinkClick r:id="" action="ppaction://media"/>
            <a:extLst>
              <a:ext uri="{FF2B5EF4-FFF2-40B4-BE49-F238E27FC236}">
                <a16:creationId xmlns:a16="http://schemas.microsoft.com/office/drawing/2014/main" id="{F6967994-31C8-9FE6-2259-090D5BE538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8997" y="2021383"/>
            <a:ext cx="7719353" cy="43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4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현대리듬게임들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인식난</a:t>
            </a:r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4" name="온라인 미디어 3" title="【SDVX VM】 Firestorm [EXH] PUC (Hand Shot)">
            <a:hlinkClick r:id="" action="ppaction://media"/>
            <a:extLst>
              <a:ext uri="{FF2B5EF4-FFF2-40B4-BE49-F238E27FC236}">
                <a16:creationId xmlns:a16="http://schemas.microsoft.com/office/drawing/2014/main" id="{7D1DFA71-2CBE-1808-A451-0DE7CAC968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4983" y="1980967"/>
            <a:ext cx="7742034" cy="43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0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4730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해봤던 게임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 (</a:t>
            </a:r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일반인 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~ </a:t>
            </a:r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게이머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2052" name="Picture 4" descr="Arcaea/Nintendo Switch - 나무위키">
            <a:extLst>
              <a:ext uri="{FF2B5EF4-FFF2-40B4-BE49-F238E27FC236}">
                <a16:creationId xmlns:a16="http://schemas.microsoft.com/office/drawing/2014/main" id="{C707BCFE-007C-DBF0-F45C-78882F10D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3441"/>
          <a:stretch/>
        </p:blipFill>
        <p:spPr bwMode="auto">
          <a:xfrm>
            <a:off x="742635" y="1396731"/>
            <a:ext cx="2832023" cy="2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eam의 DJMAX RESPECT V">
            <a:extLst>
              <a:ext uri="{FF2B5EF4-FFF2-40B4-BE49-F238E27FC236}">
                <a16:creationId xmlns:a16="http://schemas.microsoft.com/office/drawing/2014/main" id="{65BDE004-31D7-F435-1217-81AC7BB1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04" y="1484538"/>
            <a:ext cx="3558266" cy="203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펌프잇업공식PUMP IT UP Official - YouTube">
            <a:extLst>
              <a:ext uri="{FF2B5EF4-FFF2-40B4-BE49-F238E27FC236}">
                <a16:creationId xmlns:a16="http://schemas.microsoft.com/office/drawing/2014/main" id="{A402691E-8131-79C4-D3F7-9BB923734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44" y="1396731"/>
            <a:ext cx="2126878" cy="21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 descr="아니메, 만화 영화, 애니메이션, 소설이(가) 표시된 사진&#10;&#10;자동 생성된 설명">
            <a:extLst>
              <a:ext uri="{FF2B5EF4-FFF2-40B4-BE49-F238E27FC236}">
                <a16:creationId xmlns:a16="http://schemas.microsoft.com/office/drawing/2014/main" id="{B3A5E582-B3E9-2AB8-2B6B-419537132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8" y="4247072"/>
            <a:ext cx="3761971" cy="2117003"/>
          </a:xfrm>
          <a:prstGeom prst="rect">
            <a:avLst/>
          </a:prstGeom>
        </p:spPr>
      </p:pic>
      <p:pic>
        <p:nvPicPr>
          <p:cNvPr id="2062" name="Picture 14" descr="유비트 - 위키백과, 우리 모두의 백과사전">
            <a:extLst>
              <a:ext uri="{FF2B5EF4-FFF2-40B4-BE49-F238E27FC236}">
                <a16:creationId xmlns:a16="http://schemas.microsoft.com/office/drawing/2014/main" id="{F9AC47F9-89A8-12E6-F9A8-C860CA1A4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4"/>
          <a:stretch/>
        </p:blipFill>
        <p:spPr bwMode="auto">
          <a:xfrm>
            <a:off x="4923921" y="4000152"/>
            <a:ext cx="2763475" cy="261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team의 Muse Dash">
            <a:extLst>
              <a:ext uri="{FF2B5EF4-FFF2-40B4-BE49-F238E27FC236}">
                <a16:creationId xmlns:a16="http://schemas.microsoft.com/office/drawing/2014/main" id="{B2899502-9F07-A6BC-16EC-2A4C8C84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998" y="4174836"/>
            <a:ext cx="3485738" cy="199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A8AD2A75-21F2-4DF1-70F4-B340EC5C4546}"/>
              </a:ext>
            </a:extLst>
          </p:cNvPr>
          <p:cNvSpPr/>
          <p:nvPr/>
        </p:nvSpPr>
        <p:spPr>
          <a:xfrm>
            <a:off x="1237209" y="2773392"/>
            <a:ext cx="1721651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2DF475A-DBF7-28F5-C659-C8393A338844}"/>
              </a:ext>
            </a:extLst>
          </p:cNvPr>
          <p:cNvSpPr/>
          <p:nvPr/>
        </p:nvSpPr>
        <p:spPr>
          <a:xfrm>
            <a:off x="4579232" y="2369686"/>
            <a:ext cx="2787726" cy="655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C08C8C7-007B-934E-735F-91D50AD56AB5}"/>
              </a:ext>
            </a:extLst>
          </p:cNvPr>
          <p:cNvSpPr/>
          <p:nvPr/>
        </p:nvSpPr>
        <p:spPr>
          <a:xfrm>
            <a:off x="8961070" y="2041882"/>
            <a:ext cx="1364749" cy="571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25E71919-C950-B504-970C-6EB2E8DCAB88}"/>
              </a:ext>
            </a:extLst>
          </p:cNvPr>
          <p:cNvSpPr/>
          <p:nvPr/>
        </p:nvSpPr>
        <p:spPr>
          <a:xfrm>
            <a:off x="1922958" y="5600423"/>
            <a:ext cx="1364749" cy="571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34C1A7D-D6CF-0D12-733C-8A7AE00DF98D}"/>
              </a:ext>
            </a:extLst>
          </p:cNvPr>
          <p:cNvSpPr/>
          <p:nvPr/>
        </p:nvSpPr>
        <p:spPr>
          <a:xfrm>
            <a:off x="8972993" y="4889347"/>
            <a:ext cx="1628871" cy="711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66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4764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해봤던 게임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 (</a:t>
            </a:r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게이머 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~ </a:t>
            </a:r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리붕이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3076" name="Picture 4" descr="Steam의 식스타 게이트: 스타트레일">
            <a:extLst>
              <a:ext uri="{FF2B5EF4-FFF2-40B4-BE49-F238E27FC236}">
                <a16:creationId xmlns:a16="http://schemas.microsoft.com/office/drawing/2014/main" id="{E89A64D1-57F9-F35E-53B6-74359FC3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39" y="4052124"/>
            <a:ext cx="3677321" cy="21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71FDC1B-A580-FDC2-6D1A-B69588D94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799" y="1663795"/>
            <a:ext cx="3565861" cy="1957658"/>
          </a:xfrm>
          <a:prstGeom prst="rect">
            <a:avLst/>
          </a:prstGeom>
        </p:spPr>
      </p:pic>
      <p:pic>
        <p:nvPicPr>
          <p:cNvPr id="3088" name="Picture 16" descr="I want to play this game so much': Maimai arcade video game craze draws  University of California student to Hong Kong, and she isn't alone | South  China Morning Post">
            <a:extLst>
              <a:ext uri="{FF2B5EF4-FFF2-40B4-BE49-F238E27FC236}">
                <a16:creationId xmlns:a16="http://schemas.microsoft.com/office/drawing/2014/main" id="{74BAF8AC-CA8D-C008-8D0D-2D88B295D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3906" r="50269" b="25522"/>
          <a:stretch/>
        </p:blipFill>
        <p:spPr bwMode="auto">
          <a:xfrm>
            <a:off x="8657564" y="1381937"/>
            <a:ext cx="2328962" cy="23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10EE17F-ED25-7494-0E9A-A8803DA95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03" y="4137339"/>
            <a:ext cx="3294775" cy="185166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7119AD2-2C25-2BA9-8719-C03661BBE6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23" r="12671"/>
          <a:stretch/>
        </p:blipFill>
        <p:spPr>
          <a:xfrm>
            <a:off x="8477215" y="4032551"/>
            <a:ext cx="2829546" cy="2107296"/>
          </a:xfrm>
          <a:prstGeom prst="rect">
            <a:avLst/>
          </a:prstGeom>
        </p:spPr>
      </p:pic>
      <p:pic>
        <p:nvPicPr>
          <p:cNvPr id="3094" name="Picture 22" descr="EZ2ON REBOOT : R on Steam">
            <a:extLst>
              <a:ext uri="{FF2B5EF4-FFF2-40B4-BE49-F238E27FC236}">
                <a16:creationId xmlns:a16="http://schemas.microsoft.com/office/drawing/2014/main" id="{4A70417C-F0E7-728E-4D73-3DA2990B9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3" y="1663795"/>
            <a:ext cx="3407679" cy="195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646195-DEB6-B2E8-0021-A9C5CF67C8C0}"/>
              </a:ext>
            </a:extLst>
          </p:cNvPr>
          <p:cNvSpPr/>
          <p:nvPr/>
        </p:nvSpPr>
        <p:spPr>
          <a:xfrm>
            <a:off x="1280543" y="2262795"/>
            <a:ext cx="1980242" cy="790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25FBFB6-DF3F-7DCB-05D4-152DCA93F4F3}"/>
              </a:ext>
            </a:extLst>
          </p:cNvPr>
          <p:cNvSpPr/>
          <p:nvPr/>
        </p:nvSpPr>
        <p:spPr>
          <a:xfrm>
            <a:off x="5105878" y="2658272"/>
            <a:ext cx="1980242" cy="790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0DFDCAE-79D7-BFC3-AAA1-DEB05A76D6C7}"/>
              </a:ext>
            </a:extLst>
          </p:cNvPr>
          <p:cNvSpPr/>
          <p:nvPr/>
        </p:nvSpPr>
        <p:spPr>
          <a:xfrm>
            <a:off x="2388557" y="4215573"/>
            <a:ext cx="1326227" cy="442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E15C839-F4C1-2C69-F0E6-71DE56A62E43}"/>
              </a:ext>
            </a:extLst>
          </p:cNvPr>
          <p:cNvSpPr/>
          <p:nvPr/>
        </p:nvSpPr>
        <p:spPr>
          <a:xfrm>
            <a:off x="6034655" y="4972859"/>
            <a:ext cx="1900005" cy="442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BF9D9F1E-0CB3-2C7E-4CBF-DA0EC298335E}"/>
              </a:ext>
            </a:extLst>
          </p:cNvPr>
          <p:cNvSpPr/>
          <p:nvPr/>
        </p:nvSpPr>
        <p:spPr>
          <a:xfrm>
            <a:off x="9180422" y="5323667"/>
            <a:ext cx="1473201" cy="602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06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4764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해봤던 게임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 (</a:t>
            </a:r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리붕이 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~ </a:t>
            </a:r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리틀딱</a:t>
            </a:r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5B2EC6-B06B-50D7-0EEE-28A57BE5F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75" y="1867621"/>
            <a:ext cx="4043269" cy="1910051"/>
          </a:xfrm>
          <a:prstGeom prst="rect">
            <a:avLst/>
          </a:prstGeom>
        </p:spPr>
      </p:pic>
      <p:pic>
        <p:nvPicPr>
          <p:cNvPr id="4104" name="Picture 8" descr="Drummania V4 RockxRock, Arcade Video game by Konami Digital Ent. Co.,  Ltd.(2007)">
            <a:extLst>
              <a:ext uri="{FF2B5EF4-FFF2-40B4-BE49-F238E27FC236}">
                <a16:creationId xmlns:a16="http://schemas.microsoft.com/office/drawing/2014/main" id="{9A414178-6F4D-CEE3-DD71-D38718B28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82" y="1867621"/>
            <a:ext cx="2669887" cy="20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9328BDA-3055-160C-3AF1-AB2767B9C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941" y="1796472"/>
            <a:ext cx="3103891" cy="224256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2AEC47F-4291-B1AE-0DA9-958331BBE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75" y="4313382"/>
            <a:ext cx="2208428" cy="220842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E70BB07-CB02-8DCB-8AF2-E26C2C63B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462" y="4260741"/>
            <a:ext cx="3084945" cy="2313709"/>
          </a:xfrm>
          <a:prstGeom prst="rect">
            <a:avLst/>
          </a:prstGeom>
        </p:spPr>
      </p:pic>
      <p:pic>
        <p:nvPicPr>
          <p:cNvPr id="4114" name="Picture 18" descr="Steam 창작마당::[7k // 7+1k] LR2 Skin: 0-S+[Ruki edtion]">
            <a:extLst>
              <a:ext uri="{FF2B5EF4-FFF2-40B4-BE49-F238E27FC236}">
                <a16:creationId xmlns:a16="http://schemas.microsoft.com/office/drawing/2014/main" id="{01218665-1971-8AD2-471D-FB7DA9B84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0" r="21475"/>
          <a:stretch/>
        </p:blipFill>
        <p:spPr bwMode="auto">
          <a:xfrm>
            <a:off x="6866353" y="4260740"/>
            <a:ext cx="2012532" cy="231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C71ACDA-64FF-577D-85AC-69592852D0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150" t="21221" r="26944" b="-2462"/>
          <a:stretch/>
        </p:blipFill>
        <p:spPr>
          <a:xfrm>
            <a:off x="9688946" y="4133617"/>
            <a:ext cx="1453866" cy="269018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83ED03EE-2443-BFB9-A2A2-A832BF3D4B4C}"/>
              </a:ext>
            </a:extLst>
          </p:cNvPr>
          <p:cNvSpPr/>
          <p:nvPr/>
        </p:nvSpPr>
        <p:spPr>
          <a:xfrm>
            <a:off x="1574798" y="1962240"/>
            <a:ext cx="2108681" cy="1815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B8681FA-E907-72A0-A7DA-DB6120F1B3D4}"/>
              </a:ext>
            </a:extLst>
          </p:cNvPr>
          <p:cNvSpPr/>
          <p:nvPr/>
        </p:nvSpPr>
        <p:spPr>
          <a:xfrm>
            <a:off x="9056769" y="2466019"/>
            <a:ext cx="1881525" cy="962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CD8B3AB-CCBB-44DB-B0AB-3E85CA18269A}"/>
              </a:ext>
            </a:extLst>
          </p:cNvPr>
          <p:cNvSpPr/>
          <p:nvPr/>
        </p:nvSpPr>
        <p:spPr>
          <a:xfrm>
            <a:off x="1382638" y="5085573"/>
            <a:ext cx="627317" cy="771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B68DA32-6D8A-7AF6-F266-CEB7807E45CB}"/>
              </a:ext>
            </a:extLst>
          </p:cNvPr>
          <p:cNvSpPr/>
          <p:nvPr/>
        </p:nvSpPr>
        <p:spPr>
          <a:xfrm>
            <a:off x="3252554" y="5167222"/>
            <a:ext cx="2758380" cy="914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16E0CEBD-C1DB-A356-E2F1-6A621141C218}"/>
              </a:ext>
            </a:extLst>
          </p:cNvPr>
          <p:cNvSpPr/>
          <p:nvPr/>
        </p:nvSpPr>
        <p:spPr>
          <a:xfrm>
            <a:off x="10556716" y="4098547"/>
            <a:ext cx="252646" cy="1128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64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F02FF-5D50-8772-4FDD-C351875D80C2}"/>
              </a:ext>
            </a:extLst>
          </p:cNvPr>
          <p:cNvSpPr txBox="1"/>
          <p:nvPr/>
        </p:nvSpPr>
        <p:spPr>
          <a:xfrm>
            <a:off x="588475" y="624689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고대원시리듬게임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696F5-75A0-F261-6DF1-B025A77C96F5}"/>
              </a:ext>
            </a:extLst>
          </p:cNvPr>
          <p:cNvSpPr txBox="1"/>
          <p:nvPr/>
        </p:nvSpPr>
        <p:spPr>
          <a:xfrm>
            <a:off x="878898" y="1337806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판정이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‘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이상하다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’</a:t>
            </a:r>
          </a:p>
        </p:txBody>
      </p:sp>
      <p:pic>
        <p:nvPicPr>
          <p:cNvPr id="6" name="온라인 미디어 5" title="[EZ2DJ : BErA] 5Street (9) Love &amp; Extasy [HD]">
            <a:hlinkClick r:id="" action="ppaction://media"/>
            <a:extLst>
              <a:ext uri="{FF2B5EF4-FFF2-40B4-BE49-F238E27FC236}">
                <a16:creationId xmlns:a16="http://schemas.microsoft.com/office/drawing/2014/main" id="{A4AC8A99-063E-AA5E-845A-997BE8719C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9691" y="1927813"/>
            <a:ext cx="7871342" cy="44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0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CCB715-32F0-171B-8787-6D2F48063378}"/>
              </a:ext>
            </a:extLst>
          </p:cNvPr>
          <p:cNvSpPr txBox="1"/>
          <p:nvPr/>
        </p:nvSpPr>
        <p:spPr>
          <a:xfrm>
            <a:off x="878898" y="1337806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판정이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‘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이상하다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’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F3F9E65-CAE3-25F3-4028-3F5FDD6CA528}"/>
              </a:ext>
            </a:extLst>
          </p:cNvPr>
          <p:cNvSpPr/>
          <p:nvPr/>
        </p:nvSpPr>
        <p:spPr>
          <a:xfrm>
            <a:off x="1735699" y="2577859"/>
            <a:ext cx="457200" cy="3347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A6862D8C-CE39-098E-F6AB-2B0940D2EAC0}"/>
              </a:ext>
            </a:extLst>
          </p:cNvPr>
          <p:cNvSpPr/>
          <p:nvPr/>
        </p:nvSpPr>
        <p:spPr>
          <a:xfrm>
            <a:off x="2433342" y="2173138"/>
            <a:ext cx="457200" cy="124507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D5D23EA-8F7D-4730-C665-3DE462EAB78A}"/>
              </a:ext>
            </a:extLst>
          </p:cNvPr>
          <p:cNvSpPr/>
          <p:nvPr/>
        </p:nvSpPr>
        <p:spPr>
          <a:xfrm>
            <a:off x="1735699" y="2795678"/>
            <a:ext cx="457200" cy="99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CA79641-E1E7-EDB9-056C-A74EA53BE752}"/>
              </a:ext>
            </a:extLst>
          </p:cNvPr>
          <p:cNvCxnSpPr>
            <a:cxnSpLocks/>
          </p:cNvCxnSpPr>
          <p:nvPr/>
        </p:nvCxnSpPr>
        <p:spPr>
          <a:xfrm>
            <a:off x="977096" y="284642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1E02B9C2-F801-8711-84A2-FBCC86091049}"/>
              </a:ext>
            </a:extLst>
          </p:cNvPr>
          <p:cNvCxnSpPr>
            <a:cxnSpLocks/>
          </p:cNvCxnSpPr>
          <p:nvPr/>
        </p:nvCxnSpPr>
        <p:spPr>
          <a:xfrm>
            <a:off x="977096" y="232826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E5836738-C7FC-BF6E-40B8-0D5E4B14E6B7}"/>
              </a:ext>
            </a:extLst>
          </p:cNvPr>
          <p:cNvCxnSpPr>
            <a:cxnSpLocks/>
          </p:cNvCxnSpPr>
          <p:nvPr/>
        </p:nvCxnSpPr>
        <p:spPr>
          <a:xfrm>
            <a:off x="977096" y="334934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1CDF10F-2BA4-05D0-7F69-008A43C8C9BE}"/>
              </a:ext>
            </a:extLst>
          </p:cNvPr>
          <p:cNvCxnSpPr>
            <a:cxnSpLocks/>
          </p:cNvCxnSpPr>
          <p:nvPr/>
        </p:nvCxnSpPr>
        <p:spPr>
          <a:xfrm>
            <a:off x="977096" y="440852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CEB1C995-8D76-3263-47DF-487D34D4E66D}"/>
              </a:ext>
            </a:extLst>
          </p:cNvPr>
          <p:cNvCxnSpPr>
            <a:cxnSpLocks/>
          </p:cNvCxnSpPr>
          <p:nvPr/>
        </p:nvCxnSpPr>
        <p:spPr>
          <a:xfrm>
            <a:off x="977096" y="389036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C602339C-F527-4547-A100-903E510CCFF5}"/>
              </a:ext>
            </a:extLst>
          </p:cNvPr>
          <p:cNvCxnSpPr>
            <a:cxnSpLocks/>
          </p:cNvCxnSpPr>
          <p:nvPr/>
        </p:nvCxnSpPr>
        <p:spPr>
          <a:xfrm>
            <a:off x="977096" y="491144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C2C42DFF-2F42-49AE-2B30-7E40C082FDF3}"/>
              </a:ext>
            </a:extLst>
          </p:cNvPr>
          <p:cNvCxnSpPr>
            <a:cxnSpLocks/>
          </p:cNvCxnSpPr>
          <p:nvPr/>
        </p:nvCxnSpPr>
        <p:spPr>
          <a:xfrm>
            <a:off x="977096" y="542198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DF2065D1-09B8-F3F6-DDD0-B9099A9B2F97}"/>
              </a:ext>
            </a:extLst>
          </p:cNvPr>
          <p:cNvCxnSpPr>
            <a:cxnSpLocks/>
          </p:cNvCxnSpPr>
          <p:nvPr/>
        </p:nvCxnSpPr>
        <p:spPr>
          <a:xfrm>
            <a:off x="977096" y="592490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0BA3C30-2FF1-211A-3C9D-B14647E7EB12}"/>
              </a:ext>
            </a:extLst>
          </p:cNvPr>
          <p:cNvSpPr/>
          <p:nvPr/>
        </p:nvSpPr>
        <p:spPr>
          <a:xfrm>
            <a:off x="5002235" y="2577859"/>
            <a:ext cx="457200" cy="3347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자유형: 도형 45">
            <a:extLst>
              <a:ext uri="{FF2B5EF4-FFF2-40B4-BE49-F238E27FC236}">
                <a16:creationId xmlns:a16="http://schemas.microsoft.com/office/drawing/2014/main" id="{4FBFDF01-8BD9-30DE-9E0E-5EFB4CCACA24}"/>
              </a:ext>
            </a:extLst>
          </p:cNvPr>
          <p:cNvSpPr/>
          <p:nvPr/>
        </p:nvSpPr>
        <p:spPr>
          <a:xfrm>
            <a:off x="5720869" y="2173138"/>
            <a:ext cx="457200" cy="908433"/>
          </a:xfrm>
          <a:custGeom>
            <a:avLst/>
            <a:gdLst>
              <a:gd name="connsiteX0" fmla="*/ 0 w 457200"/>
              <a:gd name="connsiteY0" fmla="*/ 0 h 908433"/>
              <a:gd name="connsiteX1" fmla="*/ 457200 w 457200"/>
              <a:gd name="connsiteY1" fmla="*/ 0 h 908433"/>
              <a:gd name="connsiteX2" fmla="*/ 457200 w 457200"/>
              <a:gd name="connsiteY2" fmla="*/ 679833 h 908433"/>
              <a:gd name="connsiteX3" fmla="*/ 228600 w 457200"/>
              <a:gd name="connsiteY3" fmla="*/ 908433 h 908433"/>
              <a:gd name="connsiteX4" fmla="*/ 0 w 457200"/>
              <a:gd name="connsiteY4" fmla="*/ 679833 h 908433"/>
              <a:gd name="connsiteX5" fmla="*/ 0 w 457200"/>
              <a:gd name="connsiteY5" fmla="*/ 0 h 90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908433">
                <a:moveTo>
                  <a:pt x="0" y="0"/>
                </a:moveTo>
                <a:lnTo>
                  <a:pt x="457200" y="0"/>
                </a:lnTo>
                <a:lnTo>
                  <a:pt x="457200" y="679833"/>
                </a:lnTo>
                <a:cubicBezTo>
                  <a:pt x="457200" y="806085"/>
                  <a:pt x="354852" y="908433"/>
                  <a:pt x="228600" y="908433"/>
                </a:cubicBezTo>
                <a:cubicBezTo>
                  <a:pt x="102348" y="908433"/>
                  <a:pt x="0" y="806085"/>
                  <a:pt x="0" y="67983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041091-D593-55F5-E389-6F2374573DAE}"/>
              </a:ext>
            </a:extLst>
          </p:cNvPr>
          <p:cNvSpPr/>
          <p:nvPr/>
        </p:nvSpPr>
        <p:spPr>
          <a:xfrm>
            <a:off x="5002235" y="2795678"/>
            <a:ext cx="457200" cy="99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CC4274EE-D087-ECAC-F66A-A37C9C74C3F6}"/>
              </a:ext>
            </a:extLst>
          </p:cNvPr>
          <p:cNvCxnSpPr>
            <a:cxnSpLocks/>
          </p:cNvCxnSpPr>
          <p:nvPr/>
        </p:nvCxnSpPr>
        <p:spPr>
          <a:xfrm>
            <a:off x="4243632" y="284642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D38FFF55-1B51-D10F-46E7-D34CD24B924B}"/>
              </a:ext>
            </a:extLst>
          </p:cNvPr>
          <p:cNvCxnSpPr>
            <a:cxnSpLocks/>
          </p:cNvCxnSpPr>
          <p:nvPr/>
        </p:nvCxnSpPr>
        <p:spPr>
          <a:xfrm>
            <a:off x="4243632" y="232826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FBBBE-179E-2235-DB1C-71AC918C943D}"/>
              </a:ext>
            </a:extLst>
          </p:cNvPr>
          <p:cNvCxnSpPr>
            <a:cxnSpLocks/>
          </p:cNvCxnSpPr>
          <p:nvPr/>
        </p:nvCxnSpPr>
        <p:spPr>
          <a:xfrm>
            <a:off x="4243632" y="334934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16D06BEB-DEF0-BFAD-11C1-18E76798E23B}"/>
              </a:ext>
            </a:extLst>
          </p:cNvPr>
          <p:cNvCxnSpPr>
            <a:cxnSpLocks/>
          </p:cNvCxnSpPr>
          <p:nvPr/>
        </p:nvCxnSpPr>
        <p:spPr>
          <a:xfrm>
            <a:off x="4243632" y="440852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F2E1CC46-D9F7-71E9-31F1-B6614B302342}"/>
              </a:ext>
            </a:extLst>
          </p:cNvPr>
          <p:cNvCxnSpPr>
            <a:cxnSpLocks/>
          </p:cNvCxnSpPr>
          <p:nvPr/>
        </p:nvCxnSpPr>
        <p:spPr>
          <a:xfrm>
            <a:off x="4243632" y="389036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508B285C-F417-7602-F870-3BD70E5CCC7F}"/>
              </a:ext>
            </a:extLst>
          </p:cNvPr>
          <p:cNvCxnSpPr>
            <a:cxnSpLocks/>
          </p:cNvCxnSpPr>
          <p:nvPr/>
        </p:nvCxnSpPr>
        <p:spPr>
          <a:xfrm>
            <a:off x="4243632" y="491144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9CE1ABAB-DCF1-2C96-D767-7E6958EA222D}"/>
              </a:ext>
            </a:extLst>
          </p:cNvPr>
          <p:cNvCxnSpPr>
            <a:cxnSpLocks/>
          </p:cNvCxnSpPr>
          <p:nvPr/>
        </p:nvCxnSpPr>
        <p:spPr>
          <a:xfrm>
            <a:off x="4243632" y="542198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55CAAC7C-5046-5E0B-DBE5-E44F4FF3A1BA}"/>
              </a:ext>
            </a:extLst>
          </p:cNvPr>
          <p:cNvCxnSpPr>
            <a:cxnSpLocks/>
          </p:cNvCxnSpPr>
          <p:nvPr/>
        </p:nvCxnSpPr>
        <p:spPr>
          <a:xfrm>
            <a:off x="4243632" y="592490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CA6BDE0-B913-4567-DD13-17F5EBF41C2D}"/>
              </a:ext>
            </a:extLst>
          </p:cNvPr>
          <p:cNvSpPr/>
          <p:nvPr/>
        </p:nvSpPr>
        <p:spPr>
          <a:xfrm>
            <a:off x="8579322" y="2577859"/>
            <a:ext cx="457200" cy="3347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자유형: 도형 53">
            <a:extLst>
              <a:ext uri="{FF2B5EF4-FFF2-40B4-BE49-F238E27FC236}">
                <a16:creationId xmlns:a16="http://schemas.microsoft.com/office/drawing/2014/main" id="{4A9715CD-3C6E-6261-AA6C-B65620F4FAFF}"/>
              </a:ext>
            </a:extLst>
          </p:cNvPr>
          <p:cNvSpPr/>
          <p:nvPr/>
        </p:nvSpPr>
        <p:spPr>
          <a:xfrm>
            <a:off x="9276965" y="1677693"/>
            <a:ext cx="457200" cy="968755"/>
          </a:xfrm>
          <a:custGeom>
            <a:avLst/>
            <a:gdLst>
              <a:gd name="connsiteX0" fmla="*/ 0 w 457200"/>
              <a:gd name="connsiteY0" fmla="*/ 0 h 968755"/>
              <a:gd name="connsiteX1" fmla="*/ 457200 w 457200"/>
              <a:gd name="connsiteY1" fmla="*/ 0 h 968755"/>
              <a:gd name="connsiteX2" fmla="*/ 457200 w 457200"/>
              <a:gd name="connsiteY2" fmla="*/ 548245 h 968755"/>
              <a:gd name="connsiteX3" fmla="*/ 457200 w 457200"/>
              <a:gd name="connsiteY3" fmla="*/ 601046 h 968755"/>
              <a:gd name="connsiteX4" fmla="*/ 457200 w 457200"/>
              <a:gd name="connsiteY4" fmla="*/ 740155 h 968755"/>
              <a:gd name="connsiteX5" fmla="*/ 228600 w 457200"/>
              <a:gd name="connsiteY5" fmla="*/ 968755 h 968755"/>
              <a:gd name="connsiteX6" fmla="*/ 0 w 457200"/>
              <a:gd name="connsiteY6" fmla="*/ 740155 h 968755"/>
              <a:gd name="connsiteX7" fmla="*/ 0 w 457200"/>
              <a:gd name="connsiteY7" fmla="*/ 601046 h 968755"/>
              <a:gd name="connsiteX8" fmla="*/ 0 w 457200"/>
              <a:gd name="connsiteY8" fmla="*/ 548245 h 96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" h="968755">
                <a:moveTo>
                  <a:pt x="0" y="0"/>
                </a:moveTo>
                <a:lnTo>
                  <a:pt x="457200" y="0"/>
                </a:lnTo>
                <a:lnTo>
                  <a:pt x="457200" y="548245"/>
                </a:lnTo>
                <a:lnTo>
                  <a:pt x="457200" y="601046"/>
                </a:lnTo>
                <a:lnTo>
                  <a:pt x="457200" y="740155"/>
                </a:lnTo>
                <a:cubicBezTo>
                  <a:pt x="457200" y="866407"/>
                  <a:pt x="354852" y="968755"/>
                  <a:pt x="228600" y="968755"/>
                </a:cubicBezTo>
                <a:cubicBezTo>
                  <a:pt x="102348" y="968755"/>
                  <a:pt x="0" y="866407"/>
                  <a:pt x="0" y="740155"/>
                </a:cubicBezTo>
                <a:lnTo>
                  <a:pt x="0" y="601046"/>
                </a:lnTo>
                <a:lnTo>
                  <a:pt x="0" y="54824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CB02D2E0-3BD0-9D23-FE67-2193437A33BF}"/>
              </a:ext>
            </a:extLst>
          </p:cNvPr>
          <p:cNvSpPr/>
          <p:nvPr/>
        </p:nvSpPr>
        <p:spPr>
          <a:xfrm>
            <a:off x="8579322" y="2278739"/>
            <a:ext cx="457200" cy="99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E497C7B9-3297-4A40-8C97-54216A5CE746}"/>
              </a:ext>
            </a:extLst>
          </p:cNvPr>
          <p:cNvCxnSpPr>
            <a:cxnSpLocks/>
          </p:cNvCxnSpPr>
          <p:nvPr/>
        </p:nvCxnSpPr>
        <p:spPr>
          <a:xfrm>
            <a:off x="7820719" y="284642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11EB74A-B1B4-1D54-4F0F-E164D3E9F4E9}"/>
              </a:ext>
            </a:extLst>
          </p:cNvPr>
          <p:cNvCxnSpPr>
            <a:cxnSpLocks/>
          </p:cNvCxnSpPr>
          <p:nvPr/>
        </p:nvCxnSpPr>
        <p:spPr>
          <a:xfrm>
            <a:off x="7820719" y="232826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8D1EB47F-D2C2-F65D-3995-B2C721FE7B5E}"/>
              </a:ext>
            </a:extLst>
          </p:cNvPr>
          <p:cNvCxnSpPr>
            <a:cxnSpLocks/>
          </p:cNvCxnSpPr>
          <p:nvPr/>
        </p:nvCxnSpPr>
        <p:spPr>
          <a:xfrm>
            <a:off x="7820719" y="334934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74491AE3-C4B0-E0FB-38B7-E1A18DF20ECE}"/>
              </a:ext>
            </a:extLst>
          </p:cNvPr>
          <p:cNvCxnSpPr>
            <a:cxnSpLocks/>
          </p:cNvCxnSpPr>
          <p:nvPr/>
        </p:nvCxnSpPr>
        <p:spPr>
          <a:xfrm>
            <a:off x="7820719" y="440852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65C88AAC-148C-5D06-8E50-4F0189254AEC}"/>
              </a:ext>
            </a:extLst>
          </p:cNvPr>
          <p:cNvCxnSpPr>
            <a:cxnSpLocks/>
          </p:cNvCxnSpPr>
          <p:nvPr/>
        </p:nvCxnSpPr>
        <p:spPr>
          <a:xfrm>
            <a:off x="7820719" y="389036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FCFF583D-6B0F-E891-5AAC-F4B15416AF90}"/>
              </a:ext>
            </a:extLst>
          </p:cNvPr>
          <p:cNvCxnSpPr>
            <a:cxnSpLocks/>
          </p:cNvCxnSpPr>
          <p:nvPr/>
        </p:nvCxnSpPr>
        <p:spPr>
          <a:xfrm>
            <a:off x="7820719" y="491144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2B9DE13B-1F2A-903A-DBC8-0D70FC19F097}"/>
              </a:ext>
            </a:extLst>
          </p:cNvPr>
          <p:cNvCxnSpPr>
            <a:cxnSpLocks/>
          </p:cNvCxnSpPr>
          <p:nvPr/>
        </p:nvCxnSpPr>
        <p:spPr>
          <a:xfrm>
            <a:off x="7820719" y="542198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1B05720F-EF96-57EE-32CD-775E94064A2A}"/>
              </a:ext>
            </a:extLst>
          </p:cNvPr>
          <p:cNvCxnSpPr>
            <a:cxnSpLocks/>
          </p:cNvCxnSpPr>
          <p:nvPr/>
        </p:nvCxnSpPr>
        <p:spPr>
          <a:xfrm>
            <a:off x="7820719" y="5924909"/>
            <a:ext cx="5181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113F4CA-73B9-A798-B475-E3A562677556}"/>
              </a:ext>
            </a:extLst>
          </p:cNvPr>
          <p:cNvSpPr txBox="1"/>
          <p:nvPr/>
        </p:nvSpPr>
        <p:spPr>
          <a:xfrm>
            <a:off x="878898" y="6156014"/>
            <a:ext cx="205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DJMAX Respect V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F27661-737D-D182-CA70-0A4B20633AAA}"/>
              </a:ext>
            </a:extLst>
          </p:cNvPr>
          <p:cNvSpPr txBox="1"/>
          <p:nvPr/>
        </p:nvSpPr>
        <p:spPr>
          <a:xfrm>
            <a:off x="4103887" y="6156014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EZ2ON Reboot : R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AE35DD-70ED-07C4-D85C-63869FD8FCFF}"/>
              </a:ext>
            </a:extLst>
          </p:cNvPr>
          <p:cNvSpPr txBox="1"/>
          <p:nvPr/>
        </p:nvSpPr>
        <p:spPr>
          <a:xfrm>
            <a:off x="8253935" y="615601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EZ2DJ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D25E34-B68A-3BE7-F9D4-4E699D53E4AE}"/>
              </a:ext>
            </a:extLst>
          </p:cNvPr>
          <p:cNvSpPr txBox="1"/>
          <p:nvPr/>
        </p:nvSpPr>
        <p:spPr>
          <a:xfrm>
            <a:off x="588475" y="624689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고대원시리듬게임</a:t>
            </a:r>
          </a:p>
        </p:txBody>
      </p:sp>
    </p:spTree>
    <p:extLst>
      <p:ext uri="{BB962C8B-B14F-4D97-AF65-F5344CB8AC3E}">
        <p14:creationId xmlns:p14="http://schemas.microsoft.com/office/powerpoint/2010/main" val="3817528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온라인 미디어 5" title="DJMAX Online - Astro Fight SC 7Key (lv.19)">
            <a:hlinkClick r:id="" action="ppaction://media"/>
            <a:extLst>
              <a:ext uri="{FF2B5EF4-FFF2-40B4-BE49-F238E27FC236}">
                <a16:creationId xmlns:a16="http://schemas.microsoft.com/office/drawing/2014/main" id="{2B35A960-FE89-45C0-EEDC-62D166ABC4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67223" y="1477818"/>
            <a:ext cx="6880626" cy="4843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6B0C2-A749-DA97-44B5-B31698DC793A}"/>
              </a:ext>
            </a:extLst>
          </p:cNvPr>
          <p:cNvSpPr txBox="1"/>
          <p:nvPr/>
        </p:nvSpPr>
        <p:spPr>
          <a:xfrm>
            <a:off x="878898" y="1337806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판정이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‘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이상하다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953D1-EB49-42FB-C39C-18A9D93C4795}"/>
              </a:ext>
            </a:extLst>
          </p:cNvPr>
          <p:cNvSpPr txBox="1"/>
          <p:nvPr/>
        </p:nvSpPr>
        <p:spPr>
          <a:xfrm>
            <a:off x="588475" y="624689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고대원시리듬게임</a:t>
            </a:r>
          </a:p>
        </p:txBody>
      </p:sp>
    </p:spTree>
    <p:extLst>
      <p:ext uri="{BB962C8B-B14F-4D97-AF65-F5344CB8AC3E}">
        <p14:creationId xmlns:p14="http://schemas.microsoft.com/office/powerpoint/2010/main" val="411564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EF0464-7D2E-A77F-3356-4BBE1FB40EF7}"/>
              </a:ext>
            </a:extLst>
          </p:cNvPr>
          <p:cNvSpPr txBox="1"/>
          <p:nvPr/>
        </p:nvSpPr>
        <p:spPr>
          <a:xfrm>
            <a:off x="878898" y="1337806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판정이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‘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이상하다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’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329EEC4-C29B-325A-35AA-F4AF0B181080}"/>
              </a:ext>
            </a:extLst>
          </p:cNvPr>
          <p:cNvSpPr/>
          <p:nvPr/>
        </p:nvSpPr>
        <p:spPr>
          <a:xfrm>
            <a:off x="3733496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1E95AB5-3E36-EE2E-A70F-4FBD09AA45E0}"/>
              </a:ext>
            </a:extLst>
          </p:cNvPr>
          <p:cNvSpPr/>
          <p:nvPr/>
        </p:nvSpPr>
        <p:spPr>
          <a:xfrm>
            <a:off x="4412107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FF05949-A061-EC89-B1A3-42BB64D005CD}"/>
              </a:ext>
            </a:extLst>
          </p:cNvPr>
          <p:cNvSpPr/>
          <p:nvPr/>
        </p:nvSpPr>
        <p:spPr>
          <a:xfrm>
            <a:off x="4827744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2F8A9AF-4C05-754C-8D93-1D21A4AC1AC3}"/>
              </a:ext>
            </a:extLst>
          </p:cNvPr>
          <p:cNvSpPr/>
          <p:nvPr/>
        </p:nvSpPr>
        <p:spPr>
          <a:xfrm>
            <a:off x="5243381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C0F4174-5236-BCF6-AD2A-090DEC89A786}"/>
              </a:ext>
            </a:extLst>
          </p:cNvPr>
          <p:cNvSpPr/>
          <p:nvPr/>
        </p:nvSpPr>
        <p:spPr>
          <a:xfrm>
            <a:off x="5659018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AA2173F-49FF-98CD-BF0E-E699D84FBD95}"/>
              </a:ext>
            </a:extLst>
          </p:cNvPr>
          <p:cNvSpPr/>
          <p:nvPr/>
        </p:nvSpPr>
        <p:spPr>
          <a:xfrm>
            <a:off x="6074655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08A953F-4F2E-B21C-9C54-F83769DBFAD2}"/>
              </a:ext>
            </a:extLst>
          </p:cNvPr>
          <p:cNvSpPr/>
          <p:nvPr/>
        </p:nvSpPr>
        <p:spPr>
          <a:xfrm>
            <a:off x="6774964" y="1537861"/>
            <a:ext cx="415637" cy="4008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3D7023C0-BBF7-A760-142E-CCE8781EB7B6}"/>
              </a:ext>
            </a:extLst>
          </p:cNvPr>
          <p:cNvSpPr/>
          <p:nvPr/>
        </p:nvSpPr>
        <p:spPr>
          <a:xfrm>
            <a:off x="3705917" y="5645817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F83D7366-FB0B-A8D6-A980-7B6A2159C085}"/>
              </a:ext>
            </a:extLst>
          </p:cNvPr>
          <p:cNvSpPr/>
          <p:nvPr/>
        </p:nvSpPr>
        <p:spPr>
          <a:xfrm>
            <a:off x="6747385" y="5645816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FA1F736B-BFCC-A914-466F-9593D6B35C9A}"/>
              </a:ext>
            </a:extLst>
          </p:cNvPr>
          <p:cNvSpPr/>
          <p:nvPr/>
        </p:nvSpPr>
        <p:spPr>
          <a:xfrm>
            <a:off x="4384528" y="5645816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995224E4-9C90-E380-FEC9-BEE3E063BD7A}"/>
              </a:ext>
            </a:extLst>
          </p:cNvPr>
          <p:cNvSpPr/>
          <p:nvPr/>
        </p:nvSpPr>
        <p:spPr>
          <a:xfrm>
            <a:off x="4800165" y="5654780"/>
            <a:ext cx="470793" cy="19874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54F0D0F-093D-58AD-76B9-829380690138}"/>
              </a:ext>
            </a:extLst>
          </p:cNvPr>
          <p:cNvSpPr/>
          <p:nvPr/>
        </p:nvSpPr>
        <p:spPr>
          <a:xfrm>
            <a:off x="4403961" y="4986066"/>
            <a:ext cx="443214" cy="1293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D8C7E98-D76B-7CEF-212B-DF4D5E4942AD}"/>
              </a:ext>
            </a:extLst>
          </p:cNvPr>
          <p:cNvSpPr/>
          <p:nvPr/>
        </p:nvSpPr>
        <p:spPr>
          <a:xfrm>
            <a:off x="5217309" y="4646760"/>
            <a:ext cx="443214" cy="1293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018509-380E-E4F4-594B-8B5CF93E947A}"/>
              </a:ext>
            </a:extLst>
          </p:cNvPr>
          <p:cNvSpPr txBox="1"/>
          <p:nvPr/>
        </p:nvSpPr>
        <p:spPr>
          <a:xfrm>
            <a:off x="588475" y="624689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고대원시리듬게임</a:t>
            </a:r>
          </a:p>
        </p:txBody>
      </p:sp>
    </p:spTree>
    <p:extLst>
      <p:ext uri="{BB962C8B-B14F-4D97-AF65-F5344CB8AC3E}">
        <p14:creationId xmlns:p14="http://schemas.microsoft.com/office/powerpoint/2010/main" val="82091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3412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208</Words>
  <Application>Microsoft Office PowerPoint</Application>
  <PresentationFormat>와이드스크린</PresentationFormat>
  <Paragraphs>64</Paragraphs>
  <Slides>29</Slides>
  <Notes>0</Notes>
  <HiddenSlides>0</HiddenSlides>
  <MMClips>13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4" baseType="lpstr">
      <vt:lpstr>08서울남산체 EB</vt:lpstr>
      <vt:lpstr>Arial</vt:lpstr>
      <vt:lpstr>08서울남산체 B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김지원</dc:creator>
  <cp:lastModifiedBy>김지원</cp:lastModifiedBy>
  <cp:revision>4</cp:revision>
  <dcterms:created xsi:type="dcterms:W3CDTF">2024-07-23T09:03:27Z</dcterms:created>
  <dcterms:modified xsi:type="dcterms:W3CDTF">2024-07-23T11:24:43Z</dcterms:modified>
</cp:coreProperties>
</file>