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embeddedFontLst>
    <p:embeddedFont>
      <p:font typeface="Galmuri14 Regular" panose="020B0503020202000000" pitchFamily="50" charset="-127"/>
      <p:regular r:id="rId17"/>
    </p:embeddedFont>
    <p:embeddedFont>
      <p:font typeface="PF스타더스트" panose="03050601020101020101" pitchFamily="66" charset="-127"/>
      <p:regular r:id="rId18"/>
    </p:embeddedFont>
    <p:embeddedFont>
      <p:font typeface="PF스타더스트 Bold" panose="03050601020101020101" pitchFamily="66" charset="-127"/>
      <p:regular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FF3"/>
    <a:srgbClr val="2E5260"/>
    <a:srgbClr val="2D4F5D"/>
    <a:srgbClr val="315665"/>
    <a:srgbClr val="325968"/>
    <a:srgbClr val="2D4F5C"/>
    <a:srgbClr val="355D6D"/>
    <a:srgbClr val="284652"/>
    <a:srgbClr val="17313E"/>
    <a:srgbClr val="849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3B0D9BD-01AC-4AB2-8AEC-FA6B1B032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A8D885D-AA51-49D3-AA98-C855EABB3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5B308C4-7958-429F-B522-E43871F66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94F19-D325-4F0D-AEA0-6ACF94157876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1A09A38-DEEB-456C-9541-025E6F526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ABAF5F-78BB-4AC6-A99D-740970B4A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5DEF2-D5BE-4D48-9EF7-D9BD1D244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8198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AD4C841-8C39-41F1-939A-DF2A1DC32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2811833-D58D-46C0-A42D-B1CE16AEBA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4BBCC34-A2A0-4E14-A577-AD0C2FBA9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94F19-D325-4F0D-AEA0-6ACF94157876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3502E2-5F6F-4703-A630-E5E0C187D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00600B0-8C50-46F9-8EFC-8E0A20A4A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5DEF2-D5BE-4D48-9EF7-D9BD1D244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6207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009D459-3181-454E-BC89-4F985F18DE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AFE4AB2-EE22-49EE-ADBA-13AED8015A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ACD125B-305E-4AEE-B93D-BF1A04B69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94F19-D325-4F0D-AEA0-6ACF94157876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6264606-923C-4C44-A5BD-0D68B487B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01D6883-B86F-4C78-AE8F-15F063803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5DEF2-D5BE-4D48-9EF7-D9BD1D244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6466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9D4778D-53E9-4401-B718-A969712D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4E312B4-4102-4F12-9F32-A84F99AAB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4F4002B-C729-48CF-A8D1-715A8059F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94F19-D325-4F0D-AEA0-6ACF94157876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9B0693F-0831-4B0A-B98E-4D5EE04FC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D75836B-2B32-4831-BBA4-F6ED83A73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5DEF2-D5BE-4D48-9EF7-D9BD1D244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325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12E5787-18BC-4F37-AA6D-92F6BCDF7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94BAE86-2337-4020-B802-73E08EF18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3F996AB-C2F1-4F01-BE67-4AC279D3E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94F19-D325-4F0D-AEA0-6ACF94157876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FB50BBA-8DDD-49E6-9543-83E4CFD3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68EEE65-95FB-436B-9DA6-BF2D50BE6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5DEF2-D5BE-4D48-9EF7-D9BD1D244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4335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9B7C3EE-A620-401D-8B92-AA0CDCE75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5F31738-156E-4CE7-B32A-0BE6D18F4C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48CC819-9F0F-424E-BBB3-8F7B79F82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7901F40-FB64-4FD2-9A46-F32CFE071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94F19-D325-4F0D-AEA0-6ACF94157876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9444EF0-8BE2-4C88-8E91-E7E2685D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328CD3B-920E-4B4D-8603-F9ED1590D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5DEF2-D5BE-4D48-9EF7-D9BD1D244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465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968D0D3-1917-49E0-8B6D-D43D9FA4A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06B1740-C6EF-4B5E-8AFC-4E688B771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4D68AA1-A4BF-47AC-9B89-BF1903222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1672EE4-1C3F-4002-BD2B-BAFBB3C8CC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5051605-ED78-4CDE-A379-5443AD74EF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7601298-DA06-41E8-9439-27C66B35B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94F19-D325-4F0D-AEA0-6ACF94157876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72341C3-275C-48CF-B5C7-0A6096FCA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A81DDCD-B8A4-4E40-832A-93F23D184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5DEF2-D5BE-4D48-9EF7-D9BD1D244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10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D6CA19-3F0A-44CE-9ED2-8F2C4DE7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6D8A616A-D485-4ABD-9F4A-68729B2CD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94F19-D325-4F0D-AEA0-6ACF94157876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1C86FB3-C8CB-49FB-B36B-C696A7918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9C4FB0E-A88F-4166-B637-1BC2F7989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5DEF2-D5BE-4D48-9EF7-D9BD1D244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6379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10665D4-D8B7-4A38-BF4F-3C8DA6B85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94F19-D325-4F0D-AEA0-6ACF94157876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D82EA19-0DDC-4C6F-BD2C-6DFF55762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8B5E103-5BE7-44C0-934A-6D739C6AA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5DEF2-D5BE-4D48-9EF7-D9BD1D244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165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BD0F68F-5F2A-47D3-B717-061CB78A3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821F491-8060-4B6F-814D-D78E39BB8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A994A1D-08C6-4FC9-9964-1CF01DF34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12128D0-C4F3-4451-BF94-4B10BD745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94F19-D325-4F0D-AEA0-6ACF94157876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ECFF438-0816-4736-9CA6-77D35541C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D510F3C-7342-476F-8D45-BFB23812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5DEF2-D5BE-4D48-9EF7-D9BD1D244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0814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A354859-8AEB-4347-9700-A099E78B4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234ECDA-9506-4CE3-A97E-120A1135A9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F6CEC2B-80C0-4594-8434-5081F07BC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96F05D5-744B-4927-8C80-5547AD813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94F19-D325-4F0D-AEA0-6ACF94157876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62C9192-AC77-45C2-AD98-FCD5BF75D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2685884-68AC-4296-86F6-9FE3672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5DEF2-D5BE-4D48-9EF7-D9BD1D244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6930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1C731D8D-2746-4528-A016-5E04DF432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8308DB8-3089-4F64-95DF-B2874C1C5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6DBB04F-962D-4FB2-BEFF-C85C672D3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94F19-D325-4F0D-AEA0-6ACF94157876}" type="datetimeFigureOut">
              <a:rPr lang="ko-KR" altLang="en-US" smtClean="0"/>
              <a:t>2023-03-22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2BA92EF-DF03-437E-B9A3-6075681B16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533C039-CA7B-4FD2-9ECB-8FC54BDD3E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5DEF2-D5BE-4D48-9EF7-D9BD1D2448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05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그룹 42">
            <a:extLst>
              <a:ext uri="{FF2B5EF4-FFF2-40B4-BE49-F238E27FC236}">
                <a16:creationId xmlns:a16="http://schemas.microsoft.com/office/drawing/2014/main" id="{797A0953-2CE4-4A3D-8506-B1FBA3F18592}"/>
              </a:ext>
            </a:extLst>
          </p:cNvPr>
          <p:cNvGrpSpPr/>
          <p:nvPr/>
        </p:nvGrpSpPr>
        <p:grpSpPr>
          <a:xfrm>
            <a:off x="0" y="-2586"/>
            <a:ext cx="12192000" cy="6860586"/>
            <a:chOff x="0" y="-2586"/>
            <a:chExt cx="12192000" cy="6860586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B18F8890-C419-4E9D-A025-DFCD62A44031}"/>
                </a:ext>
              </a:extLst>
            </p:cNvPr>
            <p:cNvSpPr/>
            <p:nvPr/>
          </p:nvSpPr>
          <p:spPr>
            <a:xfrm>
              <a:off x="0" y="0"/>
              <a:ext cx="12192000" cy="763398"/>
            </a:xfrm>
            <a:prstGeom prst="rect">
              <a:avLst/>
            </a:prstGeom>
            <a:solidFill>
              <a:srgbClr val="1731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28" name="Picture 4" descr="https://app.monopro.org/pixel/static/results/7c34daca2e97556bef63fb333398c9e5.png">
              <a:extLst>
                <a:ext uri="{FF2B5EF4-FFF2-40B4-BE49-F238E27FC236}">
                  <a16:creationId xmlns:a16="http://schemas.microsoft.com/office/drawing/2014/main" id="{DAC01687-8706-4577-8C19-5EB82458FE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" y="763398"/>
              <a:ext cx="12189204" cy="6094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357336A6-28FB-4F22-B8FA-0D347BDC6A0F}"/>
                </a:ext>
              </a:extLst>
            </p:cNvPr>
            <p:cNvSpPr/>
            <p:nvPr/>
          </p:nvSpPr>
          <p:spPr>
            <a:xfrm>
              <a:off x="7896430" y="1"/>
              <a:ext cx="4295570" cy="763398"/>
            </a:xfrm>
            <a:prstGeom prst="rect">
              <a:avLst/>
            </a:prstGeom>
            <a:solidFill>
              <a:srgbClr val="2D4F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36D726CD-E08C-4E94-B011-DD2248C45315}"/>
                </a:ext>
              </a:extLst>
            </p:cNvPr>
            <p:cNvSpPr/>
            <p:nvPr/>
          </p:nvSpPr>
          <p:spPr>
            <a:xfrm>
              <a:off x="5191127" y="-1"/>
              <a:ext cx="2874168" cy="1061792"/>
            </a:xfrm>
            <a:custGeom>
              <a:avLst/>
              <a:gdLst>
                <a:gd name="connsiteX0" fmla="*/ 283368 w 2874168"/>
                <a:gd name="connsiteY0" fmla="*/ 0 h 1061792"/>
                <a:gd name="connsiteX1" fmla="*/ 1223370 w 2874168"/>
                <a:gd name="connsiteY1" fmla="*/ 0 h 1061792"/>
                <a:gd name="connsiteX2" fmla="*/ 1223370 w 2874168"/>
                <a:gd name="connsiteY2" fmla="*/ 0 h 1061792"/>
                <a:gd name="connsiteX3" fmla="*/ 2874168 w 2874168"/>
                <a:gd name="connsiteY3" fmla="*/ 0 h 1061792"/>
                <a:gd name="connsiteX4" fmla="*/ 2874168 w 2874168"/>
                <a:gd name="connsiteY4" fmla="*/ 376239 h 1061792"/>
                <a:gd name="connsiteX5" fmla="*/ 2826542 w 2874168"/>
                <a:gd name="connsiteY5" fmla="*/ 376239 h 1061792"/>
                <a:gd name="connsiteX6" fmla="*/ 2826542 w 2874168"/>
                <a:gd name="connsiteY6" fmla="*/ 581025 h 1061792"/>
                <a:gd name="connsiteX7" fmla="*/ 2738436 w 2874168"/>
                <a:gd name="connsiteY7" fmla="*/ 581025 h 1061792"/>
                <a:gd name="connsiteX8" fmla="*/ 2738436 w 2874168"/>
                <a:gd name="connsiteY8" fmla="*/ 763398 h 1061792"/>
                <a:gd name="connsiteX9" fmla="*/ 1223370 w 2874168"/>
                <a:gd name="connsiteY9" fmla="*/ 763398 h 1061792"/>
                <a:gd name="connsiteX10" fmla="*/ 1223370 w 2874168"/>
                <a:gd name="connsiteY10" fmla="*/ 870063 h 1061792"/>
                <a:gd name="connsiteX11" fmla="*/ 1084180 w 2874168"/>
                <a:gd name="connsiteY11" fmla="*/ 870063 h 1061792"/>
                <a:gd name="connsiteX12" fmla="*/ 1084180 w 2874168"/>
                <a:gd name="connsiteY12" fmla="*/ 1061792 h 1061792"/>
                <a:gd name="connsiteX13" fmla="*/ 144178 w 2874168"/>
                <a:gd name="connsiteY13" fmla="*/ 1061792 h 1061792"/>
                <a:gd name="connsiteX14" fmla="*/ 144178 w 2874168"/>
                <a:gd name="connsiteY14" fmla="*/ 989903 h 1061792"/>
                <a:gd name="connsiteX15" fmla="*/ 0 w 2874168"/>
                <a:gd name="connsiteY15" fmla="*/ 989903 h 1061792"/>
                <a:gd name="connsiteX16" fmla="*/ 0 w 2874168"/>
                <a:gd name="connsiteY16" fmla="*/ 376239 h 1061792"/>
                <a:gd name="connsiteX17" fmla="*/ 48814 w 2874168"/>
                <a:gd name="connsiteY17" fmla="*/ 376239 h 1061792"/>
                <a:gd name="connsiteX18" fmla="*/ 48814 w 2874168"/>
                <a:gd name="connsiteY18" fmla="*/ 332107 h 1061792"/>
                <a:gd name="connsiteX19" fmla="*/ 96440 w 2874168"/>
                <a:gd name="connsiteY19" fmla="*/ 332107 h 1061792"/>
                <a:gd name="connsiteX20" fmla="*/ 96440 w 2874168"/>
                <a:gd name="connsiteY20" fmla="*/ 241205 h 1061792"/>
                <a:gd name="connsiteX21" fmla="*/ 144178 w 2874168"/>
                <a:gd name="connsiteY21" fmla="*/ 241205 h 1061792"/>
                <a:gd name="connsiteX22" fmla="*/ 144178 w 2874168"/>
                <a:gd name="connsiteY22" fmla="*/ 191729 h 1061792"/>
                <a:gd name="connsiteX23" fmla="*/ 194072 w 2874168"/>
                <a:gd name="connsiteY23" fmla="*/ 191729 h 1061792"/>
                <a:gd name="connsiteX24" fmla="*/ 194072 w 2874168"/>
                <a:gd name="connsiteY24" fmla="*/ 149734 h 1061792"/>
                <a:gd name="connsiteX25" fmla="*/ 238724 w 2874168"/>
                <a:gd name="connsiteY25" fmla="*/ 149734 h 1061792"/>
                <a:gd name="connsiteX26" fmla="*/ 238724 w 2874168"/>
                <a:gd name="connsiteY26" fmla="*/ 103999 h 1061792"/>
                <a:gd name="connsiteX27" fmla="*/ 283368 w 2874168"/>
                <a:gd name="connsiteY27" fmla="*/ 103999 h 106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74168" h="1061792">
                  <a:moveTo>
                    <a:pt x="283368" y="0"/>
                  </a:moveTo>
                  <a:lnTo>
                    <a:pt x="1223370" y="0"/>
                  </a:lnTo>
                  <a:lnTo>
                    <a:pt x="1223370" y="0"/>
                  </a:lnTo>
                  <a:lnTo>
                    <a:pt x="2874168" y="0"/>
                  </a:lnTo>
                  <a:lnTo>
                    <a:pt x="2874168" y="376239"/>
                  </a:lnTo>
                  <a:lnTo>
                    <a:pt x="2826542" y="376239"/>
                  </a:lnTo>
                  <a:lnTo>
                    <a:pt x="2826542" y="581025"/>
                  </a:lnTo>
                  <a:lnTo>
                    <a:pt x="2738436" y="581025"/>
                  </a:lnTo>
                  <a:lnTo>
                    <a:pt x="2738436" y="763398"/>
                  </a:lnTo>
                  <a:lnTo>
                    <a:pt x="1223370" y="763398"/>
                  </a:lnTo>
                  <a:lnTo>
                    <a:pt x="1223370" y="870063"/>
                  </a:lnTo>
                  <a:lnTo>
                    <a:pt x="1084180" y="870063"/>
                  </a:lnTo>
                  <a:lnTo>
                    <a:pt x="1084180" y="1061792"/>
                  </a:lnTo>
                  <a:lnTo>
                    <a:pt x="144178" y="1061792"/>
                  </a:lnTo>
                  <a:lnTo>
                    <a:pt x="144178" y="989903"/>
                  </a:lnTo>
                  <a:lnTo>
                    <a:pt x="0" y="989903"/>
                  </a:lnTo>
                  <a:lnTo>
                    <a:pt x="0" y="376239"/>
                  </a:lnTo>
                  <a:lnTo>
                    <a:pt x="48814" y="376239"/>
                  </a:lnTo>
                  <a:lnTo>
                    <a:pt x="48814" y="332107"/>
                  </a:lnTo>
                  <a:lnTo>
                    <a:pt x="96440" y="332107"/>
                  </a:lnTo>
                  <a:lnTo>
                    <a:pt x="96440" y="241205"/>
                  </a:lnTo>
                  <a:lnTo>
                    <a:pt x="144178" y="241205"/>
                  </a:lnTo>
                  <a:lnTo>
                    <a:pt x="144178" y="191729"/>
                  </a:lnTo>
                  <a:lnTo>
                    <a:pt x="194072" y="191729"/>
                  </a:lnTo>
                  <a:lnTo>
                    <a:pt x="194072" y="149734"/>
                  </a:lnTo>
                  <a:lnTo>
                    <a:pt x="238724" y="149734"/>
                  </a:lnTo>
                  <a:lnTo>
                    <a:pt x="238724" y="103999"/>
                  </a:lnTo>
                  <a:lnTo>
                    <a:pt x="283368" y="103999"/>
                  </a:lnTo>
                  <a:close/>
                </a:path>
              </a:pathLst>
            </a:custGeom>
            <a:solidFill>
              <a:srgbClr val="2D4F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EFAB8749-C10F-460D-8FA9-9EF5EA8AAE22}"/>
                </a:ext>
              </a:extLst>
            </p:cNvPr>
            <p:cNvSpPr/>
            <p:nvPr/>
          </p:nvSpPr>
          <p:spPr>
            <a:xfrm>
              <a:off x="1417739" y="548037"/>
              <a:ext cx="2541690" cy="763398"/>
            </a:xfrm>
            <a:prstGeom prst="rect">
              <a:avLst/>
            </a:prstGeom>
            <a:solidFill>
              <a:srgbClr val="1731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10968054-A720-4730-ADC3-31A6796C926B}"/>
                </a:ext>
              </a:extLst>
            </p:cNvPr>
            <p:cNvSpPr/>
            <p:nvPr/>
          </p:nvSpPr>
          <p:spPr>
            <a:xfrm>
              <a:off x="9187068" y="0"/>
              <a:ext cx="3004932" cy="763398"/>
            </a:xfrm>
            <a:prstGeom prst="rect">
              <a:avLst/>
            </a:prstGeom>
            <a:solidFill>
              <a:srgbClr val="5A7B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BE155376-7E6A-46F5-B1F4-273198A27F86}"/>
                </a:ext>
              </a:extLst>
            </p:cNvPr>
            <p:cNvSpPr/>
            <p:nvPr/>
          </p:nvSpPr>
          <p:spPr>
            <a:xfrm>
              <a:off x="7872254" y="-2586"/>
              <a:ext cx="1581895" cy="857454"/>
            </a:xfrm>
            <a:custGeom>
              <a:avLst/>
              <a:gdLst>
                <a:gd name="connsiteX0" fmla="*/ 879267 w 1581895"/>
                <a:gd name="connsiteY0" fmla="*/ 0 h 857454"/>
                <a:gd name="connsiteX1" fmla="*/ 1581895 w 1581895"/>
                <a:gd name="connsiteY1" fmla="*/ 0 h 857454"/>
                <a:gd name="connsiteX2" fmla="*/ 1581895 w 1581895"/>
                <a:gd name="connsiteY2" fmla="*/ 257084 h 857454"/>
                <a:gd name="connsiteX3" fmla="*/ 1539242 w 1581895"/>
                <a:gd name="connsiteY3" fmla="*/ 257084 h 857454"/>
                <a:gd name="connsiteX4" fmla="*/ 1539242 w 1581895"/>
                <a:gd name="connsiteY4" fmla="*/ 385354 h 857454"/>
                <a:gd name="connsiteX5" fmla="*/ 1489663 w 1581895"/>
                <a:gd name="connsiteY5" fmla="*/ 385354 h 857454"/>
                <a:gd name="connsiteX6" fmla="*/ 1489663 w 1581895"/>
                <a:gd name="connsiteY6" fmla="*/ 564976 h 857454"/>
                <a:gd name="connsiteX7" fmla="*/ 1452242 w 1581895"/>
                <a:gd name="connsiteY7" fmla="*/ 564976 h 857454"/>
                <a:gd name="connsiteX8" fmla="*/ 1452242 w 1581895"/>
                <a:gd name="connsiteY8" fmla="*/ 650320 h 857454"/>
                <a:gd name="connsiteX9" fmla="*/ 1414120 w 1581895"/>
                <a:gd name="connsiteY9" fmla="*/ 650320 h 857454"/>
                <a:gd name="connsiteX10" fmla="*/ 1414120 w 1581895"/>
                <a:gd name="connsiteY10" fmla="*/ 695676 h 857454"/>
                <a:gd name="connsiteX11" fmla="*/ 1379140 w 1581895"/>
                <a:gd name="connsiteY11" fmla="*/ 695676 h 857454"/>
                <a:gd name="connsiteX12" fmla="*/ 1379140 w 1581895"/>
                <a:gd name="connsiteY12" fmla="*/ 765983 h 857454"/>
                <a:gd name="connsiteX13" fmla="*/ 1027933 w 1581895"/>
                <a:gd name="connsiteY13" fmla="*/ 765983 h 857454"/>
                <a:gd name="connsiteX14" fmla="*/ 1027933 w 1581895"/>
                <a:gd name="connsiteY14" fmla="*/ 846681 h 857454"/>
                <a:gd name="connsiteX15" fmla="*/ 702628 w 1581895"/>
                <a:gd name="connsiteY15" fmla="*/ 846681 h 857454"/>
                <a:gd name="connsiteX16" fmla="*/ 702628 w 1581895"/>
                <a:gd name="connsiteY16" fmla="*/ 857454 h 857454"/>
                <a:gd name="connsiteX17" fmla="*/ 0 w 1581895"/>
                <a:gd name="connsiteY17" fmla="*/ 857454 h 857454"/>
                <a:gd name="connsiteX18" fmla="*/ 0 w 1581895"/>
                <a:gd name="connsiteY18" fmla="*/ 609971 h 857454"/>
                <a:gd name="connsiteX19" fmla="*/ 56810 w 1581895"/>
                <a:gd name="connsiteY19" fmla="*/ 609971 h 857454"/>
                <a:gd name="connsiteX20" fmla="*/ 56810 w 1581895"/>
                <a:gd name="connsiteY20" fmla="*/ 480843 h 857454"/>
                <a:gd name="connsiteX21" fmla="*/ 121242 w 1581895"/>
                <a:gd name="connsiteY21" fmla="*/ 480843 h 857454"/>
                <a:gd name="connsiteX22" fmla="*/ 121242 w 1581895"/>
                <a:gd name="connsiteY22" fmla="*/ 418571 h 857454"/>
                <a:gd name="connsiteX23" fmla="*/ 166731 w 1581895"/>
                <a:gd name="connsiteY23" fmla="*/ 418571 h 857454"/>
                <a:gd name="connsiteX24" fmla="*/ 166731 w 1581895"/>
                <a:gd name="connsiteY24" fmla="*/ 215879 h 857454"/>
                <a:gd name="connsiteX25" fmla="*/ 208935 w 1581895"/>
                <a:gd name="connsiteY25" fmla="*/ 215879 h 857454"/>
                <a:gd name="connsiteX26" fmla="*/ 208935 w 1581895"/>
                <a:gd name="connsiteY26" fmla="*/ 124035 h 857454"/>
                <a:gd name="connsiteX27" fmla="*/ 372586 w 1581895"/>
                <a:gd name="connsiteY27" fmla="*/ 124035 h 857454"/>
                <a:gd name="connsiteX28" fmla="*/ 372586 w 1581895"/>
                <a:gd name="connsiteY28" fmla="*/ 79042 h 857454"/>
                <a:gd name="connsiteX29" fmla="*/ 424610 w 1581895"/>
                <a:gd name="connsiteY29" fmla="*/ 79042 h 857454"/>
                <a:gd name="connsiteX30" fmla="*/ 424610 w 1581895"/>
                <a:gd name="connsiteY30" fmla="*/ 2585 h 857454"/>
                <a:gd name="connsiteX31" fmla="*/ 836614 w 1581895"/>
                <a:gd name="connsiteY31" fmla="*/ 2585 h 857454"/>
                <a:gd name="connsiteX32" fmla="*/ 879267 w 1581895"/>
                <a:gd name="connsiteY32" fmla="*/ 2585 h 85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81895" h="857454">
                  <a:moveTo>
                    <a:pt x="879267" y="0"/>
                  </a:moveTo>
                  <a:lnTo>
                    <a:pt x="1581895" y="0"/>
                  </a:lnTo>
                  <a:lnTo>
                    <a:pt x="1581895" y="257084"/>
                  </a:lnTo>
                  <a:lnTo>
                    <a:pt x="1539242" y="257084"/>
                  </a:lnTo>
                  <a:lnTo>
                    <a:pt x="1539242" y="385354"/>
                  </a:lnTo>
                  <a:lnTo>
                    <a:pt x="1489663" y="385354"/>
                  </a:lnTo>
                  <a:lnTo>
                    <a:pt x="1489663" y="564976"/>
                  </a:lnTo>
                  <a:lnTo>
                    <a:pt x="1452242" y="564976"/>
                  </a:lnTo>
                  <a:lnTo>
                    <a:pt x="1452242" y="650320"/>
                  </a:lnTo>
                  <a:lnTo>
                    <a:pt x="1414120" y="650320"/>
                  </a:lnTo>
                  <a:lnTo>
                    <a:pt x="1414120" y="695676"/>
                  </a:lnTo>
                  <a:lnTo>
                    <a:pt x="1379140" y="695676"/>
                  </a:lnTo>
                  <a:lnTo>
                    <a:pt x="1379140" y="765983"/>
                  </a:lnTo>
                  <a:lnTo>
                    <a:pt x="1027933" y="765983"/>
                  </a:lnTo>
                  <a:lnTo>
                    <a:pt x="1027933" y="846681"/>
                  </a:lnTo>
                  <a:lnTo>
                    <a:pt x="702628" y="846681"/>
                  </a:lnTo>
                  <a:lnTo>
                    <a:pt x="702628" y="857454"/>
                  </a:lnTo>
                  <a:lnTo>
                    <a:pt x="0" y="857454"/>
                  </a:lnTo>
                  <a:lnTo>
                    <a:pt x="0" y="609971"/>
                  </a:lnTo>
                  <a:lnTo>
                    <a:pt x="56810" y="609971"/>
                  </a:lnTo>
                  <a:lnTo>
                    <a:pt x="56810" y="480843"/>
                  </a:lnTo>
                  <a:lnTo>
                    <a:pt x="121242" y="480843"/>
                  </a:lnTo>
                  <a:lnTo>
                    <a:pt x="121242" y="418571"/>
                  </a:lnTo>
                  <a:lnTo>
                    <a:pt x="166731" y="418571"/>
                  </a:lnTo>
                  <a:lnTo>
                    <a:pt x="166731" y="215879"/>
                  </a:lnTo>
                  <a:lnTo>
                    <a:pt x="208935" y="215879"/>
                  </a:lnTo>
                  <a:lnTo>
                    <a:pt x="208935" y="124035"/>
                  </a:lnTo>
                  <a:lnTo>
                    <a:pt x="372586" y="124035"/>
                  </a:lnTo>
                  <a:lnTo>
                    <a:pt x="372586" y="79042"/>
                  </a:lnTo>
                  <a:lnTo>
                    <a:pt x="424610" y="79042"/>
                  </a:lnTo>
                  <a:lnTo>
                    <a:pt x="424610" y="2585"/>
                  </a:lnTo>
                  <a:lnTo>
                    <a:pt x="836614" y="2585"/>
                  </a:lnTo>
                  <a:lnTo>
                    <a:pt x="879267" y="2585"/>
                  </a:lnTo>
                  <a:close/>
                </a:path>
              </a:pathLst>
            </a:custGeom>
            <a:solidFill>
              <a:srgbClr val="4766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자유형: 도형 46">
              <a:extLst>
                <a:ext uri="{FF2B5EF4-FFF2-40B4-BE49-F238E27FC236}">
                  <a16:creationId xmlns:a16="http://schemas.microsoft.com/office/drawing/2014/main" id="{9C4BAE3B-7073-4CAE-B86B-4FA9C28CBF37}"/>
                </a:ext>
              </a:extLst>
            </p:cNvPr>
            <p:cNvSpPr/>
            <p:nvPr/>
          </p:nvSpPr>
          <p:spPr>
            <a:xfrm>
              <a:off x="9815806" y="510158"/>
              <a:ext cx="2088063" cy="253239"/>
            </a:xfrm>
            <a:custGeom>
              <a:avLst/>
              <a:gdLst>
                <a:gd name="connsiteX0" fmla="*/ 0 w 2088063"/>
                <a:gd name="connsiteY0" fmla="*/ 189930 h 253239"/>
                <a:gd name="connsiteX1" fmla="*/ 2088063 w 2088063"/>
                <a:gd name="connsiteY1" fmla="*/ 189930 h 253239"/>
                <a:gd name="connsiteX2" fmla="*/ 2088063 w 2088063"/>
                <a:gd name="connsiteY2" fmla="*/ 253239 h 253239"/>
                <a:gd name="connsiteX3" fmla="*/ 0 w 2088063"/>
                <a:gd name="connsiteY3" fmla="*/ 253239 h 253239"/>
                <a:gd name="connsiteX4" fmla="*/ 137579 w 2088063"/>
                <a:gd name="connsiteY4" fmla="*/ 126620 h 253239"/>
                <a:gd name="connsiteX5" fmla="*/ 1861845 w 2088063"/>
                <a:gd name="connsiteY5" fmla="*/ 126620 h 253239"/>
                <a:gd name="connsiteX6" fmla="*/ 1861845 w 2088063"/>
                <a:gd name="connsiteY6" fmla="*/ 189929 h 253239"/>
                <a:gd name="connsiteX7" fmla="*/ 137579 w 2088063"/>
                <a:gd name="connsiteY7" fmla="*/ 189929 h 253239"/>
                <a:gd name="connsiteX8" fmla="*/ 250688 w 2088063"/>
                <a:gd name="connsiteY8" fmla="*/ 63310 h 253239"/>
                <a:gd name="connsiteX9" fmla="*/ 1671344 w 2088063"/>
                <a:gd name="connsiteY9" fmla="*/ 63310 h 253239"/>
                <a:gd name="connsiteX10" fmla="*/ 1671344 w 2088063"/>
                <a:gd name="connsiteY10" fmla="*/ 126619 h 253239"/>
                <a:gd name="connsiteX11" fmla="*/ 250688 w 2088063"/>
                <a:gd name="connsiteY11" fmla="*/ 126619 h 253239"/>
                <a:gd name="connsiteX12" fmla="*/ 422421 w 2088063"/>
                <a:gd name="connsiteY12" fmla="*/ 0 h 253239"/>
                <a:gd name="connsiteX13" fmla="*/ 1359684 w 2088063"/>
                <a:gd name="connsiteY13" fmla="*/ 0 h 253239"/>
                <a:gd name="connsiteX14" fmla="*/ 1359684 w 2088063"/>
                <a:gd name="connsiteY14" fmla="*/ 63309 h 253239"/>
                <a:gd name="connsiteX15" fmla="*/ 422421 w 2088063"/>
                <a:gd name="connsiteY15" fmla="*/ 63309 h 253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8063" h="253239">
                  <a:moveTo>
                    <a:pt x="0" y="189930"/>
                  </a:moveTo>
                  <a:lnTo>
                    <a:pt x="2088063" y="189930"/>
                  </a:lnTo>
                  <a:lnTo>
                    <a:pt x="2088063" y="253239"/>
                  </a:lnTo>
                  <a:lnTo>
                    <a:pt x="0" y="253239"/>
                  </a:lnTo>
                  <a:close/>
                  <a:moveTo>
                    <a:pt x="137579" y="126620"/>
                  </a:moveTo>
                  <a:lnTo>
                    <a:pt x="1861845" y="126620"/>
                  </a:lnTo>
                  <a:lnTo>
                    <a:pt x="1861845" y="189929"/>
                  </a:lnTo>
                  <a:lnTo>
                    <a:pt x="137579" y="189929"/>
                  </a:lnTo>
                  <a:close/>
                  <a:moveTo>
                    <a:pt x="250688" y="63310"/>
                  </a:moveTo>
                  <a:lnTo>
                    <a:pt x="1671344" y="63310"/>
                  </a:lnTo>
                  <a:lnTo>
                    <a:pt x="1671344" y="126619"/>
                  </a:lnTo>
                  <a:lnTo>
                    <a:pt x="250688" y="126619"/>
                  </a:lnTo>
                  <a:close/>
                  <a:moveTo>
                    <a:pt x="422421" y="0"/>
                  </a:moveTo>
                  <a:lnTo>
                    <a:pt x="1359684" y="0"/>
                  </a:lnTo>
                  <a:lnTo>
                    <a:pt x="1359684" y="63309"/>
                  </a:lnTo>
                  <a:lnTo>
                    <a:pt x="422421" y="63309"/>
                  </a:lnTo>
                  <a:close/>
                </a:path>
              </a:pathLst>
            </a:custGeom>
            <a:solidFill>
              <a:srgbClr val="849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id="{DC86F2F5-AC41-4EAC-9D49-399677487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58" y="4428754"/>
            <a:ext cx="1062604" cy="1062604"/>
          </a:xfrm>
          <a:prstGeom prst="rect">
            <a:avLst/>
          </a:prstGeom>
        </p:spPr>
      </p:pic>
      <p:grpSp>
        <p:nvGrpSpPr>
          <p:cNvPr id="52" name="그룹 51">
            <a:extLst>
              <a:ext uri="{FF2B5EF4-FFF2-40B4-BE49-F238E27FC236}">
                <a16:creationId xmlns:a16="http://schemas.microsoft.com/office/drawing/2014/main" id="{42171F29-63D8-4953-8B90-A2B1C26E6AE9}"/>
              </a:ext>
            </a:extLst>
          </p:cNvPr>
          <p:cNvGrpSpPr/>
          <p:nvPr/>
        </p:nvGrpSpPr>
        <p:grpSpPr>
          <a:xfrm>
            <a:off x="1637747" y="785686"/>
            <a:ext cx="5364000" cy="1440000"/>
            <a:chOff x="3015216" y="1481193"/>
            <a:chExt cx="5364000" cy="1440000"/>
          </a:xfrm>
        </p:grpSpPr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B71AFFFC-0756-4A89-82E7-740DAEA64A2D}"/>
                </a:ext>
              </a:extLst>
            </p:cNvPr>
            <p:cNvSpPr/>
            <p:nvPr/>
          </p:nvSpPr>
          <p:spPr>
            <a:xfrm>
              <a:off x="3177216" y="1481193"/>
              <a:ext cx="5040000" cy="14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8DDCB42A-B540-4C97-885C-B0028F4FAD21}"/>
                </a:ext>
              </a:extLst>
            </p:cNvPr>
            <p:cNvSpPr/>
            <p:nvPr/>
          </p:nvSpPr>
          <p:spPr>
            <a:xfrm>
              <a:off x="3123216" y="1535193"/>
              <a:ext cx="5148000" cy="133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32529AF2-ED71-4AD4-8FF2-99F864F887F1}"/>
                </a:ext>
              </a:extLst>
            </p:cNvPr>
            <p:cNvSpPr/>
            <p:nvPr/>
          </p:nvSpPr>
          <p:spPr>
            <a:xfrm>
              <a:off x="3069216" y="1589193"/>
              <a:ext cx="5256000" cy="12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8D91784F-7E23-493A-95DB-D8D96166AC0A}"/>
                </a:ext>
              </a:extLst>
            </p:cNvPr>
            <p:cNvSpPr/>
            <p:nvPr/>
          </p:nvSpPr>
          <p:spPr>
            <a:xfrm>
              <a:off x="3015216" y="1643193"/>
              <a:ext cx="5364000" cy="11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38DD9D0A-952F-42FE-A1D7-D06B950E397D}"/>
              </a:ext>
            </a:extLst>
          </p:cNvPr>
          <p:cNvSpPr txBox="1"/>
          <p:nvPr/>
        </p:nvSpPr>
        <p:spPr>
          <a:xfrm>
            <a:off x="1803162" y="947685"/>
            <a:ext cx="3427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>
                <a:latin typeface="PF스타더스트 Bold" panose="03050601020101020101" pitchFamily="66" charset="-127"/>
                <a:ea typeface="PF스타더스트 Bold" panose="03050601020101020101" pitchFamily="66" charset="-127"/>
              </a:rPr>
              <a:t>도트 아트 세미나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3CD0161-BE1A-4022-B464-0C6DAFEC0F49}"/>
              </a:ext>
            </a:extLst>
          </p:cNvPr>
          <p:cNvSpPr txBox="1"/>
          <p:nvPr/>
        </p:nvSpPr>
        <p:spPr>
          <a:xfrm>
            <a:off x="2147326" y="1656021"/>
            <a:ext cx="3876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latin typeface="PF스타더스트 Bold" panose="03050601020101020101" pitchFamily="66" charset="-127"/>
                <a:ea typeface="PF스타더스트 Bold" panose="03050601020101020101" pitchFamily="66" charset="-127"/>
              </a:rPr>
              <a:t>#2. </a:t>
            </a:r>
            <a:r>
              <a:rPr lang="ko-KR" altLang="en-US" sz="2400">
                <a:latin typeface="PF스타더스트 Bold" panose="03050601020101020101" pitchFamily="66" charset="-127"/>
                <a:ea typeface="PF스타더스트 Bold" panose="03050601020101020101" pitchFamily="66" charset="-127"/>
              </a:rPr>
              <a:t>도트 기본 </a:t>
            </a:r>
            <a:r>
              <a:rPr lang="en-US" altLang="ko-KR" sz="2400">
                <a:latin typeface="PF스타더스트 Bold" panose="03050601020101020101" pitchFamily="66" charset="-127"/>
                <a:ea typeface="PF스타더스트 Bold" panose="03050601020101020101" pitchFamily="66" charset="-127"/>
              </a:rPr>
              <a:t>: </a:t>
            </a:r>
            <a:r>
              <a:rPr lang="ko-KR" altLang="en-US" sz="2400">
                <a:latin typeface="PF스타더스트 Bold" panose="03050601020101020101" pitchFamily="66" charset="-127"/>
                <a:ea typeface="PF스타더스트 Bold" panose="03050601020101020101" pitchFamily="66" charset="-127"/>
              </a:rPr>
              <a:t>기본적인   기술들</a:t>
            </a: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9FE38029-3D88-4FA6-9BD7-8821612BE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671" y="4147025"/>
            <a:ext cx="1156505" cy="1156505"/>
          </a:xfrm>
          <a:prstGeom prst="rect">
            <a:avLst/>
          </a:prstGeom>
        </p:spPr>
      </p:pic>
      <p:pic>
        <p:nvPicPr>
          <p:cNvPr id="1025" name="그림 1024">
            <a:extLst>
              <a:ext uri="{FF2B5EF4-FFF2-40B4-BE49-F238E27FC236}">
                <a16:creationId xmlns:a16="http://schemas.microsoft.com/office/drawing/2014/main" id="{40438A61-7C9B-4E67-88E8-624A3B04D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27" b="91468" l="8899" r="89930">
                        <a14:foregroundMark x1="32319" y1="9524" x2="48946" y2="9127"/>
                        <a14:foregroundMark x1="48946" y1="9127" x2="53396" y2="9524"/>
                        <a14:foregroundMark x1="9133" y1="32937" x2="9133" y2="35119"/>
                        <a14:foregroundMark x1="35831" y1="34921" x2="39813" y2="38492"/>
                        <a14:foregroundMark x1="60890" y1="35913" x2="61124" y2="39087"/>
                        <a14:foregroundMark x1="32084" y1="91468" x2="36534" y2="91468"/>
                        <a14:foregroundMark x1="62529" y1="91071" x2="67213" y2="91071"/>
                        <a14:foregroundMark x1="9133" y1="34921" x2="9133" y2="34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07" y="4428754"/>
            <a:ext cx="1062604" cy="1254221"/>
          </a:xfrm>
          <a:prstGeom prst="rect">
            <a:avLst/>
          </a:prstGeom>
        </p:spPr>
      </p:pic>
      <p:pic>
        <p:nvPicPr>
          <p:cNvPr id="1027" name="그림 1026">
            <a:extLst>
              <a:ext uri="{FF2B5EF4-FFF2-40B4-BE49-F238E27FC236}">
                <a16:creationId xmlns:a16="http://schemas.microsoft.com/office/drawing/2014/main" id="{E394B47A-A5E6-403D-AF73-A9CAC65E37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949" y="4286266"/>
            <a:ext cx="1219200" cy="1219200"/>
          </a:xfrm>
          <a:prstGeom prst="rect">
            <a:avLst/>
          </a:prstGeom>
        </p:spPr>
      </p:pic>
      <p:grpSp>
        <p:nvGrpSpPr>
          <p:cNvPr id="33" name="그룹 32">
            <a:extLst>
              <a:ext uri="{FF2B5EF4-FFF2-40B4-BE49-F238E27FC236}">
                <a16:creationId xmlns:a16="http://schemas.microsoft.com/office/drawing/2014/main" id="{8AA6C77F-4CED-44B6-9822-41CE23711842}"/>
              </a:ext>
            </a:extLst>
          </p:cNvPr>
          <p:cNvGrpSpPr/>
          <p:nvPr/>
        </p:nvGrpSpPr>
        <p:grpSpPr>
          <a:xfrm>
            <a:off x="2418176" y="2351867"/>
            <a:ext cx="2506421" cy="542601"/>
            <a:chOff x="2418176" y="2351867"/>
            <a:chExt cx="2506421" cy="542601"/>
          </a:xfrm>
        </p:grpSpPr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166DD921-79FC-4DE2-B920-23C09B4A2A2A}"/>
                </a:ext>
              </a:extLst>
            </p:cNvPr>
            <p:cNvGrpSpPr/>
            <p:nvPr/>
          </p:nvGrpSpPr>
          <p:grpSpPr>
            <a:xfrm>
              <a:off x="2418176" y="2354468"/>
              <a:ext cx="338377" cy="540000"/>
              <a:chOff x="2051429" y="2889130"/>
              <a:chExt cx="338377" cy="540000"/>
            </a:xfrm>
          </p:grpSpPr>
          <p:sp>
            <p:nvSpPr>
              <p:cNvPr id="44" name="직사각형 43">
                <a:extLst>
                  <a:ext uri="{FF2B5EF4-FFF2-40B4-BE49-F238E27FC236}">
                    <a16:creationId xmlns:a16="http://schemas.microsoft.com/office/drawing/2014/main" id="{B5149868-7FFE-4662-88E2-5313A93559C1}"/>
                  </a:ext>
                </a:extLst>
              </p:cNvPr>
              <p:cNvSpPr/>
              <p:nvPr/>
            </p:nvSpPr>
            <p:spPr>
              <a:xfrm>
                <a:off x="2159429" y="2889130"/>
                <a:ext cx="230377" cy="54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392C9DDF-4913-46CE-B593-9552D3BF111B}"/>
                  </a:ext>
                </a:extLst>
              </p:cNvPr>
              <p:cNvSpPr/>
              <p:nvPr/>
            </p:nvSpPr>
            <p:spPr>
              <a:xfrm>
                <a:off x="2105429" y="2943130"/>
                <a:ext cx="284377" cy="43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DAB0D51F-5A94-4A9A-94A6-2902AF93D974}"/>
                  </a:ext>
                </a:extLst>
              </p:cNvPr>
              <p:cNvSpPr/>
              <p:nvPr/>
            </p:nvSpPr>
            <p:spPr>
              <a:xfrm>
                <a:off x="2051429" y="2997130"/>
                <a:ext cx="230377" cy="3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30EBE471-CC3C-4F2B-9AD3-F8C14368DBCE}"/>
                </a:ext>
              </a:extLst>
            </p:cNvPr>
            <p:cNvGrpSpPr/>
            <p:nvPr/>
          </p:nvGrpSpPr>
          <p:grpSpPr>
            <a:xfrm flipH="1">
              <a:off x="4586220" y="2351867"/>
              <a:ext cx="338377" cy="540000"/>
              <a:chOff x="2051429" y="2889130"/>
              <a:chExt cx="338377" cy="540000"/>
            </a:xfrm>
          </p:grpSpPr>
          <p:sp>
            <p:nvSpPr>
              <p:cNvPr id="37" name="직사각형 36">
                <a:extLst>
                  <a:ext uri="{FF2B5EF4-FFF2-40B4-BE49-F238E27FC236}">
                    <a16:creationId xmlns:a16="http://schemas.microsoft.com/office/drawing/2014/main" id="{0C11DD14-F827-49AB-8896-E7CEA130C5FE}"/>
                  </a:ext>
                </a:extLst>
              </p:cNvPr>
              <p:cNvSpPr/>
              <p:nvPr/>
            </p:nvSpPr>
            <p:spPr>
              <a:xfrm>
                <a:off x="2159429" y="2889130"/>
                <a:ext cx="230377" cy="54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직사각형 38">
                <a:extLst>
                  <a:ext uri="{FF2B5EF4-FFF2-40B4-BE49-F238E27FC236}">
                    <a16:creationId xmlns:a16="http://schemas.microsoft.com/office/drawing/2014/main" id="{42F54F7B-89AE-42EB-97B5-AF8694F667DE}"/>
                  </a:ext>
                </a:extLst>
              </p:cNvPr>
              <p:cNvSpPr/>
              <p:nvPr/>
            </p:nvSpPr>
            <p:spPr>
              <a:xfrm>
                <a:off x="2105429" y="2943130"/>
                <a:ext cx="284377" cy="43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직사각형 39">
                <a:extLst>
                  <a:ext uri="{FF2B5EF4-FFF2-40B4-BE49-F238E27FC236}">
                    <a16:creationId xmlns:a16="http://schemas.microsoft.com/office/drawing/2014/main" id="{91A7C5CE-037A-44A0-B03A-FB3D392AB866}"/>
                  </a:ext>
                </a:extLst>
              </p:cNvPr>
              <p:cNvSpPr/>
              <p:nvPr/>
            </p:nvSpPr>
            <p:spPr>
              <a:xfrm>
                <a:off x="2051429" y="2997130"/>
                <a:ext cx="230377" cy="3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88E39C6D-86AA-4DF9-B162-478360D3F3F7}"/>
                </a:ext>
              </a:extLst>
            </p:cNvPr>
            <p:cNvSpPr/>
            <p:nvPr/>
          </p:nvSpPr>
          <p:spPr>
            <a:xfrm>
              <a:off x="2756553" y="2351867"/>
              <a:ext cx="1844779" cy="5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7AE57763-8E04-4F5E-96A5-CD2BE908900D}"/>
              </a:ext>
            </a:extLst>
          </p:cNvPr>
          <p:cNvSpPr txBox="1"/>
          <p:nvPr/>
        </p:nvSpPr>
        <p:spPr>
          <a:xfrm>
            <a:off x="2648553" y="2437760"/>
            <a:ext cx="195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>
                <a:latin typeface="PF스타더스트" panose="03050601020101020101" pitchFamily="66" charset="-127"/>
                <a:ea typeface="PF스타더스트" panose="03050601020101020101" pitchFamily="66" charset="-127"/>
              </a:rPr>
              <a:t>22” </a:t>
            </a:r>
            <a:r>
              <a:rPr lang="ko-KR" altLang="en-US">
                <a:latin typeface="PF스타더스트" panose="03050601020101020101" pitchFamily="66" charset="-127"/>
                <a:ea typeface="PF스타더스트" panose="03050601020101020101" pitchFamily="66" charset="-127"/>
              </a:rPr>
              <a:t>김지원 </a:t>
            </a:r>
            <a:r>
              <a:rPr lang="en-US" altLang="ko-KR">
                <a:latin typeface="PF스타더스트" panose="03050601020101020101" pitchFamily="66" charset="-127"/>
                <a:ea typeface="PF스타더스트" panose="03050601020101020101" pitchFamily="66" charset="-127"/>
              </a:rPr>
              <a:t>(@</a:t>
            </a:r>
            <a:r>
              <a:rPr lang="ko-KR" altLang="en-US">
                <a:latin typeface="PF스타더스트" panose="03050601020101020101" pitchFamily="66" charset="-127"/>
                <a:ea typeface="PF스타더스트" panose="03050601020101020101" pitchFamily="66" charset="-127"/>
              </a:rPr>
              <a:t>레이</a:t>
            </a:r>
            <a:r>
              <a:rPr lang="en-US" altLang="ko-KR">
                <a:latin typeface="PF스타더스트" panose="03050601020101020101" pitchFamily="66" charset="-127"/>
                <a:ea typeface="PF스타더스트" panose="03050601020101020101" pitchFamily="66" charset="-127"/>
              </a:rPr>
              <a:t>)</a:t>
            </a:r>
            <a:endParaRPr lang="ko-KR" altLang="en-US">
              <a:latin typeface="PF스타더스트" panose="03050601020101020101" pitchFamily="66" charset="-127"/>
              <a:ea typeface="PF스타더스트" panose="03050601020101020101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011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자유형: 도형 29">
            <a:extLst>
              <a:ext uri="{FF2B5EF4-FFF2-40B4-BE49-F238E27FC236}">
                <a16:creationId xmlns:a16="http://schemas.microsoft.com/office/drawing/2014/main" id="{46546C49-27F2-42CE-9F3F-679589A02F90}"/>
              </a:ext>
            </a:extLst>
          </p:cNvPr>
          <p:cNvSpPr/>
          <p:nvPr/>
        </p:nvSpPr>
        <p:spPr>
          <a:xfrm>
            <a:off x="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343774 h 6858000"/>
              <a:gd name="connsiteX3" fmla="*/ 345696 w 3048000"/>
              <a:gd name="connsiteY3" fmla="*/ 343774 h 6858000"/>
              <a:gd name="connsiteX4" fmla="*/ 345696 w 3048000"/>
              <a:gd name="connsiteY4" fmla="*/ 6514226 h 6858000"/>
              <a:gd name="connsiteX5" fmla="*/ 3048000 w 3048000"/>
              <a:gd name="connsiteY5" fmla="*/ 6514226 h 6858000"/>
              <a:gd name="connsiteX6" fmla="*/ 3048000 w 3048000"/>
              <a:gd name="connsiteY6" fmla="*/ 6858000 h 6858000"/>
              <a:gd name="connsiteX7" fmla="*/ 0 w 304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345696" y="343774"/>
                </a:lnTo>
                <a:lnTo>
                  <a:pt x="345696" y="6514226"/>
                </a:ln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D4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자유형: 도형 30">
            <a:extLst>
              <a:ext uri="{FF2B5EF4-FFF2-40B4-BE49-F238E27FC236}">
                <a16:creationId xmlns:a16="http://schemas.microsoft.com/office/drawing/2014/main" id="{B6BCF423-BE4B-44D8-BF00-1760D8BBCF5B}"/>
              </a:ext>
            </a:extLst>
          </p:cNvPr>
          <p:cNvSpPr/>
          <p:nvPr/>
        </p:nvSpPr>
        <p:spPr>
          <a:xfrm>
            <a:off x="3048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2E5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자유형: 도형 31">
            <a:extLst>
              <a:ext uri="{FF2B5EF4-FFF2-40B4-BE49-F238E27FC236}">
                <a16:creationId xmlns:a16="http://schemas.microsoft.com/office/drawing/2014/main" id="{8F9A2A6D-81AF-4C6F-9BED-679BF7CC2E51}"/>
              </a:ext>
            </a:extLst>
          </p:cNvPr>
          <p:cNvSpPr/>
          <p:nvPr/>
        </p:nvSpPr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15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자유형: 도형 32">
            <a:extLst>
              <a:ext uri="{FF2B5EF4-FFF2-40B4-BE49-F238E27FC236}">
                <a16:creationId xmlns:a16="http://schemas.microsoft.com/office/drawing/2014/main" id="{F10B4D6F-DBC5-45B2-9F74-18A214632615}"/>
              </a:ext>
            </a:extLst>
          </p:cNvPr>
          <p:cNvSpPr/>
          <p:nvPr/>
        </p:nvSpPr>
        <p:spPr>
          <a:xfrm>
            <a:off x="9144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6514226 h 6858000"/>
              <a:gd name="connsiteX5" fmla="*/ 2702304 w 3048000"/>
              <a:gd name="connsiteY5" fmla="*/ 6514226 h 6858000"/>
              <a:gd name="connsiteX6" fmla="*/ 2702304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lnTo>
                  <a:pt x="0" y="6514226"/>
                </a:lnTo>
                <a:lnTo>
                  <a:pt x="2702304" y="6514226"/>
                </a:lnTo>
                <a:lnTo>
                  <a:pt x="2702304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25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ED65FC-C7E3-47FF-B67E-4B7E0FA582EE}"/>
              </a:ext>
            </a:extLst>
          </p:cNvPr>
          <p:cNvSpPr txBox="1"/>
          <p:nvPr/>
        </p:nvSpPr>
        <p:spPr>
          <a:xfrm>
            <a:off x="911460" y="771787"/>
            <a:ext cx="92095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도트 아트 팁 </a:t>
            </a:r>
            <a:r>
              <a:rPr lang="en-US" altLang="ko-KR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: Dither (</a:t>
            </a:r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디더링</a:t>
            </a:r>
            <a:r>
              <a:rPr lang="en-US" altLang="ko-KR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)</a:t>
            </a:r>
            <a:endParaRPr lang="ko-KR" altLang="en-US" sz="6000" b="1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B6B65BC-EA51-4A98-80F3-3137AE900D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8" t="86250" r="35019"/>
          <a:stretch/>
        </p:blipFill>
        <p:spPr>
          <a:xfrm>
            <a:off x="5664953" y="2291027"/>
            <a:ext cx="4084496" cy="151447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7FAE1CF-CF14-4CEB-9E8B-8CE20BA65D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23823" r="12399" b="1"/>
          <a:stretch/>
        </p:blipFill>
        <p:spPr>
          <a:xfrm>
            <a:off x="1130788" y="2243915"/>
            <a:ext cx="3854938" cy="37070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7A9954-FCB6-49F5-AD49-FE7D61309CED}"/>
              </a:ext>
            </a:extLst>
          </p:cNvPr>
          <p:cNvSpPr txBox="1"/>
          <p:nvPr/>
        </p:nvSpPr>
        <p:spPr>
          <a:xfrm>
            <a:off x="5516246" y="4097460"/>
            <a:ext cx="41424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자연스럽게 서로 다른 색상을</a:t>
            </a:r>
            <a:endParaRPr lang="en-US" altLang="ko-KR" sz="28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  <a:p>
            <a:r>
              <a:rPr lang="ko-KR" altLang="en-US" sz="28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연결하기 위해 사용</a:t>
            </a:r>
            <a:endParaRPr lang="en-US" altLang="ko-KR" sz="28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009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자유형: 도형 29">
            <a:extLst>
              <a:ext uri="{FF2B5EF4-FFF2-40B4-BE49-F238E27FC236}">
                <a16:creationId xmlns:a16="http://schemas.microsoft.com/office/drawing/2014/main" id="{46546C49-27F2-42CE-9F3F-679589A02F90}"/>
              </a:ext>
            </a:extLst>
          </p:cNvPr>
          <p:cNvSpPr/>
          <p:nvPr/>
        </p:nvSpPr>
        <p:spPr>
          <a:xfrm>
            <a:off x="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343774 h 6858000"/>
              <a:gd name="connsiteX3" fmla="*/ 345696 w 3048000"/>
              <a:gd name="connsiteY3" fmla="*/ 343774 h 6858000"/>
              <a:gd name="connsiteX4" fmla="*/ 345696 w 3048000"/>
              <a:gd name="connsiteY4" fmla="*/ 6514226 h 6858000"/>
              <a:gd name="connsiteX5" fmla="*/ 3048000 w 3048000"/>
              <a:gd name="connsiteY5" fmla="*/ 6514226 h 6858000"/>
              <a:gd name="connsiteX6" fmla="*/ 3048000 w 3048000"/>
              <a:gd name="connsiteY6" fmla="*/ 6858000 h 6858000"/>
              <a:gd name="connsiteX7" fmla="*/ 0 w 304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345696" y="343774"/>
                </a:lnTo>
                <a:lnTo>
                  <a:pt x="345696" y="6514226"/>
                </a:ln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D4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자유형: 도형 30">
            <a:extLst>
              <a:ext uri="{FF2B5EF4-FFF2-40B4-BE49-F238E27FC236}">
                <a16:creationId xmlns:a16="http://schemas.microsoft.com/office/drawing/2014/main" id="{B6BCF423-BE4B-44D8-BF00-1760D8BBCF5B}"/>
              </a:ext>
            </a:extLst>
          </p:cNvPr>
          <p:cNvSpPr/>
          <p:nvPr/>
        </p:nvSpPr>
        <p:spPr>
          <a:xfrm>
            <a:off x="3048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2E5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자유형: 도형 31">
            <a:extLst>
              <a:ext uri="{FF2B5EF4-FFF2-40B4-BE49-F238E27FC236}">
                <a16:creationId xmlns:a16="http://schemas.microsoft.com/office/drawing/2014/main" id="{8F9A2A6D-81AF-4C6F-9BED-679BF7CC2E51}"/>
              </a:ext>
            </a:extLst>
          </p:cNvPr>
          <p:cNvSpPr/>
          <p:nvPr/>
        </p:nvSpPr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15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자유형: 도형 32">
            <a:extLst>
              <a:ext uri="{FF2B5EF4-FFF2-40B4-BE49-F238E27FC236}">
                <a16:creationId xmlns:a16="http://schemas.microsoft.com/office/drawing/2014/main" id="{F10B4D6F-DBC5-45B2-9F74-18A214632615}"/>
              </a:ext>
            </a:extLst>
          </p:cNvPr>
          <p:cNvSpPr/>
          <p:nvPr/>
        </p:nvSpPr>
        <p:spPr>
          <a:xfrm>
            <a:off x="9144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6514226 h 6858000"/>
              <a:gd name="connsiteX5" fmla="*/ 2702304 w 3048000"/>
              <a:gd name="connsiteY5" fmla="*/ 6514226 h 6858000"/>
              <a:gd name="connsiteX6" fmla="*/ 2702304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lnTo>
                  <a:pt x="0" y="6514226"/>
                </a:lnTo>
                <a:lnTo>
                  <a:pt x="2702304" y="6514226"/>
                </a:lnTo>
                <a:lnTo>
                  <a:pt x="2702304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25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ED65FC-C7E3-47FF-B67E-4B7E0FA582EE}"/>
              </a:ext>
            </a:extLst>
          </p:cNvPr>
          <p:cNvSpPr txBox="1"/>
          <p:nvPr/>
        </p:nvSpPr>
        <p:spPr>
          <a:xfrm>
            <a:off x="911460" y="771787"/>
            <a:ext cx="92095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도트 아트 팁 </a:t>
            </a:r>
            <a:r>
              <a:rPr lang="en-US" altLang="ko-KR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: Dither (</a:t>
            </a:r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디더링</a:t>
            </a:r>
            <a:r>
              <a:rPr lang="en-US" altLang="ko-KR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)</a:t>
            </a:r>
            <a:endParaRPr lang="ko-KR" altLang="en-US" sz="6000" b="1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A9954-FCB6-49F5-AD49-FE7D61309CED}"/>
              </a:ext>
            </a:extLst>
          </p:cNvPr>
          <p:cNvSpPr txBox="1"/>
          <p:nvPr/>
        </p:nvSpPr>
        <p:spPr>
          <a:xfrm>
            <a:off x="1182371" y="2030535"/>
            <a:ext cx="5977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디더링이 과하면 보기 불편함</a:t>
            </a:r>
            <a:r>
              <a:rPr lang="en-US" altLang="ko-KR" sz="4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!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59AE221-CCD6-4963-B655-EFD1CA2E1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887" y="2981506"/>
            <a:ext cx="6739645" cy="288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9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자유형: 도형 29">
            <a:extLst>
              <a:ext uri="{FF2B5EF4-FFF2-40B4-BE49-F238E27FC236}">
                <a16:creationId xmlns:a16="http://schemas.microsoft.com/office/drawing/2014/main" id="{46546C49-27F2-42CE-9F3F-679589A02F90}"/>
              </a:ext>
            </a:extLst>
          </p:cNvPr>
          <p:cNvSpPr/>
          <p:nvPr/>
        </p:nvSpPr>
        <p:spPr>
          <a:xfrm>
            <a:off x="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343774 h 6858000"/>
              <a:gd name="connsiteX3" fmla="*/ 345696 w 3048000"/>
              <a:gd name="connsiteY3" fmla="*/ 343774 h 6858000"/>
              <a:gd name="connsiteX4" fmla="*/ 345696 w 3048000"/>
              <a:gd name="connsiteY4" fmla="*/ 6514226 h 6858000"/>
              <a:gd name="connsiteX5" fmla="*/ 3048000 w 3048000"/>
              <a:gd name="connsiteY5" fmla="*/ 6514226 h 6858000"/>
              <a:gd name="connsiteX6" fmla="*/ 3048000 w 3048000"/>
              <a:gd name="connsiteY6" fmla="*/ 6858000 h 6858000"/>
              <a:gd name="connsiteX7" fmla="*/ 0 w 304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345696" y="343774"/>
                </a:lnTo>
                <a:lnTo>
                  <a:pt x="345696" y="6514226"/>
                </a:ln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D4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자유형: 도형 30">
            <a:extLst>
              <a:ext uri="{FF2B5EF4-FFF2-40B4-BE49-F238E27FC236}">
                <a16:creationId xmlns:a16="http://schemas.microsoft.com/office/drawing/2014/main" id="{B6BCF423-BE4B-44D8-BF00-1760D8BBCF5B}"/>
              </a:ext>
            </a:extLst>
          </p:cNvPr>
          <p:cNvSpPr/>
          <p:nvPr/>
        </p:nvSpPr>
        <p:spPr>
          <a:xfrm>
            <a:off x="3048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2E5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자유형: 도형 31">
            <a:extLst>
              <a:ext uri="{FF2B5EF4-FFF2-40B4-BE49-F238E27FC236}">
                <a16:creationId xmlns:a16="http://schemas.microsoft.com/office/drawing/2014/main" id="{8F9A2A6D-81AF-4C6F-9BED-679BF7CC2E51}"/>
              </a:ext>
            </a:extLst>
          </p:cNvPr>
          <p:cNvSpPr/>
          <p:nvPr/>
        </p:nvSpPr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15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자유형: 도형 32">
            <a:extLst>
              <a:ext uri="{FF2B5EF4-FFF2-40B4-BE49-F238E27FC236}">
                <a16:creationId xmlns:a16="http://schemas.microsoft.com/office/drawing/2014/main" id="{F10B4D6F-DBC5-45B2-9F74-18A214632615}"/>
              </a:ext>
            </a:extLst>
          </p:cNvPr>
          <p:cNvSpPr/>
          <p:nvPr/>
        </p:nvSpPr>
        <p:spPr>
          <a:xfrm>
            <a:off x="9144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6514226 h 6858000"/>
              <a:gd name="connsiteX5" fmla="*/ 2702304 w 3048000"/>
              <a:gd name="connsiteY5" fmla="*/ 6514226 h 6858000"/>
              <a:gd name="connsiteX6" fmla="*/ 2702304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lnTo>
                  <a:pt x="0" y="6514226"/>
                </a:lnTo>
                <a:lnTo>
                  <a:pt x="2702304" y="6514226"/>
                </a:lnTo>
                <a:lnTo>
                  <a:pt x="2702304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25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ED65FC-C7E3-47FF-B67E-4B7E0FA582EE}"/>
              </a:ext>
            </a:extLst>
          </p:cNvPr>
          <p:cNvSpPr txBox="1"/>
          <p:nvPr/>
        </p:nvSpPr>
        <p:spPr>
          <a:xfrm>
            <a:off x="911460" y="771787"/>
            <a:ext cx="68146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도트 아트 팁 </a:t>
            </a:r>
            <a:r>
              <a:rPr lang="en-US" altLang="ko-KR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: </a:t>
            </a:r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그 외</a:t>
            </a:r>
            <a:r>
              <a:rPr lang="en-US" altLang="ko-KR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...</a:t>
            </a:r>
            <a:endParaRPr lang="ko-KR" altLang="en-US" sz="6000" b="1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2FD648-F81D-4F5D-BCA2-4B0FD298CCFF}"/>
              </a:ext>
            </a:extLst>
          </p:cNvPr>
          <p:cNvSpPr txBox="1"/>
          <p:nvPr/>
        </p:nvSpPr>
        <p:spPr>
          <a:xfrm>
            <a:off x="1133524" y="2019300"/>
            <a:ext cx="5134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도트는 </a:t>
            </a:r>
            <a:r>
              <a:rPr lang="en-US" altLang="ko-KR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‘</a:t>
            </a:r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점 하나하나가 생명</a:t>
            </a:r>
            <a:r>
              <a:rPr lang="en-US" altLang="ko-KR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’</a:t>
            </a:r>
            <a:endParaRPr lang="ko-KR" altLang="en-US" sz="36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97AE83A-F474-4F09-8D28-F07C11921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16" y="2967563"/>
            <a:ext cx="3511980" cy="161378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EFD938E-D1A6-4768-BE4C-A243911A89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8"/>
          <a:stretch/>
        </p:blipFill>
        <p:spPr>
          <a:xfrm>
            <a:off x="4322849" y="2920791"/>
            <a:ext cx="3588233" cy="171982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62DFF25-D3CC-44D9-A8A8-DE4AD54F3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436" y="2897481"/>
            <a:ext cx="3651339" cy="17431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4AAF37-822C-43D6-BC81-047CD6DCAF63}"/>
              </a:ext>
            </a:extLst>
          </p:cNvPr>
          <p:cNvSpPr txBox="1"/>
          <p:nvPr/>
        </p:nvSpPr>
        <p:spPr>
          <a:xfrm>
            <a:off x="911460" y="4947190"/>
            <a:ext cx="6186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지느러미 양 끝 점 두개의 유무가</a:t>
            </a:r>
            <a:endParaRPr lang="en-US" altLang="ko-KR" sz="36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  <a:p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보일 때의 느낌을 완전히 변화시킴</a:t>
            </a: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48FE9949-04D9-4579-B0F5-8837D9514B1C}"/>
              </a:ext>
            </a:extLst>
          </p:cNvPr>
          <p:cNvSpPr/>
          <p:nvPr/>
        </p:nvSpPr>
        <p:spPr>
          <a:xfrm>
            <a:off x="2033414" y="2665631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AAE50282-45AA-4591-AB72-6C2F446AC58B}"/>
              </a:ext>
            </a:extLst>
          </p:cNvPr>
          <p:cNvSpPr/>
          <p:nvPr/>
        </p:nvSpPr>
        <p:spPr>
          <a:xfrm>
            <a:off x="5544714" y="2611397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5CDC678E-2A9A-4DC8-AF5F-F1F63AA62FE0}"/>
              </a:ext>
            </a:extLst>
          </p:cNvPr>
          <p:cNvSpPr/>
          <p:nvPr/>
        </p:nvSpPr>
        <p:spPr>
          <a:xfrm>
            <a:off x="9185931" y="2627428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940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자유형: 도형 29">
            <a:extLst>
              <a:ext uri="{FF2B5EF4-FFF2-40B4-BE49-F238E27FC236}">
                <a16:creationId xmlns:a16="http://schemas.microsoft.com/office/drawing/2014/main" id="{46546C49-27F2-42CE-9F3F-679589A02F90}"/>
              </a:ext>
            </a:extLst>
          </p:cNvPr>
          <p:cNvSpPr/>
          <p:nvPr/>
        </p:nvSpPr>
        <p:spPr>
          <a:xfrm>
            <a:off x="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343774 h 6858000"/>
              <a:gd name="connsiteX3" fmla="*/ 345696 w 3048000"/>
              <a:gd name="connsiteY3" fmla="*/ 343774 h 6858000"/>
              <a:gd name="connsiteX4" fmla="*/ 345696 w 3048000"/>
              <a:gd name="connsiteY4" fmla="*/ 6514226 h 6858000"/>
              <a:gd name="connsiteX5" fmla="*/ 3048000 w 3048000"/>
              <a:gd name="connsiteY5" fmla="*/ 6514226 h 6858000"/>
              <a:gd name="connsiteX6" fmla="*/ 3048000 w 3048000"/>
              <a:gd name="connsiteY6" fmla="*/ 6858000 h 6858000"/>
              <a:gd name="connsiteX7" fmla="*/ 0 w 304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345696" y="343774"/>
                </a:lnTo>
                <a:lnTo>
                  <a:pt x="345696" y="6514226"/>
                </a:ln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D4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자유형: 도형 30">
            <a:extLst>
              <a:ext uri="{FF2B5EF4-FFF2-40B4-BE49-F238E27FC236}">
                <a16:creationId xmlns:a16="http://schemas.microsoft.com/office/drawing/2014/main" id="{B6BCF423-BE4B-44D8-BF00-1760D8BBCF5B}"/>
              </a:ext>
            </a:extLst>
          </p:cNvPr>
          <p:cNvSpPr/>
          <p:nvPr/>
        </p:nvSpPr>
        <p:spPr>
          <a:xfrm>
            <a:off x="3048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2E5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자유형: 도형 31">
            <a:extLst>
              <a:ext uri="{FF2B5EF4-FFF2-40B4-BE49-F238E27FC236}">
                <a16:creationId xmlns:a16="http://schemas.microsoft.com/office/drawing/2014/main" id="{8F9A2A6D-81AF-4C6F-9BED-679BF7CC2E51}"/>
              </a:ext>
            </a:extLst>
          </p:cNvPr>
          <p:cNvSpPr/>
          <p:nvPr/>
        </p:nvSpPr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15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자유형: 도형 32">
            <a:extLst>
              <a:ext uri="{FF2B5EF4-FFF2-40B4-BE49-F238E27FC236}">
                <a16:creationId xmlns:a16="http://schemas.microsoft.com/office/drawing/2014/main" id="{F10B4D6F-DBC5-45B2-9F74-18A214632615}"/>
              </a:ext>
            </a:extLst>
          </p:cNvPr>
          <p:cNvSpPr/>
          <p:nvPr/>
        </p:nvSpPr>
        <p:spPr>
          <a:xfrm>
            <a:off x="9144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6514226 h 6858000"/>
              <a:gd name="connsiteX5" fmla="*/ 2702304 w 3048000"/>
              <a:gd name="connsiteY5" fmla="*/ 6514226 h 6858000"/>
              <a:gd name="connsiteX6" fmla="*/ 2702304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lnTo>
                  <a:pt x="0" y="6514226"/>
                </a:lnTo>
                <a:lnTo>
                  <a:pt x="2702304" y="6514226"/>
                </a:lnTo>
                <a:lnTo>
                  <a:pt x="2702304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25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ED65FC-C7E3-47FF-B67E-4B7E0FA582EE}"/>
              </a:ext>
            </a:extLst>
          </p:cNvPr>
          <p:cNvSpPr txBox="1"/>
          <p:nvPr/>
        </p:nvSpPr>
        <p:spPr>
          <a:xfrm>
            <a:off x="911460" y="771787"/>
            <a:ext cx="68146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도트 아트 팁 </a:t>
            </a:r>
            <a:r>
              <a:rPr lang="en-US" altLang="ko-KR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: </a:t>
            </a:r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그 외</a:t>
            </a:r>
            <a:r>
              <a:rPr lang="en-US" altLang="ko-KR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...</a:t>
            </a:r>
            <a:endParaRPr lang="ko-KR" altLang="en-US" sz="6000" b="1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C067737-D5E4-413F-932A-1A9339C19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28" y="1920799"/>
            <a:ext cx="7150250" cy="35751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019EA17-BF9D-434B-9D34-B7D10BA9D2CD}"/>
              </a:ext>
            </a:extLst>
          </p:cNvPr>
          <p:cNvSpPr txBox="1"/>
          <p:nvPr/>
        </p:nvSpPr>
        <p:spPr>
          <a:xfrm>
            <a:off x="425685" y="6156865"/>
            <a:ext cx="4217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출처 </a:t>
            </a:r>
            <a:r>
              <a:rPr lang="en-US" altLang="ko-KR" sz="14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: </a:t>
            </a:r>
            <a:r>
              <a:rPr lang="ko-KR" altLang="en-US" sz="14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디시인사이드 도트 마이너 갤러리 </a:t>
            </a:r>
            <a:r>
              <a:rPr lang="en-US" altLang="ko-KR" sz="14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– </a:t>
            </a:r>
            <a:r>
              <a:rPr lang="ko-KR" altLang="en-US" sz="14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녹픽던번역맨 글</a:t>
            </a:r>
          </a:p>
        </p:txBody>
      </p:sp>
    </p:spTree>
    <p:extLst>
      <p:ext uri="{BB962C8B-B14F-4D97-AF65-F5344CB8AC3E}">
        <p14:creationId xmlns:p14="http://schemas.microsoft.com/office/powerpoint/2010/main" val="3589463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자유형: 도형 29">
            <a:extLst>
              <a:ext uri="{FF2B5EF4-FFF2-40B4-BE49-F238E27FC236}">
                <a16:creationId xmlns:a16="http://schemas.microsoft.com/office/drawing/2014/main" id="{46546C49-27F2-42CE-9F3F-679589A02F90}"/>
              </a:ext>
            </a:extLst>
          </p:cNvPr>
          <p:cNvSpPr/>
          <p:nvPr/>
        </p:nvSpPr>
        <p:spPr>
          <a:xfrm>
            <a:off x="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343774 h 6858000"/>
              <a:gd name="connsiteX3" fmla="*/ 345696 w 3048000"/>
              <a:gd name="connsiteY3" fmla="*/ 343774 h 6858000"/>
              <a:gd name="connsiteX4" fmla="*/ 345696 w 3048000"/>
              <a:gd name="connsiteY4" fmla="*/ 6514226 h 6858000"/>
              <a:gd name="connsiteX5" fmla="*/ 3048000 w 3048000"/>
              <a:gd name="connsiteY5" fmla="*/ 6514226 h 6858000"/>
              <a:gd name="connsiteX6" fmla="*/ 3048000 w 3048000"/>
              <a:gd name="connsiteY6" fmla="*/ 6858000 h 6858000"/>
              <a:gd name="connsiteX7" fmla="*/ 0 w 304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345696" y="343774"/>
                </a:lnTo>
                <a:lnTo>
                  <a:pt x="345696" y="6514226"/>
                </a:ln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D4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자유형: 도형 30">
            <a:extLst>
              <a:ext uri="{FF2B5EF4-FFF2-40B4-BE49-F238E27FC236}">
                <a16:creationId xmlns:a16="http://schemas.microsoft.com/office/drawing/2014/main" id="{B6BCF423-BE4B-44D8-BF00-1760D8BBCF5B}"/>
              </a:ext>
            </a:extLst>
          </p:cNvPr>
          <p:cNvSpPr/>
          <p:nvPr/>
        </p:nvSpPr>
        <p:spPr>
          <a:xfrm>
            <a:off x="3048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2E5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자유형: 도형 31">
            <a:extLst>
              <a:ext uri="{FF2B5EF4-FFF2-40B4-BE49-F238E27FC236}">
                <a16:creationId xmlns:a16="http://schemas.microsoft.com/office/drawing/2014/main" id="{8F9A2A6D-81AF-4C6F-9BED-679BF7CC2E51}"/>
              </a:ext>
            </a:extLst>
          </p:cNvPr>
          <p:cNvSpPr/>
          <p:nvPr/>
        </p:nvSpPr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15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자유형: 도형 32">
            <a:extLst>
              <a:ext uri="{FF2B5EF4-FFF2-40B4-BE49-F238E27FC236}">
                <a16:creationId xmlns:a16="http://schemas.microsoft.com/office/drawing/2014/main" id="{F10B4D6F-DBC5-45B2-9F74-18A214632615}"/>
              </a:ext>
            </a:extLst>
          </p:cNvPr>
          <p:cNvSpPr/>
          <p:nvPr/>
        </p:nvSpPr>
        <p:spPr>
          <a:xfrm>
            <a:off x="9144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6514226 h 6858000"/>
              <a:gd name="connsiteX5" fmla="*/ 2702304 w 3048000"/>
              <a:gd name="connsiteY5" fmla="*/ 6514226 h 6858000"/>
              <a:gd name="connsiteX6" fmla="*/ 2702304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lnTo>
                  <a:pt x="0" y="6514226"/>
                </a:lnTo>
                <a:lnTo>
                  <a:pt x="2702304" y="6514226"/>
                </a:lnTo>
                <a:lnTo>
                  <a:pt x="2702304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25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ED65FC-C7E3-47FF-B67E-4B7E0FA582EE}"/>
              </a:ext>
            </a:extLst>
          </p:cNvPr>
          <p:cNvSpPr txBox="1"/>
          <p:nvPr/>
        </p:nvSpPr>
        <p:spPr>
          <a:xfrm>
            <a:off x="911460" y="771787"/>
            <a:ext cx="68146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도트 아트 팁 </a:t>
            </a:r>
            <a:r>
              <a:rPr lang="en-US" altLang="ko-KR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: </a:t>
            </a:r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그 외</a:t>
            </a:r>
            <a:r>
              <a:rPr lang="en-US" altLang="ko-KR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...</a:t>
            </a:r>
            <a:endParaRPr lang="ko-KR" altLang="en-US" sz="6000" b="1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19EA17-BF9D-434B-9D34-B7D10BA9D2CD}"/>
              </a:ext>
            </a:extLst>
          </p:cNvPr>
          <p:cNvSpPr txBox="1"/>
          <p:nvPr/>
        </p:nvSpPr>
        <p:spPr>
          <a:xfrm>
            <a:off x="425685" y="6156865"/>
            <a:ext cx="4217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출처 </a:t>
            </a:r>
            <a:r>
              <a:rPr lang="en-US" altLang="ko-KR" sz="14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: </a:t>
            </a:r>
            <a:r>
              <a:rPr lang="ko-KR" altLang="en-US" sz="14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디시인사이드 도트 마이너 갤러리 </a:t>
            </a:r>
            <a:r>
              <a:rPr lang="en-US" altLang="ko-KR" sz="14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– </a:t>
            </a:r>
            <a:r>
              <a:rPr lang="ko-KR" altLang="en-US" sz="14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녹픽던번역맨 글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D4F90C4-FEAC-4483-B8C2-90F4C4D6D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140" y="1649405"/>
            <a:ext cx="8015356" cy="450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47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자유형: 도형 29">
            <a:extLst>
              <a:ext uri="{FF2B5EF4-FFF2-40B4-BE49-F238E27FC236}">
                <a16:creationId xmlns:a16="http://schemas.microsoft.com/office/drawing/2014/main" id="{46546C49-27F2-42CE-9F3F-679589A02F90}"/>
              </a:ext>
            </a:extLst>
          </p:cNvPr>
          <p:cNvSpPr/>
          <p:nvPr/>
        </p:nvSpPr>
        <p:spPr>
          <a:xfrm>
            <a:off x="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343774 h 6858000"/>
              <a:gd name="connsiteX3" fmla="*/ 345696 w 3048000"/>
              <a:gd name="connsiteY3" fmla="*/ 343774 h 6858000"/>
              <a:gd name="connsiteX4" fmla="*/ 345696 w 3048000"/>
              <a:gd name="connsiteY4" fmla="*/ 6514226 h 6858000"/>
              <a:gd name="connsiteX5" fmla="*/ 3048000 w 3048000"/>
              <a:gd name="connsiteY5" fmla="*/ 6514226 h 6858000"/>
              <a:gd name="connsiteX6" fmla="*/ 3048000 w 3048000"/>
              <a:gd name="connsiteY6" fmla="*/ 6858000 h 6858000"/>
              <a:gd name="connsiteX7" fmla="*/ 0 w 304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345696" y="343774"/>
                </a:lnTo>
                <a:lnTo>
                  <a:pt x="345696" y="6514226"/>
                </a:ln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D4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자유형: 도형 30">
            <a:extLst>
              <a:ext uri="{FF2B5EF4-FFF2-40B4-BE49-F238E27FC236}">
                <a16:creationId xmlns:a16="http://schemas.microsoft.com/office/drawing/2014/main" id="{B6BCF423-BE4B-44D8-BF00-1760D8BBCF5B}"/>
              </a:ext>
            </a:extLst>
          </p:cNvPr>
          <p:cNvSpPr/>
          <p:nvPr/>
        </p:nvSpPr>
        <p:spPr>
          <a:xfrm>
            <a:off x="3048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2E5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자유형: 도형 31">
            <a:extLst>
              <a:ext uri="{FF2B5EF4-FFF2-40B4-BE49-F238E27FC236}">
                <a16:creationId xmlns:a16="http://schemas.microsoft.com/office/drawing/2014/main" id="{8F9A2A6D-81AF-4C6F-9BED-679BF7CC2E51}"/>
              </a:ext>
            </a:extLst>
          </p:cNvPr>
          <p:cNvSpPr/>
          <p:nvPr/>
        </p:nvSpPr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15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자유형: 도형 32">
            <a:extLst>
              <a:ext uri="{FF2B5EF4-FFF2-40B4-BE49-F238E27FC236}">
                <a16:creationId xmlns:a16="http://schemas.microsoft.com/office/drawing/2014/main" id="{F10B4D6F-DBC5-45B2-9F74-18A214632615}"/>
              </a:ext>
            </a:extLst>
          </p:cNvPr>
          <p:cNvSpPr/>
          <p:nvPr/>
        </p:nvSpPr>
        <p:spPr>
          <a:xfrm>
            <a:off x="9144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6514226 h 6858000"/>
              <a:gd name="connsiteX5" fmla="*/ 2702304 w 3048000"/>
              <a:gd name="connsiteY5" fmla="*/ 6514226 h 6858000"/>
              <a:gd name="connsiteX6" fmla="*/ 2702304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lnTo>
                  <a:pt x="0" y="6514226"/>
                </a:lnTo>
                <a:lnTo>
                  <a:pt x="2702304" y="6514226"/>
                </a:lnTo>
                <a:lnTo>
                  <a:pt x="2702304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25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ED65FC-C7E3-47FF-B67E-4B7E0FA582EE}"/>
              </a:ext>
            </a:extLst>
          </p:cNvPr>
          <p:cNvSpPr txBox="1"/>
          <p:nvPr/>
        </p:nvSpPr>
        <p:spPr>
          <a:xfrm>
            <a:off x="911460" y="771787"/>
            <a:ext cx="84786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실습 </a:t>
            </a:r>
            <a:r>
              <a:rPr lang="en-US" altLang="ko-KR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: </a:t>
            </a:r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실내 인테리어 디자인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4E6D2F-D190-4DD3-9ADC-15A39F89D654}"/>
              </a:ext>
            </a:extLst>
          </p:cNvPr>
          <p:cNvSpPr txBox="1"/>
          <p:nvPr/>
        </p:nvSpPr>
        <p:spPr>
          <a:xfrm>
            <a:off x="911460" y="2146840"/>
            <a:ext cx="8707833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latin typeface="Galmuri14 Regular" panose="020B0503020202000000" pitchFamily="50" charset="-127"/>
                <a:ea typeface="Galmuri14 Regular" panose="020B0503020202000000" pitchFamily="50" charset="-127"/>
              </a:rPr>
              <a:t>[</a:t>
            </a:r>
            <a:r>
              <a:rPr lang="ko-KR" altLang="en-US" sz="3600" dirty="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조건</a:t>
            </a:r>
            <a:r>
              <a:rPr lang="en-US" altLang="ko-KR" sz="3600" dirty="0">
                <a:latin typeface="Galmuri14 Regular" panose="020B0503020202000000" pitchFamily="50" charset="-127"/>
                <a:ea typeface="Galmuri14 Regular" panose="020B0503020202000000" pitchFamily="50" charset="-127"/>
              </a:rPr>
              <a:t>]</a:t>
            </a:r>
          </a:p>
          <a:p>
            <a:pPr marL="571500" indent="-571500">
              <a:buFontTx/>
              <a:buChar char="-"/>
            </a:pPr>
            <a:r>
              <a:rPr lang="en-US" altLang="ko-KR" sz="3600" dirty="0">
                <a:latin typeface="Galmuri14 Regular" panose="020B0503020202000000" pitchFamily="50" charset="-127"/>
                <a:ea typeface="Galmuri14 Regular" panose="020B0503020202000000" pitchFamily="50" charset="-127"/>
              </a:rPr>
              <a:t>32 32 </a:t>
            </a:r>
            <a:r>
              <a:rPr lang="ko-KR" altLang="en-US" sz="3600" dirty="0">
                <a:latin typeface="Galmuri14 Regular" panose="020B0503020202000000" pitchFamily="50" charset="-127"/>
                <a:ea typeface="Galmuri14 Regular" panose="020B0503020202000000" pitchFamily="50" charset="-127"/>
              </a:rPr>
              <a:t>크기</a:t>
            </a:r>
            <a:endParaRPr lang="en-US" altLang="ko-KR" sz="3600" dirty="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  <a:p>
            <a:pPr marL="571500" indent="-571500">
              <a:buFontTx/>
              <a:buChar char="-"/>
            </a:pPr>
            <a:r>
              <a:rPr lang="ko-KR" altLang="en-US" sz="3600" dirty="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최대 </a:t>
            </a:r>
            <a:r>
              <a:rPr lang="en-US" altLang="ko-KR" sz="3600" dirty="0">
                <a:solidFill>
                  <a:srgbClr val="FF0000"/>
                </a:solidFill>
                <a:latin typeface="Galmuri14 Regular" panose="020B0503020202000000" pitchFamily="50" charset="-127"/>
                <a:ea typeface="Galmuri14 Regular" panose="020B0503020202000000" pitchFamily="50" charset="-127"/>
              </a:rPr>
              <a:t>16</a:t>
            </a:r>
            <a:r>
              <a:rPr lang="ko-KR" altLang="en-US" sz="3600" dirty="0">
                <a:solidFill>
                  <a:srgbClr val="FF0000"/>
                </a:solidFill>
                <a:latin typeface="Galmuri14 Regular" panose="020B0503020202000000" pitchFamily="50" charset="-127"/>
                <a:ea typeface="Galmuri14 Regular" panose="020B0503020202000000" pitchFamily="50" charset="-127"/>
              </a:rPr>
              <a:t>색</a:t>
            </a:r>
            <a:r>
              <a:rPr lang="ko-KR" altLang="en-US" sz="3600" dirty="0">
                <a:latin typeface="Galmuri14 Regular" panose="020B0503020202000000" pitchFamily="50" charset="-127"/>
                <a:ea typeface="Galmuri14 Regular" panose="020B0503020202000000" pitchFamily="50" charset="-127"/>
              </a:rPr>
              <a:t>만 사용</a:t>
            </a:r>
            <a:endParaRPr lang="en-US" altLang="ko-KR" sz="3600" dirty="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  <a:p>
            <a:pPr marL="571500" indent="-571500">
              <a:buFontTx/>
              <a:buChar char="-"/>
            </a:pPr>
            <a:r>
              <a:rPr lang="ko-KR" altLang="en-US" sz="3600" dirty="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오브젝트 최소 </a:t>
            </a:r>
            <a:r>
              <a:rPr lang="en-US" altLang="ko-KR" sz="3600" dirty="0">
                <a:latin typeface="Galmuri14 Regular" panose="020B0503020202000000" pitchFamily="50" charset="-127"/>
                <a:ea typeface="Galmuri14 Regular" panose="020B0503020202000000" pitchFamily="50" charset="-127"/>
              </a:rPr>
              <a:t>3</a:t>
            </a:r>
            <a:r>
              <a:rPr lang="ko-KR" altLang="en-US" sz="3600" dirty="0">
                <a:latin typeface="Galmuri14 Regular" panose="020B0503020202000000" pitchFamily="50" charset="-127"/>
                <a:ea typeface="Galmuri14 Regular" panose="020B0503020202000000" pitchFamily="50" charset="-127"/>
              </a:rPr>
              <a:t>개 이상</a:t>
            </a:r>
            <a:endParaRPr lang="en-US" altLang="ko-KR" sz="3600" dirty="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  <a:p>
            <a:pPr marL="571500" indent="-571500">
              <a:buFontTx/>
              <a:buChar char="-"/>
            </a:pPr>
            <a:r>
              <a:rPr lang="en-US" altLang="ko-KR" sz="3600" dirty="0">
                <a:latin typeface="Galmuri14 Regular" panose="020B0503020202000000" pitchFamily="50" charset="-127"/>
                <a:ea typeface="Galmuri14 Regular" panose="020B0503020202000000" pitchFamily="50" charset="-127"/>
              </a:rPr>
              <a:t>30</a:t>
            </a:r>
            <a:r>
              <a:rPr lang="ko-KR" altLang="en-US" sz="3600" dirty="0">
                <a:latin typeface="Galmuri14 Regular" panose="020B0503020202000000" pitchFamily="50" charset="-127"/>
                <a:ea typeface="Galmuri14 Regular" panose="020B0503020202000000" pitchFamily="50" charset="-127"/>
              </a:rPr>
              <a:t>분 이내</a:t>
            </a:r>
            <a:endParaRPr lang="en-US" altLang="ko-KR" sz="3600" dirty="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  <a:p>
            <a:endParaRPr lang="en-US" altLang="ko-KR" sz="3600" dirty="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  <a:p>
            <a:r>
              <a:rPr lang="ko-KR" altLang="en-US" sz="2800" dirty="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완성된 결과물은 </a:t>
            </a:r>
            <a:r>
              <a:rPr lang="en-US" altLang="ko-KR" sz="2800" dirty="0">
                <a:latin typeface="Galmuri14 Regular" panose="020B0503020202000000" pitchFamily="50" charset="-127"/>
                <a:ea typeface="Galmuri14 Regular" panose="020B0503020202000000" pitchFamily="50" charset="-127"/>
              </a:rPr>
              <a:t>.</a:t>
            </a:r>
            <a:r>
              <a:rPr lang="en-US" altLang="ko-KR" sz="2800" dirty="0" err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piskel</a:t>
            </a:r>
            <a:r>
              <a:rPr lang="en-US" altLang="ko-KR" sz="2800" dirty="0">
                <a:latin typeface="Galmuri14 Regular" panose="020B0503020202000000" pitchFamily="50" charset="-127"/>
                <a:ea typeface="Galmuri14 Regular" panose="020B0503020202000000" pitchFamily="50" charset="-127"/>
              </a:rPr>
              <a:t>, .</a:t>
            </a:r>
            <a:r>
              <a:rPr lang="en-US" altLang="ko-KR" sz="2800" dirty="0" err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png</a:t>
            </a:r>
            <a:r>
              <a:rPr lang="en-US" altLang="ko-KR" sz="2800" dirty="0">
                <a:latin typeface="Galmuri14 Regular" panose="020B0503020202000000" pitchFamily="50" charset="-127"/>
                <a:ea typeface="Galmuri14 Regular" panose="020B0503020202000000" pitchFamily="50" charset="-127"/>
              </a:rPr>
              <a:t> </a:t>
            </a:r>
            <a:r>
              <a:rPr lang="ko-KR" altLang="en-US" sz="2800" dirty="0">
                <a:latin typeface="Galmuri14 Regular" panose="020B0503020202000000" pitchFamily="50" charset="-127"/>
                <a:ea typeface="Galmuri14 Regular" panose="020B0503020202000000" pitchFamily="50" charset="-127"/>
              </a:rPr>
              <a:t>모두 </a:t>
            </a:r>
            <a:r>
              <a:rPr lang="en-US" altLang="ko-KR" sz="2800" dirty="0">
                <a:latin typeface="Galmuri14 Regular" panose="020B0503020202000000" pitchFamily="50" charset="-127"/>
                <a:ea typeface="Galmuri14 Regular" panose="020B0503020202000000" pitchFamily="50" charset="-127"/>
              </a:rPr>
              <a:t>#</a:t>
            </a:r>
            <a:r>
              <a:rPr lang="en-US" altLang="ko-KR" sz="2800" dirty="0" err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seminar_dot</a:t>
            </a:r>
            <a:r>
              <a:rPr lang="ko-KR" altLang="en-US" sz="2800" dirty="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에 올리기</a:t>
            </a:r>
          </a:p>
        </p:txBody>
      </p:sp>
    </p:spTree>
    <p:extLst>
      <p:ext uri="{BB962C8B-B14F-4D97-AF65-F5344CB8AC3E}">
        <p14:creationId xmlns:p14="http://schemas.microsoft.com/office/powerpoint/2010/main" val="4209799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자유형: 도형 29">
            <a:extLst>
              <a:ext uri="{FF2B5EF4-FFF2-40B4-BE49-F238E27FC236}">
                <a16:creationId xmlns:a16="http://schemas.microsoft.com/office/drawing/2014/main" id="{46546C49-27F2-42CE-9F3F-679589A02F90}"/>
              </a:ext>
            </a:extLst>
          </p:cNvPr>
          <p:cNvSpPr/>
          <p:nvPr/>
        </p:nvSpPr>
        <p:spPr>
          <a:xfrm>
            <a:off x="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343774 h 6858000"/>
              <a:gd name="connsiteX3" fmla="*/ 345696 w 3048000"/>
              <a:gd name="connsiteY3" fmla="*/ 343774 h 6858000"/>
              <a:gd name="connsiteX4" fmla="*/ 345696 w 3048000"/>
              <a:gd name="connsiteY4" fmla="*/ 6514226 h 6858000"/>
              <a:gd name="connsiteX5" fmla="*/ 3048000 w 3048000"/>
              <a:gd name="connsiteY5" fmla="*/ 6514226 h 6858000"/>
              <a:gd name="connsiteX6" fmla="*/ 3048000 w 3048000"/>
              <a:gd name="connsiteY6" fmla="*/ 6858000 h 6858000"/>
              <a:gd name="connsiteX7" fmla="*/ 0 w 304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345696" y="343774"/>
                </a:lnTo>
                <a:lnTo>
                  <a:pt x="345696" y="6514226"/>
                </a:ln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D4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자유형: 도형 30">
            <a:extLst>
              <a:ext uri="{FF2B5EF4-FFF2-40B4-BE49-F238E27FC236}">
                <a16:creationId xmlns:a16="http://schemas.microsoft.com/office/drawing/2014/main" id="{B6BCF423-BE4B-44D8-BF00-1760D8BBCF5B}"/>
              </a:ext>
            </a:extLst>
          </p:cNvPr>
          <p:cNvSpPr/>
          <p:nvPr/>
        </p:nvSpPr>
        <p:spPr>
          <a:xfrm>
            <a:off x="3048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2E5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자유형: 도형 31">
            <a:extLst>
              <a:ext uri="{FF2B5EF4-FFF2-40B4-BE49-F238E27FC236}">
                <a16:creationId xmlns:a16="http://schemas.microsoft.com/office/drawing/2014/main" id="{8F9A2A6D-81AF-4C6F-9BED-679BF7CC2E51}"/>
              </a:ext>
            </a:extLst>
          </p:cNvPr>
          <p:cNvSpPr/>
          <p:nvPr/>
        </p:nvSpPr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15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자유형: 도형 32">
            <a:extLst>
              <a:ext uri="{FF2B5EF4-FFF2-40B4-BE49-F238E27FC236}">
                <a16:creationId xmlns:a16="http://schemas.microsoft.com/office/drawing/2014/main" id="{F10B4D6F-DBC5-45B2-9F74-18A214632615}"/>
              </a:ext>
            </a:extLst>
          </p:cNvPr>
          <p:cNvSpPr/>
          <p:nvPr/>
        </p:nvSpPr>
        <p:spPr>
          <a:xfrm>
            <a:off x="9144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6514226 h 6858000"/>
              <a:gd name="connsiteX5" fmla="*/ 2702304 w 3048000"/>
              <a:gd name="connsiteY5" fmla="*/ 6514226 h 6858000"/>
              <a:gd name="connsiteX6" fmla="*/ 2702304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lnTo>
                  <a:pt x="0" y="6514226"/>
                </a:lnTo>
                <a:lnTo>
                  <a:pt x="2702304" y="6514226"/>
                </a:lnTo>
                <a:lnTo>
                  <a:pt x="2702304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25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ED65FC-C7E3-47FF-B67E-4B7E0FA582EE}"/>
              </a:ext>
            </a:extLst>
          </p:cNvPr>
          <p:cNvSpPr txBox="1"/>
          <p:nvPr/>
        </p:nvSpPr>
        <p:spPr>
          <a:xfrm>
            <a:off x="911460" y="771787"/>
            <a:ext cx="80938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도트 아트 기본 </a:t>
            </a:r>
            <a:r>
              <a:rPr lang="en-US" altLang="ko-KR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: </a:t>
            </a:r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선 그리기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D3B48CA-8791-4FDE-B49A-E1566E6AE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554" y="2666980"/>
            <a:ext cx="4850422" cy="2777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3B5437-4A67-4281-BAD7-C6548E23846A}"/>
              </a:ext>
            </a:extLst>
          </p:cNvPr>
          <p:cNvSpPr txBox="1"/>
          <p:nvPr/>
        </p:nvSpPr>
        <p:spPr>
          <a:xfrm>
            <a:off x="4416880" y="2631353"/>
            <a:ext cx="6750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선을 그릴 때는 </a:t>
            </a:r>
            <a:r>
              <a:rPr lang="en-US" altLang="ko-KR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“</a:t>
            </a:r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최대한 일관된 패턴</a:t>
            </a:r>
            <a:r>
              <a:rPr lang="en-US" altLang="ko-KR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9028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자유형: 도형 29">
            <a:extLst>
              <a:ext uri="{FF2B5EF4-FFF2-40B4-BE49-F238E27FC236}">
                <a16:creationId xmlns:a16="http://schemas.microsoft.com/office/drawing/2014/main" id="{46546C49-27F2-42CE-9F3F-679589A02F90}"/>
              </a:ext>
            </a:extLst>
          </p:cNvPr>
          <p:cNvSpPr/>
          <p:nvPr/>
        </p:nvSpPr>
        <p:spPr>
          <a:xfrm>
            <a:off x="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343774 h 6858000"/>
              <a:gd name="connsiteX3" fmla="*/ 345696 w 3048000"/>
              <a:gd name="connsiteY3" fmla="*/ 343774 h 6858000"/>
              <a:gd name="connsiteX4" fmla="*/ 345696 w 3048000"/>
              <a:gd name="connsiteY4" fmla="*/ 6514226 h 6858000"/>
              <a:gd name="connsiteX5" fmla="*/ 3048000 w 3048000"/>
              <a:gd name="connsiteY5" fmla="*/ 6514226 h 6858000"/>
              <a:gd name="connsiteX6" fmla="*/ 3048000 w 3048000"/>
              <a:gd name="connsiteY6" fmla="*/ 6858000 h 6858000"/>
              <a:gd name="connsiteX7" fmla="*/ 0 w 304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345696" y="343774"/>
                </a:lnTo>
                <a:lnTo>
                  <a:pt x="345696" y="6514226"/>
                </a:ln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D4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자유형: 도형 30">
            <a:extLst>
              <a:ext uri="{FF2B5EF4-FFF2-40B4-BE49-F238E27FC236}">
                <a16:creationId xmlns:a16="http://schemas.microsoft.com/office/drawing/2014/main" id="{B6BCF423-BE4B-44D8-BF00-1760D8BBCF5B}"/>
              </a:ext>
            </a:extLst>
          </p:cNvPr>
          <p:cNvSpPr/>
          <p:nvPr/>
        </p:nvSpPr>
        <p:spPr>
          <a:xfrm>
            <a:off x="3048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2E5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자유형: 도형 31">
            <a:extLst>
              <a:ext uri="{FF2B5EF4-FFF2-40B4-BE49-F238E27FC236}">
                <a16:creationId xmlns:a16="http://schemas.microsoft.com/office/drawing/2014/main" id="{8F9A2A6D-81AF-4C6F-9BED-679BF7CC2E51}"/>
              </a:ext>
            </a:extLst>
          </p:cNvPr>
          <p:cNvSpPr/>
          <p:nvPr/>
        </p:nvSpPr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15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자유형: 도형 32">
            <a:extLst>
              <a:ext uri="{FF2B5EF4-FFF2-40B4-BE49-F238E27FC236}">
                <a16:creationId xmlns:a16="http://schemas.microsoft.com/office/drawing/2014/main" id="{F10B4D6F-DBC5-45B2-9F74-18A214632615}"/>
              </a:ext>
            </a:extLst>
          </p:cNvPr>
          <p:cNvSpPr/>
          <p:nvPr/>
        </p:nvSpPr>
        <p:spPr>
          <a:xfrm>
            <a:off x="9144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6514226 h 6858000"/>
              <a:gd name="connsiteX5" fmla="*/ 2702304 w 3048000"/>
              <a:gd name="connsiteY5" fmla="*/ 6514226 h 6858000"/>
              <a:gd name="connsiteX6" fmla="*/ 2702304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lnTo>
                  <a:pt x="0" y="6514226"/>
                </a:lnTo>
                <a:lnTo>
                  <a:pt x="2702304" y="6514226"/>
                </a:lnTo>
                <a:lnTo>
                  <a:pt x="2702304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25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ED65FC-C7E3-47FF-B67E-4B7E0FA582EE}"/>
              </a:ext>
            </a:extLst>
          </p:cNvPr>
          <p:cNvSpPr txBox="1"/>
          <p:nvPr/>
        </p:nvSpPr>
        <p:spPr>
          <a:xfrm>
            <a:off x="911460" y="771787"/>
            <a:ext cx="80938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도트 아트 기본 </a:t>
            </a:r>
            <a:r>
              <a:rPr lang="en-US" altLang="ko-KR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: </a:t>
            </a:r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선 그리기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CC545D0-FD53-42CB-A0E0-A7461FEF0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680" y="2595669"/>
            <a:ext cx="4451956" cy="24241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192EB3-FD77-4455-80C3-C5A37F958D17}"/>
              </a:ext>
            </a:extLst>
          </p:cNvPr>
          <p:cNvSpPr txBox="1"/>
          <p:nvPr/>
        </p:nvSpPr>
        <p:spPr>
          <a:xfrm>
            <a:off x="2055579" y="3484584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대각선 빈틈</a:t>
            </a:r>
            <a:endParaRPr lang="en-US" altLang="ko-KR" sz="36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761F40-A89F-4CF9-98CB-A97CE73F4557}"/>
              </a:ext>
            </a:extLst>
          </p:cNvPr>
          <p:cNvSpPr txBox="1"/>
          <p:nvPr/>
        </p:nvSpPr>
        <p:spPr>
          <a:xfrm>
            <a:off x="5714713" y="2838253"/>
            <a:ext cx="426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많다 </a:t>
            </a:r>
            <a:r>
              <a:rPr lang="en-US" altLang="ko-KR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=&gt;</a:t>
            </a:r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 열린 느낌을 줌</a:t>
            </a:r>
            <a:endParaRPr lang="en-US" altLang="ko-KR" sz="36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CEAF6D-17C5-4A8A-89B5-12F0B1FE02CF}"/>
              </a:ext>
            </a:extLst>
          </p:cNvPr>
          <p:cNvSpPr txBox="1"/>
          <p:nvPr/>
        </p:nvSpPr>
        <p:spPr>
          <a:xfrm>
            <a:off x="5714712" y="4398342"/>
            <a:ext cx="426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없다 </a:t>
            </a:r>
            <a:r>
              <a:rPr lang="en-US" altLang="ko-KR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=&gt;</a:t>
            </a:r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 닫힌 느낌을 줌</a:t>
            </a:r>
            <a:endParaRPr lang="en-US" altLang="ko-KR" sz="36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0BE49E-2624-4C3A-92D2-7CB38E975C50}"/>
              </a:ext>
            </a:extLst>
          </p:cNvPr>
          <p:cNvSpPr txBox="1"/>
          <p:nvPr/>
        </p:nvSpPr>
        <p:spPr>
          <a:xfrm>
            <a:off x="3048000" y="5449145"/>
            <a:ext cx="5801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적당하게 섞어서 쓰는 것이 중요</a:t>
            </a:r>
            <a:endParaRPr lang="en-US" altLang="ko-KR" sz="36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523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자유형: 도형 29">
            <a:extLst>
              <a:ext uri="{FF2B5EF4-FFF2-40B4-BE49-F238E27FC236}">
                <a16:creationId xmlns:a16="http://schemas.microsoft.com/office/drawing/2014/main" id="{46546C49-27F2-42CE-9F3F-679589A02F90}"/>
              </a:ext>
            </a:extLst>
          </p:cNvPr>
          <p:cNvSpPr/>
          <p:nvPr/>
        </p:nvSpPr>
        <p:spPr>
          <a:xfrm>
            <a:off x="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343774 h 6858000"/>
              <a:gd name="connsiteX3" fmla="*/ 345696 w 3048000"/>
              <a:gd name="connsiteY3" fmla="*/ 343774 h 6858000"/>
              <a:gd name="connsiteX4" fmla="*/ 345696 w 3048000"/>
              <a:gd name="connsiteY4" fmla="*/ 6514226 h 6858000"/>
              <a:gd name="connsiteX5" fmla="*/ 3048000 w 3048000"/>
              <a:gd name="connsiteY5" fmla="*/ 6514226 h 6858000"/>
              <a:gd name="connsiteX6" fmla="*/ 3048000 w 3048000"/>
              <a:gd name="connsiteY6" fmla="*/ 6858000 h 6858000"/>
              <a:gd name="connsiteX7" fmla="*/ 0 w 304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345696" y="343774"/>
                </a:lnTo>
                <a:lnTo>
                  <a:pt x="345696" y="6514226"/>
                </a:ln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D4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자유형: 도형 30">
            <a:extLst>
              <a:ext uri="{FF2B5EF4-FFF2-40B4-BE49-F238E27FC236}">
                <a16:creationId xmlns:a16="http://schemas.microsoft.com/office/drawing/2014/main" id="{B6BCF423-BE4B-44D8-BF00-1760D8BBCF5B}"/>
              </a:ext>
            </a:extLst>
          </p:cNvPr>
          <p:cNvSpPr/>
          <p:nvPr/>
        </p:nvSpPr>
        <p:spPr>
          <a:xfrm>
            <a:off x="3048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2E5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자유형: 도형 31">
            <a:extLst>
              <a:ext uri="{FF2B5EF4-FFF2-40B4-BE49-F238E27FC236}">
                <a16:creationId xmlns:a16="http://schemas.microsoft.com/office/drawing/2014/main" id="{8F9A2A6D-81AF-4C6F-9BED-679BF7CC2E51}"/>
              </a:ext>
            </a:extLst>
          </p:cNvPr>
          <p:cNvSpPr/>
          <p:nvPr/>
        </p:nvSpPr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15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자유형: 도형 32">
            <a:extLst>
              <a:ext uri="{FF2B5EF4-FFF2-40B4-BE49-F238E27FC236}">
                <a16:creationId xmlns:a16="http://schemas.microsoft.com/office/drawing/2014/main" id="{F10B4D6F-DBC5-45B2-9F74-18A214632615}"/>
              </a:ext>
            </a:extLst>
          </p:cNvPr>
          <p:cNvSpPr/>
          <p:nvPr/>
        </p:nvSpPr>
        <p:spPr>
          <a:xfrm>
            <a:off x="9144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6514226 h 6858000"/>
              <a:gd name="connsiteX5" fmla="*/ 2702304 w 3048000"/>
              <a:gd name="connsiteY5" fmla="*/ 6514226 h 6858000"/>
              <a:gd name="connsiteX6" fmla="*/ 2702304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lnTo>
                  <a:pt x="0" y="6514226"/>
                </a:lnTo>
                <a:lnTo>
                  <a:pt x="2702304" y="6514226"/>
                </a:lnTo>
                <a:lnTo>
                  <a:pt x="2702304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25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ED65FC-C7E3-47FF-B67E-4B7E0FA582EE}"/>
              </a:ext>
            </a:extLst>
          </p:cNvPr>
          <p:cNvSpPr txBox="1"/>
          <p:nvPr/>
        </p:nvSpPr>
        <p:spPr>
          <a:xfrm>
            <a:off x="911460" y="771787"/>
            <a:ext cx="80938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도트 아트 기본 </a:t>
            </a:r>
            <a:r>
              <a:rPr lang="en-US" altLang="ko-KR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: </a:t>
            </a:r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선 그리기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393D3E9-799A-4B16-93E8-57E5B7A95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05" y="2622110"/>
            <a:ext cx="3511980" cy="161378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A834F6A-84A2-4C91-8A10-BF822F51BE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8"/>
          <a:stretch/>
        </p:blipFill>
        <p:spPr>
          <a:xfrm>
            <a:off x="4170538" y="2575338"/>
            <a:ext cx="3588233" cy="171982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DDA96AA-DA6A-48C4-B39F-2EB57DFD4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125" y="2552028"/>
            <a:ext cx="3651339" cy="17431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BB05134-C59E-40C7-81FA-DC23E32AD8EA}"/>
              </a:ext>
            </a:extLst>
          </p:cNvPr>
          <p:cNvSpPr txBox="1"/>
          <p:nvPr/>
        </p:nvSpPr>
        <p:spPr>
          <a:xfrm>
            <a:off x="790713" y="4448389"/>
            <a:ext cx="34387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&gt; </a:t>
            </a:r>
            <a:r>
              <a:rPr lang="ko-KR" altLang="en-US" sz="2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적당한 테두리</a:t>
            </a:r>
            <a:endParaRPr lang="en-US" altLang="ko-KR" sz="20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  <a:p>
            <a:r>
              <a:rPr lang="en-US" altLang="ko-KR" sz="2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&gt; </a:t>
            </a:r>
            <a:r>
              <a:rPr lang="ko-KR" altLang="en-US" sz="2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자연스러운 지느러미</a:t>
            </a:r>
            <a:r>
              <a:rPr lang="en-US" altLang="ko-KR" sz="2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/</a:t>
            </a:r>
            <a:r>
              <a:rPr lang="ko-KR" altLang="en-US" sz="2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꼬리 묘사</a:t>
            </a:r>
            <a:endParaRPr lang="en-US" altLang="ko-KR" sz="20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  <a:p>
            <a:r>
              <a:rPr lang="en-US" altLang="ko-KR" sz="2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&gt; </a:t>
            </a:r>
            <a:r>
              <a:rPr lang="ko-KR" altLang="en-US" sz="2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자연스러운 입 묘사</a:t>
            </a:r>
            <a:endParaRPr lang="en-US" altLang="ko-KR" sz="20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F44055-D2B2-4BF3-9833-5A09A0B63FB5}"/>
              </a:ext>
            </a:extLst>
          </p:cNvPr>
          <p:cNvSpPr txBox="1"/>
          <p:nvPr/>
        </p:nvSpPr>
        <p:spPr>
          <a:xfrm>
            <a:off x="4276636" y="4448389"/>
            <a:ext cx="30123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&gt; </a:t>
            </a:r>
            <a:r>
              <a:rPr lang="ko-KR" altLang="en-US" sz="2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두꺼운 테두리</a:t>
            </a:r>
            <a:endParaRPr lang="en-US" altLang="ko-KR" sz="20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  <a:p>
            <a:r>
              <a:rPr lang="en-US" altLang="ko-KR" sz="2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&gt;</a:t>
            </a:r>
            <a:r>
              <a:rPr lang="ko-KR" altLang="en-US" sz="2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 뭉툭한 지느러미</a:t>
            </a:r>
            <a:r>
              <a:rPr lang="en-US" altLang="ko-KR" sz="2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/</a:t>
            </a:r>
            <a:r>
              <a:rPr lang="ko-KR" altLang="en-US" sz="2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꼬리 묘사</a:t>
            </a:r>
            <a:endParaRPr lang="en-US" altLang="ko-KR" sz="20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  <a:p>
            <a:r>
              <a:rPr lang="en-US" altLang="ko-KR" sz="2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&gt; </a:t>
            </a:r>
            <a:r>
              <a:rPr lang="ko-KR" altLang="en-US" sz="2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어색한 입 묘사</a:t>
            </a:r>
            <a:endParaRPr lang="en-US" altLang="ko-KR" sz="20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3B57CD-37A1-49A9-A521-5FC898F82089}"/>
              </a:ext>
            </a:extLst>
          </p:cNvPr>
          <p:cNvSpPr txBox="1"/>
          <p:nvPr/>
        </p:nvSpPr>
        <p:spPr>
          <a:xfrm>
            <a:off x="7992187" y="4448388"/>
            <a:ext cx="32255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&gt; </a:t>
            </a:r>
            <a:r>
              <a:rPr lang="ko-KR" altLang="en-US" sz="2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뾰족한 테두리</a:t>
            </a:r>
            <a:endParaRPr lang="en-US" altLang="ko-KR" sz="20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  <a:p>
            <a:r>
              <a:rPr lang="en-US" altLang="ko-KR" sz="2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&gt;</a:t>
            </a:r>
            <a:r>
              <a:rPr lang="ko-KR" altLang="en-US" sz="2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 날카로운 지느러미</a:t>
            </a:r>
            <a:r>
              <a:rPr lang="en-US" altLang="ko-KR" sz="2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/</a:t>
            </a:r>
            <a:r>
              <a:rPr lang="ko-KR" altLang="en-US" sz="2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꼬리 묘사</a:t>
            </a:r>
            <a:endParaRPr lang="en-US" altLang="ko-KR" sz="20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  <a:p>
            <a:r>
              <a:rPr lang="en-US" altLang="ko-KR" sz="2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&gt;</a:t>
            </a:r>
            <a:r>
              <a:rPr lang="ko-KR" altLang="en-US" sz="20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 튀어나온 입 묘사</a:t>
            </a:r>
            <a:endParaRPr lang="en-US" altLang="ko-KR" sz="20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872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자유형: 도형 29">
            <a:extLst>
              <a:ext uri="{FF2B5EF4-FFF2-40B4-BE49-F238E27FC236}">
                <a16:creationId xmlns:a16="http://schemas.microsoft.com/office/drawing/2014/main" id="{46546C49-27F2-42CE-9F3F-679589A02F90}"/>
              </a:ext>
            </a:extLst>
          </p:cNvPr>
          <p:cNvSpPr/>
          <p:nvPr/>
        </p:nvSpPr>
        <p:spPr>
          <a:xfrm>
            <a:off x="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343774 h 6858000"/>
              <a:gd name="connsiteX3" fmla="*/ 345696 w 3048000"/>
              <a:gd name="connsiteY3" fmla="*/ 343774 h 6858000"/>
              <a:gd name="connsiteX4" fmla="*/ 345696 w 3048000"/>
              <a:gd name="connsiteY4" fmla="*/ 6514226 h 6858000"/>
              <a:gd name="connsiteX5" fmla="*/ 3048000 w 3048000"/>
              <a:gd name="connsiteY5" fmla="*/ 6514226 h 6858000"/>
              <a:gd name="connsiteX6" fmla="*/ 3048000 w 3048000"/>
              <a:gd name="connsiteY6" fmla="*/ 6858000 h 6858000"/>
              <a:gd name="connsiteX7" fmla="*/ 0 w 304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345696" y="343774"/>
                </a:lnTo>
                <a:lnTo>
                  <a:pt x="345696" y="6514226"/>
                </a:ln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D4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자유형: 도형 30">
            <a:extLst>
              <a:ext uri="{FF2B5EF4-FFF2-40B4-BE49-F238E27FC236}">
                <a16:creationId xmlns:a16="http://schemas.microsoft.com/office/drawing/2014/main" id="{B6BCF423-BE4B-44D8-BF00-1760D8BBCF5B}"/>
              </a:ext>
            </a:extLst>
          </p:cNvPr>
          <p:cNvSpPr/>
          <p:nvPr/>
        </p:nvSpPr>
        <p:spPr>
          <a:xfrm>
            <a:off x="3048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2E5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자유형: 도형 31">
            <a:extLst>
              <a:ext uri="{FF2B5EF4-FFF2-40B4-BE49-F238E27FC236}">
                <a16:creationId xmlns:a16="http://schemas.microsoft.com/office/drawing/2014/main" id="{8F9A2A6D-81AF-4C6F-9BED-679BF7CC2E51}"/>
              </a:ext>
            </a:extLst>
          </p:cNvPr>
          <p:cNvSpPr/>
          <p:nvPr/>
        </p:nvSpPr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15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자유형: 도형 32">
            <a:extLst>
              <a:ext uri="{FF2B5EF4-FFF2-40B4-BE49-F238E27FC236}">
                <a16:creationId xmlns:a16="http://schemas.microsoft.com/office/drawing/2014/main" id="{F10B4D6F-DBC5-45B2-9F74-18A214632615}"/>
              </a:ext>
            </a:extLst>
          </p:cNvPr>
          <p:cNvSpPr/>
          <p:nvPr/>
        </p:nvSpPr>
        <p:spPr>
          <a:xfrm>
            <a:off x="9144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6514226 h 6858000"/>
              <a:gd name="connsiteX5" fmla="*/ 2702304 w 3048000"/>
              <a:gd name="connsiteY5" fmla="*/ 6514226 h 6858000"/>
              <a:gd name="connsiteX6" fmla="*/ 2702304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lnTo>
                  <a:pt x="0" y="6514226"/>
                </a:lnTo>
                <a:lnTo>
                  <a:pt x="2702304" y="6514226"/>
                </a:lnTo>
                <a:lnTo>
                  <a:pt x="2702304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25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ED65FC-C7E3-47FF-B67E-4B7E0FA582EE}"/>
              </a:ext>
            </a:extLst>
          </p:cNvPr>
          <p:cNvSpPr txBox="1"/>
          <p:nvPr/>
        </p:nvSpPr>
        <p:spPr>
          <a:xfrm>
            <a:off x="911460" y="771787"/>
            <a:ext cx="50161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연습 </a:t>
            </a:r>
            <a:r>
              <a:rPr lang="en-US" altLang="ko-KR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: </a:t>
            </a:r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선 그리기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40807C0-CE4D-450A-847C-CD0A76BD2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496" y="1857375"/>
            <a:ext cx="4342043" cy="43529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ADC2E9-5FC8-432C-A572-16564A51AE2E}"/>
              </a:ext>
            </a:extLst>
          </p:cNvPr>
          <p:cNvSpPr txBox="1"/>
          <p:nvPr/>
        </p:nvSpPr>
        <p:spPr>
          <a:xfrm>
            <a:off x="5814689" y="2506849"/>
            <a:ext cx="5262979" cy="2456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32 32 </a:t>
            </a:r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팔레트에</a:t>
            </a:r>
            <a:endParaRPr lang="en-US" altLang="ko-KR" sz="36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적당히 점 </a:t>
            </a:r>
            <a:r>
              <a:rPr lang="en-US" altLang="ko-KR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3</a:t>
            </a:r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개를 찍고</a:t>
            </a:r>
            <a:endParaRPr lang="en-US" altLang="ko-KR" sz="36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점끼리 이어 삼각형 그려보기</a:t>
            </a:r>
            <a:endParaRPr lang="en-US" altLang="ko-KR" sz="36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363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자유형: 도형 29">
            <a:extLst>
              <a:ext uri="{FF2B5EF4-FFF2-40B4-BE49-F238E27FC236}">
                <a16:creationId xmlns:a16="http://schemas.microsoft.com/office/drawing/2014/main" id="{46546C49-27F2-42CE-9F3F-679589A02F90}"/>
              </a:ext>
            </a:extLst>
          </p:cNvPr>
          <p:cNvSpPr/>
          <p:nvPr/>
        </p:nvSpPr>
        <p:spPr>
          <a:xfrm>
            <a:off x="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343774 h 6858000"/>
              <a:gd name="connsiteX3" fmla="*/ 345696 w 3048000"/>
              <a:gd name="connsiteY3" fmla="*/ 343774 h 6858000"/>
              <a:gd name="connsiteX4" fmla="*/ 345696 w 3048000"/>
              <a:gd name="connsiteY4" fmla="*/ 6514226 h 6858000"/>
              <a:gd name="connsiteX5" fmla="*/ 3048000 w 3048000"/>
              <a:gd name="connsiteY5" fmla="*/ 6514226 h 6858000"/>
              <a:gd name="connsiteX6" fmla="*/ 3048000 w 3048000"/>
              <a:gd name="connsiteY6" fmla="*/ 6858000 h 6858000"/>
              <a:gd name="connsiteX7" fmla="*/ 0 w 304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345696" y="343774"/>
                </a:lnTo>
                <a:lnTo>
                  <a:pt x="345696" y="6514226"/>
                </a:ln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D4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자유형: 도형 30">
            <a:extLst>
              <a:ext uri="{FF2B5EF4-FFF2-40B4-BE49-F238E27FC236}">
                <a16:creationId xmlns:a16="http://schemas.microsoft.com/office/drawing/2014/main" id="{B6BCF423-BE4B-44D8-BF00-1760D8BBCF5B}"/>
              </a:ext>
            </a:extLst>
          </p:cNvPr>
          <p:cNvSpPr/>
          <p:nvPr/>
        </p:nvSpPr>
        <p:spPr>
          <a:xfrm>
            <a:off x="3048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2E5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자유형: 도형 31">
            <a:extLst>
              <a:ext uri="{FF2B5EF4-FFF2-40B4-BE49-F238E27FC236}">
                <a16:creationId xmlns:a16="http://schemas.microsoft.com/office/drawing/2014/main" id="{8F9A2A6D-81AF-4C6F-9BED-679BF7CC2E51}"/>
              </a:ext>
            </a:extLst>
          </p:cNvPr>
          <p:cNvSpPr/>
          <p:nvPr/>
        </p:nvSpPr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15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자유형: 도형 32">
            <a:extLst>
              <a:ext uri="{FF2B5EF4-FFF2-40B4-BE49-F238E27FC236}">
                <a16:creationId xmlns:a16="http://schemas.microsoft.com/office/drawing/2014/main" id="{F10B4D6F-DBC5-45B2-9F74-18A214632615}"/>
              </a:ext>
            </a:extLst>
          </p:cNvPr>
          <p:cNvSpPr/>
          <p:nvPr/>
        </p:nvSpPr>
        <p:spPr>
          <a:xfrm>
            <a:off x="9144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6514226 h 6858000"/>
              <a:gd name="connsiteX5" fmla="*/ 2702304 w 3048000"/>
              <a:gd name="connsiteY5" fmla="*/ 6514226 h 6858000"/>
              <a:gd name="connsiteX6" fmla="*/ 2702304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lnTo>
                  <a:pt x="0" y="6514226"/>
                </a:lnTo>
                <a:lnTo>
                  <a:pt x="2702304" y="6514226"/>
                </a:lnTo>
                <a:lnTo>
                  <a:pt x="2702304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25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ED65FC-C7E3-47FF-B67E-4B7E0FA582EE}"/>
              </a:ext>
            </a:extLst>
          </p:cNvPr>
          <p:cNvSpPr txBox="1"/>
          <p:nvPr/>
        </p:nvSpPr>
        <p:spPr>
          <a:xfrm>
            <a:off x="911460" y="771787"/>
            <a:ext cx="50161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연습 </a:t>
            </a:r>
            <a:r>
              <a:rPr lang="en-US" altLang="ko-KR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: </a:t>
            </a:r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원 그리기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CE7DF9-FB9A-4B97-A58D-3D63D52B28E4}"/>
              </a:ext>
            </a:extLst>
          </p:cNvPr>
          <p:cNvSpPr txBox="1"/>
          <p:nvPr/>
        </p:nvSpPr>
        <p:spPr>
          <a:xfrm>
            <a:off x="1128389" y="1962526"/>
            <a:ext cx="6571030" cy="794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지름이 </a:t>
            </a:r>
            <a:r>
              <a:rPr lang="en-US" altLang="ko-KR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1, 2, 4, 8, 13</a:t>
            </a:r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인 원 그려보기</a:t>
            </a:r>
            <a:endParaRPr lang="en-US" altLang="ko-KR" sz="36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7127A6F-61A3-49AC-B058-2A8581D72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365" y="3000375"/>
            <a:ext cx="2898483" cy="290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3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자유형: 도형 29">
            <a:extLst>
              <a:ext uri="{FF2B5EF4-FFF2-40B4-BE49-F238E27FC236}">
                <a16:creationId xmlns:a16="http://schemas.microsoft.com/office/drawing/2014/main" id="{46546C49-27F2-42CE-9F3F-679589A02F90}"/>
              </a:ext>
            </a:extLst>
          </p:cNvPr>
          <p:cNvSpPr/>
          <p:nvPr/>
        </p:nvSpPr>
        <p:spPr>
          <a:xfrm>
            <a:off x="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343774 h 6858000"/>
              <a:gd name="connsiteX3" fmla="*/ 345696 w 3048000"/>
              <a:gd name="connsiteY3" fmla="*/ 343774 h 6858000"/>
              <a:gd name="connsiteX4" fmla="*/ 345696 w 3048000"/>
              <a:gd name="connsiteY4" fmla="*/ 6514226 h 6858000"/>
              <a:gd name="connsiteX5" fmla="*/ 3048000 w 3048000"/>
              <a:gd name="connsiteY5" fmla="*/ 6514226 h 6858000"/>
              <a:gd name="connsiteX6" fmla="*/ 3048000 w 3048000"/>
              <a:gd name="connsiteY6" fmla="*/ 6858000 h 6858000"/>
              <a:gd name="connsiteX7" fmla="*/ 0 w 304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345696" y="343774"/>
                </a:lnTo>
                <a:lnTo>
                  <a:pt x="345696" y="6514226"/>
                </a:ln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D4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자유형: 도형 30">
            <a:extLst>
              <a:ext uri="{FF2B5EF4-FFF2-40B4-BE49-F238E27FC236}">
                <a16:creationId xmlns:a16="http://schemas.microsoft.com/office/drawing/2014/main" id="{B6BCF423-BE4B-44D8-BF00-1760D8BBCF5B}"/>
              </a:ext>
            </a:extLst>
          </p:cNvPr>
          <p:cNvSpPr/>
          <p:nvPr/>
        </p:nvSpPr>
        <p:spPr>
          <a:xfrm>
            <a:off x="3048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2E5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자유형: 도형 31">
            <a:extLst>
              <a:ext uri="{FF2B5EF4-FFF2-40B4-BE49-F238E27FC236}">
                <a16:creationId xmlns:a16="http://schemas.microsoft.com/office/drawing/2014/main" id="{8F9A2A6D-81AF-4C6F-9BED-679BF7CC2E51}"/>
              </a:ext>
            </a:extLst>
          </p:cNvPr>
          <p:cNvSpPr/>
          <p:nvPr/>
        </p:nvSpPr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15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자유형: 도형 32">
            <a:extLst>
              <a:ext uri="{FF2B5EF4-FFF2-40B4-BE49-F238E27FC236}">
                <a16:creationId xmlns:a16="http://schemas.microsoft.com/office/drawing/2014/main" id="{F10B4D6F-DBC5-45B2-9F74-18A214632615}"/>
              </a:ext>
            </a:extLst>
          </p:cNvPr>
          <p:cNvSpPr/>
          <p:nvPr/>
        </p:nvSpPr>
        <p:spPr>
          <a:xfrm>
            <a:off x="9144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6514226 h 6858000"/>
              <a:gd name="connsiteX5" fmla="*/ 2702304 w 3048000"/>
              <a:gd name="connsiteY5" fmla="*/ 6514226 h 6858000"/>
              <a:gd name="connsiteX6" fmla="*/ 2702304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lnTo>
                  <a:pt x="0" y="6514226"/>
                </a:lnTo>
                <a:lnTo>
                  <a:pt x="2702304" y="6514226"/>
                </a:lnTo>
                <a:lnTo>
                  <a:pt x="2702304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25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ED65FC-C7E3-47FF-B67E-4B7E0FA582EE}"/>
              </a:ext>
            </a:extLst>
          </p:cNvPr>
          <p:cNvSpPr txBox="1"/>
          <p:nvPr/>
        </p:nvSpPr>
        <p:spPr>
          <a:xfrm>
            <a:off x="911460" y="771787"/>
            <a:ext cx="84786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도트 아트 팁 </a:t>
            </a:r>
            <a:r>
              <a:rPr lang="en-US" altLang="ko-KR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: </a:t>
            </a:r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안티앨리어싱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7FD27E5-81EF-49F5-BD98-BD3474CA4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23" y="2161365"/>
            <a:ext cx="4877481" cy="39248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FC3ED1-800B-491B-993A-F46D3E11167C}"/>
              </a:ext>
            </a:extLst>
          </p:cNvPr>
          <p:cNvSpPr txBox="1"/>
          <p:nvPr/>
        </p:nvSpPr>
        <p:spPr>
          <a:xfrm>
            <a:off x="5570027" y="2491420"/>
            <a:ext cx="2082621" cy="794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AA </a:t>
            </a:r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적용 </a:t>
            </a:r>
            <a:r>
              <a:rPr lang="en-US" altLang="ko-KR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4FF9F9-54D9-4160-8D4E-B825388FB6E4}"/>
              </a:ext>
            </a:extLst>
          </p:cNvPr>
          <p:cNvSpPr txBox="1"/>
          <p:nvPr/>
        </p:nvSpPr>
        <p:spPr>
          <a:xfrm>
            <a:off x="5570026" y="4748845"/>
            <a:ext cx="2108269" cy="794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AA </a:t>
            </a:r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적용 </a:t>
            </a:r>
            <a:r>
              <a:rPr lang="en-US" altLang="ko-KR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DCFAD4-0195-43E5-A451-A32D1EE61333}"/>
              </a:ext>
            </a:extLst>
          </p:cNvPr>
          <p:cNvSpPr txBox="1"/>
          <p:nvPr/>
        </p:nvSpPr>
        <p:spPr>
          <a:xfrm>
            <a:off x="7921183" y="3286125"/>
            <a:ext cx="3929281" cy="16257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멀리서 봤을 때</a:t>
            </a:r>
            <a:endParaRPr lang="en-US" altLang="ko-KR" sz="36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부드러워보이는 효과</a:t>
            </a:r>
            <a:endParaRPr lang="en-US" altLang="ko-KR" sz="36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1656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자유형: 도형 29">
            <a:extLst>
              <a:ext uri="{FF2B5EF4-FFF2-40B4-BE49-F238E27FC236}">
                <a16:creationId xmlns:a16="http://schemas.microsoft.com/office/drawing/2014/main" id="{46546C49-27F2-42CE-9F3F-679589A02F90}"/>
              </a:ext>
            </a:extLst>
          </p:cNvPr>
          <p:cNvSpPr/>
          <p:nvPr/>
        </p:nvSpPr>
        <p:spPr>
          <a:xfrm>
            <a:off x="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343774 h 6858000"/>
              <a:gd name="connsiteX3" fmla="*/ 345696 w 3048000"/>
              <a:gd name="connsiteY3" fmla="*/ 343774 h 6858000"/>
              <a:gd name="connsiteX4" fmla="*/ 345696 w 3048000"/>
              <a:gd name="connsiteY4" fmla="*/ 6514226 h 6858000"/>
              <a:gd name="connsiteX5" fmla="*/ 3048000 w 3048000"/>
              <a:gd name="connsiteY5" fmla="*/ 6514226 h 6858000"/>
              <a:gd name="connsiteX6" fmla="*/ 3048000 w 3048000"/>
              <a:gd name="connsiteY6" fmla="*/ 6858000 h 6858000"/>
              <a:gd name="connsiteX7" fmla="*/ 0 w 304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345696" y="343774"/>
                </a:lnTo>
                <a:lnTo>
                  <a:pt x="345696" y="6514226"/>
                </a:ln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D4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자유형: 도형 30">
            <a:extLst>
              <a:ext uri="{FF2B5EF4-FFF2-40B4-BE49-F238E27FC236}">
                <a16:creationId xmlns:a16="http://schemas.microsoft.com/office/drawing/2014/main" id="{B6BCF423-BE4B-44D8-BF00-1760D8BBCF5B}"/>
              </a:ext>
            </a:extLst>
          </p:cNvPr>
          <p:cNvSpPr/>
          <p:nvPr/>
        </p:nvSpPr>
        <p:spPr>
          <a:xfrm>
            <a:off x="3048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2E5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자유형: 도형 31">
            <a:extLst>
              <a:ext uri="{FF2B5EF4-FFF2-40B4-BE49-F238E27FC236}">
                <a16:creationId xmlns:a16="http://schemas.microsoft.com/office/drawing/2014/main" id="{8F9A2A6D-81AF-4C6F-9BED-679BF7CC2E51}"/>
              </a:ext>
            </a:extLst>
          </p:cNvPr>
          <p:cNvSpPr/>
          <p:nvPr/>
        </p:nvSpPr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15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자유형: 도형 32">
            <a:extLst>
              <a:ext uri="{FF2B5EF4-FFF2-40B4-BE49-F238E27FC236}">
                <a16:creationId xmlns:a16="http://schemas.microsoft.com/office/drawing/2014/main" id="{F10B4D6F-DBC5-45B2-9F74-18A214632615}"/>
              </a:ext>
            </a:extLst>
          </p:cNvPr>
          <p:cNvSpPr/>
          <p:nvPr/>
        </p:nvSpPr>
        <p:spPr>
          <a:xfrm>
            <a:off x="9144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6514226 h 6858000"/>
              <a:gd name="connsiteX5" fmla="*/ 2702304 w 3048000"/>
              <a:gd name="connsiteY5" fmla="*/ 6514226 h 6858000"/>
              <a:gd name="connsiteX6" fmla="*/ 2702304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lnTo>
                  <a:pt x="0" y="6514226"/>
                </a:lnTo>
                <a:lnTo>
                  <a:pt x="2702304" y="6514226"/>
                </a:lnTo>
                <a:lnTo>
                  <a:pt x="2702304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25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ED65FC-C7E3-47FF-B67E-4B7E0FA582EE}"/>
              </a:ext>
            </a:extLst>
          </p:cNvPr>
          <p:cNvSpPr txBox="1"/>
          <p:nvPr/>
        </p:nvSpPr>
        <p:spPr>
          <a:xfrm>
            <a:off x="911460" y="771787"/>
            <a:ext cx="84786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도트 아트 팁 </a:t>
            </a:r>
            <a:r>
              <a:rPr lang="en-US" altLang="ko-KR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: </a:t>
            </a:r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안티앨리어싱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4077AF-D533-401A-9EA9-0ABFBE7972DE}"/>
              </a:ext>
            </a:extLst>
          </p:cNvPr>
          <p:cNvSpPr txBox="1"/>
          <p:nvPr/>
        </p:nvSpPr>
        <p:spPr>
          <a:xfrm>
            <a:off x="1089501" y="1746386"/>
            <a:ext cx="5006499" cy="16257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개인 취향껏 사용하면 됨</a:t>
            </a:r>
            <a:endParaRPr lang="en-US" altLang="ko-KR" sz="36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단</a:t>
            </a:r>
            <a:r>
              <a:rPr lang="en-US" altLang="ko-KR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, </a:t>
            </a:r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지나치면 보기 안좋아짐</a:t>
            </a:r>
            <a:endParaRPr lang="en-US" altLang="ko-KR" sz="36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209087AF-158F-4D7D-A5A8-63E277B32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312" y="3542802"/>
            <a:ext cx="6667891" cy="281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14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자유형: 도형 29">
            <a:extLst>
              <a:ext uri="{FF2B5EF4-FFF2-40B4-BE49-F238E27FC236}">
                <a16:creationId xmlns:a16="http://schemas.microsoft.com/office/drawing/2014/main" id="{46546C49-27F2-42CE-9F3F-679589A02F90}"/>
              </a:ext>
            </a:extLst>
          </p:cNvPr>
          <p:cNvSpPr/>
          <p:nvPr/>
        </p:nvSpPr>
        <p:spPr>
          <a:xfrm>
            <a:off x="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343774 h 6858000"/>
              <a:gd name="connsiteX3" fmla="*/ 345696 w 3048000"/>
              <a:gd name="connsiteY3" fmla="*/ 343774 h 6858000"/>
              <a:gd name="connsiteX4" fmla="*/ 345696 w 3048000"/>
              <a:gd name="connsiteY4" fmla="*/ 6514226 h 6858000"/>
              <a:gd name="connsiteX5" fmla="*/ 3048000 w 3048000"/>
              <a:gd name="connsiteY5" fmla="*/ 6514226 h 6858000"/>
              <a:gd name="connsiteX6" fmla="*/ 3048000 w 3048000"/>
              <a:gd name="connsiteY6" fmla="*/ 6858000 h 6858000"/>
              <a:gd name="connsiteX7" fmla="*/ 0 w 304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345696" y="343774"/>
                </a:lnTo>
                <a:lnTo>
                  <a:pt x="345696" y="6514226"/>
                </a:ln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D4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자유형: 도형 30">
            <a:extLst>
              <a:ext uri="{FF2B5EF4-FFF2-40B4-BE49-F238E27FC236}">
                <a16:creationId xmlns:a16="http://schemas.microsoft.com/office/drawing/2014/main" id="{B6BCF423-BE4B-44D8-BF00-1760D8BBCF5B}"/>
              </a:ext>
            </a:extLst>
          </p:cNvPr>
          <p:cNvSpPr/>
          <p:nvPr/>
        </p:nvSpPr>
        <p:spPr>
          <a:xfrm>
            <a:off x="3048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2E5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자유형: 도형 31">
            <a:extLst>
              <a:ext uri="{FF2B5EF4-FFF2-40B4-BE49-F238E27FC236}">
                <a16:creationId xmlns:a16="http://schemas.microsoft.com/office/drawing/2014/main" id="{8F9A2A6D-81AF-4C6F-9BED-679BF7CC2E51}"/>
              </a:ext>
            </a:extLst>
          </p:cNvPr>
          <p:cNvSpPr/>
          <p:nvPr/>
        </p:nvSpPr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6514226 h 6858000"/>
              <a:gd name="connsiteX1" fmla="*/ 3048000 w 3048000"/>
              <a:gd name="connsiteY1" fmla="*/ 6514226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0 h 6858000"/>
              <a:gd name="connsiteX5" fmla="*/ 3048000 w 3048000"/>
              <a:gd name="connsiteY5" fmla="*/ 0 h 6858000"/>
              <a:gd name="connsiteX6" fmla="*/ 3048000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6514226"/>
                </a:moveTo>
                <a:lnTo>
                  <a:pt x="3048000" y="6514226"/>
                </a:lnTo>
                <a:lnTo>
                  <a:pt x="3048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3048000" y="0"/>
                </a:lnTo>
                <a:lnTo>
                  <a:pt x="3048000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15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자유형: 도형 32">
            <a:extLst>
              <a:ext uri="{FF2B5EF4-FFF2-40B4-BE49-F238E27FC236}">
                <a16:creationId xmlns:a16="http://schemas.microsoft.com/office/drawing/2014/main" id="{F10B4D6F-DBC5-45B2-9F74-18A214632615}"/>
              </a:ext>
            </a:extLst>
          </p:cNvPr>
          <p:cNvSpPr/>
          <p:nvPr/>
        </p:nvSpPr>
        <p:spPr>
          <a:xfrm>
            <a:off x="9144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  <a:gd name="connsiteX4" fmla="*/ 0 w 3048000"/>
              <a:gd name="connsiteY4" fmla="*/ 6514226 h 6858000"/>
              <a:gd name="connsiteX5" fmla="*/ 2702304 w 3048000"/>
              <a:gd name="connsiteY5" fmla="*/ 6514226 h 6858000"/>
              <a:gd name="connsiteX6" fmla="*/ 2702304 w 3048000"/>
              <a:gd name="connsiteY6" fmla="*/ 343774 h 6858000"/>
              <a:gd name="connsiteX7" fmla="*/ 0 w 3048000"/>
              <a:gd name="connsiteY7" fmla="*/ 343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lnTo>
                  <a:pt x="0" y="6514226"/>
                </a:lnTo>
                <a:lnTo>
                  <a:pt x="2702304" y="6514226"/>
                </a:lnTo>
                <a:lnTo>
                  <a:pt x="2702304" y="343774"/>
                </a:lnTo>
                <a:lnTo>
                  <a:pt x="0" y="343774"/>
                </a:lnTo>
                <a:close/>
              </a:path>
            </a:pathLst>
          </a:custGeom>
          <a:solidFill>
            <a:srgbClr val="325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ED65FC-C7E3-47FF-B67E-4B7E0FA582EE}"/>
              </a:ext>
            </a:extLst>
          </p:cNvPr>
          <p:cNvSpPr txBox="1"/>
          <p:nvPr/>
        </p:nvSpPr>
        <p:spPr>
          <a:xfrm>
            <a:off x="911460" y="771787"/>
            <a:ext cx="74991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도트 아트 팁 </a:t>
            </a:r>
            <a:r>
              <a:rPr lang="en-US" altLang="ko-KR" sz="6000" b="1">
                <a:latin typeface="Galmuri14 Regular" panose="020B0503020202000000" pitchFamily="50" charset="-127"/>
                <a:ea typeface="Galmuri14 Regular" panose="020B0503020202000000" pitchFamily="50" charset="-127"/>
              </a:rPr>
              <a:t>: Jaggies</a:t>
            </a:r>
            <a:endParaRPr lang="ko-KR" altLang="en-US" sz="6000" b="1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457792-AAEE-4CF2-899D-AC6C599AC99F}"/>
              </a:ext>
            </a:extLst>
          </p:cNvPr>
          <p:cNvSpPr txBox="1"/>
          <p:nvPr/>
        </p:nvSpPr>
        <p:spPr>
          <a:xfrm>
            <a:off x="1089501" y="1746386"/>
            <a:ext cx="3570208" cy="2456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= </a:t>
            </a:r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들쭉날쭉한 선</a:t>
            </a:r>
            <a:endParaRPr lang="en-US" altLang="ko-KR" sz="36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직선</a:t>
            </a:r>
            <a:r>
              <a:rPr lang="en-US" altLang="ko-KR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, </a:t>
            </a:r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곡선</a:t>
            </a:r>
            <a:r>
              <a:rPr lang="en-US" altLang="ko-KR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, </a:t>
            </a:r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원</a:t>
            </a:r>
            <a:endParaRPr lang="en-US" altLang="ko-KR" sz="36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600">
                <a:latin typeface="Galmuri14 Regular" panose="020B0503020202000000" pitchFamily="50" charset="-127"/>
                <a:ea typeface="Galmuri14 Regular" panose="020B0503020202000000" pitchFamily="50" charset="-127"/>
              </a:rPr>
              <a:t>그리는 연습이 필요</a:t>
            </a:r>
            <a:endParaRPr lang="en-US" altLang="ko-KR" sz="3600">
              <a:latin typeface="Galmuri14 Regular" panose="020B0503020202000000" pitchFamily="50" charset="-127"/>
              <a:ea typeface="Galmuri14 Regular" panose="020B0503020202000000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7F4A408-BEE8-4EDA-B9A8-CB4441D9D0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5"/>
          <a:stretch/>
        </p:blipFill>
        <p:spPr>
          <a:xfrm>
            <a:off x="5932512" y="2145816"/>
            <a:ext cx="3156992" cy="411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297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299</Words>
  <Application>Microsoft Office PowerPoint</Application>
  <PresentationFormat>와이드스크린</PresentationFormat>
  <Paragraphs>59</Paragraphs>
  <Slides>15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1" baseType="lpstr">
      <vt:lpstr>PF스타더스트</vt:lpstr>
      <vt:lpstr>PF스타더스트 Bold</vt:lpstr>
      <vt:lpstr>Galmuri14 Regular</vt:lpstr>
      <vt:lpstr>Arial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[P1]지원</dc:creator>
  <cp:lastModifiedBy>DiceyDuel</cp:lastModifiedBy>
  <cp:revision>22</cp:revision>
  <dcterms:created xsi:type="dcterms:W3CDTF">2023-02-14T19:44:11Z</dcterms:created>
  <dcterms:modified xsi:type="dcterms:W3CDTF">2023-03-22T07:46:44Z</dcterms:modified>
</cp:coreProperties>
</file>