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62" r:id="rId4"/>
    <p:sldId id="263" r:id="rId5"/>
    <p:sldId id="265" r:id="rId6"/>
    <p:sldId id="257" r:id="rId7"/>
    <p:sldId id="266" r:id="rId8"/>
    <p:sldId id="267" r:id="rId9"/>
    <p:sldId id="277" r:id="rId10"/>
    <p:sldId id="261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34" autoAdjust="0"/>
    <p:restoredTop sz="94660"/>
  </p:normalViewPr>
  <p:slideViewPr>
    <p:cSldViewPr snapToGrid="0">
      <p:cViewPr varScale="1">
        <p:scale>
          <a:sx n="79" d="100"/>
          <a:sy n="79" d="100"/>
        </p:scale>
        <p:origin x="22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11F95-8C92-42B4-B0D5-E526C64413AF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911D7-70C9-4F5B-AF00-AD987157C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652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11F95-8C92-42B4-B0D5-E526C64413AF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911D7-70C9-4F5B-AF00-AD987157C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262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11F95-8C92-42B4-B0D5-E526C64413AF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911D7-70C9-4F5B-AF00-AD987157C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905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11F95-8C92-42B4-B0D5-E526C64413AF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911D7-70C9-4F5B-AF00-AD987157C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30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11F95-8C92-42B4-B0D5-E526C64413AF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911D7-70C9-4F5B-AF00-AD987157C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534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11F95-8C92-42B4-B0D5-E526C64413AF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911D7-70C9-4F5B-AF00-AD987157C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760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11F95-8C92-42B4-B0D5-E526C64413AF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911D7-70C9-4F5B-AF00-AD987157C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522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11F95-8C92-42B4-B0D5-E526C64413AF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911D7-70C9-4F5B-AF00-AD987157C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536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11F95-8C92-42B4-B0D5-E526C64413AF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911D7-70C9-4F5B-AF00-AD987157C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961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11F95-8C92-42B4-B0D5-E526C64413AF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911D7-70C9-4F5B-AF00-AD987157C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281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11F95-8C92-42B4-B0D5-E526C64413AF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911D7-70C9-4F5B-AF00-AD987157C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013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111F95-8C92-42B4-B0D5-E526C64413AF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F3911D7-70C9-4F5B-AF00-AD987157C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71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q5U1KL92fKs?feature=oembed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q5U1KL92fKs?start=28&amp;feature=oembed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978hIiS7LyQ?feature=oembed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XE2ad5J33Mw?feature=oembed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kv-WhhJbfE?feature=oembed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3F31B-C1A0-F93F-4DA8-FB0BD41B8C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BB0ED9-ED46-F296-B90B-343D52EC38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hip on the water&#10;&#10;Description automatically generated">
            <a:extLst>
              <a:ext uri="{FF2B5EF4-FFF2-40B4-BE49-F238E27FC236}">
                <a16:creationId xmlns:a16="http://schemas.microsoft.com/office/drawing/2014/main" id="{40D0A297-FA66-E0FE-5D94-43A1538B7E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2008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DEA15-D7E7-5690-FD39-A7F9C50A5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Suitcase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EA234A-BB27-47CD-7CD2-C9F92F6E35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824235" cy="75680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Journal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BD9D28-1881-0CE2-469A-3330E9463698}"/>
              </a:ext>
            </a:extLst>
          </p:cNvPr>
          <p:cNvSpPr txBox="1"/>
          <p:nvPr/>
        </p:nvSpPr>
        <p:spPr>
          <a:xfrm>
            <a:off x="6189368" y="1782207"/>
            <a:ext cx="184364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Stopwatch</a:t>
            </a:r>
          </a:p>
          <a:p>
            <a:endParaRPr lang="en-US" dirty="0"/>
          </a:p>
        </p:txBody>
      </p:sp>
      <p:pic>
        <p:nvPicPr>
          <p:cNvPr id="6" name="Picture 5" descr="A hand holding a book&#10;&#10;Description automatically generated">
            <a:extLst>
              <a:ext uri="{FF2B5EF4-FFF2-40B4-BE49-F238E27FC236}">
                <a16:creationId xmlns:a16="http://schemas.microsoft.com/office/drawing/2014/main" id="{09F7675B-BC35-D212-8741-B6E14108DD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29" b="335"/>
          <a:stretch/>
        </p:blipFill>
        <p:spPr>
          <a:xfrm>
            <a:off x="271870" y="2582426"/>
            <a:ext cx="4707742" cy="3476730"/>
          </a:xfrm>
          <a:prstGeom prst="rect">
            <a:avLst/>
          </a:prstGeom>
        </p:spPr>
      </p:pic>
      <p:pic>
        <p:nvPicPr>
          <p:cNvPr id="8" name="Picture 7" descr="A cartoon of a watch&#10;&#10;Description automatically generated">
            <a:extLst>
              <a:ext uri="{FF2B5EF4-FFF2-40B4-BE49-F238E27FC236}">
                <a16:creationId xmlns:a16="http://schemas.microsoft.com/office/drawing/2014/main" id="{BB0EA4DF-559F-A3E7-675F-B64246FB05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561" y="2393225"/>
            <a:ext cx="4054645" cy="385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0170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8EDEA-9F46-05D1-ADF1-A6F161355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Journal</a:t>
            </a:r>
          </a:p>
        </p:txBody>
      </p:sp>
      <p:pic>
        <p:nvPicPr>
          <p:cNvPr id="5" name="Content Placeholder 4" descr="A book with text and a list&#10;&#10;Description automatically generated with medium confidence">
            <a:extLst>
              <a:ext uri="{FF2B5EF4-FFF2-40B4-BE49-F238E27FC236}">
                <a16:creationId xmlns:a16="http://schemas.microsoft.com/office/drawing/2014/main" id="{198BB110-A83C-C160-51D9-078FAD7397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673" y="1352298"/>
            <a:ext cx="9535885" cy="5363935"/>
          </a:xfrm>
        </p:spPr>
      </p:pic>
    </p:spTree>
    <p:extLst>
      <p:ext uri="{BB962C8B-B14F-4D97-AF65-F5344CB8AC3E}">
        <p14:creationId xmlns:p14="http://schemas.microsoft.com/office/powerpoint/2010/main" val="5510107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ook with a map&#10;&#10;Description automatically generated">
            <a:extLst>
              <a:ext uri="{FF2B5EF4-FFF2-40B4-BE49-F238E27FC236}">
                <a16:creationId xmlns:a16="http://schemas.microsoft.com/office/drawing/2014/main" id="{B1F48E23-097A-CB17-D143-11209BC4802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96" y="1620165"/>
            <a:ext cx="9310007" cy="523783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2DB666-A00F-BAF2-FEBC-2EC78435F77E}"/>
              </a:ext>
            </a:extLst>
          </p:cNvPr>
          <p:cNvSpPr txBox="1"/>
          <p:nvPr/>
        </p:nvSpPr>
        <p:spPr>
          <a:xfrm>
            <a:off x="1637881" y="291401"/>
            <a:ext cx="86114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Shows the journey and where each chapter takes place</a:t>
            </a:r>
          </a:p>
          <a:p>
            <a:r>
              <a:rPr lang="en-US" dirty="0"/>
              <a:t>Shows a map of each of the ship's levels</a:t>
            </a:r>
          </a:p>
          <a:p>
            <a:endParaRPr lang="en-US" dirty="0"/>
          </a:p>
          <a:p>
            <a:r>
              <a:rPr lang="en-US" dirty="0"/>
              <a:t>Can be useful but not so important</a:t>
            </a:r>
          </a:p>
        </p:txBody>
      </p:sp>
    </p:spTree>
    <p:extLst>
      <p:ext uri="{BB962C8B-B14F-4D97-AF65-F5344CB8AC3E}">
        <p14:creationId xmlns:p14="http://schemas.microsoft.com/office/powerpoint/2010/main" val="738903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DEC03E-7E67-639D-2D3F-57953A647194}"/>
              </a:ext>
            </a:extLst>
          </p:cNvPr>
          <p:cNvSpPr txBox="1"/>
          <p:nvPr/>
        </p:nvSpPr>
        <p:spPr>
          <a:xfrm>
            <a:off x="2743200" y="2598003"/>
            <a:ext cx="8132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Enough yapping for now</a:t>
            </a:r>
          </a:p>
        </p:txBody>
      </p:sp>
    </p:spTree>
    <p:extLst>
      <p:ext uri="{BB962C8B-B14F-4D97-AF65-F5344CB8AC3E}">
        <p14:creationId xmlns:p14="http://schemas.microsoft.com/office/powerpoint/2010/main" val="25202442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4DCE90-2A1A-8509-5A70-A200DA5C6B97}"/>
              </a:ext>
            </a:extLst>
          </p:cNvPr>
          <p:cNvSpPr txBox="1"/>
          <p:nvPr/>
        </p:nvSpPr>
        <p:spPr>
          <a:xfrm>
            <a:off x="1001948" y="379378"/>
            <a:ext cx="60311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ship is filled with corpses.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B8C040-2E90-258E-AFEE-F40357EB3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77" y="841043"/>
            <a:ext cx="5655685" cy="48765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7C6888-9E81-8994-2668-E3E154E11DB9}"/>
              </a:ext>
            </a:extLst>
          </p:cNvPr>
          <p:cNvSpPr txBox="1"/>
          <p:nvPr/>
        </p:nvSpPr>
        <p:spPr>
          <a:xfrm>
            <a:off x="6642537" y="2196662"/>
            <a:ext cx="5076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That’s where the stopwatch comes in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B6D333-8FE4-FFD2-761A-9B2BF57A3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2234" y="2700459"/>
            <a:ext cx="4792717" cy="3763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2842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CF4572D-8F5F-A55B-2E0D-70CC1F809E64}"/>
              </a:ext>
            </a:extLst>
          </p:cNvPr>
          <p:cNvSpPr txBox="1"/>
          <p:nvPr/>
        </p:nvSpPr>
        <p:spPr>
          <a:xfrm>
            <a:off x="4494179" y="194553"/>
            <a:ext cx="212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Let’s see</a:t>
            </a:r>
          </a:p>
        </p:txBody>
      </p:sp>
      <p:pic>
        <p:nvPicPr>
          <p:cNvPr id="6" name="Online Media 5" title="Memory1">
            <a:hlinkClick r:id="" action="ppaction://media"/>
            <a:extLst>
              <a:ext uri="{FF2B5EF4-FFF2-40B4-BE49-F238E27FC236}">
                <a16:creationId xmlns:a16="http://schemas.microsoft.com/office/drawing/2014/main" id="{01414022-C1EE-E0A8-469C-D5BC5D18E30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56309" y="902439"/>
            <a:ext cx="10679381" cy="602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811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FDEE4C4-29E2-E7BF-E1D7-43F910ABD493}"/>
              </a:ext>
            </a:extLst>
          </p:cNvPr>
          <p:cNvSpPr txBox="1"/>
          <p:nvPr/>
        </p:nvSpPr>
        <p:spPr>
          <a:xfrm>
            <a:off x="1040860" y="291830"/>
            <a:ext cx="296693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Before finishing that let’s show the journal pages</a:t>
            </a:r>
          </a:p>
        </p:txBody>
      </p:sp>
      <p:pic>
        <p:nvPicPr>
          <p:cNvPr id="4" name="Picture 3" descr="A group of people in a room&#10;&#10;Description automatically generated">
            <a:extLst>
              <a:ext uri="{FF2B5EF4-FFF2-40B4-BE49-F238E27FC236}">
                <a16:creationId xmlns:a16="http://schemas.microsoft.com/office/drawing/2014/main" id="{49D6D6C6-9F09-2067-8F29-2FC77EBCFF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3" t="-1" r="4740" b="295"/>
          <a:stretch/>
        </p:blipFill>
        <p:spPr>
          <a:xfrm>
            <a:off x="5129048" y="291830"/>
            <a:ext cx="5538952" cy="3502404"/>
          </a:xfrm>
          <a:prstGeom prst="rect">
            <a:avLst/>
          </a:prstGeom>
        </p:spPr>
      </p:pic>
      <p:pic>
        <p:nvPicPr>
          <p:cNvPr id="6" name="Picture 5" descr="A drawing of a group of people&#10;&#10;Description automatically generated">
            <a:extLst>
              <a:ext uri="{FF2B5EF4-FFF2-40B4-BE49-F238E27FC236}">
                <a16:creationId xmlns:a16="http://schemas.microsoft.com/office/drawing/2014/main" id="{497D862E-34D1-1E61-D77E-0BDB643047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3" r="7946" b="2264"/>
          <a:stretch/>
        </p:blipFill>
        <p:spPr>
          <a:xfrm>
            <a:off x="619325" y="2512817"/>
            <a:ext cx="5466946" cy="35669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FFC971-2803-6764-CE2D-10973D6CA5FE}"/>
              </a:ext>
            </a:extLst>
          </p:cNvPr>
          <p:cNvSpPr txBox="1"/>
          <p:nvPr/>
        </p:nvSpPr>
        <p:spPr>
          <a:xfrm>
            <a:off x="6224801" y="4059848"/>
            <a:ext cx="36390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Two photos of the entire crew</a:t>
            </a:r>
          </a:p>
        </p:txBody>
      </p:sp>
    </p:spTree>
    <p:extLst>
      <p:ext uri="{BB962C8B-B14F-4D97-AF65-F5344CB8AC3E}">
        <p14:creationId xmlns:p14="http://schemas.microsoft.com/office/powerpoint/2010/main" val="26367632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97C131DB-5662-7D4A-4A9C-8635F535FB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2094"/>
            <a:ext cx="8734097" cy="49129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98EADA-2B7B-AC86-6C6E-20F0BF18EA00}"/>
              </a:ext>
            </a:extLst>
          </p:cNvPr>
          <p:cNvSpPr txBox="1"/>
          <p:nvPr/>
        </p:nvSpPr>
        <p:spPr>
          <a:xfrm>
            <a:off x="3195146" y="241738"/>
            <a:ext cx="745422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And a written list of all the crew members</a:t>
            </a:r>
          </a:p>
          <a:p>
            <a:r>
              <a:rPr lang="en-US" sz="3200" dirty="0"/>
              <a:t>Including their jobs and origins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CA15B4-5D52-F9BA-68A9-FF8462066C16}"/>
              </a:ext>
            </a:extLst>
          </p:cNvPr>
          <p:cNvSpPr txBox="1"/>
          <p:nvPr/>
        </p:nvSpPr>
        <p:spPr>
          <a:xfrm>
            <a:off x="9112469" y="2963917"/>
            <a:ext cx="2087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And “Fate”</a:t>
            </a:r>
          </a:p>
        </p:txBody>
      </p:sp>
    </p:spTree>
    <p:extLst>
      <p:ext uri="{BB962C8B-B14F-4D97-AF65-F5344CB8AC3E}">
        <p14:creationId xmlns:p14="http://schemas.microsoft.com/office/powerpoint/2010/main" val="32994542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AFAFC8-BE3C-F9D1-5CEA-82DB9461E804}"/>
              </a:ext>
            </a:extLst>
          </p:cNvPr>
          <p:cNvSpPr txBox="1"/>
          <p:nvPr/>
        </p:nvSpPr>
        <p:spPr>
          <a:xfrm>
            <a:off x="1397876" y="1566041"/>
            <a:ext cx="87235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How do all these tie in together?</a:t>
            </a:r>
          </a:p>
          <a:p>
            <a:endParaRPr lang="en-US" sz="3600" dirty="0"/>
          </a:p>
          <a:p>
            <a:r>
              <a:rPr lang="en-US" sz="3600" dirty="0"/>
              <a:t>Back to the scene we go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0710239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Memory1">
            <a:hlinkClick r:id="" action="ppaction://media"/>
            <a:extLst>
              <a:ext uri="{FF2B5EF4-FFF2-40B4-BE49-F238E27FC236}">
                <a16:creationId xmlns:a16="http://schemas.microsoft.com/office/drawing/2014/main" id="{C3CCFB0A-C6D2-B5B7-158E-BB08094283A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74072" y="466928"/>
            <a:ext cx="11320482" cy="639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95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774E0-9C94-B8F7-8A51-276C2F00B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8A8957-8E9D-427B-3AC9-29FECA84AC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5897"/>
            <a:ext cx="10515600" cy="4351338"/>
          </a:xfrm>
        </p:spPr>
        <p:txBody>
          <a:bodyPr/>
          <a:lstStyle/>
          <a:p>
            <a:r>
              <a:rPr lang="en-US" dirty="0"/>
              <a:t>Developed by Lucas Pope(creator of papers please)</a:t>
            </a:r>
          </a:p>
          <a:p>
            <a:r>
              <a:rPr lang="en-US" dirty="0"/>
              <a:t>First person detective game/murder mystery</a:t>
            </a:r>
          </a:p>
          <a:p>
            <a:r>
              <a:rPr lang="en-US" dirty="0"/>
              <a:t>Set in the 1800s on board an East India Company ship</a:t>
            </a:r>
          </a:p>
          <a:p>
            <a:r>
              <a:rPr lang="en-US" dirty="0"/>
              <a:t>Has a unique approach to deduction that is different</a:t>
            </a:r>
          </a:p>
          <a:p>
            <a:r>
              <a:rPr lang="en-US" dirty="0"/>
              <a:t>One-of-a-kind art style  </a:t>
            </a:r>
          </a:p>
        </p:txBody>
      </p:sp>
    </p:spTree>
    <p:extLst>
      <p:ext uri="{BB962C8B-B14F-4D97-AF65-F5344CB8AC3E}">
        <p14:creationId xmlns:p14="http://schemas.microsoft.com/office/powerpoint/2010/main" val="41451041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F82BD7-4463-2D5F-ABDD-52C967FEBA6D}"/>
              </a:ext>
            </a:extLst>
          </p:cNvPr>
          <p:cNvSpPr txBox="1"/>
          <p:nvPr/>
        </p:nvSpPr>
        <p:spPr>
          <a:xfrm>
            <a:off x="266448" y="445906"/>
            <a:ext cx="78127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After each memory, a page is added to the journal</a:t>
            </a:r>
          </a:p>
        </p:txBody>
      </p:sp>
      <p:pic>
        <p:nvPicPr>
          <p:cNvPr id="4" name="Picture 3" descr="A book with a picture of a person and a ship&#10;&#10;Description automatically generated">
            <a:extLst>
              <a:ext uri="{FF2B5EF4-FFF2-40B4-BE49-F238E27FC236}">
                <a16:creationId xmlns:a16="http://schemas.microsoft.com/office/drawing/2014/main" id="{D14F9DEA-100B-A69D-457D-DCBB29826F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795" y="1418897"/>
            <a:ext cx="9333185" cy="524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5008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6D637D-4046-6373-4795-48BB8EB3776C}"/>
              </a:ext>
            </a:extLst>
          </p:cNvPr>
          <p:cNvSpPr txBox="1"/>
          <p:nvPr/>
        </p:nvSpPr>
        <p:spPr>
          <a:xfrm>
            <a:off x="3468414" y="2427890"/>
            <a:ext cx="59050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What about his name??</a:t>
            </a:r>
          </a:p>
        </p:txBody>
      </p:sp>
    </p:spTree>
    <p:extLst>
      <p:ext uri="{BB962C8B-B14F-4D97-AF65-F5344CB8AC3E}">
        <p14:creationId xmlns:p14="http://schemas.microsoft.com/office/powerpoint/2010/main" val="40722381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21D536-AA62-A5D2-77D1-3CC818520592}"/>
              </a:ext>
            </a:extLst>
          </p:cNvPr>
          <p:cNvSpPr txBox="1"/>
          <p:nvPr/>
        </p:nvSpPr>
        <p:spPr>
          <a:xfrm>
            <a:off x="4392649" y="399393"/>
            <a:ext cx="3249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 few scenes later…</a:t>
            </a:r>
          </a:p>
        </p:txBody>
      </p:sp>
      <p:pic>
        <p:nvPicPr>
          <p:cNvPr id="3" name="Online Media 2" title="Memory2">
            <a:hlinkClick r:id="" action="ppaction://media"/>
            <a:extLst>
              <a:ext uri="{FF2B5EF4-FFF2-40B4-BE49-F238E27FC236}">
                <a16:creationId xmlns:a16="http://schemas.microsoft.com/office/drawing/2014/main" id="{8F4AAAD8-FCB2-CE11-FA9E-0CB26179D74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93981" y="984168"/>
            <a:ext cx="10404037" cy="587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47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AAB26B-BF33-3BA2-8324-4D16834F7AA9}"/>
              </a:ext>
            </a:extLst>
          </p:cNvPr>
          <p:cNvSpPr txBox="1"/>
          <p:nvPr/>
        </p:nvSpPr>
        <p:spPr>
          <a:xfrm>
            <a:off x="680937" y="651754"/>
            <a:ext cx="455025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Going back to the names list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7461E4-4FF2-513E-F614-6C240D960C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" t="39822" r="19522" b="1531"/>
          <a:stretch/>
        </p:blipFill>
        <p:spPr>
          <a:xfrm>
            <a:off x="1088155" y="2280744"/>
            <a:ext cx="8286080" cy="404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8981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B0765A-62C4-F82C-3824-A8D12294EC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5586"/>
          <a:stretch/>
        </p:blipFill>
        <p:spPr>
          <a:xfrm>
            <a:off x="3720662" y="3648852"/>
            <a:ext cx="7168055" cy="27220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73CCA0-A20A-7B12-DADF-13A4B2152B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7848" r="25035" b="12956"/>
          <a:stretch/>
        </p:blipFill>
        <p:spPr>
          <a:xfrm>
            <a:off x="384954" y="487088"/>
            <a:ext cx="7718522" cy="270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9079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white picture of a person&#10;&#10;Description automatically generated">
            <a:extLst>
              <a:ext uri="{FF2B5EF4-FFF2-40B4-BE49-F238E27FC236}">
                <a16:creationId xmlns:a16="http://schemas.microsoft.com/office/drawing/2014/main" id="{E40D95CE-2F5D-FAD6-5D1D-1E2A14BA06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10"/>
            <a:ext cx="12192000" cy="6792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8443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E7BF0-BD57-66FD-7178-30ADE4E8E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3437"/>
            <a:ext cx="10515600" cy="1325563"/>
          </a:xfrm>
        </p:spPr>
        <p:txBody>
          <a:bodyPr/>
          <a:lstStyle/>
          <a:p>
            <a:r>
              <a:rPr lang="en-US" dirty="0"/>
              <a:t>How do other games go about deduction</a:t>
            </a:r>
          </a:p>
        </p:txBody>
      </p:sp>
    </p:spTree>
    <p:extLst>
      <p:ext uri="{BB962C8B-B14F-4D97-AF65-F5344CB8AC3E}">
        <p14:creationId xmlns:p14="http://schemas.microsoft.com/office/powerpoint/2010/main" val="40864994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a red plaid shirt&#10;&#10;Description automatically generated">
            <a:extLst>
              <a:ext uri="{FF2B5EF4-FFF2-40B4-BE49-F238E27FC236}">
                <a16:creationId xmlns:a16="http://schemas.microsoft.com/office/drawing/2014/main" id="{3FD3BFEF-FD63-C257-0675-E72B92DE7B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933" y="865763"/>
            <a:ext cx="7671731" cy="45024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175735-1C69-F706-048F-0A3353F19BE9}"/>
              </a:ext>
            </a:extLst>
          </p:cNvPr>
          <p:cNvSpPr txBox="1"/>
          <p:nvPr/>
        </p:nvSpPr>
        <p:spPr>
          <a:xfrm>
            <a:off x="0" y="2592547"/>
            <a:ext cx="433308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Small number of choices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Choosing wrong may not affect the game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Can be easily guessed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75ED71-8BEB-EFA4-627F-4822D6905EA3}"/>
              </a:ext>
            </a:extLst>
          </p:cNvPr>
          <p:cNvSpPr txBox="1"/>
          <p:nvPr/>
        </p:nvSpPr>
        <p:spPr>
          <a:xfrm>
            <a:off x="6510601" y="5509769"/>
            <a:ext cx="3644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 Noire, a popular detective game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667ACF-C3E8-985E-131D-DC326EFDBAF7}"/>
              </a:ext>
            </a:extLst>
          </p:cNvPr>
          <p:cNvSpPr txBox="1"/>
          <p:nvPr/>
        </p:nvSpPr>
        <p:spPr>
          <a:xfrm>
            <a:off x="903890" y="96322"/>
            <a:ext cx="21996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Choices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AB9718-CCBB-9E5A-63A6-45EE04A5018B}"/>
              </a:ext>
            </a:extLst>
          </p:cNvPr>
          <p:cNvSpPr txBox="1"/>
          <p:nvPr/>
        </p:nvSpPr>
        <p:spPr>
          <a:xfrm>
            <a:off x="1030014" y="5509768"/>
            <a:ext cx="3037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Although they may still come from reasoning</a:t>
            </a:r>
          </a:p>
        </p:txBody>
      </p:sp>
    </p:spTree>
    <p:extLst>
      <p:ext uri="{BB962C8B-B14F-4D97-AF65-F5344CB8AC3E}">
        <p14:creationId xmlns:p14="http://schemas.microsoft.com/office/powerpoint/2010/main" val="14932523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55A2406F-7DF5-5469-BD50-A7F3F7C57D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987" y="866328"/>
            <a:ext cx="7967975" cy="44834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08F79A-4663-3D63-C30F-68588329AAA4}"/>
              </a:ext>
            </a:extLst>
          </p:cNvPr>
          <p:cNvSpPr txBox="1"/>
          <p:nvPr/>
        </p:nvSpPr>
        <p:spPr>
          <a:xfrm>
            <a:off x="1241475" y="415718"/>
            <a:ext cx="2354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Minigames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AD210D-2A7F-C4D5-4F3D-6D10E5210432}"/>
              </a:ext>
            </a:extLst>
          </p:cNvPr>
          <p:cNvSpPr txBox="1"/>
          <p:nvPr/>
        </p:nvSpPr>
        <p:spPr>
          <a:xfrm>
            <a:off x="7273470" y="5543563"/>
            <a:ext cx="352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Sherlock Holmes game series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66F01A-5E11-5AC7-75C2-ED857BD2EDD0}"/>
              </a:ext>
            </a:extLst>
          </p:cNvPr>
          <p:cNvSpPr txBox="1"/>
          <p:nvPr/>
        </p:nvSpPr>
        <p:spPr>
          <a:xfrm>
            <a:off x="282559" y="2081719"/>
            <a:ext cx="36960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Rarely has any deduction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Doesn’t feel like you’re doing anything special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Cannot get them wrong</a:t>
            </a:r>
          </a:p>
        </p:txBody>
      </p:sp>
    </p:spTree>
    <p:extLst>
      <p:ext uri="{BB962C8B-B14F-4D97-AF65-F5344CB8AC3E}">
        <p14:creationId xmlns:p14="http://schemas.microsoft.com/office/powerpoint/2010/main" val="15150332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996447-E7DF-B223-C37A-F2323A0AF80D}"/>
              </a:ext>
            </a:extLst>
          </p:cNvPr>
          <p:cNvSpPr txBox="1"/>
          <p:nvPr/>
        </p:nvSpPr>
        <p:spPr>
          <a:xfrm>
            <a:off x="680936" y="233464"/>
            <a:ext cx="37962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On the other hand… </a:t>
            </a:r>
          </a:p>
        </p:txBody>
      </p:sp>
      <p:pic>
        <p:nvPicPr>
          <p:cNvPr id="4" name="Picture 3" descr="A screenshot of a video game&#10;&#10;Description automatically generated">
            <a:extLst>
              <a:ext uri="{FF2B5EF4-FFF2-40B4-BE49-F238E27FC236}">
                <a16:creationId xmlns:a16="http://schemas.microsoft.com/office/drawing/2014/main" id="{A1EB7190-71F9-8337-132F-88A96089B8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33464"/>
            <a:ext cx="5967845" cy="33569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415362-D30B-0589-D76F-059846A9D6D8}"/>
              </a:ext>
            </a:extLst>
          </p:cNvPr>
          <p:cNvSpPr txBox="1"/>
          <p:nvPr/>
        </p:nvSpPr>
        <p:spPr>
          <a:xfrm>
            <a:off x="7511302" y="3590377"/>
            <a:ext cx="262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Back cover of the journal</a:t>
            </a:r>
          </a:p>
        </p:txBody>
      </p:sp>
      <p:pic>
        <p:nvPicPr>
          <p:cNvPr id="7" name="Picture 6" descr="A screen shot of a cell phone&#10;&#10;Description automatically generated">
            <a:extLst>
              <a:ext uri="{FF2B5EF4-FFF2-40B4-BE49-F238E27FC236}">
                <a16:creationId xmlns:a16="http://schemas.microsoft.com/office/drawing/2014/main" id="{737ED755-0BCA-DB97-E745-80CA5573CD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302" y="3959709"/>
            <a:ext cx="1677876" cy="25556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0D382F-67AF-949D-0DD1-0292C16BADA7}"/>
              </a:ext>
            </a:extLst>
          </p:cNvPr>
          <p:cNvSpPr txBox="1"/>
          <p:nvPr/>
        </p:nvSpPr>
        <p:spPr>
          <a:xfrm>
            <a:off x="9320646" y="4810992"/>
            <a:ext cx="2255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Each line represents </a:t>
            </a:r>
          </a:p>
          <a:p>
            <a:r>
              <a:rPr lang="en-US" dirty="0"/>
              <a:t>a correct fate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D464DC-908D-C83A-D962-7CED499F3D6E}"/>
              </a:ext>
            </a:extLst>
          </p:cNvPr>
          <p:cNvSpPr txBox="1"/>
          <p:nvPr/>
        </p:nvSpPr>
        <p:spPr>
          <a:xfrm>
            <a:off x="347944" y="982176"/>
            <a:ext cx="530975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Obra Dinn is not limited by realism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 Fates in Obra Dinn are not verified immediately</a:t>
            </a:r>
          </a:p>
          <a:p>
            <a:r>
              <a:rPr lang="en-US" sz="2400" dirty="0"/>
              <a:t>Verification happens when you guess 3 fates correctly, meaning you can’t guess</a:t>
            </a:r>
          </a:p>
          <a:p>
            <a:endParaRPr lang="en-US" sz="2400" dirty="0"/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Too many options to make brute force difficult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Many ways to reach the same result, e.g., close observation, previous memories, dialogue intricacies, etc.</a:t>
            </a:r>
          </a:p>
        </p:txBody>
      </p:sp>
    </p:spTree>
    <p:extLst>
      <p:ext uri="{BB962C8B-B14F-4D97-AF65-F5344CB8AC3E}">
        <p14:creationId xmlns:p14="http://schemas.microsoft.com/office/powerpoint/2010/main" val="2019317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nline Media 3" title="artstyle">
            <a:hlinkClick r:id="" action="ppaction://media"/>
            <a:extLst>
              <a:ext uri="{FF2B5EF4-FFF2-40B4-BE49-F238E27FC236}">
                <a16:creationId xmlns:a16="http://schemas.microsoft.com/office/drawing/2014/main" id="{5E9AAE32-D505-962B-97E0-B8548227850F}"/>
              </a:ext>
            </a:extLst>
          </p:cNvPr>
          <p:cNvPicPr>
            <a:picLocks noGrp="1" noRot="1" noChangeAspect="1"/>
          </p:cNvPicPr>
          <p:nvPr>
            <p:ph idx="4294967295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65853" y="643467"/>
            <a:ext cx="9860293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96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7F5003D-60BB-D93E-D03A-5B21F3239ADB}"/>
              </a:ext>
            </a:extLst>
          </p:cNvPr>
          <p:cNvSpPr txBox="1"/>
          <p:nvPr/>
        </p:nvSpPr>
        <p:spPr>
          <a:xfrm>
            <a:off x="272375" y="134753"/>
            <a:ext cx="48463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Other aspects of the game</a:t>
            </a:r>
          </a:p>
        </p:txBody>
      </p:sp>
      <p:pic>
        <p:nvPicPr>
          <p:cNvPr id="4" name="Picture 3" descr="A book with a picture of a person and a ship&#10;&#10;Description automatically generated">
            <a:extLst>
              <a:ext uri="{FF2B5EF4-FFF2-40B4-BE49-F238E27FC236}">
                <a16:creationId xmlns:a16="http://schemas.microsoft.com/office/drawing/2014/main" id="{01215711-CA38-780E-F571-196883CC7B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627" y="134753"/>
            <a:ext cx="5399571" cy="30372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1270B7-EE27-8D98-2980-2E938F1104A2}"/>
              </a:ext>
            </a:extLst>
          </p:cNvPr>
          <p:cNvSpPr txBox="1"/>
          <p:nvPr/>
        </p:nvSpPr>
        <p:spPr>
          <a:xfrm>
            <a:off x="2695570" y="1053217"/>
            <a:ext cx="34497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Story is non-linear, first memory is in the last chapter, and you can enter memories in many different orders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133F2C-B190-47F7-E2F3-75DA3D417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85" y="3362145"/>
            <a:ext cx="7784967" cy="11845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220A39-D102-CFC1-C98E-6E556872EEC3}"/>
              </a:ext>
            </a:extLst>
          </p:cNvPr>
          <p:cNvSpPr txBox="1"/>
          <p:nvPr/>
        </p:nvSpPr>
        <p:spPr>
          <a:xfrm>
            <a:off x="8115300" y="3631251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Game can be finished in 1 or 2 days of playing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9B2139-E327-571B-8074-703BB44CC19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847" t="18917" r="14067" b="13268"/>
          <a:stretch/>
        </p:blipFill>
        <p:spPr>
          <a:xfrm>
            <a:off x="8482046" y="4736821"/>
            <a:ext cx="2833654" cy="191225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D1F97DB-D245-0926-6A1D-B8D116D63127}"/>
              </a:ext>
            </a:extLst>
          </p:cNvPr>
          <p:cNvSpPr txBox="1"/>
          <p:nvPr/>
        </p:nvSpPr>
        <p:spPr>
          <a:xfrm>
            <a:off x="6737017" y="5170928"/>
            <a:ext cx="1745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There is Korean </a:t>
            </a:r>
          </a:p>
          <a:p>
            <a:r>
              <a:rPr lang="en-US" dirty="0"/>
              <a:t>Localization</a:t>
            </a:r>
          </a:p>
        </p:txBody>
      </p:sp>
    </p:spTree>
    <p:extLst>
      <p:ext uri="{BB962C8B-B14F-4D97-AF65-F5344CB8AC3E}">
        <p14:creationId xmlns:p14="http://schemas.microsoft.com/office/powerpoint/2010/main" val="19064175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on a chair&#10;&#10;Description automatically generated">
            <a:extLst>
              <a:ext uri="{FF2B5EF4-FFF2-40B4-BE49-F238E27FC236}">
                <a16:creationId xmlns:a16="http://schemas.microsoft.com/office/drawing/2014/main" id="{E075BEEA-5371-724B-CD06-F36AC19385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850" y="3170446"/>
            <a:ext cx="6534150" cy="36766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7C356B-B99A-1188-4F3D-09A2EB5D6892}"/>
              </a:ext>
            </a:extLst>
          </p:cNvPr>
          <p:cNvSpPr txBox="1"/>
          <p:nvPr/>
        </p:nvSpPr>
        <p:spPr>
          <a:xfrm>
            <a:off x="3298375" y="2234046"/>
            <a:ext cx="55952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Thank you for listening</a:t>
            </a:r>
          </a:p>
        </p:txBody>
      </p:sp>
    </p:spTree>
    <p:extLst>
      <p:ext uri="{BB962C8B-B14F-4D97-AF65-F5344CB8AC3E}">
        <p14:creationId xmlns:p14="http://schemas.microsoft.com/office/powerpoint/2010/main" val="265133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F14E51-5338-1D4B-3345-A7108A7AA90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04496" y="837653"/>
            <a:ext cx="6379780" cy="4351338"/>
          </a:xfrm>
        </p:spPr>
        <p:txBody>
          <a:bodyPr/>
          <a:lstStyle/>
          <a:p>
            <a:r>
              <a:rPr lang="en-US" dirty="0"/>
              <a:t>1-bit monochrome graphics</a:t>
            </a:r>
          </a:p>
          <a:p>
            <a:r>
              <a:rPr lang="en-US" dirty="0"/>
              <a:t>Retro feeling</a:t>
            </a:r>
          </a:p>
          <a:p>
            <a:r>
              <a:rPr lang="en-US" dirty="0"/>
              <a:t>Inspired by old games such as macintosh era games</a:t>
            </a:r>
          </a:p>
          <a:p>
            <a:r>
              <a:rPr lang="en-US" dirty="0"/>
              <a:t>Creates a dreary atmosphere that adds to the mystery of the game</a:t>
            </a:r>
          </a:p>
          <a:p>
            <a:r>
              <a:rPr lang="en-US" dirty="0"/>
              <a:t>Makes the player focus on the details of the scenes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BB8B1080-DB53-533D-E78B-FB7D23AC9B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315" y="157656"/>
            <a:ext cx="4130189" cy="27589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973863-2DCB-CFAD-EF29-1A68BB7CFDF6}"/>
              </a:ext>
            </a:extLst>
          </p:cNvPr>
          <p:cNvSpPr txBox="1"/>
          <p:nvPr/>
        </p:nvSpPr>
        <p:spPr>
          <a:xfrm>
            <a:off x="7693572" y="3079531"/>
            <a:ext cx="3489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Déjà vu, a classic macintosh game</a:t>
            </a:r>
          </a:p>
        </p:txBody>
      </p:sp>
    </p:spTree>
    <p:extLst>
      <p:ext uri="{BB962C8B-B14F-4D97-AF65-F5344CB8AC3E}">
        <p14:creationId xmlns:p14="http://schemas.microsoft.com/office/powerpoint/2010/main" val="2158488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31430-90DC-8C0B-9C48-704A9858E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0434"/>
            <a:ext cx="10515600" cy="771471"/>
          </a:xfrm>
        </p:spPr>
        <p:txBody>
          <a:bodyPr/>
          <a:lstStyle/>
          <a:p>
            <a:pPr algn="ctr"/>
            <a:r>
              <a:rPr lang="en-US" dirty="0"/>
              <a:t>Many themes</a:t>
            </a:r>
          </a:p>
        </p:txBody>
      </p:sp>
      <p:pic>
        <p:nvPicPr>
          <p:cNvPr id="7" name="Online Media 6" title="colors">
            <a:hlinkClick r:id="" action="ppaction://media"/>
            <a:extLst>
              <a:ext uri="{FF2B5EF4-FFF2-40B4-BE49-F238E27FC236}">
                <a16:creationId xmlns:a16="http://schemas.microsoft.com/office/drawing/2014/main" id="{4CAA68CE-B048-9500-56FD-AF6E4E235DCD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46134" y="681037"/>
            <a:ext cx="10699732" cy="604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73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49A89-F1CD-D43F-F51D-6B5D139ABC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Premise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70251-98C8-B01B-ED67-DC7E719F87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151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ED2544C-796A-C41B-EC57-A005E9F1693B}"/>
              </a:ext>
            </a:extLst>
          </p:cNvPr>
          <p:cNvSpPr txBox="1"/>
          <p:nvPr/>
        </p:nvSpPr>
        <p:spPr>
          <a:xfrm>
            <a:off x="733530" y="301450"/>
            <a:ext cx="69534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/>
              <a:t>Obra Dinn sets off from London in 1802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/>
              <a:t>5 years later it appears back at shore, completely empty</a:t>
            </a:r>
          </a:p>
        </p:txBody>
      </p:sp>
      <p:pic>
        <p:nvPicPr>
          <p:cNvPr id="7" name="Picture 6" descr="A map of the north pole&#10;&#10;Description automatically generated">
            <a:extLst>
              <a:ext uri="{FF2B5EF4-FFF2-40B4-BE49-F238E27FC236}">
                <a16:creationId xmlns:a16="http://schemas.microsoft.com/office/drawing/2014/main" id="{E1A88CB1-5027-CEBF-A212-FCE104A394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485" y="0"/>
            <a:ext cx="3019001" cy="674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6544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D2AC13-B65C-F17C-628D-8857EF563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3106" y="200968"/>
            <a:ext cx="4880153" cy="44664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A0F874-D0E9-B814-64CA-0A198DF6EA28}"/>
              </a:ext>
            </a:extLst>
          </p:cNvPr>
          <p:cNvSpPr txBox="1"/>
          <p:nvPr/>
        </p:nvSpPr>
        <p:spPr>
          <a:xfrm>
            <a:off x="311494" y="401933"/>
            <a:ext cx="672235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You are an insurance agent tasked with investigating what happened on the ship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You are given a suitcase with two items and are sent on a ferry to the Obra Dinn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39EF13-2ADA-758F-66A3-2551D2CBA446}"/>
              </a:ext>
            </a:extLst>
          </p:cNvPr>
          <p:cNvSpPr txBox="1"/>
          <p:nvPr/>
        </p:nvSpPr>
        <p:spPr>
          <a:xfrm>
            <a:off x="8646105" y="4803112"/>
            <a:ext cx="2366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Ferry and the suitcase</a:t>
            </a:r>
          </a:p>
        </p:txBody>
      </p:sp>
    </p:spTree>
    <p:extLst>
      <p:ext uri="{BB962C8B-B14F-4D97-AF65-F5344CB8AC3E}">
        <p14:creationId xmlns:p14="http://schemas.microsoft.com/office/powerpoint/2010/main" val="40601770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98DEE0-D945-DD4A-3EBB-A0311EC02338}"/>
              </a:ext>
            </a:extLst>
          </p:cNvPr>
          <p:cNvSpPr txBox="1"/>
          <p:nvPr/>
        </p:nvSpPr>
        <p:spPr>
          <a:xfrm>
            <a:off x="2555631" y="1441938"/>
            <a:ext cx="7080738" cy="3974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>
                <a:solidFill>
                  <a:schemeClr val="bg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Your main job is to find how every single crew-member died</a:t>
            </a:r>
          </a:p>
        </p:txBody>
      </p:sp>
    </p:spTree>
    <p:extLst>
      <p:ext uri="{BB962C8B-B14F-4D97-AF65-F5344CB8AC3E}">
        <p14:creationId xmlns:p14="http://schemas.microsoft.com/office/powerpoint/2010/main" val="4701023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3105</TotalTime>
  <Words>452</Words>
  <Application>Microsoft Office PowerPoint</Application>
  <PresentationFormat>Widescreen</PresentationFormat>
  <Paragraphs>76</Paragraphs>
  <Slides>31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Aptos</vt:lpstr>
      <vt:lpstr>Aptos Display</vt:lpstr>
      <vt:lpstr>Arial</vt:lpstr>
      <vt:lpstr>Office Theme</vt:lpstr>
      <vt:lpstr>PowerPoint Presentation</vt:lpstr>
      <vt:lpstr>Overview</vt:lpstr>
      <vt:lpstr>PowerPoint Presentation</vt:lpstr>
      <vt:lpstr>PowerPoint Presentation</vt:lpstr>
      <vt:lpstr>Many themes</vt:lpstr>
      <vt:lpstr>Premise</vt:lpstr>
      <vt:lpstr>PowerPoint Presentation</vt:lpstr>
      <vt:lpstr>PowerPoint Presentation</vt:lpstr>
      <vt:lpstr>PowerPoint Presentation</vt:lpstr>
      <vt:lpstr>Suitcase</vt:lpstr>
      <vt:lpstr>Journal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other games go about deduction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mohamed elnakeeb</dc:creator>
  <cp:lastModifiedBy>mohamed elnakeeb</cp:lastModifiedBy>
  <cp:revision>2</cp:revision>
  <dcterms:created xsi:type="dcterms:W3CDTF">2024-11-21T00:03:10Z</dcterms:created>
  <dcterms:modified xsi:type="dcterms:W3CDTF">2024-11-23T03:48:26Z</dcterms:modified>
</cp:coreProperties>
</file>