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bda5ffb7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3bda5ffb7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bda5ffb7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bda5ffb7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bda5ffb7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3bda5ffb7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bda5ffb7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bda5ffb7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bda5ffb7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3bda5ffb7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bda5ffb7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bda5ffb7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2ea66f1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2ea66f1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bda5ffb7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bda5ffb7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bda5ffb7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bda5ffb7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bda5ffb7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3bda5ffb7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bda5ffb7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3bda5ffb7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Unity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Shader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Effects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7130400" y="4404600"/>
            <a:ext cx="201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rgbClr val="595959"/>
                </a:solidFill>
              </a:rPr>
              <a:t>19’ @모야멍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rgbClr val="595959"/>
                </a:solidFill>
              </a:rPr>
              <a:t>정우현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Force field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외곽 라이팅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→"/>
            </a:pPr>
            <a:r>
              <a:rPr lang="ko"/>
              <a:t>Rim 체크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무늬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7875" y="1152475"/>
            <a:ext cx="5144500" cy="32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Rim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dot (view direction, normal)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→ </a:t>
            </a:r>
            <a:r>
              <a:rPr lang="ko"/>
              <a:t>가운데는 1, 바깥은 0에 가까운 값이 나온다</a:t>
            </a:r>
            <a:endParaRPr/>
          </a:p>
        </p:txBody>
      </p:sp>
      <p:grpSp>
        <p:nvGrpSpPr>
          <p:cNvPr id="122" name="Google Shape;122;p23"/>
          <p:cNvGrpSpPr/>
          <p:nvPr/>
        </p:nvGrpSpPr>
        <p:grpSpPr>
          <a:xfrm>
            <a:off x="3298450" y="1711275"/>
            <a:ext cx="5800325" cy="3475800"/>
            <a:chOff x="2262075" y="1017725"/>
            <a:chExt cx="5800325" cy="3475800"/>
          </a:xfrm>
        </p:grpSpPr>
        <p:sp>
          <p:nvSpPr>
            <p:cNvPr id="123" name="Google Shape;123;p23"/>
            <p:cNvSpPr/>
            <p:nvPr/>
          </p:nvSpPr>
          <p:spPr>
            <a:xfrm>
              <a:off x="5336000" y="1017725"/>
              <a:ext cx="2726400" cy="2726400"/>
            </a:xfrm>
            <a:prstGeom prst="flowChartConnector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4" name="Google Shape;124;p23"/>
            <p:cNvCxnSpPr/>
            <p:nvPr/>
          </p:nvCxnSpPr>
          <p:spPr>
            <a:xfrm flipH="1">
              <a:off x="4219850" y="2420850"/>
              <a:ext cx="956700" cy="8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5" name="Google Shape;125;p23"/>
            <p:cNvCxnSpPr/>
            <p:nvPr/>
          </p:nvCxnSpPr>
          <p:spPr>
            <a:xfrm flipH="1">
              <a:off x="4825650" y="3417275"/>
              <a:ext cx="758400" cy="717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6" name="Google Shape;126;p23"/>
            <p:cNvCxnSpPr/>
            <p:nvPr/>
          </p:nvCxnSpPr>
          <p:spPr>
            <a:xfrm flipH="1">
              <a:off x="4379550" y="3018775"/>
              <a:ext cx="940500" cy="334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7" name="Google Shape;127;p23"/>
            <p:cNvCxnSpPr/>
            <p:nvPr/>
          </p:nvCxnSpPr>
          <p:spPr>
            <a:xfrm flipH="1" rot="10800000">
              <a:off x="2262075" y="3154350"/>
              <a:ext cx="1894200" cy="631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8" name="Google Shape;128;p23"/>
            <p:cNvCxnSpPr/>
            <p:nvPr/>
          </p:nvCxnSpPr>
          <p:spPr>
            <a:xfrm rot="10800000">
              <a:off x="4572025" y="1160525"/>
              <a:ext cx="811800" cy="38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9" name="Google Shape;129;p23"/>
            <p:cNvCxnSpPr/>
            <p:nvPr/>
          </p:nvCxnSpPr>
          <p:spPr>
            <a:xfrm>
              <a:off x="7584125" y="3656525"/>
              <a:ext cx="382800" cy="837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Rim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Transparency object</a:t>
            </a:r>
            <a:r>
              <a:rPr lang="ko"/>
              <a:t>는 z buffer render를 꺼놓는다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→ z buffer의 z값과 표면의 z값 비교를 통해 다른 opaque 물체들과 붙어 있는 부분을 체크할 수 있다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Hologram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1775" y="156775"/>
            <a:ext cx="6462650" cy="484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Hologram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반투명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단색 + 명암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지지직거리는 효과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(일렁거리는 효과)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525" y="1211750"/>
            <a:ext cx="3227800" cy="24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Hologram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반투명함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→"/>
            </a:pPr>
            <a:r>
              <a:rPr lang="ko"/>
              <a:t>Transparent Shader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단색 + 명암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→"/>
            </a:pPr>
            <a:r>
              <a:rPr lang="ko"/>
              <a:t>HSV </a:t>
            </a:r>
            <a:r>
              <a:rPr lang="ko"/>
              <a:t>색공간 이용하기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지지직거리는 효과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→"/>
            </a:pPr>
            <a:r>
              <a:rPr lang="ko"/>
              <a:t>삼각함수의 응용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→"/>
            </a:pPr>
            <a:r>
              <a:rPr lang="ko"/>
              <a:t>Noise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(일렁거리는 효과)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→"/>
            </a:pPr>
            <a:r>
              <a:rPr lang="ko"/>
              <a:t>Vertex shader </a:t>
            </a:r>
            <a:r>
              <a:rPr lang="ko"/>
              <a:t>조작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525" y="1211750"/>
            <a:ext cx="3227800" cy="24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Noise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Perlin noise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Simplex noise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Transparency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RenderType</a:t>
            </a:r>
            <a:r>
              <a:rPr lang="ko"/>
              <a:t>을 지정해서 렌더 순서 바꾸기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ZWrite를 사용해서 뒤에 있는 것도 전부 렌더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Blend SrcAlpha OneMinusSrcAlpha → 블렌딩 공식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색깔 float4의 4번째 요소에 opacity를 넣으면 됨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850" y="3943350"/>
            <a:ext cx="53911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ko"/>
              <a:t>HSV 색공간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색을 색상/채도/명도를 이용하여 표현하는 방법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인터넷에 잘 찾아보면</a:t>
            </a:r>
            <a:br>
              <a:rPr lang="ko"/>
            </a:br>
            <a:r>
              <a:rPr lang="ko"/>
              <a:t>변환공식 찾을 수 있다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 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675" y="1806997"/>
            <a:ext cx="4071800" cy="30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Force field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975" y="669775"/>
            <a:ext cx="6809300" cy="435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Force field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외곽 라이팅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무늬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7875" y="1152475"/>
            <a:ext cx="5144500" cy="32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