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3231C8-DC48-45D3-87AD-6A8CFE7CB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9D5B459-985F-4270-A5DC-6B2EDB4DD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122A38-A7D2-4F8C-9B32-6E6F3F12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BD809D-6091-4B8D-85DC-17127FCE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08C844-EAFC-4F28-A925-69481870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6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603B01-0794-4108-B85B-6BB8F1B2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D7B856-4C77-4E26-8004-05AE8835D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21CAAD-2AE8-481A-8304-46C68ED4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4C3C7F-1FD3-4A5F-911B-E6A49456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B5036F-9526-4010-813A-94CEA6DA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9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8F9F4F-65D6-4457-81E3-FB8075C1C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5DC9E9-B7EC-44F1-ACE5-42D972E62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7CDFEE-DAA6-4140-8C42-3CB4A716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CDDA5E-4E7F-4880-A03F-DF86D145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1E555F-938E-4972-8B86-C9C05E4E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CBD207-8F75-4227-A109-3D240FF9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73358C-E158-4ACE-B660-A1C1D3F8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0A050E-74B3-48FC-8234-659810DC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619715-687D-4258-B4BC-4B84E72F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D05F9B-5AE9-497E-8257-C97D6931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91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3A926-27C3-4C6A-A8F1-15A1D8303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B125D8-5B04-4BC0-8140-F3C9B8F65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957C35-E245-4ABC-BB87-BAF36CF2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388051-63CD-4346-B5C7-A15BD491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C948A1-26D4-4ECE-986C-714F263D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2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BE708-9E75-4870-BAB4-744E4D1B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AEBF34-1D19-4F96-8EDF-6AAFF8434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5B8F95-4A55-4599-B341-7C4752729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47DDDD-69EC-438A-8E9C-76D9DF9E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13BD96-383E-4A6A-B6FC-19E7D6B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952213-6F6C-44BD-9998-47E25C31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46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B6BFD-9D55-46F6-BF79-0E1DF3F3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2ED4B2-2382-4603-B288-AA6093FEB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E429D0-9051-476E-9B45-C16E3B1C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ED5D805-CDF8-43FF-B073-34ACACFF8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00F6F85-549B-47AB-872D-D85DFB488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E0259B8-BE77-49C7-ADDC-D4BB875C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260BFF7-F95E-40FF-9F60-B977C4F7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6699F3B-35DF-47B8-99BB-7D338E63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19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3FCA92-E09A-476F-A66A-AB73FD1C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5C055E-C6BA-4145-B295-3774D805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706AE94-6EC7-4AC9-8BD0-3A506880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28149CD-ED2A-4EB1-BF15-A3489D73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87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AA586E8-50BD-46AA-8170-C630E4B1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B94FCB-F315-4D99-A3E3-7ECDFD51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FCA99C-6F61-4310-9C98-EDBDB477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3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CD2A6-8479-47DD-AF4F-862A12CE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E763DB-762E-450F-B664-42BDE228E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B5F0-2C9B-405A-9036-1F143066E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22F51D-9F6F-42D3-A1DA-1A80A816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97FEF0-138B-4F10-AAC7-C68B34CB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9703FC-BE34-4652-9E66-578D9229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9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447DE7-3688-4BDB-AFDD-C46150A4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9BA6081-650E-46A8-AE5D-F0F9F19E5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08A603-71F3-4A80-93AA-6C507DEAB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3E742E-46F5-4853-9C21-39C00FE6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F3C156-52FA-4959-B867-64AD5626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83F8CE-2D6B-40A6-B370-688AC395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1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851009D-A091-4184-B0B2-D27AE9D1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1B37A5-2413-45C9-83B1-3365A126E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9FDA63-B3BF-44A8-9BDC-7B3D3750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EE31-A942-49D0-A7CD-219828C48EB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7C1D5-6B27-414D-8CAA-DCC2CE2DE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89063A-E292-45F4-97D1-12F524286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9F1C-45EA-4735-8A32-FCE680D590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05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6D90DF-FCDE-4556-8342-8A6F8DEA9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A.L.I.V.E.</a:t>
            </a:r>
            <a:br>
              <a:rPr lang="en-US" altLang="ko-KR" dirty="0"/>
            </a:br>
            <a:r>
              <a:rPr lang="en-US" altLang="ko-KR" dirty="0"/>
              <a:t>POSTMORTEM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90F5E4-30D9-4E39-B9F0-50AC4DB2D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24’ </a:t>
            </a:r>
            <a:r>
              <a:rPr lang="ko-KR" altLang="en-US" dirty="0" err="1"/>
              <a:t>모야멍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F3ABEF-25CF-4211-AB36-65CEBE5B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지금까지 한 것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D8FF78-3410-4400-8170-C8D59989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핵심 기획</a:t>
            </a:r>
            <a:endParaRPr lang="en-US" altLang="ko-KR" dirty="0"/>
          </a:p>
          <a:p>
            <a:pPr lvl="1"/>
            <a:r>
              <a:rPr lang="ko-KR" altLang="en-US" dirty="0"/>
              <a:t>자유로운 모션</a:t>
            </a:r>
            <a:endParaRPr lang="en-US" altLang="ko-KR" dirty="0"/>
          </a:p>
          <a:p>
            <a:pPr lvl="1"/>
            <a:r>
              <a:rPr lang="ko-KR" altLang="en-US" dirty="0"/>
              <a:t>모험 기록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RPG </a:t>
            </a:r>
            <a:r>
              <a:rPr lang="ko-KR" altLang="en-US" dirty="0"/>
              <a:t>시스템</a:t>
            </a:r>
            <a:endParaRPr lang="en-US" altLang="ko-KR" dirty="0"/>
          </a:p>
          <a:p>
            <a:pPr lvl="1"/>
            <a:r>
              <a:rPr lang="ko-KR" altLang="en-US" dirty="0"/>
              <a:t>아이템 </a:t>
            </a:r>
            <a:r>
              <a:rPr lang="en-US" altLang="ko-KR" dirty="0"/>
              <a:t>&amp; </a:t>
            </a:r>
            <a:r>
              <a:rPr lang="ko-KR" altLang="en-US" dirty="0"/>
              <a:t>인벤토리 시스템</a:t>
            </a:r>
            <a:endParaRPr lang="en-US" altLang="ko-KR" dirty="0"/>
          </a:p>
          <a:p>
            <a:pPr lvl="1"/>
            <a:r>
              <a:rPr lang="ko-KR" altLang="en-US" dirty="0"/>
              <a:t>스킬 시스템</a:t>
            </a:r>
            <a:endParaRPr lang="en-US" altLang="ko-KR" dirty="0"/>
          </a:p>
          <a:p>
            <a:pPr lvl="1"/>
            <a:r>
              <a:rPr lang="ko-KR" altLang="en-US" dirty="0"/>
              <a:t>퀘스트 시스템</a:t>
            </a:r>
            <a:endParaRPr lang="en-US" altLang="ko-KR" dirty="0"/>
          </a:p>
          <a:p>
            <a:pPr lvl="1"/>
            <a:r>
              <a:rPr lang="en-US" altLang="ko-KR" dirty="0"/>
              <a:t>UI &amp; </a:t>
            </a:r>
            <a:r>
              <a:rPr lang="ko-KR" altLang="en-US" dirty="0"/>
              <a:t>대화 시스템</a:t>
            </a:r>
            <a:endParaRPr lang="en-US" altLang="ko-KR" dirty="0"/>
          </a:p>
          <a:p>
            <a:pPr lvl="1"/>
            <a:r>
              <a:rPr lang="en-US" altLang="ko-KR" dirty="0"/>
              <a:t>DB </a:t>
            </a:r>
            <a:r>
              <a:rPr lang="ko-KR" altLang="en-US" dirty="0"/>
              <a:t>시스템</a:t>
            </a:r>
          </a:p>
        </p:txBody>
      </p:sp>
    </p:spTree>
    <p:extLst>
      <p:ext uri="{BB962C8B-B14F-4D97-AF65-F5344CB8AC3E}">
        <p14:creationId xmlns:p14="http://schemas.microsoft.com/office/powerpoint/2010/main" val="138762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313166-5C64-4EE1-B35A-F4EC23D9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지금까지 한 것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ABB8D2-B518-443B-960B-7E9C6FC5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기타 기술개발</a:t>
            </a:r>
            <a:endParaRPr lang="en-US" altLang="ko-KR" dirty="0"/>
          </a:p>
          <a:p>
            <a:pPr lvl="1"/>
            <a:r>
              <a:rPr lang="ko-KR" altLang="en-US" dirty="0" err="1"/>
              <a:t>카툰</a:t>
            </a:r>
            <a:r>
              <a:rPr lang="ko-KR" altLang="en-US" dirty="0"/>
              <a:t> 렌더링</a:t>
            </a:r>
            <a:endParaRPr lang="en-US" altLang="ko-KR" dirty="0"/>
          </a:p>
          <a:p>
            <a:pPr lvl="1"/>
            <a:r>
              <a:rPr lang="en-US" altLang="ko-KR" dirty="0"/>
              <a:t>Cloud Volume Rendering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C0CF19A-2E57-4519-87B6-431AE79BB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92879"/>
            <a:ext cx="5383056" cy="30084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190D4B2-BB71-42A0-82C2-4882AD2B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6687"/>
            <a:ext cx="5383056" cy="2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4F6DAD-A860-4827-B459-D611833B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느낀 것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A1D7A9-38CC-408E-8A2D-447FAE1FC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인 개발의 장단점</a:t>
            </a:r>
            <a:endParaRPr lang="en-US" altLang="ko-KR" dirty="0"/>
          </a:p>
          <a:p>
            <a:pPr lvl="1"/>
            <a:r>
              <a:rPr lang="ko-KR" altLang="en-US" dirty="0"/>
              <a:t>장점</a:t>
            </a:r>
            <a:r>
              <a:rPr lang="en-US" altLang="ko-KR" dirty="0"/>
              <a:t>: </a:t>
            </a:r>
            <a:r>
              <a:rPr lang="ko-KR" altLang="en-US" dirty="0"/>
              <a:t>템포가 </a:t>
            </a:r>
            <a:r>
              <a:rPr lang="ko-KR" altLang="en-US" dirty="0" err="1"/>
              <a:t>내맘대로</a:t>
            </a:r>
            <a:endParaRPr lang="en-US" altLang="ko-KR" dirty="0"/>
          </a:p>
          <a:p>
            <a:pPr lvl="1"/>
            <a:r>
              <a:rPr lang="ko-KR" altLang="en-US" dirty="0"/>
              <a:t>단점</a:t>
            </a:r>
            <a:r>
              <a:rPr lang="en-US" altLang="ko-KR" dirty="0"/>
              <a:t>: </a:t>
            </a:r>
            <a:r>
              <a:rPr lang="ko-KR" altLang="en-US" dirty="0"/>
              <a:t>템포가 </a:t>
            </a:r>
            <a:r>
              <a:rPr lang="ko-KR" altLang="en-US" dirty="0" err="1"/>
              <a:t>내맘대로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기획을 탄탄하게 해놓고 시작하지 않으면 개발이 지지부진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나는 </a:t>
            </a:r>
            <a:r>
              <a:rPr lang="en-US" altLang="ko-KR" dirty="0"/>
              <a:t>3D </a:t>
            </a:r>
            <a:r>
              <a:rPr lang="ko-KR" altLang="en-US" dirty="0"/>
              <a:t>아트 재능이 부족하다</a:t>
            </a:r>
          </a:p>
        </p:txBody>
      </p:sp>
    </p:spTree>
    <p:extLst>
      <p:ext uri="{BB962C8B-B14F-4D97-AF65-F5344CB8AC3E}">
        <p14:creationId xmlns:p14="http://schemas.microsoft.com/office/powerpoint/2010/main" val="53428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C6EC8-BDEB-4300-9EA9-E61462F8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느낀 것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2E4A79-01DE-4A1D-AA46-329CCAB7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이걸 </a:t>
            </a:r>
            <a:r>
              <a:rPr lang="en-US" altLang="ko-KR" dirty="0"/>
              <a:t>NDM</a:t>
            </a:r>
            <a:r>
              <a:rPr lang="ko-KR" altLang="en-US" dirty="0"/>
              <a:t>에 내려면</a:t>
            </a:r>
            <a:endParaRPr lang="en-US" altLang="ko-KR" dirty="0"/>
          </a:p>
          <a:p>
            <a:pPr lvl="1"/>
            <a:r>
              <a:rPr lang="ko-KR" altLang="en-US" dirty="0"/>
              <a:t>체험하는 데 시간이 오래 걸리는 것을 해결해야 함</a:t>
            </a:r>
            <a:endParaRPr lang="en-US" altLang="ko-KR" dirty="0"/>
          </a:p>
          <a:p>
            <a:pPr lvl="2"/>
            <a:r>
              <a:rPr lang="ko-KR" altLang="en-US" dirty="0"/>
              <a:t>체험용 세이브 데이터를 몇 개 만들어 놓기</a:t>
            </a:r>
            <a:endParaRPr lang="en-US" altLang="ko-KR" dirty="0"/>
          </a:p>
          <a:p>
            <a:pPr lvl="2"/>
            <a:r>
              <a:rPr lang="ko-KR" altLang="en-US" dirty="0"/>
              <a:t>게임 내 책들을 실물로 만들어서 미리 읽게 하기 </a:t>
            </a:r>
          </a:p>
        </p:txBody>
      </p:sp>
    </p:spTree>
    <p:extLst>
      <p:ext uri="{BB962C8B-B14F-4D97-AF65-F5344CB8AC3E}">
        <p14:creationId xmlns:p14="http://schemas.microsoft.com/office/powerpoint/2010/main" val="336325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105</Words>
  <Application>Microsoft Office PowerPoint</Application>
  <PresentationFormat>와이드스크린</PresentationFormat>
  <Paragraphs>30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A.L.I.V.E. POSTMORTEM</vt:lpstr>
      <vt:lpstr>지금까지 한 것</vt:lpstr>
      <vt:lpstr>지금까지 한 것</vt:lpstr>
      <vt:lpstr>느낀 것</vt:lpstr>
      <vt:lpstr>느낀 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A.L.I.V.E. POSTMORTEM</dc:title>
  <dc:creator>whjeong</dc:creator>
  <cp:lastModifiedBy>whjeong</cp:lastModifiedBy>
  <cp:revision>5</cp:revision>
  <dcterms:created xsi:type="dcterms:W3CDTF">2024-02-23T09:04:55Z</dcterms:created>
  <dcterms:modified xsi:type="dcterms:W3CDTF">2024-02-23T10:12:20Z</dcterms:modified>
</cp:coreProperties>
</file>