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08서울남산체 B" panose="02020603020101020101" pitchFamily="18" charset="-127"/>
      <p:regular r:id="rId7"/>
    </p:embeddedFont>
    <p:embeddedFont>
      <p:font typeface="맑은 고딕" panose="020B0503020000020004" pitchFamily="50" charset="-127"/>
      <p:regular r:id="rId8"/>
      <p:bold r:id="rId9"/>
    </p:embeddedFont>
    <p:embeddedFont>
      <p:font typeface="Cambria Math" panose="02040503050406030204" pitchFamily="18" charset="0"/>
      <p:regular r:id="rId1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38BC60-80AA-CF92-B386-B4085DB20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903FD00-A7DF-3CE0-FB31-007A07C8C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A3771D5-DC7C-A3BA-CE61-229188B6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2C567AC-DAE7-ABB5-0D1B-129845D2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DC6660C-522D-2CB0-C07F-E24A127D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01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89964C-E168-394B-7181-E61423B4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96447F9-A9AE-D0D9-5770-6DB78E2B6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EAD6ED-9192-7F7C-2D5B-44FC17DF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19D226-A52D-A6D5-4FE2-ADBADD32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9D4BE4-BBAB-39B7-6347-C527CADB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40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88515E3-0E91-EF3F-C65D-75929F242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22FC70A-FC4B-32D5-6155-697B7A1CF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615165-3C4F-0D81-1625-06AA33A43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85C992-1E1C-542F-60A4-83F24303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7AEED2E-F496-FD54-E337-5EC0FA63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157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8D529B-15DD-5EDB-4F31-597BBFDE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1378C4-3D4C-6047-26DB-1685D19D9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51A5E6-0881-471C-F823-41F79C9E4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2213BC-22C0-91F4-1C79-754AB26F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B03754-F3D9-0036-500F-667F7EB6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23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938AE9-4496-CABE-B0ED-AF2CE765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898E76D-3AD3-28DA-D331-EE846634E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B0305D-FD9D-03B2-6C14-9B9E8DBF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36AC493-2CF6-0572-6392-F3FBDB12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26F1108-822E-5FEB-771A-CE8A6715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421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5759E8-E673-6247-C79B-5C777361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EFA94D-7C08-8FB6-9079-E89B4144A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271054E-FE2F-AFD1-B1E6-D9C424D3B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D7FD105-2965-75D8-41CA-8C3B06AD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B774BB-EFD3-E61D-C7CF-1CE4F286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F801CD7-4222-F731-CD0A-3C25F823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920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7E2F7E-9B7A-BFC3-13BE-D7830E4B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50278F8-6844-9FE0-DEAF-7408CE00B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E0C3A79-932F-34E5-3C5B-4EE20D004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8B6B868-8B0A-0E27-591A-9A5B1BB1B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6AD2E06-3715-ECAF-3558-0D88E22FF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B509082-B002-FE35-449C-C44110FE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55CED95-7FD3-2261-FB22-730B96A9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0459E10-49E2-838E-015D-C6898D20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44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76D6B6-AB63-3CC7-CA03-8EFA98BD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4F1E649-7477-EC64-59E3-67603A3E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70EF379-5107-A1CA-73B2-DA30A6A9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64F684A-E734-3E41-8200-1062FDE4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47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836F396-1FCF-4818-53B7-B701347D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A157425-4A84-4438-3269-3D92BF2B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040083-C318-0401-1C24-6E69DB84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6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C4CE2E-0B19-1E88-C27A-27A37FC4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1A1B4C-EE67-C3DB-5735-BE7265BC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D2383C8-986B-86F4-00CD-7D2F8E4E8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027554-A19F-8FBE-8322-E02FAFF8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FC06CF6-61D3-9147-847D-51F18B86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EDB2D1-DB24-6DD0-6635-5C910A5D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78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15608A-4F7A-6C3D-AE35-0CC646502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2FB3EF6-CBAE-48EE-A014-8CB547EC1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7B68CD1-2899-2878-2096-CFC6CB26D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9E18B3-B94D-3FA4-A6D2-3260AE1C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8CDF67-EF18-149A-7033-F350FD6B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5512EFB-8534-39E4-B981-59FA0EDA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84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C688085-5313-52F9-3227-A64CD861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2DFD554-FA7B-7ACC-B2CF-570A27F4C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DB3A96-BAB6-6C27-F58B-912F5A84B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36887-4BB8-4E1B-B811-6B4FC1F8521A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95AB263-45F7-78C3-EA55-53922C51E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D5B1A6-CE9C-4FA5-D10A-E5D5CF964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AD39A-B569-486C-A333-BC720E15A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32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A26130-A2FF-427E-2734-C43F2AC54FBF}"/>
              </a:ext>
            </a:extLst>
          </p:cNvPr>
          <p:cNvSpPr txBox="1"/>
          <p:nvPr/>
        </p:nvSpPr>
        <p:spPr>
          <a:xfrm>
            <a:off x="643813" y="867747"/>
            <a:ext cx="7964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Miller-Rabin Primary Test</a:t>
            </a:r>
            <a:endParaRPr lang="ko-KR" altLang="en-US" sz="5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1D66C-00A2-28C6-10E6-EF2C07692F84}"/>
              </a:ext>
            </a:extLst>
          </p:cNvPr>
          <p:cNvSpPr txBox="1"/>
          <p:nvPr/>
        </p:nvSpPr>
        <p:spPr>
          <a:xfrm>
            <a:off x="643813" y="1791077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22” @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레이</a:t>
            </a:r>
          </a:p>
        </p:txBody>
      </p:sp>
    </p:spTree>
    <p:extLst>
      <p:ext uri="{BB962C8B-B14F-4D97-AF65-F5344CB8AC3E}">
        <p14:creationId xmlns:p14="http://schemas.microsoft.com/office/powerpoint/2010/main" val="164241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531F3B-A281-D552-DEF8-794E2D448D2C}"/>
              </a:ext>
            </a:extLst>
          </p:cNvPr>
          <p:cNvSpPr txBox="1"/>
          <p:nvPr/>
        </p:nvSpPr>
        <p:spPr>
          <a:xfrm>
            <a:off x="485192" y="485191"/>
            <a:ext cx="827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FlT</a:t>
            </a:r>
            <a:endParaRPr lang="ko-KR" altLang="en-US" sz="40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27ED972-7271-382C-88CA-E6692C90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3" y="2380041"/>
            <a:ext cx="9147034" cy="96284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7C24C23-A546-5FF4-F3C7-965F126D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145" y="3966455"/>
            <a:ext cx="4613691" cy="712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1AFD2A-E377-66F5-C9C2-7D70988B1607}"/>
              </a:ext>
            </a:extLst>
          </p:cNvPr>
          <p:cNvSpPr txBox="1"/>
          <p:nvPr/>
        </p:nvSpPr>
        <p:spPr>
          <a:xfrm>
            <a:off x="1345145" y="72973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(Fermat’s Little Theorem)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06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0F8E6B-564A-4F09-CD22-8E278F29FFAF}"/>
              </a:ext>
            </a:extLst>
          </p:cNvPr>
          <p:cNvSpPr txBox="1"/>
          <p:nvPr/>
        </p:nvSpPr>
        <p:spPr>
          <a:xfrm>
            <a:off x="419449" y="394283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N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 소수인가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F74070-3301-D9E3-EC04-1DDD09ACA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98" y="1428699"/>
            <a:ext cx="4613691" cy="712685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D2FF9D7B-60B3-79EC-82F1-DE414E0A598F}"/>
              </a:ext>
            </a:extLst>
          </p:cNvPr>
          <p:cNvCxnSpPr>
            <a:cxnSpLocks/>
          </p:cNvCxnSpPr>
          <p:nvPr/>
        </p:nvCxnSpPr>
        <p:spPr>
          <a:xfrm flipH="1" flipV="1">
            <a:off x="5222489" y="1785041"/>
            <a:ext cx="18407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0970B8-68BA-7961-B042-8C82C880A6DC}"/>
              </a:ext>
            </a:extLst>
          </p:cNvPr>
          <p:cNvSpPr txBox="1"/>
          <p:nvPr/>
        </p:nvSpPr>
        <p:spPr>
          <a:xfrm>
            <a:off x="7298422" y="1600375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P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가 소수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4E3B0-0343-A9DD-6F5D-301F14E5F295}"/>
                  </a:ext>
                </a:extLst>
              </p:cNvPr>
              <p:cNvSpPr txBox="1"/>
              <p:nvPr/>
            </p:nvSpPr>
            <p:spPr>
              <a:xfrm>
                <a:off x="704675" y="2267859"/>
                <a:ext cx="218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−1=</m:t>
                      </m:r>
                      <m:sSup>
                        <m:sSup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4E3B0-0343-A9DD-6F5D-301F14E5F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75" y="2267859"/>
                <a:ext cx="218303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그림 12">
            <a:extLst>
              <a:ext uri="{FF2B5EF4-FFF2-40B4-BE49-F238E27FC236}">
                <a16:creationId xmlns:a16="http://schemas.microsoft.com/office/drawing/2014/main" id="{9081BFFD-1172-EBBB-186B-E872A2C12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39" y="2917554"/>
            <a:ext cx="9012557" cy="32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9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0F8E6B-564A-4F09-CD22-8E278F29FFAF}"/>
              </a:ext>
            </a:extLst>
          </p:cNvPr>
          <p:cNvSpPr txBox="1"/>
          <p:nvPr/>
        </p:nvSpPr>
        <p:spPr>
          <a:xfrm>
            <a:off x="419449" y="394283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N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 소수인가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FE0636-2A71-9BA2-883E-224F08F10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415" y="1207598"/>
            <a:ext cx="6315868" cy="975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C8EDE-8B70-2797-5815-863862019B3B}"/>
              </a:ext>
            </a:extLst>
          </p:cNvPr>
          <p:cNvSpPr txBox="1"/>
          <p:nvPr/>
        </p:nvSpPr>
        <p:spPr>
          <a:xfrm>
            <a:off x="682717" y="1464648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N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 소수</a:t>
            </a: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E0ABC207-D982-BA86-182F-73E13FFEE33D}"/>
              </a:ext>
            </a:extLst>
          </p:cNvPr>
          <p:cNvCxnSpPr/>
          <p:nvPr/>
        </p:nvCxnSpPr>
        <p:spPr>
          <a:xfrm>
            <a:off x="2230016" y="1644511"/>
            <a:ext cx="28458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071E958-13E1-7689-7FA2-71A1ACE71B3A}"/>
              </a:ext>
            </a:extLst>
          </p:cNvPr>
          <p:cNvCxnSpPr>
            <a:cxnSpLocks/>
          </p:cNvCxnSpPr>
          <p:nvPr/>
        </p:nvCxnSpPr>
        <p:spPr>
          <a:xfrm flipH="1">
            <a:off x="2230016" y="1849788"/>
            <a:ext cx="28458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866E38-1BBF-2A61-AE15-E6911E29D079}"/>
              </a:ext>
            </a:extLst>
          </p:cNvPr>
          <p:cNvSpPr txBox="1"/>
          <p:nvPr/>
        </p:nvSpPr>
        <p:spPr>
          <a:xfrm>
            <a:off x="2942073" y="1231298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100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%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확실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E8DE1-029F-459A-66DA-510374D6DDDE}"/>
              </a:ext>
            </a:extLst>
          </p:cNvPr>
          <p:cNvSpPr txBox="1"/>
          <p:nvPr/>
        </p:nvSpPr>
        <p:spPr>
          <a:xfrm>
            <a:off x="2942073" y="192631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거의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 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확실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277A875-0986-8AC2-140C-A0FF1583B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17" y="3351002"/>
            <a:ext cx="9018668" cy="2647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0F8E6B-564A-4F09-CD22-8E278F29FFAF}"/>
              </a:ext>
            </a:extLst>
          </p:cNvPr>
          <p:cNvSpPr txBox="1"/>
          <p:nvPr/>
        </p:nvSpPr>
        <p:spPr>
          <a:xfrm>
            <a:off x="682717" y="2653693"/>
            <a:ext cx="537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Miller-Rabin Primary Test</a:t>
            </a:r>
            <a:endParaRPr lang="ko-KR" altLang="en-US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96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0F8E6B-564A-4F09-CD22-8E278F29FFAF}"/>
              </a:ext>
            </a:extLst>
          </p:cNvPr>
          <p:cNvSpPr txBox="1"/>
          <p:nvPr/>
        </p:nvSpPr>
        <p:spPr>
          <a:xfrm>
            <a:off x="419449" y="394283"/>
            <a:ext cx="537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Miller-Rabin Primary Test</a:t>
            </a:r>
            <a:endParaRPr lang="ko-KR" altLang="en-US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85E34BA-B950-DEFA-9DC2-1E9B5FC0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8" y="1669886"/>
            <a:ext cx="10679464" cy="265018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60B64B-B162-876D-4170-81E5A4EA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42" y="4849775"/>
            <a:ext cx="2212445" cy="82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45</Words>
  <Application>Microsoft Office PowerPoint</Application>
  <PresentationFormat>와이드스크린</PresentationFormat>
  <Paragraphs>13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맑은 고딕</vt:lpstr>
      <vt:lpstr>08서울남산체 B</vt:lpstr>
      <vt:lpstr>Cambria Math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김지원</dc:creator>
  <cp:lastModifiedBy>김지원</cp:lastModifiedBy>
  <cp:revision>2</cp:revision>
  <dcterms:created xsi:type="dcterms:W3CDTF">2024-01-16T12:26:45Z</dcterms:created>
  <dcterms:modified xsi:type="dcterms:W3CDTF">2024-01-16T12:35:12Z</dcterms:modified>
</cp:coreProperties>
</file>